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3" r:id="rId2"/>
  </p:sldMasterIdLst>
  <p:notesMasterIdLst>
    <p:notesMasterId r:id="rId24"/>
  </p:notesMasterIdLst>
  <p:sldIdLst>
    <p:sldId id="293" r:id="rId3"/>
    <p:sldId id="353" r:id="rId4"/>
    <p:sldId id="311" r:id="rId5"/>
    <p:sldId id="354" r:id="rId6"/>
    <p:sldId id="356" r:id="rId7"/>
    <p:sldId id="301" r:id="rId8"/>
    <p:sldId id="357" r:id="rId9"/>
    <p:sldId id="306" r:id="rId10"/>
    <p:sldId id="358" r:id="rId11"/>
    <p:sldId id="359" r:id="rId12"/>
    <p:sldId id="307" r:id="rId13"/>
    <p:sldId id="360" r:id="rId14"/>
    <p:sldId id="302" r:id="rId15"/>
    <p:sldId id="361" r:id="rId16"/>
    <p:sldId id="362" r:id="rId17"/>
    <p:sldId id="363" r:id="rId18"/>
    <p:sldId id="364" r:id="rId19"/>
    <p:sldId id="365" r:id="rId20"/>
    <p:sldId id="366" r:id="rId21"/>
    <p:sldId id="367" r:id="rId22"/>
    <p:sldId id="35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92C7AF-D6F8-4CDE-B7C5-EB386EE71DE6}" type="datetimeFigureOut">
              <a:rPr lang="en-US" smtClean="0"/>
              <a:t>12/6/2023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0A74D4-5FA6-43BC-A2E9-AD8A74816C61}" type="slidenum">
              <a:rPr lang="en-US" smtClean="0"/>
              <a:t>‹#›</a:t>
            </a:fld>
            <a:endParaRPr lang="en-US"/>
          </a:p>
        </p:txBody>
      </p:sp>
    </p:spTree>
    <p:extLst>
      <p:ext uri="{BB962C8B-B14F-4D97-AF65-F5344CB8AC3E}">
        <p14:creationId xmlns:p14="http://schemas.microsoft.com/office/powerpoint/2010/main" val="19631501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85730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659073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218669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642813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709341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211924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60479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2444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c6afe13f57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c6afe13f57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c6afe13f57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c6afe13f57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6081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3017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00828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jpeg"/><Relationship Id="rId1" Type="http://schemas.openxmlformats.org/officeDocument/2006/relationships/slideMaster" Target="../slideMasters/slideMaster2.xml"/><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microsoft.com/office/2007/relationships/hdphoto" Target="../media/hdphoto1.wdp"/><Relationship Id="rId9" Type="http://schemas.openxmlformats.org/officeDocument/2006/relationships/image" Target="../media/image1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4401" y="284734"/>
            <a:ext cx="11563191" cy="6288533"/>
            <a:chOff x="235800" y="213550"/>
            <a:chExt cx="8672393" cy="4716400"/>
          </a:xfrm>
        </p:grpSpPr>
        <p:sp>
          <p:nvSpPr>
            <p:cNvPr id="10" name="Google Shape;10;p2"/>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2"/>
          <p:cNvSpPr txBox="1">
            <a:spLocks noGrp="1"/>
          </p:cNvSpPr>
          <p:nvPr>
            <p:ph type="subTitle" idx="1"/>
          </p:nvPr>
        </p:nvSpPr>
        <p:spPr>
          <a:xfrm>
            <a:off x="3295767" y="4876300"/>
            <a:ext cx="6090000" cy="59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37" name="Google Shape;37;p2"/>
          <p:cNvSpPr txBox="1">
            <a:spLocks noGrp="1"/>
          </p:cNvSpPr>
          <p:nvPr>
            <p:ph type="ctrTitle"/>
          </p:nvPr>
        </p:nvSpPr>
        <p:spPr>
          <a:xfrm>
            <a:off x="3295933" y="3984217"/>
            <a:ext cx="6090000" cy="693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2933"/>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38" name="Google Shape;38;p2"/>
          <p:cNvSpPr txBox="1">
            <a:spLocks noGrp="1"/>
          </p:cNvSpPr>
          <p:nvPr>
            <p:ph type="ctrTitle" idx="2"/>
          </p:nvPr>
        </p:nvSpPr>
        <p:spPr>
          <a:xfrm>
            <a:off x="3295933" y="1384067"/>
            <a:ext cx="6090000" cy="248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9600"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2762890535"/>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2"/>
        </a:solidFill>
        <a:effectLst/>
      </p:bgPr>
    </p:bg>
    <p:spTree>
      <p:nvGrpSpPr>
        <p:cNvPr id="1" name="Shape 172"/>
        <p:cNvGrpSpPr/>
        <p:nvPr/>
      </p:nvGrpSpPr>
      <p:grpSpPr>
        <a:xfrm>
          <a:off x="0" y="0"/>
          <a:ext cx="0" cy="0"/>
          <a:chOff x="0" y="0"/>
          <a:chExt cx="0" cy="0"/>
        </a:xfrm>
      </p:grpSpPr>
      <p:grpSp>
        <p:nvGrpSpPr>
          <p:cNvPr id="173" name="Google Shape;173;p11"/>
          <p:cNvGrpSpPr/>
          <p:nvPr/>
        </p:nvGrpSpPr>
        <p:grpSpPr>
          <a:xfrm>
            <a:off x="314401" y="284734"/>
            <a:ext cx="11563191" cy="6288533"/>
            <a:chOff x="235800" y="213550"/>
            <a:chExt cx="8672393" cy="4716400"/>
          </a:xfrm>
        </p:grpSpPr>
        <p:sp>
          <p:nvSpPr>
            <p:cNvPr id="174" name="Google Shape;174;p11"/>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 name="Google Shape;200;p11"/>
          <p:cNvSpPr txBox="1">
            <a:spLocks noGrp="1"/>
          </p:cNvSpPr>
          <p:nvPr>
            <p:ph type="title" hasCustomPrompt="1"/>
          </p:nvPr>
        </p:nvSpPr>
        <p:spPr>
          <a:xfrm>
            <a:off x="2261733"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1" name="Google Shape;201;p11"/>
          <p:cNvSpPr txBox="1">
            <a:spLocks noGrp="1"/>
          </p:cNvSpPr>
          <p:nvPr>
            <p:ph type="subTitle" idx="1"/>
          </p:nvPr>
        </p:nvSpPr>
        <p:spPr>
          <a:xfrm>
            <a:off x="2261733" y="4273400"/>
            <a:ext cx="8768000" cy="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2656787217"/>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2"/>
        <p:cNvGrpSpPr/>
        <p:nvPr/>
      </p:nvGrpSpPr>
      <p:grpSpPr>
        <a:xfrm>
          <a:off x="0" y="0"/>
          <a:ext cx="0" cy="0"/>
          <a:chOff x="0" y="0"/>
          <a:chExt cx="0" cy="0"/>
        </a:xfrm>
      </p:grpSpPr>
    </p:spTree>
    <p:extLst>
      <p:ext uri="{BB962C8B-B14F-4D97-AF65-F5344CB8AC3E}">
        <p14:creationId xmlns:p14="http://schemas.microsoft.com/office/powerpoint/2010/main" val="840386256"/>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203"/>
        <p:cNvGrpSpPr/>
        <p:nvPr/>
      </p:nvGrpSpPr>
      <p:grpSpPr>
        <a:xfrm>
          <a:off x="0" y="0"/>
          <a:ext cx="0" cy="0"/>
          <a:chOff x="0" y="0"/>
          <a:chExt cx="0" cy="0"/>
        </a:xfrm>
      </p:grpSpPr>
      <p:grpSp>
        <p:nvGrpSpPr>
          <p:cNvPr id="204" name="Google Shape;204;p13"/>
          <p:cNvGrpSpPr/>
          <p:nvPr/>
        </p:nvGrpSpPr>
        <p:grpSpPr>
          <a:xfrm>
            <a:off x="314401" y="284734"/>
            <a:ext cx="11563191" cy="6288533"/>
            <a:chOff x="235800" y="213550"/>
            <a:chExt cx="8672393" cy="4716400"/>
          </a:xfrm>
        </p:grpSpPr>
        <p:sp>
          <p:nvSpPr>
            <p:cNvPr id="205" name="Google Shape;205;p1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3"/>
          <p:cNvSpPr txBox="1">
            <a:spLocks noGrp="1"/>
          </p:cNvSpPr>
          <p:nvPr>
            <p:ph type="title"/>
          </p:nvPr>
        </p:nvSpPr>
        <p:spPr>
          <a:xfrm>
            <a:off x="3288908" y="4441551"/>
            <a:ext cx="6438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32" name="Google Shape;232;p13"/>
          <p:cNvSpPr txBox="1">
            <a:spLocks noGrp="1"/>
          </p:cNvSpPr>
          <p:nvPr>
            <p:ph type="subTitle" idx="1"/>
          </p:nvPr>
        </p:nvSpPr>
        <p:spPr>
          <a:xfrm>
            <a:off x="3288767" y="1707251"/>
            <a:ext cx="6438000" cy="26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087897221"/>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2"/>
        </a:solidFill>
        <a:effectLst/>
      </p:bgPr>
    </p:bg>
    <p:spTree>
      <p:nvGrpSpPr>
        <p:cNvPr id="1" name="Shape 233"/>
        <p:cNvGrpSpPr/>
        <p:nvPr/>
      </p:nvGrpSpPr>
      <p:grpSpPr>
        <a:xfrm>
          <a:off x="0" y="0"/>
          <a:ext cx="0" cy="0"/>
          <a:chOff x="0" y="0"/>
          <a:chExt cx="0" cy="0"/>
        </a:xfrm>
      </p:grpSpPr>
      <p:grpSp>
        <p:nvGrpSpPr>
          <p:cNvPr id="234" name="Google Shape;234;p14"/>
          <p:cNvGrpSpPr/>
          <p:nvPr/>
        </p:nvGrpSpPr>
        <p:grpSpPr>
          <a:xfrm>
            <a:off x="314401" y="284734"/>
            <a:ext cx="11563191" cy="6288533"/>
            <a:chOff x="235800" y="213550"/>
            <a:chExt cx="8672393" cy="4716400"/>
          </a:xfrm>
        </p:grpSpPr>
        <p:sp>
          <p:nvSpPr>
            <p:cNvPr id="235" name="Google Shape;235;p14"/>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4"/>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4"/>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4"/>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4"/>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4"/>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4"/>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4"/>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4"/>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4"/>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4"/>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4"/>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4"/>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4"/>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4"/>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4"/>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14"/>
          <p:cNvSpPr txBox="1">
            <a:spLocks noGrp="1"/>
          </p:cNvSpPr>
          <p:nvPr>
            <p:ph type="title"/>
          </p:nvPr>
        </p:nvSpPr>
        <p:spPr>
          <a:xfrm>
            <a:off x="2512284" y="2373784"/>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66"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3" name="Google Shape;263;p14"/>
          <p:cNvSpPr txBox="1">
            <a:spLocks noGrp="1"/>
          </p:cNvSpPr>
          <p:nvPr>
            <p:ph type="title" idx="2" hasCustomPrompt="1"/>
          </p:nvPr>
        </p:nvSpPr>
        <p:spPr>
          <a:xfrm>
            <a:off x="8377500" y="2373800"/>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64" name="Google Shape;264;p14"/>
          <p:cNvSpPr txBox="1">
            <a:spLocks noGrp="1"/>
          </p:cNvSpPr>
          <p:nvPr>
            <p:ph type="subTitle" idx="1"/>
          </p:nvPr>
        </p:nvSpPr>
        <p:spPr>
          <a:xfrm>
            <a:off x="2512284" y="37838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313940502"/>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314300" y="305800"/>
            <a:ext cx="11563200" cy="62464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11131191"/>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2"/>
        </a:solidFill>
        <a:effectLst/>
      </p:bgPr>
    </p:bg>
    <p:spTree>
      <p:nvGrpSpPr>
        <p:cNvPr id="1" name="Shape 285"/>
        <p:cNvGrpSpPr/>
        <p:nvPr/>
      </p:nvGrpSpPr>
      <p:grpSpPr>
        <a:xfrm>
          <a:off x="0" y="0"/>
          <a:ext cx="0" cy="0"/>
          <a:chOff x="0" y="0"/>
          <a:chExt cx="0" cy="0"/>
        </a:xfrm>
      </p:grpSpPr>
      <p:grpSp>
        <p:nvGrpSpPr>
          <p:cNvPr id="286" name="Google Shape;286;p17"/>
          <p:cNvGrpSpPr/>
          <p:nvPr/>
        </p:nvGrpSpPr>
        <p:grpSpPr>
          <a:xfrm>
            <a:off x="314300" y="305800"/>
            <a:ext cx="11563200" cy="6246400"/>
            <a:chOff x="235725" y="229350"/>
            <a:chExt cx="8672400" cy="4684800"/>
          </a:xfrm>
        </p:grpSpPr>
        <p:sp>
          <p:nvSpPr>
            <p:cNvPr id="287" name="Google Shape;287;p1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1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0" name="Google Shape;290;p17"/>
          <p:cNvSpPr txBox="1">
            <a:spLocks noGrp="1"/>
          </p:cNvSpPr>
          <p:nvPr>
            <p:ph type="title" idx="2"/>
          </p:nvPr>
        </p:nvSpPr>
        <p:spPr>
          <a:xfrm>
            <a:off x="9600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1" name="Google Shape;291;p17"/>
          <p:cNvSpPr txBox="1">
            <a:spLocks noGrp="1"/>
          </p:cNvSpPr>
          <p:nvPr>
            <p:ph type="subTitle" idx="1"/>
          </p:nvPr>
        </p:nvSpPr>
        <p:spPr>
          <a:xfrm>
            <a:off x="90642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2" name="Google Shape;292;p17"/>
          <p:cNvSpPr txBox="1">
            <a:spLocks noGrp="1"/>
          </p:cNvSpPr>
          <p:nvPr>
            <p:ph type="title" idx="3"/>
          </p:nvPr>
        </p:nvSpPr>
        <p:spPr>
          <a:xfrm>
            <a:off x="45384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3" name="Google Shape;293;p17"/>
          <p:cNvSpPr txBox="1">
            <a:spLocks noGrp="1"/>
          </p:cNvSpPr>
          <p:nvPr>
            <p:ph type="subTitle" idx="4"/>
          </p:nvPr>
        </p:nvSpPr>
        <p:spPr>
          <a:xfrm>
            <a:off x="4450195"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4" name="Google Shape;294;p17"/>
          <p:cNvSpPr txBox="1">
            <a:spLocks noGrp="1"/>
          </p:cNvSpPr>
          <p:nvPr>
            <p:ph type="title" idx="5"/>
          </p:nvPr>
        </p:nvSpPr>
        <p:spPr>
          <a:xfrm>
            <a:off x="81168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5" name="Google Shape;295;p17"/>
          <p:cNvSpPr txBox="1">
            <a:spLocks noGrp="1"/>
          </p:cNvSpPr>
          <p:nvPr>
            <p:ph type="subTitle" idx="6"/>
          </p:nvPr>
        </p:nvSpPr>
        <p:spPr>
          <a:xfrm>
            <a:off x="808395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296" name="Google Shape;296;p1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2725354871"/>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bg>
      <p:bgPr>
        <a:solidFill>
          <a:schemeClr val="accent2"/>
        </a:solidFill>
        <a:effectLst/>
      </p:bgPr>
    </p:bg>
    <p:spTree>
      <p:nvGrpSpPr>
        <p:cNvPr id="1" name="Shape 297"/>
        <p:cNvGrpSpPr/>
        <p:nvPr/>
      </p:nvGrpSpPr>
      <p:grpSpPr>
        <a:xfrm>
          <a:off x="0" y="0"/>
          <a:ext cx="0" cy="0"/>
          <a:chOff x="0" y="0"/>
          <a:chExt cx="0" cy="0"/>
        </a:xfrm>
      </p:grpSpPr>
      <p:grpSp>
        <p:nvGrpSpPr>
          <p:cNvPr id="298" name="Google Shape;298;p18"/>
          <p:cNvGrpSpPr/>
          <p:nvPr/>
        </p:nvGrpSpPr>
        <p:grpSpPr>
          <a:xfrm>
            <a:off x="314300" y="305800"/>
            <a:ext cx="11563200" cy="6246400"/>
            <a:chOff x="235725" y="229350"/>
            <a:chExt cx="8672400" cy="4684800"/>
          </a:xfrm>
        </p:grpSpPr>
        <p:sp>
          <p:nvSpPr>
            <p:cNvPr id="299" name="Google Shape;299;p18"/>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8"/>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18"/>
          <p:cNvSpPr txBox="1">
            <a:spLocks noGrp="1"/>
          </p:cNvSpPr>
          <p:nvPr>
            <p:ph type="title"/>
          </p:nvPr>
        </p:nvSpPr>
        <p:spPr>
          <a:xfrm>
            <a:off x="9600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2" name="Google Shape;302;p18"/>
          <p:cNvSpPr txBox="1">
            <a:spLocks noGrp="1"/>
          </p:cNvSpPr>
          <p:nvPr>
            <p:ph type="subTitle" idx="1"/>
          </p:nvPr>
        </p:nvSpPr>
        <p:spPr>
          <a:xfrm>
            <a:off x="9600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303" name="Google Shape;303;p18"/>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304" name="Google Shape;304;p18"/>
          <p:cNvSpPr txBox="1">
            <a:spLocks noGrp="1"/>
          </p:cNvSpPr>
          <p:nvPr>
            <p:ph type="title" idx="2"/>
          </p:nvPr>
        </p:nvSpPr>
        <p:spPr>
          <a:xfrm>
            <a:off x="3723067"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5" name="Google Shape;305;p18"/>
          <p:cNvSpPr txBox="1">
            <a:spLocks noGrp="1"/>
          </p:cNvSpPr>
          <p:nvPr>
            <p:ph type="subTitle" idx="3"/>
          </p:nvPr>
        </p:nvSpPr>
        <p:spPr>
          <a:xfrm>
            <a:off x="3723067"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6" name="Google Shape;306;p18"/>
          <p:cNvSpPr txBox="1">
            <a:spLocks noGrp="1"/>
          </p:cNvSpPr>
          <p:nvPr>
            <p:ph type="title" idx="4"/>
          </p:nvPr>
        </p:nvSpPr>
        <p:spPr>
          <a:xfrm>
            <a:off x="6486133"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7" name="Google Shape;307;p18"/>
          <p:cNvSpPr txBox="1">
            <a:spLocks noGrp="1"/>
          </p:cNvSpPr>
          <p:nvPr>
            <p:ph type="subTitle" idx="5"/>
          </p:nvPr>
        </p:nvSpPr>
        <p:spPr>
          <a:xfrm>
            <a:off x="6486133"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8" name="Google Shape;308;p18"/>
          <p:cNvSpPr txBox="1">
            <a:spLocks noGrp="1"/>
          </p:cNvSpPr>
          <p:nvPr>
            <p:ph type="title" idx="6"/>
          </p:nvPr>
        </p:nvSpPr>
        <p:spPr>
          <a:xfrm>
            <a:off x="92492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9" name="Google Shape;309;p18"/>
          <p:cNvSpPr txBox="1">
            <a:spLocks noGrp="1"/>
          </p:cNvSpPr>
          <p:nvPr>
            <p:ph type="subTitle" idx="7"/>
          </p:nvPr>
        </p:nvSpPr>
        <p:spPr>
          <a:xfrm>
            <a:off x="92492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0" name="Google Shape;310;p18"/>
          <p:cNvSpPr txBox="1">
            <a:spLocks noGrp="1"/>
          </p:cNvSpPr>
          <p:nvPr>
            <p:ph type="title" idx="8"/>
          </p:nvPr>
        </p:nvSpPr>
        <p:spPr>
          <a:xfrm>
            <a:off x="9600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1" name="Google Shape;311;p18"/>
          <p:cNvSpPr txBox="1">
            <a:spLocks noGrp="1"/>
          </p:cNvSpPr>
          <p:nvPr>
            <p:ph type="subTitle" idx="9"/>
          </p:nvPr>
        </p:nvSpPr>
        <p:spPr>
          <a:xfrm>
            <a:off x="9600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2" name="Google Shape;312;p18"/>
          <p:cNvSpPr txBox="1">
            <a:spLocks noGrp="1"/>
          </p:cNvSpPr>
          <p:nvPr>
            <p:ph type="title" idx="13"/>
          </p:nvPr>
        </p:nvSpPr>
        <p:spPr>
          <a:xfrm>
            <a:off x="3723067"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3" name="Google Shape;313;p18"/>
          <p:cNvSpPr txBox="1">
            <a:spLocks noGrp="1"/>
          </p:cNvSpPr>
          <p:nvPr>
            <p:ph type="subTitle" idx="14"/>
          </p:nvPr>
        </p:nvSpPr>
        <p:spPr>
          <a:xfrm>
            <a:off x="3723067"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4" name="Google Shape;314;p18"/>
          <p:cNvSpPr txBox="1">
            <a:spLocks noGrp="1"/>
          </p:cNvSpPr>
          <p:nvPr>
            <p:ph type="title" idx="15"/>
          </p:nvPr>
        </p:nvSpPr>
        <p:spPr>
          <a:xfrm>
            <a:off x="6486133"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5" name="Google Shape;315;p18"/>
          <p:cNvSpPr txBox="1">
            <a:spLocks noGrp="1"/>
          </p:cNvSpPr>
          <p:nvPr>
            <p:ph type="subTitle" idx="16"/>
          </p:nvPr>
        </p:nvSpPr>
        <p:spPr>
          <a:xfrm>
            <a:off x="6486133"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6" name="Google Shape;316;p18"/>
          <p:cNvSpPr txBox="1">
            <a:spLocks noGrp="1"/>
          </p:cNvSpPr>
          <p:nvPr>
            <p:ph type="title" idx="17"/>
          </p:nvPr>
        </p:nvSpPr>
        <p:spPr>
          <a:xfrm>
            <a:off x="92492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7" name="Google Shape;317;p18"/>
          <p:cNvSpPr txBox="1">
            <a:spLocks noGrp="1"/>
          </p:cNvSpPr>
          <p:nvPr>
            <p:ph type="subTitle" idx="18"/>
          </p:nvPr>
        </p:nvSpPr>
        <p:spPr>
          <a:xfrm>
            <a:off x="92492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8" name="Google Shape;318;p18"/>
          <p:cNvSpPr txBox="1">
            <a:spLocks noGrp="1"/>
          </p:cNvSpPr>
          <p:nvPr>
            <p:ph type="title" idx="19"/>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501336590"/>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9"/>
        <p:cNvGrpSpPr/>
        <p:nvPr/>
      </p:nvGrpSpPr>
      <p:grpSpPr>
        <a:xfrm>
          <a:off x="0" y="0"/>
          <a:ext cx="0" cy="0"/>
          <a:chOff x="0" y="0"/>
          <a:chExt cx="0" cy="0"/>
        </a:xfrm>
      </p:grpSpPr>
      <p:grpSp>
        <p:nvGrpSpPr>
          <p:cNvPr id="320" name="Google Shape;320;p19"/>
          <p:cNvGrpSpPr/>
          <p:nvPr/>
        </p:nvGrpSpPr>
        <p:grpSpPr>
          <a:xfrm>
            <a:off x="314401" y="284734"/>
            <a:ext cx="11563191" cy="6288533"/>
            <a:chOff x="235800" y="213550"/>
            <a:chExt cx="8672393" cy="4716400"/>
          </a:xfrm>
        </p:grpSpPr>
        <p:sp>
          <p:nvSpPr>
            <p:cNvPr id="321" name="Google Shape;321;p1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19"/>
          <p:cNvSpPr txBox="1">
            <a:spLocks noGrp="1"/>
          </p:cNvSpPr>
          <p:nvPr>
            <p:ph type="ctrTitle"/>
          </p:nvPr>
        </p:nvSpPr>
        <p:spPr>
          <a:xfrm>
            <a:off x="3572400" y="720000"/>
            <a:ext cx="5047200" cy="209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lt1"/>
              </a:buClr>
              <a:buSzPts val="5200"/>
              <a:buNone/>
              <a:defRPr sz="6933" b="1">
                <a:solidFill>
                  <a:schemeClr val="lt1"/>
                </a:solidFill>
              </a:defRPr>
            </a:lvl1pPr>
            <a:lvl2pPr lvl="1" algn="ctr" rtl="0">
              <a:spcBef>
                <a:spcPts val="0"/>
              </a:spcBef>
              <a:spcAft>
                <a:spcPts val="0"/>
              </a:spcAft>
              <a:buClr>
                <a:schemeClr val="lt1"/>
              </a:buClr>
              <a:buSzPts val="5200"/>
              <a:buNone/>
              <a:defRPr sz="6933">
                <a:solidFill>
                  <a:schemeClr val="lt1"/>
                </a:solidFill>
              </a:defRPr>
            </a:lvl2pPr>
            <a:lvl3pPr lvl="2" algn="ctr" rtl="0">
              <a:spcBef>
                <a:spcPts val="0"/>
              </a:spcBef>
              <a:spcAft>
                <a:spcPts val="0"/>
              </a:spcAft>
              <a:buClr>
                <a:schemeClr val="lt1"/>
              </a:buClr>
              <a:buSzPts val="5200"/>
              <a:buNone/>
              <a:defRPr sz="6933">
                <a:solidFill>
                  <a:schemeClr val="lt1"/>
                </a:solidFill>
              </a:defRPr>
            </a:lvl3pPr>
            <a:lvl4pPr lvl="3" algn="ctr" rtl="0">
              <a:spcBef>
                <a:spcPts val="0"/>
              </a:spcBef>
              <a:spcAft>
                <a:spcPts val="0"/>
              </a:spcAft>
              <a:buClr>
                <a:schemeClr val="lt1"/>
              </a:buClr>
              <a:buSzPts val="5200"/>
              <a:buNone/>
              <a:defRPr sz="6933">
                <a:solidFill>
                  <a:schemeClr val="lt1"/>
                </a:solidFill>
              </a:defRPr>
            </a:lvl4pPr>
            <a:lvl5pPr lvl="4" algn="ctr" rtl="0">
              <a:spcBef>
                <a:spcPts val="0"/>
              </a:spcBef>
              <a:spcAft>
                <a:spcPts val="0"/>
              </a:spcAft>
              <a:buClr>
                <a:schemeClr val="lt1"/>
              </a:buClr>
              <a:buSzPts val="5200"/>
              <a:buNone/>
              <a:defRPr sz="6933">
                <a:solidFill>
                  <a:schemeClr val="lt1"/>
                </a:solidFill>
              </a:defRPr>
            </a:lvl5pPr>
            <a:lvl6pPr lvl="5" algn="ctr" rtl="0">
              <a:spcBef>
                <a:spcPts val="0"/>
              </a:spcBef>
              <a:spcAft>
                <a:spcPts val="0"/>
              </a:spcAft>
              <a:buClr>
                <a:schemeClr val="lt1"/>
              </a:buClr>
              <a:buSzPts val="5200"/>
              <a:buNone/>
              <a:defRPr sz="6933">
                <a:solidFill>
                  <a:schemeClr val="lt1"/>
                </a:solidFill>
              </a:defRPr>
            </a:lvl6pPr>
            <a:lvl7pPr lvl="6" algn="ctr" rtl="0">
              <a:spcBef>
                <a:spcPts val="0"/>
              </a:spcBef>
              <a:spcAft>
                <a:spcPts val="0"/>
              </a:spcAft>
              <a:buClr>
                <a:schemeClr val="lt1"/>
              </a:buClr>
              <a:buSzPts val="5200"/>
              <a:buNone/>
              <a:defRPr sz="6933">
                <a:solidFill>
                  <a:schemeClr val="lt1"/>
                </a:solidFill>
              </a:defRPr>
            </a:lvl7pPr>
            <a:lvl8pPr lvl="7" algn="ctr" rtl="0">
              <a:spcBef>
                <a:spcPts val="0"/>
              </a:spcBef>
              <a:spcAft>
                <a:spcPts val="0"/>
              </a:spcAft>
              <a:buClr>
                <a:schemeClr val="lt1"/>
              </a:buClr>
              <a:buSzPts val="5200"/>
              <a:buNone/>
              <a:defRPr sz="6933">
                <a:solidFill>
                  <a:schemeClr val="lt1"/>
                </a:solidFill>
              </a:defRPr>
            </a:lvl8pPr>
            <a:lvl9pPr lvl="8" algn="ctr" rtl="0">
              <a:spcBef>
                <a:spcPts val="0"/>
              </a:spcBef>
              <a:spcAft>
                <a:spcPts val="0"/>
              </a:spcAft>
              <a:buClr>
                <a:schemeClr val="lt1"/>
              </a:buClr>
              <a:buSzPts val="5200"/>
              <a:buNone/>
              <a:defRPr sz="6933">
                <a:solidFill>
                  <a:schemeClr val="lt1"/>
                </a:solidFill>
              </a:defRPr>
            </a:lvl9pPr>
          </a:lstStyle>
          <a:p>
            <a:endParaRPr/>
          </a:p>
        </p:txBody>
      </p:sp>
      <p:sp>
        <p:nvSpPr>
          <p:cNvPr id="348" name="Google Shape;348;p19"/>
          <p:cNvSpPr txBox="1">
            <a:spLocks noGrp="1"/>
          </p:cNvSpPr>
          <p:nvPr>
            <p:ph type="subTitle" idx="1"/>
          </p:nvPr>
        </p:nvSpPr>
        <p:spPr>
          <a:xfrm>
            <a:off x="3572400" y="2941300"/>
            <a:ext cx="5047200" cy="1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49" name="Google Shape;349;p19"/>
          <p:cNvSpPr txBox="1">
            <a:spLocks noGrp="1"/>
          </p:cNvSpPr>
          <p:nvPr>
            <p:ph type="subTitle" idx="2"/>
          </p:nvPr>
        </p:nvSpPr>
        <p:spPr>
          <a:xfrm>
            <a:off x="3572403" y="5640233"/>
            <a:ext cx="5047200" cy="4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350" name="Google Shape;350;p19"/>
          <p:cNvSpPr txBox="1"/>
          <p:nvPr/>
        </p:nvSpPr>
        <p:spPr>
          <a:xfrm>
            <a:off x="3572400" y="4541600"/>
            <a:ext cx="5047200" cy="93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GB" sz="1600" b="1">
                <a:solidFill>
                  <a:schemeClr val="dk2"/>
                </a:solidFill>
                <a:latin typeface="Karla" panose="020B0004030503030003"/>
                <a:ea typeface="Karla" panose="020B0004030503030003"/>
                <a:cs typeface="Karla" panose="020B0004030503030003"/>
                <a:sym typeface="Karla" panose="020B0004030503030003"/>
              </a:rPr>
              <a:t>CREDITS:</a:t>
            </a:r>
            <a:r>
              <a:rPr lang="en-GB" sz="1600">
                <a:solidFill>
                  <a:schemeClr val="dk2"/>
                </a:solidFill>
                <a:latin typeface="Karla" panose="020B0004030503030003"/>
                <a:ea typeface="Karla" panose="020B0004030503030003"/>
                <a:cs typeface="Karla" panose="020B0004030503030003"/>
                <a:sym typeface="Karla" panose="020B0004030503030003"/>
              </a:rPr>
              <a:t> This presentation template was created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2"/>
              </a:rPr>
              <a:t>Slidesgo</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including icons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3"/>
              </a:rPr>
              <a:t>Flaticon</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and infographics &amp; images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4"/>
              </a:rPr>
              <a:t>Freepik</a:t>
            </a:r>
            <a:endParaRPr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endParaRPr>
          </a:p>
        </p:txBody>
      </p:sp>
      <p:cxnSp>
        <p:nvCxnSpPr>
          <p:cNvPr id="351" name="Google Shape;351;p19"/>
          <p:cNvCxnSpPr/>
          <p:nvPr/>
        </p:nvCxnSpPr>
        <p:spPr>
          <a:xfrm>
            <a:off x="5681400" y="2880200"/>
            <a:ext cx="829200" cy="0"/>
          </a:xfrm>
          <a:prstGeom prst="straightConnector1">
            <a:avLst/>
          </a:prstGeom>
          <a:noFill/>
          <a:ln w="19050" cap="flat" cmpd="sng">
            <a:solidFill>
              <a:schemeClr val="lt1"/>
            </a:solidFill>
            <a:prstDash val="dash"/>
            <a:round/>
            <a:headEnd type="none" w="med" len="med"/>
            <a:tailEnd type="none" w="med" len="med"/>
          </a:ln>
        </p:spPr>
      </p:cxnSp>
    </p:spTree>
    <p:extLst>
      <p:ext uri="{BB962C8B-B14F-4D97-AF65-F5344CB8AC3E}">
        <p14:creationId xmlns:p14="http://schemas.microsoft.com/office/powerpoint/2010/main" val="3008257969"/>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248691105"/>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1889386411"/>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314401" y="284734"/>
            <a:ext cx="11563191" cy="6288533"/>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3"/>
          <p:cNvSpPr txBox="1">
            <a:spLocks noGrp="1"/>
          </p:cNvSpPr>
          <p:nvPr>
            <p:ph type="title"/>
          </p:nvPr>
        </p:nvSpPr>
        <p:spPr>
          <a:xfrm>
            <a:off x="3434117" y="3344684"/>
            <a:ext cx="5813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66"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4240333" y="1460884"/>
            <a:ext cx="4201200" cy="22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3434117" y="47547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184437837"/>
      </p:ext>
    </p:extLst>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1862262640"/>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314401" y="284734"/>
            <a:ext cx="11563191" cy="6288533"/>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43031813"/>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314300" y="305800"/>
            <a:ext cx="11563200" cy="62464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53938534"/>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9" name="Picture 28" descr="Pine trees covered in snow">
            <a:extLst>
              <a:ext uri="{FF2B5EF4-FFF2-40B4-BE49-F238E27FC236}">
                <a16:creationId xmlns:a16="http://schemas.microsoft.com/office/drawing/2014/main" id="{45955824-5643-4361-9F61-797753CC6E53}"/>
              </a:ext>
            </a:extLst>
          </p:cNvPr>
          <p:cNvPicPr>
            <a:picLocks noChangeAspect="1"/>
          </p:cNvPicPr>
          <p:nvPr userDrawn="1"/>
        </p:nvPicPr>
        <p:blipFill>
          <a:blip r:embed="rId2"/>
          <a:stretch>
            <a:fillRect/>
          </a:stretch>
        </p:blipFill>
        <p:spPr>
          <a:xfrm>
            <a:off x="3" y="0"/>
            <a:ext cx="12191997" cy="6858000"/>
          </a:xfrm>
          <a:prstGeom prst="rect">
            <a:avLst/>
          </a:prstGeom>
        </p:spPr>
      </p:pic>
      <p:grpSp>
        <p:nvGrpSpPr>
          <p:cNvPr id="30" name="组合 19">
            <a:extLst>
              <a:ext uri="{FF2B5EF4-FFF2-40B4-BE49-F238E27FC236}">
                <a16:creationId xmlns:a16="http://schemas.microsoft.com/office/drawing/2014/main" id="{994ACEEE-2715-4E42-B044-794694B408E0}"/>
              </a:ext>
            </a:extLst>
          </p:cNvPr>
          <p:cNvGrpSpPr/>
          <p:nvPr userDrawn="1"/>
        </p:nvGrpSpPr>
        <p:grpSpPr>
          <a:xfrm>
            <a:off x="0" y="3597437"/>
            <a:ext cx="12192000" cy="3260563"/>
            <a:chOff x="-23447" y="4479679"/>
            <a:chExt cx="12215448" cy="2387174"/>
          </a:xfrm>
        </p:grpSpPr>
        <p:pic>
          <p:nvPicPr>
            <p:cNvPr id="31" name="图片 21">
              <a:extLst>
                <a:ext uri="{FF2B5EF4-FFF2-40B4-BE49-F238E27FC236}">
                  <a16:creationId xmlns:a16="http://schemas.microsoft.com/office/drawing/2014/main" id="{0C1258DA-9F27-493A-848D-C0CB1BAF259D}"/>
                </a:ext>
              </a:extLst>
            </p:cNvPr>
            <p:cNvPicPr>
              <a:picLocks noChangeAspect="1"/>
            </p:cNvPicPr>
            <p:nvPr/>
          </p:nvPicPr>
          <p:blipFill rotWithShape="1">
            <a:blip r:embed="rId3" cstate="email">
              <a:duotone>
                <a:srgbClr val="8BB6C5">
                  <a:shade val="45000"/>
                  <a:satMod val="135000"/>
                </a:srgbClr>
                <a:prstClr val="white"/>
              </a:duotone>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32" name="图片 22">
              <a:extLst>
                <a:ext uri="{FF2B5EF4-FFF2-40B4-BE49-F238E27FC236}">
                  <a16:creationId xmlns:a16="http://schemas.microsoft.com/office/drawing/2014/main" id="{6D9AAF77-DB9F-4D14-AEDF-744CF04350CB}"/>
                </a:ext>
              </a:extLst>
            </p:cNvPr>
            <p:cNvPicPr>
              <a:picLocks noChangeAspect="1"/>
            </p:cNvPicPr>
            <p:nvPr/>
          </p:nvPicPr>
          <p:blipFill>
            <a:blip r:embed="rId4"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33" name="图片 23">
              <a:extLst>
                <a:ext uri="{FF2B5EF4-FFF2-40B4-BE49-F238E27FC236}">
                  <a16:creationId xmlns:a16="http://schemas.microsoft.com/office/drawing/2014/main" id="{458497A5-075F-4BAA-B3CE-655DE19D917B}"/>
                </a:ext>
              </a:extLst>
            </p:cNvPr>
            <p:cNvPicPr>
              <a:picLocks noChangeAspect="1"/>
            </p:cNvPicPr>
            <p:nvPr/>
          </p:nvPicPr>
          <p:blipFill>
            <a:blip r:embed="rId5"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34" name="图片 24">
              <a:extLst>
                <a:ext uri="{FF2B5EF4-FFF2-40B4-BE49-F238E27FC236}">
                  <a16:creationId xmlns:a16="http://schemas.microsoft.com/office/drawing/2014/main" id="{FACBA81E-F580-47A1-AEB4-17F4B23EDAD4}"/>
                </a:ext>
              </a:extLst>
            </p:cNvPr>
            <p:cNvPicPr>
              <a:picLocks noChangeAspect="1"/>
            </p:cNvPicPr>
            <p:nvPr/>
          </p:nvPicPr>
          <p:blipFill>
            <a:blip r:embed="rId6"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35" name="图片 18">
            <a:extLst>
              <a:ext uri="{FF2B5EF4-FFF2-40B4-BE49-F238E27FC236}">
                <a16:creationId xmlns:a16="http://schemas.microsoft.com/office/drawing/2014/main" id="{59143527-EFC6-4A90-949B-E5146A0A4B79}"/>
              </a:ext>
            </a:extLst>
          </p:cNvPr>
          <p:cNvPicPr>
            <a:picLocks noChangeAspect="1"/>
          </p:cNvPicPr>
          <p:nvPr userDrawn="1"/>
        </p:nvPicPr>
        <p:blipFill>
          <a:blip r:embed="rId7"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2" y="2"/>
            <a:ext cx="5684108" cy="2190703"/>
          </a:xfrm>
          <a:prstGeom prst="rect">
            <a:avLst/>
          </a:prstGeom>
        </p:spPr>
      </p:pic>
    </p:spTree>
    <p:extLst>
      <p:ext uri="{BB962C8B-B14F-4D97-AF65-F5344CB8AC3E}">
        <p14:creationId xmlns:p14="http://schemas.microsoft.com/office/powerpoint/2010/main" val="172632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6" name="组合 19">
            <a:extLst>
              <a:ext uri="{FF2B5EF4-FFF2-40B4-BE49-F238E27FC236}">
                <a16:creationId xmlns:a16="http://schemas.microsoft.com/office/drawing/2014/main" id="{EC30AF16-F3EE-4449-929F-608BF081823C}"/>
              </a:ext>
            </a:extLst>
          </p:cNvPr>
          <p:cNvGrpSpPr/>
          <p:nvPr userDrawn="1"/>
        </p:nvGrpSpPr>
        <p:grpSpPr>
          <a:xfrm>
            <a:off x="0" y="3597437"/>
            <a:ext cx="12192000" cy="3260563"/>
            <a:chOff x="-23447" y="4479679"/>
            <a:chExt cx="12215448" cy="2387174"/>
          </a:xfrm>
        </p:grpSpPr>
        <p:pic>
          <p:nvPicPr>
            <p:cNvPr id="7" name="图片 21">
              <a:extLst>
                <a:ext uri="{FF2B5EF4-FFF2-40B4-BE49-F238E27FC236}">
                  <a16:creationId xmlns:a16="http://schemas.microsoft.com/office/drawing/2014/main" id="{FC7862B6-3781-4ACD-BCD4-E7F64AB4DC5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12" name="图片 22">
              <a:extLst>
                <a:ext uri="{FF2B5EF4-FFF2-40B4-BE49-F238E27FC236}">
                  <a16:creationId xmlns:a16="http://schemas.microsoft.com/office/drawing/2014/main" id="{12EBA747-4C8B-45AA-8E1B-1C8B5FF093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13" name="图片 23">
              <a:extLst>
                <a:ext uri="{FF2B5EF4-FFF2-40B4-BE49-F238E27FC236}">
                  <a16:creationId xmlns:a16="http://schemas.microsoft.com/office/drawing/2014/main" id="{BA78A339-19F3-4943-81D3-CC1B5054DD4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14" name="图片 24">
              <a:extLst>
                <a:ext uri="{FF2B5EF4-FFF2-40B4-BE49-F238E27FC236}">
                  <a16:creationId xmlns:a16="http://schemas.microsoft.com/office/drawing/2014/main" id="{2A08A555-4447-4530-9A09-152E2518F54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15" name="图片 18">
            <a:extLst>
              <a:ext uri="{FF2B5EF4-FFF2-40B4-BE49-F238E27FC236}">
                <a16:creationId xmlns:a16="http://schemas.microsoft.com/office/drawing/2014/main" id="{642D6B79-C4EC-4468-858C-702BE021F9C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 y="2"/>
            <a:ext cx="5684108" cy="2190703"/>
          </a:xfrm>
          <a:prstGeom prst="rect">
            <a:avLst/>
          </a:prstGeom>
        </p:spPr>
      </p:pic>
    </p:spTree>
    <p:extLst>
      <p:ext uri="{BB962C8B-B14F-4D97-AF65-F5344CB8AC3E}">
        <p14:creationId xmlns:p14="http://schemas.microsoft.com/office/powerpoint/2010/main" val="3621095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4A9EE439-B4E8-47E9-9136-04CFD9BE6744}"/>
              </a:ext>
            </a:extLst>
          </p:cNvPr>
          <p:cNvPicPr>
            <a:picLocks noChangeAspect="1"/>
          </p:cNvPicPr>
          <p:nvPr userDrawn="1"/>
        </p:nvPicPr>
        <p:blipFill>
          <a:blip r:embed="rId2"/>
          <a:srcRect/>
          <a:stretch>
            <a:fillRect/>
          </a:stretch>
        </p:blipFill>
        <p:spPr>
          <a:xfrm>
            <a:off x="-1170" y="2151"/>
            <a:ext cx="12194345" cy="6853701"/>
          </a:xfrm>
          <a:prstGeom prst="rect">
            <a:avLst/>
          </a:prstGeom>
        </p:spPr>
      </p:pic>
      <p:pic>
        <p:nvPicPr>
          <p:cNvPr id="7" name="Picture 3">
            <a:extLst>
              <a:ext uri="{FF2B5EF4-FFF2-40B4-BE49-F238E27FC236}">
                <a16:creationId xmlns:a16="http://schemas.microsoft.com/office/drawing/2014/main" id="{A00ACA40-9C88-457F-AEDD-7CE5B3556CD7}"/>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flipV="1">
            <a:off x="2" y="1112718"/>
            <a:ext cx="12194345" cy="3154239"/>
          </a:xfrm>
          <a:prstGeom prst="rect">
            <a:avLst/>
          </a:prstGeom>
        </p:spPr>
      </p:pic>
      <p:pic>
        <p:nvPicPr>
          <p:cNvPr id="12" name="Picture 3">
            <a:extLst>
              <a:ext uri="{FF2B5EF4-FFF2-40B4-BE49-F238E27FC236}">
                <a16:creationId xmlns:a16="http://schemas.microsoft.com/office/drawing/2014/main" id="{D001FE57-F984-406F-89EF-9565C3BE29F5}"/>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a:off x="-1170" y="2"/>
            <a:ext cx="12194345" cy="3154239"/>
          </a:xfrm>
          <a:prstGeom prst="rect">
            <a:avLst/>
          </a:prstGeom>
        </p:spPr>
      </p:pic>
      <p:pic>
        <p:nvPicPr>
          <p:cNvPr id="13" name="Picture 3">
            <a:extLst>
              <a:ext uri="{FF2B5EF4-FFF2-40B4-BE49-F238E27FC236}">
                <a16:creationId xmlns:a16="http://schemas.microsoft.com/office/drawing/2014/main" id="{4E027349-AC24-4F67-855E-D3BAD1EDC093}"/>
              </a:ext>
            </a:extLst>
          </p:cNvPr>
          <p:cNvPicPr>
            <a:picLocks noChangeAspect="1"/>
          </p:cNvPicPr>
          <p:nvPr userDrawn="1"/>
        </p:nvPicPr>
        <p:blipFill>
          <a:blip r:embed="rId5">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638801" y="221814"/>
            <a:ext cx="6400800" cy="3154239"/>
          </a:xfrm>
          <a:prstGeom prst="rect">
            <a:avLst/>
          </a:prstGeom>
        </p:spPr>
      </p:pic>
      <p:pic>
        <p:nvPicPr>
          <p:cNvPr id="14" name="Picture 4">
            <a:extLst>
              <a:ext uri="{FF2B5EF4-FFF2-40B4-BE49-F238E27FC236}">
                <a16:creationId xmlns:a16="http://schemas.microsoft.com/office/drawing/2014/main" id="{F79F813C-4E64-4557-9B97-CDEE1E6029EA}"/>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0" y="4300"/>
            <a:ext cx="12192000" cy="6853701"/>
          </a:xfrm>
          <a:prstGeom prst="rect">
            <a:avLst/>
          </a:prstGeom>
        </p:spPr>
      </p:pic>
      <p:pic>
        <p:nvPicPr>
          <p:cNvPr id="15" name="Picture 2">
            <a:extLst>
              <a:ext uri="{FF2B5EF4-FFF2-40B4-BE49-F238E27FC236}">
                <a16:creationId xmlns:a16="http://schemas.microsoft.com/office/drawing/2014/main" id="{9407D68E-8B07-4B85-8FE0-C51C352B60A1}"/>
              </a:ext>
            </a:extLst>
          </p:cNvPr>
          <p:cNvPicPr>
            <a:picLocks noChangeAspect="1"/>
          </p:cNvPicPr>
          <p:nvPr userDrawn="1"/>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t="87421"/>
          <a:stretch/>
        </p:blipFill>
        <p:spPr>
          <a:xfrm flipV="1">
            <a:off x="1828802" y="6477000"/>
            <a:ext cx="7880193" cy="508000"/>
          </a:xfrm>
          <a:prstGeom prst="rect">
            <a:avLst/>
          </a:prstGeom>
        </p:spPr>
      </p:pic>
      <p:pic>
        <p:nvPicPr>
          <p:cNvPr id="16" name="Picture 2">
            <a:extLst>
              <a:ext uri="{FF2B5EF4-FFF2-40B4-BE49-F238E27FC236}">
                <a16:creationId xmlns:a16="http://schemas.microsoft.com/office/drawing/2014/main" id="{02A8A351-6ED1-4EAF-B46B-B425D3C4490A}"/>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48173" y="2364226"/>
            <a:ext cx="5212175" cy="4534903"/>
          </a:xfrm>
          <a:prstGeom prst="rect">
            <a:avLst/>
          </a:prstGeom>
        </p:spPr>
      </p:pic>
      <p:pic>
        <p:nvPicPr>
          <p:cNvPr id="17" name="Picture 2">
            <a:extLst>
              <a:ext uri="{FF2B5EF4-FFF2-40B4-BE49-F238E27FC236}">
                <a16:creationId xmlns:a16="http://schemas.microsoft.com/office/drawing/2014/main" id="{C47B1BF8-7922-46CD-A1FC-68B3C4B22BB0}"/>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750208" y="3502489"/>
            <a:ext cx="7880193" cy="3355512"/>
          </a:xfrm>
          <a:prstGeom prst="rect">
            <a:avLst/>
          </a:prstGeom>
        </p:spPr>
      </p:pic>
    </p:spTree>
    <p:extLst>
      <p:ext uri="{BB962C8B-B14F-4D97-AF65-F5344CB8AC3E}">
        <p14:creationId xmlns:p14="http://schemas.microsoft.com/office/powerpoint/2010/main" val="42200507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32528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9821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17889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0F44C-5CA9-480C-803C-D48790A6107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9E99C7D-1216-462D-80A9-0F224C8C9A30}"/>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7D3F8C-FD38-4935-992A-2C9FB2353231}"/>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8B961-DE96-4433-9D51-5CB797963214}"/>
              </a:ext>
            </a:extLst>
          </p:cNvPr>
          <p:cNvSpPr>
            <a:spLocks noGrp="1"/>
          </p:cNvSpPr>
          <p:nvPr>
            <p:ph type="body" sz="quarter" idx="3"/>
          </p:nvPr>
        </p:nvSpPr>
        <p:spPr>
          <a:xfrm>
            <a:off x="6172202" y="1681163"/>
            <a:ext cx="5183188"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0C069D-2F69-4788-9352-F0488DB3E253}"/>
              </a:ext>
            </a:extLst>
          </p:cNvPr>
          <p:cNvSpPr>
            <a:spLocks noGrp="1"/>
          </p:cNvSpPr>
          <p:nvPr>
            <p:ph sz="quarter" idx="4"/>
          </p:nvPr>
        </p:nvSpPr>
        <p:spPr>
          <a:xfrm>
            <a:off x="6172202"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6D480D-8EF2-411B-88C6-92061F02D77E}"/>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12/6/2023</a:t>
            </a:fld>
            <a:endParaRPr lang="en-US"/>
          </a:p>
        </p:txBody>
      </p:sp>
      <p:sp>
        <p:nvSpPr>
          <p:cNvPr id="8" name="Footer Placeholder 7">
            <a:extLst>
              <a:ext uri="{FF2B5EF4-FFF2-40B4-BE49-F238E27FC236}">
                <a16:creationId xmlns:a16="http://schemas.microsoft.com/office/drawing/2014/main" id="{DC75CA2A-F7A1-4531-A195-F3FCE6BE33C1}"/>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6B24EE1-22CF-4851-9A08-F9CDF75FB895}"/>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953633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314300" y="305800"/>
            <a:ext cx="11563200" cy="6246400"/>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 name="Google Shape;75;p4"/>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6" name="Google Shape;76;p4"/>
          <p:cNvSpPr txBox="1">
            <a:spLocks noGrp="1"/>
          </p:cNvSpPr>
          <p:nvPr>
            <p:ph type="body" idx="1"/>
          </p:nvPr>
        </p:nvSpPr>
        <p:spPr>
          <a:xfrm>
            <a:off x="960000" y="1649440"/>
            <a:ext cx="10272000" cy="44884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rgbClr val="434343"/>
              </a:buClr>
              <a:buSzPts val="1400"/>
              <a:buChar char="●"/>
              <a:defRPr sz="1867">
                <a:solidFill>
                  <a:srgbClr val="434343"/>
                </a:solidFill>
              </a:defRPr>
            </a:lvl1pPr>
            <a:lvl2pPr marL="1219170" lvl="1" indent="-423323" rtl="0">
              <a:lnSpc>
                <a:spcPct val="115000"/>
              </a:lnSpc>
              <a:spcBef>
                <a:spcPts val="2133"/>
              </a:spcBef>
              <a:spcAft>
                <a:spcPts val="0"/>
              </a:spcAft>
              <a:buClr>
                <a:srgbClr val="434343"/>
              </a:buClr>
              <a:buSzPts val="1400"/>
              <a:buChar char="○"/>
              <a:defRPr>
                <a:solidFill>
                  <a:srgbClr val="434343"/>
                </a:solidFill>
              </a:defRPr>
            </a:lvl2pPr>
            <a:lvl3pPr marL="1828754" lvl="2" indent="-423323" rtl="0">
              <a:lnSpc>
                <a:spcPct val="115000"/>
              </a:lnSpc>
              <a:spcBef>
                <a:spcPts val="2133"/>
              </a:spcBef>
              <a:spcAft>
                <a:spcPts val="0"/>
              </a:spcAft>
              <a:buClr>
                <a:srgbClr val="434343"/>
              </a:buClr>
              <a:buSzPts val="1400"/>
              <a:buChar char="■"/>
              <a:defRPr>
                <a:solidFill>
                  <a:srgbClr val="434343"/>
                </a:solidFill>
              </a:defRPr>
            </a:lvl3pPr>
            <a:lvl4pPr marL="2438339" lvl="3" indent="-423323" rtl="0">
              <a:lnSpc>
                <a:spcPct val="115000"/>
              </a:lnSpc>
              <a:spcBef>
                <a:spcPts val="2133"/>
              </a:spcBef>
              <a:spcAft>
                <a:spcPts val="0"/>
              </a:spcAft>
              <a:buClr>
                <a:srgbClr val="434343"/>
              </a:buClr>
              <a:buSzPts val="1400"/>
              <a:buChar char="●"/>
              <a:defRPr>
                <a:solidFill>
                  <a:srgbClr val="434343"/>
                </a:solidFill>
              </a:defRPr>
            </a:lvl4pPr>
            <a:lvl5pPr marL="3047924" lvl="4" indent="-423323" rtl="0">
              <a:lnSpc>
                <a:spcPct val="115000"/>
              </a:lnSpc>
              <a:spcBef>
                <a:spcPts val="2133"/>
              </a:spcBef>
              <a:spcAft>
                <a:spcPts val="0"/>
              </a:spcAft>
              <a:buClr>
                <a:srgbClr val="434343"/>
              </a:buClr>
              <a:buSzPts val="1400"/>
              <a:buChar char="○"/>
              <a:defRPr>
                <a:solidFill>
                  <a:srgbClr val="434343"/>
                </a:solidFill>
              </a:defRPr>
            </a:lvl5pPr>
            <a:lvl6pPr marL="3657509" lvl="5" indent="-423323" rtl="0">
              <a:lnSpc>
                <a:spcPct val="115000"/>
              </a:lnSpc>
              <a:spcBef>
                <a:spcPts val="2133"/>
              </a:spcBef>
              <a:spcAft>
                <a:spcPts val="0"/>
              </a:spcAft>
              <a:buClr>
                <a:srgbClr val="434343"/>
              </a:buClr>
              <a:buSzPts val="1400"/>
              <a:buChar char="■"/>
              <a:defRPr>
                <a:solidFill>
                  <a:srgbClr val="434343"/>
                </a:solidFill>
              </a:defRPr>
            </a:lvl6pPr>
            <a:lvl7pPr marL="4267093" lvl="6" indent="-423323" rtl="0">
              <a:lnSpc>
                <a:spcPct val="115000"/>
              </a:lnSpc>
              <a:spcBef>
                <a:spcPts val="2133"/>
              </a:spcBef>
              <a:spcAft>
                <a:spcPts val="0"/>
              </a:spcAft>
              <a:buClr>
                <a:srgbClr val="434343"/>
              </a:buClr>
              <a:buSzPts val="1400"/>
              <a:buChar char="●"/>
              <a:defRPr>
                <a:solidFill>
                  <a:srgbClr val="434343"/>
                </a:solidFill>
              </a:defRPr>
            </a:lvl7pPr>
            <a:lvl8pPr marL="4876678" lvl="7" indent="-423323" rtl="0">
              <a:lnSpc>
                <a:spcPct val="115000"/>
              </a:lnSpc>
              <a:spcBef>
                <a:spcPts val="2133"/>
              </a:spcBef>
              <a:spcAft>
                <a:spcPts val="0"/>
              </a:spcAft>
              <a:buClr>
                <a:srgbClr val="434343"/>
              </a:buClr>
              <a:buSzPts val="1400"/>
              <a:buChar char="○"/>
              <a:defRPr>
                <a:solidFill>
                  <a:srgbClr val="434343"/>
                </a:solidFill>
              </a:defRPr>
            </a:lvl8pPr>
            <a:lvl9pPr marL="5486263" lvl="8" indent="-423323" rtl="0">
              <a:lnSpc>
                <a:spcPct val="115000"/>
              </a:lnSpc>
              <a:spcBef>
                <a:spcPts val="2133"/>
              </a:spcBef>
              <a:spcAft>
                <a:spcPts val="2133"/>
              </a:spcAft>
              <a:buClr>
                <a:srgbClr val="434343"/>
              </a:buClr>
              <a:buSzPts val="1400"/>
              <a:buChar char="■"/>
              <a:defRPr>
                <a:solidFill>
                  <a:srgbClr val="434343"/>
                </a:solidFill>
              </a:defRPr>
            </a:lvl9pPr>
          </a:lstStyle>
          <a:p>
            <a:endParaRPr/>
          </a:p>
        </p:txBody>
      </p:sp>
      <p:cxnSp>
        <p:nvCxnSpPr>
          <p:cNvPr id="77" name="Google Shape;77;p4"/>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4209650503"/>
      </p:ext>
    </p:extLst>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E04D1-86A8-461B-A66F-33F0A7BEAC1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104F6A3-2FD8-41C5-819D-3365A0B4AADE}"/>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12/6/2023</a:t>
            </a:fld>
            <a:endParaRPr lang="en-US"/>
          </a:p>
        </p:txBody>
      </p:sp>
      <p:sp>
        <p:nvSpPr>
          <p:cNvPr id="4" name="Footer Placeholder 3">
            <a:extLst>
              <a:ext uri="{FF2B5EF4-FFF2-40B4-BE49-F238E27FC236}">
                <a16:creationId xmlns:a16="http://schemas.microsoft.com/office/drawing/2014/main" id="{DBFE983E-6DB1-4197-9694-69720D2F49D7}"/>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E222475-52DF-426A-BCC5-452DED5705DE}"/>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7595609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758F7C-BC8A-46CF-98AD-AB3F2B48DA42}"/>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12/6/2023</a:t>
            </a:fld>
            <a:endParaRPr lang="en-US"/>
          </a:p>
        </p:txBody>
      </p:sp>
      <p:sp>
        <p:nvSpPr>
          <p:cNvPr id="3" name="Footer Placeholder 2">
            <a:extLst>
              <a:ext uri="{FF2B5EF4-FFF2-40B4-BE49-F238E27FC236}">
                <a16:creationId xmlns:a16="http://schemas.microsoft.com/office/drawing/2014/main" id="{74F14E40-42C4-41E9-B17E-7D8BF64934D9}"/>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AC236E3-2576-491D-A4E3-00F9E098107F}"/>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5630017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F9A78-D8D1-4B1A-81A3-8FA8A60CF28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645383-B296-441E-B368-281A36F584B3}"/>
              </a:ext>
            </a:extLst>
          </p:cNvPr>
          <p:cNvSpPr>
            <a:spLocks noGrp="1"/>
          </p:cNvSpPr>
          <p:nvPr>
            <p:ph idx="1"/>
          </p:nvPr>
        </p:nvSpPr>
        <p:spPr>
          <a:xfrm>
            <a:off x="5183188" y="987428"/>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33C049-E46A-4F5B-AC17-C0A40E6C1FE4}"/>
              </a:ext>
            </a:extLst>
          </p:cNvPr>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DB6D6A-E211-4A99-91CB-69C09F7539C6}"/>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12/6/2023</a:t>
            </a:fld>
            <a:endParaRPr lang="en-US"/>
          </a:p>
        </p:txBody>
      </p:sp>
      <p:sp>
        <p:nvSpPr>
          <p:cNvPr id="6" name="Footer Placeholder 5">
            <a:extLst>
              <a:ext uri="{FF2B5EF4-FFF2-40B4-BE49-F238E27FC236}">
                <a16:creationId xmlns:a16="http://schemas.microsoft.com/office/drawing/2014/main" id="{C4816E8E-EE49-40E1-BE3B-0C71818D79CD}"/>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77B7084-7F70-4983-BBBB-FB4A31DA2A0B}"/>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0308869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37FB4-1C4B-4F97-A7C1-5282CF6554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30D111-65CF-48B6-BDC6-08CE9B888332}"/>
              </a:ext>
            </a:extLst>
          </p:cNvPr>
          <p:cNvSpPr>
            <a:spLocks noGrp="1"/>
          </p:cNvSpPr>
          <p:nvPr>
            <p:ph type="pic" idx="1"/>
          </p:nvPr>
        </p:nvSpPr>
        <p:spPr>
          <a:xfrm>
            <a:off x="5183188" y="987428"/>
            <a:ext cx="6172200" cy="4873625"/>
          </a:xfrm>
          <a:prstGeom prst="rect">
            <a:avLst/>
          </a:prstGeo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a:extLst>
              <a:ext uri="{FF2B5EF4-FFF2-40B4-BE49-F238E27FC236}">
                <a16:creationId xmlns:a16="http://schemas.microsoft.com/office/drawing/2014/main" id="{EC8C19B5-CCE0-45B2-A299-E233E489CBE0}"/>
              </a:ext>
            </a:extLst>
          </p:cNvPr>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D49BBB-6C8F-4FED-B124-7274B311D60C}"/>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12/6/2023</a:t>
            </a:fld>
            <a:endParaRPr lang="en-US"/>
          </a:p>
        </p:txBody>
      </p:sp>
      <p:sp>
        <p:nvSpPr>
          <p:cNvPr id="6" name="Footer Placeholder 5">
            <a:extLst>
              <a:ext uri="{FF2B5EF4-FFF2-40B4-BE49-F238E27FC236}">
                <a16:creationId xmlns:a16="http://schemas.microsoft.com/office/drawing/2014/main" id="{D4A6F0B6-915D-4DBF-81D8-726393C3130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C93405B-8E50-4104-AD4B-60DB60A9FCC4}"/>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0295060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D5B08-9BC7-4ED7-91BE-857A3B9B918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E702560-E793-4AAD-973A-00C888BAAF26}"/>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208057-1BF3-436A-90CE-FB0E34D042E1}"/>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12/6/2023</a:t>
            </a:fld>
            <a:endParaRPr lang="en-US"/>
          </a:p>
        </p:txBody>
      </p:sp>
      <p:sp>
        <p:nvSpPr>
          <p:cNvPr id="5" name="Footer Placeholder 4">
            <a:extLst>
              <a:ext uri="{FF2B5EF4-FFF2-40B4-BE49-F238E27FC236}">
                <a16:creationId xmlns:a16="http://schemas.microsoft.com/office/drawing/2014/main" id="{2DC0C90F-A852-41E7-8833-019D50B6E8F3}"/>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0835392-FA14-4114-8948-A3DC5696FE39}"/>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8572016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380B6-2AE9-49F9-B7D1-AB6A8BEF5E5D}"/>
              </a:ext>
            </a:extLst>
          </p:cNvPr>
          <p:cNvSpPr>
            <a:spLocks noGrp="1"/>
          </p:cNvSpPr>
          <p:nvPr>
            <p:ph type="title" orient="vert"/>
          </p:nvPr>
        </p:nvSpPr>
        <p:spPr>
          <a:xfrm>
            <a:off x="8724902" y="365127"/>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37B5F3-20EB-42EF-80E9-1670CD594ADD}"/>
              </a:ext>
            </a:extLst>
          </p:cNvPr>
          <p:cNvSpPr>
            <a:spLocks noGrp="1"/>
          </p:cNvSpPr>
          <p:nvPr>
            <p:ph type="body" orient="vert" idx="1"/>
          </p:nvPr>
        </p:nvSpPr>
        <p:spPr>
          <a:xfrm>
            <a:off x="838202" y="365127"/>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880874-2361-4586-950C-40AEEEB27F96}"/>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12/6/2023</a:t>
            </a:fld>
            <a:endParaRPr lang="en-US"/>
          </a:p>
        </p:txBody>
      </p:sp>
      <p:sp>
        <p:nvSpPr>
          <p:cNvPr id="5" name="Footer Placeholder 4">
            <a:extLst>
              <a:ext uri="{FF2B5EF4-FFF2-40B4-BE49-F238E27FC236}">
                <a16:creationId xmlns:a16="http://schemas.microsoft.com/office/drawing/2014/main" id="{C1CD7770-A9FB-40DC-951D-8FFB5B3941B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91E3BF-3BF2-471D-8816-076A1782ACFF}"/>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789275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78"/>
        <p:cNvGrpSpPr/>
        <p:nvPr/>
      </p:nvGrpSpPr>
      <p:grpSpPr>
        <a:xfrm>
          <a:off x="0" y="0"/>
          <a:ext cx="0" cy="0"/>
          <a:chOff x="0" y="0"/>
          <a:chExt cx="0" cy="0"/>
        </a:xfrm>
      </p:grpSpPr>
      <p:grpSp>
        <p:nvGrpSpPr>
          <p:cNvPr id="79" name="Google Shape;79;p5"/>
          <p:cNvGrpSpPr/>
          <p:nvPr/>
        </p:nvGrpSpPr>
        <p:grpSpPr>
          <a:xfrm>
            <a:off x="314300" y="305800"/>
            <a:ext cx="11563200" cy="6246400"/>
            <a:chOff x="235725" y="229350"/>
            <a:chExt cx="8672400" cy="4684800"/>
          </a:xfrm>
        </p:grpSpPr>
        <p:sp>
          <p:nvSpPr>
            <p:cNvPr id="80" name="Google Shape;80;p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5"/>
          <p:cNvSpPr txBox="1">
            <a:spLocks noGrp="1"/>
          </p:cNvSpPr>
          <p:nvPr>
            <p:ph type="subTitle" idx="1"/>
          </p:nvPr>
        </p:nvSpPr>
        <p:spPr>
          <a:xfrm>
            <a:off x="960000" y="4891267"/>
            <a:ext cx="3876800" cy="65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3" name="Google Shape;83;p5"/>
          <p:cNvSpPr txBox="1">
            <a:spLocks noGrp="1"/>
          </p:cNvSpPr>
          <p:nvPr>
            <p:ph type="subTitle" idx="2"/>
          </p:nvPr>
        </p:nvSpPr>
        <p:spPr>
          <a:xfrm>
            <a:off x="7355300" y="2234267"/>
            <a:ext cx="3876800" cy="65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4" name="Google Shape;84;p5"/>
          <p:cNvSpPr txBox="1">
            <a:spLocks noGrp="1"/>
          </p:cNvSpPr>
          <p:nvPr>
            <p:ph type="subTitle" idx="3"/>
          </p:nvPr>
        </p:nvSpPr>
        <p:spPr>
          <a:xfrm>
            <a:off x="960000" y="5537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5" name="Google Shape;85;p5"/>
          <p:cNvSpPr txBox="1">
            <a:spLocks noGrp="1"/>
          </p:cNvSpPr>
          <p:nvPr>
            <p:ph type="subTitle" idx="4"/>
          </p:nvPr>
        </p:nvSpPr>
        <p:spPr>
          <a:xfrm>
            <a:off x="7355300" y="2880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6" name="Google Shape;86;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7" name="Google Shape;87;p5"/>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3816577947"/>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88"/>
        <p:cNvGrpSpPr/>
        <p:nvPr/>
      </p:nvGrpSpPr>
      <p:grpSpPr>
        <a:xfrm>
          <a:off x="0" y="0"/>
          <a:ext cx="0" cy="0"/>
          <a:chOff x="0" y="0"/>
          <a:chExt cx="0" cy="0"/>
        </a:xfrm>
      </p:grpSpPr>
      <p:grpSp>
        <p:nvGrpSpPr>
          <p:cNvPr id="89" name="Google Shape;89;p6"/>
          <p:cNvGrpSpPr/>
          <p:nvPr/>
        </p:nvGrpSpPr>
        <p:grpSpPr>
          <a:xfrm>
            <a:off x="314300" y="305800"/>
            <a:ext cx="11563200" cy="6246400"/>
            <a:chOff x="235725" y="229350"/>
            <a:chExt cx="8672400" cy="4684800"/>
          </a:xfrm>
        </p:grpSpPr>
        <p:sp>
          <p:nvSpPr>
            <p:cNvPr id="90" name="Google Shape;90;p6"/>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93" name="Google Shape;93;p6"/>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177306371"/>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2"/>
        </a:solidFill>
        <a:effectLst/>
      </p:bgPr>
    </p:bg>
    <p:spTree>
      <p:nvGrpSpPr>
        <p:cNvPr id="1" name="Shape 94"/>
        <p:cNvGrpSpPr/>
        <p:nvPr/>
      </p:nvGrpSpPr>
      <p:grpSpPr>
        <a:xfrm>
          <a:off x="0" y="0"/>
          <a:ext cx="0" cy="0"/>
          <a:chOff x="0" y="0"/>
          <a:chExt cx="0" cy="0"/>
        </a:xfrm>
      </p:grpSpPr>
      <p:grpSp>
        <p:nvGrpSpPr>
          <p:cNvPr id="95" name="Google Shape;95;p7"/>
          <p:cNvGrpSpPr/>
          <p:nvPr/>
        </p:nvGrpSpPr>
        <p:grpSpPr>
          <a:xfrm>
            <a:off x="314300" y="305800"/>
            <a:ext cx="11563200" cy="6246400"/>
            <a:chOff x="235725" y="229350"/>
            <a:chExt cx="8672400" cy="4684800"/>
          </a:xfrm>
        </p:grpSpPr>
        <p:sp>
          <p:nvSpPr>
            <p:cNvPr id="96" name="Google Shape;96;p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7"/>
          <p:cNvSpPr txBox="1">
            <a:spLocks noGrp="1"/>
          </p:cNvSpPr>
          <p:nvPr>
            <p:ph type="subTitle" idx="1"/>
          </p:nvPr>
        </p:nvSpPr>
        <p:spPr>
          <a:xfrm>
            <a:off x="6376900" y="3603017"/>
            <a:ext cx="48552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100" name="Google Shape;100;p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101" name="Google Shape;101;p7"/>
          <p:cNvSpPr txBox="1">
            <a:spLocks noGrp="1"/>
          </p:cNvSpPr>
          <p:nvPr>
            <p:ph type="subTitle" idx="2"/>
          </p:nvPr>
        </p:nvSpPr>
        <p:spPr>
          <a:xfrm>
            <a:off x="6376767" y="2944617"/>
            <a:ext cx="4855200" cy="6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Tree>
    <p:extLst>
      <p:ext uri="{BB962C8B-B14F-4D97-AF65-F5344CB8AC3E}">
        <p14:creationId xmlns:p14="http://schemas.microsoft.com/office/powerpoint/2010/main" val="3806632834"/>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314401" y="284734"/>
            <a:ext cx="11563191" cy="6288533"/>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8"/>
          <p:cNvSpPr txBox="1">
            <a:spLocks noGrp="1"/>
          </p:cNvSpPr>
          <p:nvPr>
            <p:ph type="title"/>
          </p:nvPr>
        </p:nvSpPr>
        <p:spPr>
          <a:xfrm>
            <a:off x="3366133" y="1742800"/>
            <a:ext cx="59496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4008869638"/>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131"/>
        <p:cNvGrpSpPr/>
        <p:nvPr/>
      </p:nvGrpSpPr>
      <p:grpSpPr>
        <a:xfrm>
          <a:off x="0" y="0"/>
          <a:ext cx="0" cy="0"/>
          <a:chOff x="0" y="0"/>
          <a:chExt cx="0" cy="0"/>
        </a:xfrm>
      </p:grpSpPr>
      <p:grpSp>
        <p:nvGrpSpPr>
          <p:cNvPr id="132" name="Google Shape;132;p9"/>
          <p:cNvGrpSpPr/>
          <p:nvPr/>
        </p:nvGrpSpPr>
        <p:grpSpPr>
          <a:xfrm>
            <a:off x="314401" y="284734"/>
            <a:ext cx="11563191" cy="6288533"/>
            <a:chOff x="235800" y="213550"/>
            <a:chExt cx="8672393" cy="4716400"/>
          </a:xfrm>
        </p:grpSpPr>
        <p:sp>
          <p:nvSpPr>
            <p:cNvPr id="133" name="Google Shape;133;p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9" name="Google Shape;159;p9"/>
          <p:cNvSpPr txBox="1">
            <a:spLocks noGrp="1"/>
          </p:cNvSpPr>
          <p:nvPr>
            <p:ph type="title"/>
          </p:nvPr>
        </p:nvSpPr>
        <p:spPr>
          <a:xfrm>
            <a:off x="3434133" y="2082217"/>
            <a:ext cx="5813600" cy="19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9"/>
          <p:cNvSpPr txBox="1">
            <a:spLocks noGrp="1"/>
          </p:cNvSpPr>
          <p:nvPr>
            <p:ph type="subTitle" idx="1"/>
          </p:nvPr>
        </p:nvSpPr>
        <p:spPr>
          <a:xfrm>
            <a:off x="3434133" y="4116984"/>
            <a:ext cx="5813600" cy="6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068319217"/>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1507146" y="886554"/>
            <a:ext cx="9177705" cy="5084869"/>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10"/>
          <p:cNvSpPr txBox="1">
            <a:spLocks noGrp="1"/>
          </p:cNvSpPr>
          <p:nvPr>
            <p:ph type="title"/>
          </p:nvPr>
        </p:nvSpPr>
        <p:spPr>
          <a:xfrm>
            <a:off x="960000" y="1925200"/>
            <a:ext cx="5680400" cy="300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300"/>
              <a:buNone/>
              <a:defRPr sz="7066">
                <a:solidFill>
                  <a:schemeClr val="lt1"/>
                </a:solidFill>
              </a:defRPr>
            </a:lvl1pPr>
            <a:lvl2pPr lvl="1" rtl="0">
              <a:spcBef>
                <a:spcPts val="0"/>
              </a:spcBef>
              <a:spcAft>
                <a:spcPts val="0"/>
              </a:spcAft>
              <a:buClr>
                <a:schemeClr val="lt1"/>
              </a:buClr>
              <a:buSzPts val="5300"/>
              <a:buNone/>
              <a:defRPr sz="7066">
                <a:solidFill>
                  <a:schemeClr val="lt1"/>
                </a:solidFill>
              </a:defRPr>
            </a:lvl2pPr>
            <a:lvl3pPr lvl="2" rtl="0">
              <a:spcBef>
                <a:spcPts val="0"/>
              </a:spcBef>
              <a:spcAft>
                <a:spcPts val="0"/>
              </a:spcAft>
              <a:buClr>
                <a:schemeClr val="lt1"/>
              </a:buClr>
              <a:buSzPts val="5300"/>
              <a:buNone/>
              <a:defRPr sz="7066">
                <a:solidFill>
                  <a:schemeClr val="lt1"/>
                </a:solidFill>
              </a:defRPr>
            </a:lvl3pPr>
            <a:lvl4pPr lvl="3" rtl="0">
              <a:spcBef>
                <a:spcPts val="0"/>
              </a:spcBef>
              <a:spcAft>
                <a:spcPts val="0"/>
              </a:spcAft>
              <a:buClr>
                <a:schemeClr val="lt1"/>
              </a:buClr>
              <a:buSzPts val="5300"/>
              <a:buNone/>
              <a:defRPr sz="7066">
                <a:solidFill>
                  <a:schemeClr val="lt1"/>
                </a:solidFill>
              </a:defRPr>
            </a:lvl4pPr>
            <a:lvl5pPr lvl="4" rtl="0">
              <a:spcBef>
                <a:spcPts val="0"/>
              </a:spcBef>
              <a:spcAft>
                <a:spcPts val="0"/>
              </a:spcAft>
              <a:buClr>
                <a:schemeClr val="lt1"/>
              </a:buClr>
              <a:buSzPts val="5300"/>
              <a:buNone/>
              <a:defRPr sz="7066">
                <a:solidFill>
                  <a:schemeClr val="lt1"/>
                </a:solidFill>
              </a:defRPr>
            </a:lvl5pPr>
            <a:lvl6pPr lvl="5" rtl="0">
              <a:spcBef>
                <a:spcPts val="0"/>
              </a:spcBef>
              <a:spcAft>
                <a:spcPts val="0"/>
              </a:spcAft>
              <a:buClr>
                <a:schemeClr val="lt1"/>
              </a:buClr>
              <a:buSzPts val="5300"/>
              <a:buNone/>
              <a:defRPr sz="7066">
                <a:solidFill>
                  <a:schemeClr val="lt1"/>
                </a:solidFill>
              </a:defRPr>
            </a:lvl6pPr>
            <a:lvl7pPr lvl="6" rtl="0">
              <a:spcBef>
                <a:spcPts val="0"/>
              </a:spcBef>
              <a:spcAft>
                <a:spcPts val="0"/>
              </a:spcAft>
              <a:buClr>
                <a:schemeClr val="lt1"/>
              </a:buClr>
              <a:buSzPts val="5300"/>
              <a:buNone/>
              <a:defRPr sz="7066">
                <a:solidFill>
                  <a:schemeClr val="lt1"/>
                </a:solidFill>
              </a:defRPr>
            </a:lvl7pPr>
            <a:lvl8pPr lvl="7" rtl="0">
              <a:spcBef>
                <a:spcPts val="0"/>
              </a:spcBef>
              <a:spcAft>
                <a:spcPts val="0"/>
              </a:spcAft>
              <a:buClr>
                <a:schemeClr val="lt1"/>
              </a:buClr>
              <a:buSzPts val="5300"/>
              <a:buNone/>
              <a:defRPr sz="7066">
                <a:solidFill>
                  <a:schemeClr val="lt1"/>
                </a:solidFill>
              </a:defRPr>
            </a:lvl8pPr>
            <a:lvl9pPr lvl="8" rtl="0">
              <a:spcBef>
                <a:spcPts val="0"/>
              </a:spcBef>
              <a:spcAft>
                <a:spcPts val="0"/>
              </a:spcAft>
              <a:buClr>
                <a:schemeClr val="lt1"/>
              </a:buClr>
              <a:buSzPts val="5300"/>
              <a:buNone/>
              <a:defRPr sz="7066">
                <a:solidFill>
                  <a:schemeClr val="lt1"/>
                </a:solidFill>
              </a:defRPr>
            </a:lvl9pPr>
          </a:lstStyle>
          <a:p>
            <a:endParaRPr/>
          </a:p>
        </p:txBody>
      </p:sp>
    </p:spTree>
    <p:extLst>
      <p:ext uri="{BB962C8B-B14F-4D97-AF65-F5344CB8AC3E}">
        <p14:creationId xmlns:p14="http://schemas.microsoft.com/office/powerpoint/2010/main" val="1251923258"/>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68261066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p:transition>
    <p:random/>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063849"/>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microsoft.com/office/2007/relationships/hdphoto" Target="../media/hdphoto2.wdp"/><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microsoft.com/office/2007/relationships/hdphoto" Target="../media/hdphoto2.wdp"/><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microsoft.com/office/2007/relationships/hdphoto" Target="../media/hdphoto2.wdp"/><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4" name="Picture 3" descr="Picture3"/>
          <p:cNvPicPr>
            <a:picLocks noChangeAspect="1"/>
          </p:cNvPicPr>
          <p:nvPr/>
        </p:nvPicPr>
        <p:blipFill>
          <a:blip r:embed="rId3"/>
          <a:stretch>
            <a:fillRect/>
          </a:stretch>
        </p:blipFill>
        <p:spPr>
          <a:xfrm>
            <a:off x="932180" y="1617980"/>
            <a:ext cx="11225107" cy="288544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6" presetClass="emph" presetSubtype="0" repeatCount="2000" fill="hold" nodeType="afterEffect">
                                  <p:stCondLst>
                                    <p:cond delay="0"/>
                                  </p:stCondLst>
                                  <p:childTnLst>
                                    <p:animEffect transition="out" filter="fade">
                                      <p:cBhvr>
                                        <p:cTn id="12" dur="500" tmFilter="0, 0; .2, .5; .8, .5; 1, 0"/>
                                        <p:tgtEl>
                                          <p:spTgt spid="4"/>
                                        </p:tgtEl>
                                      </p:cBhvr>
                                    </p:animEffect>
                                    <p:animScale>
                                      <p:cBhvr>
                                        <p:cTn id="13"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19" name="Picture 18">
            <a:extLst>
              <a:ext uri="{FF2B5EF4-FFF2-40B4-BE49-F238E27FC236}">
                <a16:creationId xmlns:a16="http://schemas.microsoft.com/office/drawing/2014/main" id="{D7A96701-B746-43DE-B830-2E547F22F916}"/>
              </a:ext>
            </a:extLst>
          </p:cNvPr>
          <p:cNvPicPr>
            <a:picLocks noChangeAspect="1"/>
          </p:cNvPicPr>
          <p:nvPr/>
        </p:nvPicPr>
        <p:blipFill>
          <a:blip r:embed="rId3"/>
          <a:stretch>
            <a:fillRect/>
          </a:stretch>
        </p:blipFill>
        <p:spPr>
          <a:xfrm>
            <a:off x="3400425" y="2203192"/>
            <a:ext cx="6281089" cy="4173481"/>
          </a:xfrm>
          <a:prstGeom prst="rect">
            <a:avLst/>
          </a:prstGeom>
        </p:spPr>
      </p:pic>
      <p:sp>
        <p:nvSpPr>
          <p:cNvPr id="2" name="Speech Bubble: Rectangle with Corners Rounded 1">
            <a:extLst>
              <a:ext uri="{FF2B5EF4-FFF2-40B4-BE49-F238E27FC236}">
                <a16:creationId xmlns:a16="http://schemas.microsoft.com/office/drawing/2014/main" id="{F1E964D0-3389-1BD0-FCB3-5A6E98FF702F}"/>
              </a:ext>
            </a:extLst>
          </p:cNvPr>
          <p:cNvSpPr/>
          <p:nvPr/>
        </p:nvSpPr>
        <p:spPr>
          <a:xfrm>
            <a:off x="838200" y="771525"/>
            <a:ext cx="3848100" cy="1771650"/>
          </a:xfrm>
          <a:prstGeom prst="wedgeRoundRectCallout">
            <a:avLst>
              <a:gd name="adj1" fmla="val 54699"/>
              <a:gd name="adj2" fmla="val 6411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b="1" dirty="0">
                <a:solidFill>
                  <a:srgbClr val="002060"/>
                </a:solidFill>
                <a:latin typeface="Calibri" panose="020F0502020204030204" pitchFamily="34" charset="0"/>
                <a:cs typeface="Calibri" panose="020F0502020204030204" pitchFamily="34" charset="0"/>
              </a:rPr>
              <a:t>Chiều cao của các cột thể hiện điều gì?</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3" name="Speech Bubble: Rectangle with Corners Rounded 2">
            <a:extLst>
              <a:ext uri="{FF2B5EF4-FFF2-40B4-BE49-F238E27FC236}">
                <a16:creationId xmlns:a16="http://schemas.microsoft.com/office/drawing/2014/main" id="{6171CC32-45AD-BDE1-16BE-6B93138C36A6}"/>
              </a:ext>
            </a:extLst>
          </p:cNvPr>
          <p:cNvSpPr/>
          <p:nvPr/>
        </p:nvSpPr>
        <p:spPr>
          <a:xfrm>
            <a:off x="7743824" y="523874"/>
            <a:ext cx="3990976" cy="2085975"/>
          </a:xfrm>
          <a:prstGeom prst="wedgeRoundRectCallout">
            <a:avLst>
              <a:gd name="adj1" fmla="val -50004"/>
              <a:gd name="adj2" fmla="val 69489"/>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2800" b="1" dirty="0">
                <a:solidFill>
                  <a:srgbClr val="002060"/>
                </a:solidFill>
                <a:latin typeface="Calibri" panose="020F0502020204030204" pitchFamily="34" charset="0"/>
                <a:cs typeface="Calibri" panose="020F0502020204030204" pitchFamily="34" charset="0"/>
              </a:rPr>
              <a:t>Chiều cao của các cột có ý nghĩa trong việc so sánh số bạn yêu thích mỗi môn thể thao</a:t>
            </a:r>
            <a:r>
              <a:rPr lang="en-US" sz="2800" b="1" dirty="0">
                <a:solidFill>
                  <a:srgbClr val="002060"/>
                </a:solidFill>
                <a:latin typeface="Calibri" panose="020F0502020204030204" pitchFamily="34" charset="0"/>
                <a:cs typeface="Calibri" panose="020F0502020204030204" pitchFamily="34" charset="0"/>
              </a:rPr>
              <a:t>.</a:t>
            </a:r>
            <a:endParaRPr kumimoji="0" lang="vi-VN"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D756F9CF-3F14-81EA-1742-C511E09EF591}"/>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bright="20000" contrast="-40000"/>
                    </a14:imgEffect>
                  </a14:imgLayer>
                </a14:imgProps>
              </a:ext>
            </a:extLst>
          </a:blip>
          <a:stretch>
            <a:fillRect/>
          </a:stretch>
        </p:blipFill>
        <p:spPr>
          <a:xfrm>
            <a:off x="328613" y="3126826"/>
            <a:ext cx="3443288" cy="3254924"/>
          </a:xfrm>
          <a:prstGeom prst="rect">
            <a:avLst/>
          </a:prstGeom>
        </p:spPr>
      </p:pic>
    </p:spTree>
    <p:extLst>
      <p:ext uri="{BB962C8B-B14F-4D97-AF65-F5344CB8AC3E}">
        <p14:creationId xmlns:p14="http://schemas.microsoft.com/office/powerpoint/2010/main" val="155670924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EBE4A32-3308-AB93-3270-CD746B3FE0B5}"/>
              </a:ext>
            </a:extLst>
          </p:cNvPr>
          <p:cNvSpPr/>
          <p:nvPr/>
        </p:nvSpPr>
        <p:spPr>
          <a:xfrm>
            <a:off x="933450" y="952500"/>
            <a:ext cx="10496550" cy="4505325"/>
          </a:xfrm>
          <a:prstGeom prst="roundRect">
            <a:avLst/>
          </a:prstGeom>
          <a:solidFill>
            <a:srgbClr val="FFCCFF"/>
          </a:solidFill>
          <a:ln w="1905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spcAft>
                <a:spcPts val="500"/>
              </a:spcAft>
              <a:defRPr/>
            </a:pPr>
            <a:r>
              <a:rPr lang="en-US" sz="4000" b="1" i="1" dirty="0">
                <a:solidFill>
                  <a:srgbClr val="002060"/>
                </a:solidFill>
                <a:latin typeface="Calibri" panose="020F0502020204030204" pitchFamily="34" charset="0"/>
                <a:cs typeface="Calibri" panose="020F0502020204030204" pitchFamily="34" charset="0"/>
              </a:rPr>
              <a:t>L</a:t>
            </a:r>
            <a:r>
              <a:rPr lang="vi-VN" sz="4000" b="1" i="1" dirty="0">
                <a:solidFill>
                  <a:srgbClr val="002060"/>
                </a:solidFill>
                <a:latin typeface="Calibri" panose="020F0502020204030204" pitchFamily="34" charset="0"/>
                <a:cs typeface="Calibri" panose="020F0502020204030204" pitchFamily="34" charset="0"/>
              </a:rPr>
              <a:t>ưu ý khi đọc và mô tả biểu đồ cột:</a:t>
            </a:r>
          </a:p>
          <a:p>
            <a:pPr marL="571500" lvl="0" indent="-571500" algn="just">
              <a:spcAft>
                <a:spcPts val="500"/>
              </a:spcAft>
              <a:buFont typeface="Arial" panose="020B0604020202020204" pitchFamily="34" charset="0"/>
              <a:buChar char="•"/>
              <a:defRPr/>
            </a:pPr>
            <a:r>
              <a:rPr lang="vi-VN" sz="4000" b="1" dirty="0">
                <a:solidFill>
                  <a:srgbClr val="002060"/>
                </a:solidFill>
                <a:latin typeface="Calibri" panose="020F0502020204030204" pitchFamily="34" charset="0"/>
                <a:cs typeface="Calibri" panose="020F0502020204030204" pitchFamily="34" charset="0"/>
              </a:rPr>
              <a:t>Tên biểu đồ</a:t>
            </a:r>
            <a:r>
              <a:rPr lang="en-US" sz="4000" b="1" dirty="0">
                <a:solidFill>
                  <a:srgbClr val="002060"/>
                </a:solidFill>
                <a:latin typeface="Calibri" panose="020F0502020204030204" pitchFamily="34" charset="0"/>
                <a:cs typeface="Calibri" panose="020F0502020204030204" pitchFamily="34" charset="0"/>
              </a:rPr>
              <a:t>.</a:t>
            </a:r>
            <a:endParaRPr lang="vi-VN" sz="4000" b="1" dirty="0">
              <a:solidFill>
                <a:srgbClr val="002060"/>
              </a:solidFill>
              <a:latin typeface="Calibri" panose="020F0502020204030204" pitchFamily="34" charset="0"/>
              <a:cs typeface="Calibri" panose="020F0502020204030204" pitchFamily="34" charset="0"/>
            </a:endParaRPr>
          </a:p>
          <a:p>
            <a:pPr marL="571500" lvl="0" indent="-571500" algn="just">
              <a:spcAft>
                <a:spcPts val="500"/>
              </a:spcAft>
              <a:buFont typeface="Arial" panose="020B0604020202020204" pitchFamily="34" charset="0"/>
              <a:buChar char="•"/>
              <a:defRPr/>
            </a:pPr>
            <a:r>
              <a:rPr lang="vi-VN" sz="4000" b="1" dirty="0">
                <a:solidFill>
                  <a:srgbClr val="002060"/>
                </a:solidFill>
                <a:latin typeface="Calibri" panose="020F0502020204030204" pitchFamily="34" charset="0"/>
                <a:cs typeface="Calibri" panose="020F0502020204030204" pitchFamily="34" charset="0"/>
              </a:rPr>
              <a:t>Ý nghĩa của thông tin thể hiện ở hàng dưới, cột bên trái của biểu đồ</a:t>
            </a:r>
            <a:r>
              <a:rPr lang="en-US" sz="4000" b="1" dirty="0">
                <a:solidFill>
                  <a:srgbClr val="002060"/>
                </a:solidFill>
                <a:latin typeface="Calibri" panose="020F0502020204030204" pitchFamily="34" charset="0"/>
                <a:cs typeface="Calibri" panose="020F0502020204030204" pitchFamily="34" charset="0"/>
              </a:rPr>
              <a:t>.</a:t>
            </a:r>
            <a:endParaRPr lang="vi-VN" sz="4000" b="1" dirty="0">
              <a:solidFill>
                <a:srgbClr val="002060"/>
              </a:solidFill>
              <a:latin typeface="Calibri" panose="020F0502020204030204" pitchFamily="34" charset="0"/>
              <a:cs typeface="Calibri" panose="020F0502020204030204" pitchFamily="34" charset="0"/>
            </a:endParaRPr>
          </a:p>
          <a:p>
            <a:pPr marL="571500" lvl="0" indent="-571500" algn="just">
              <a:spcAft>
                <a:spcPts val="500"/>
              </a:spcAft>
              <a:buFont typeface="Arial" panose="020B0604020202020204" pitchFamily="34" charset="0"/>
              <a:buChar char="•"/>
              <a:defRPr/>
            </a:pPr>
            <a:r>
              <a:rPr lang="vi-VN" sz="4000" b="1" dirty="0">
                <a:solidFill>
                  <a:srgbClr val="002060"/>
                </a:solidFill>
                <a:latin typeface="Calibri" panose="020F0502020204030204" pitchFamily="34" charset="0"/>
                <a:cs typeface="Calibri" panose="020F0502020204030204" pitchFamily="34" charset="0"/>
              </a:rPr>
              <a:t>Cách biểu diễn số liệu ở mỗi cột</a:t>
            </a:r>
            <a:r>
              <a:rPr lang="en-US" sz="4000" b="1" dirty="0">
                <a:solidFill>
                  <a:srgbClr val="002060"/>
                </a:solidFill>
                <a:latin typeface="Calibri" panose="020F0502020204030204" pitchFamily="34" charset="0"/>
                <a:cs typeface="Calibri" panose="020F0502020204030204" pitchFamily="34" charset="0"/>
              </a:rPr>
              <a:t>.</a:t>
            </a:r>
            <a:endParaRPr lang="vi-VN" sz="4000" b="1" dirty="0">
              <a:solidFill>
                <a:srgbClr val="002060"/>
              </a:solidFill>
              <a:latin typeface="Calibri" panose="020F0502020204030204" pitchFamily="34" charset="0"/>
              <a:cs typeface="Calibri" panose="020F0502020204030204" pitchFamily="34" charset="0"/>
            </a:endParaRPr>
          </a:p>
          <a:p>
            <a:pPr marL="571500" lvl="0" indent="-571500" algn="just">
              <a:spcAft>
                <a:spcPts val="500"/>
              </a:spcAft>
              <a:buFont typeface="Arial" panose="020B0604020202020204" pitchFamily="34" charset="0"/>
              <a:buChar char="•"/>
              <a:defRPr/>
            </a:pPr>
            <a:r>
              <a:rPr lang="vi-VN" sz="4000" b="1" dirty="0">
                <a:solidFill>
                  <a:srgbClr val="002060"/>
                </a:solidFill>
                <a:latin typeface="Calibri" panose="020F0502020204030204" pitchFamily="34" charset="0"/>
                <a:cs typeface="Calibri" panose="020F0502020204030204" pitchFamily="34" charset="0"/>
              </a:rPr>
              <a:t>Số ghi ở đỉnh mỗi cột</a:t>
            </a:r>
            <a:r>
              <a:rPr lang="en-US" sz="4000" b="1" dirty="0">
                <a:solidFill>
                  <a:srgbClr val="002060"/>
                </a:solidFill>
                <a:latin typeface="Calibri" panose="020F0502020204030204" pitchFamily="34" charset="0"/>
                <a:cs typeface="Calibri" panose="020F0502020204030204" pitchFamily="34" charset="0"/>
              </a:rPr>
              <a:t>.</a:t>
            </a:r>
            <a:endParaRPr lang="vi-VN" sz="4000" b="1" dirty="0">
              <a:solidFill>
                <a:srgbClr val="002060"/>
              </a:solidFill>
              <a:latin typeface="Calibri" panose="020F0502020204030204" pitchFamily="34" charset="0"/>
              <a:cs typeface="Calibri" panose="020F0502020204030204"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pic>
        <p:nvPicPr>
          <p:cNvPr id="3" name="Picture 2">
            <a:extLst>
              <a:ext uri="{FF2B5EF4-FFF2-40B4-BE49-F238E27FC236}">
                <a16:creationId xmlns:a16="http://schemas.microsoft.com/office/drawing/2014/main" id="{7896475E-3FDF-E8D8-9FCC-A8B7B74B3E47}"/>
              </a:ext>
            </a:extLst>
          </p:cNvPr>
          <p:cNvPicPr>
            <a:picLocks noChangeAspect="1"/>
          </p:cNvPicPr>
          <p:nvPr/>
        </p:nvPicPr>
        <p:blipFill>
          <a:blip r:embed="rId3"/>
          <a:stretch>
            <a:fillRect/>
          </a:stretch>
        </p:blipFill>
        <p:spPr>
          <a:xfrm>
            <a:off x="2365645" y="1491025"/>
            <a:ext cx="8413209" cy="4828450"/>
          </a:xfrm>
          <a:prstGeom prst="rect">
            <a:avLst/>
          </a:prstGeom>
        </p:spPr>
      </p:pic>
    </p:spTree>
    <p:extLst>
      <p:ext uri="{BB962C8B-B14F-4D97-AF65-F5344CB8AC3E}">
        <p14:creationId xmlns:p14="http://schemas.microsoft.com/office/powerpoint/2010/main" val="308363090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549" name="Google Shape;549;p32"/>
          <p:cNvGrpSpPr/>
          <p:nvPr/>
        </p:nvGrpSpPr>
        <p:grpSpPr>
          <a:xfrm>
            <a:off x="10914692" y="1046711"/>
            <a:ext cx="905403" cy="1250356"/>
            <a:chOff x="4237589" y="1785158"/>
            <a:chExt cx="679052" cy="937767"/>
          </a:xfrm>
        </p:grpSpPr>
        <p:sp>
          <p:nvSpPr>
            <p:cNvPr id="550" name="Google Shape;550;p32"/>
            <p:cNvSpPr/>
            <p:nvPr/>
          </p:nvSpPr>
          <p:spPr>
            <a:xfrm rot="1394635">
              <a:off x="4275906" y="2468943"/>
              <a:ext cx="171490" cy="22945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1" name="Google Shape;551;p32"/>
            <p:cNvSpPr/>
            <p:nvPr/>
          </p:nvSpPr>
          <p:spPr>
            <a:xfrm rot="1394635">
              <a:off x="4436421" y="1837757"/>
              <a:ext cx="292425" cy="77004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2" name="Google Shape;552;p32"/>
            <p:cNvSpPr/>
            <p:nvPr/>
          </p:nvSpPr>
          <p:spPr>
            <a:xfrm rot="1394635">
              <a:off x="4272924" y="2607552"/>
              <a:ext cx="81675" cy="7703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3" name="Google Shape;553;p32"/>
            <p:cNvSpPr/>
            <p:nvPr/>
          </p:nvSpPr>
          <p:spPr>
            <a:xfrm rot="1394635">
              <a:off x="4727846" y="1816892"/>
              <a:ext cx="178801" cy="8741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4" name="Google Shape;554;p32"/>
            <p:cNvSpPr/>
            <p:nvPr/>
          </p:nvSpPr>
          <p:spPr>
            <a:xfrm rot="1394635">
              <a:off x="4683016" y="1864643"/>
              <a:ext cx="202601" cy="91052"/>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5" name="Google Shape;555;p32"/>
            <p:cNvSpPr/>
            <p:nvPr/>
          </p:nvSpPr>
          <p:spPr>
            <a:xfrm rot="1394635">
              <a:off x="4712044" y="1873224"/>
              <a:ext cx="146221" cy="34331"/>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6" name="Google Shape;556;p32"/>
            <p:cNvSpPr/>
            <p:nvPr/>
          </p:nvSpPr>
          <p:spPr>
            <a:xfrm rot="1394635">
              <a:off x="4713896" y="1909464"/>
              <a:ext cx="146204" cy="34323"/>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7" name="Google Shape;557;p32"/>
            <p:cNvSpPr/>
            <p:nvPr/>
          </p:nvSpPr>
          <p:spPr>
            <a:xfrm rot="1394635">
              <a:off x="4488625" y="1877490"/>
              <a:ext cx="123391" cy="681478"/>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8" name="Google Shape;558;p32"/>
            <p:cNvSpPr/>
            <p:nvPr/>
          </p:nvSpPr>
          <p:spPr>
            <a:xfrm rot="1394635">
              <a:off x="4539090" y="1910071"/>
              <a:ext cx="123391" cy="681462"/>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9" name="Google Shape;559;p32"/>
            <p:cNvSpPr/>
            <p:nvPr/>
          </p:nvSpPr>
          <p:spPr>
            <a:xfrm rot="1394635">
              <a:off x="4486524" y="2364237"/>
              <a:ext cx="44621" cy="15160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0" name="Google Shape;560;p32"/>
            <p:cNvSpPr/>
            <p:nvPr/>
          </p:nvSpPr>
          <p:spPr>
            <a:xfrm rot="1394635">
              <a:off x="4551061" y="2349289"/>
              <a:ext cx="21427" cy="18921"/>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561" name="Google Shape;561;p32"/>
          <p:cNvGrpSpPr/>
          <p:nvPr/>
        </p:nvGrpSpPr>
        <p:grpSpPr>
          <a:xfrm rot="10800000" flipH="1">
            <a:off x="10372730" y="1053118"/>
            <a:ext cx="859372" cy="86167"/>
            <a:chOff x="15456318" y="3520944"/>
            <a:chExt cx="735848" cy="73781"/>
          </a:xfrm>
        </p:grpSpPr>
        <p:sp>
          <p:nvSpPr>
            <p:cNvPr id="562" name="Google Shape;562;p32"/>
            <p:cNvSpPr/>
            <p:nvPr/>
          </p:nvSpPr>
          <p:spPr>
            <a:xfrm rot="5400000">
              <a:off x="15732993" y="3253430"/>
              <a:ext cx="64621" cy="617970"/>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3" name="Google Shape;563;p32"/>
            <p:cNvSpPr/>
            <p:nvPr/>
          </p:nvSpPr>
          <p:spPr>
            <a:xfrm rot="5400000">
              <a:off x="16118579" y="3518686"/>
              <a:ext cx="71328" cy="75845"/>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12" name="Group 11"/>
          <p:cNvGrpSpPr/>
          <p:nvPr/>
        </p:nvGrpSpPr>
        <p:grpSpPr>
          <a:xfrm>
            <a:off x="71567" y="305012"/>
            <a:ext cx="11104261" cy="1241214"/>
            <a:chOff x="358" y="-76"/>
            <a:chExt cx="10824" cy="1466"/>
          </a:xfrm>
        </p:grpSpPr>
        <p:sp>
          <p:nvSpPr>
            <p:cNvPr id="15" name="Text Box 14"/>
            <p:cNvSpPr txBox="1"/>
            <p:nvPr/>
          </p:nvSpPr>
          <p:spPr>
            <a:xfrm>
              <a:off x="1366" y="-76"/>
              <a:ext cx="9816" cy="1466"/>
            </a:xfrm>
            <a:prstGeom prst="rect">
              <a:avLst/>
            </a:prstGeom>
            <a:solidFill>
              <a:srgbClr val="F9A9CF"/>
            </a:solidFill>
          </p:spPr>
          <p:txBody>
            <a:bodyPr wrap="square" rtlCol="0">
              <a:spAutoFit/>
            </a:bodyPr>
            <a:lstStyle/>
            <a:p>
              <a:pPr defTabSz="1219170">
                <a:buClr>
                  <a:srgbClr val="000000"/>
                </a:buClr>
              </a:pPr>
              <a:r>
                <a:rPr lang="vi-VN" sz="3733" b="1" kern="0" dirty="0">
                  <a:solidFill>
                    <a:srgbClr val="000000"/>
                  </a:solidFill>
                  <a:latin typeface="Calibri" panose="020F0502020204030204" pitchFamily="34" charset="0"/>
                  <a:cs typeface="Calibri" panose="020F0502020204030204" pitchFamily="34" charset="0"/>
                  <a:sym typeface="Arial" panose="020B0604020202020204"/>
                </a:rPr>
                <a:t>Biểu đồ dưới đây cho biết số cuốn sách khối lớp 4 đã đóng góp cho thư viện của nhà trường.</a:t>
              </a:r>
              <a:endParaRPr lang="en-US" sz="3733" b="1" kern="0" dirty="0">
                <a:solidFill>
                  <a:srgbClr val="000000"/>
                </a:solidFill>
                <a:latin typeface="Calibri" panose="020F0502020204030204" pitchFamily="34" charset="0"/>
                <a:cs typeface="Calibri" panose="020F0502020204030204" pitchFamily="34" charset="0"/>
                <a:sym typeface="Arial" panose="020B0604020202020204"/>
              </a:endParaRPr>
            </a:p>
          </p:txBody>
        </p:sp>
        <p:grpSp>
          <p:nvGrpSpPr>
            <p:cNvPr id="9" name="Group 8"/>
            <p:cNvGrpSpPr/>
            <p:nvPr/>
          </p:nvGrpSpPr>
          <p:grpSpPr>
            <a:xfrm>
              <a:off x="358" y="251"/>
              <a:ext cx="1123" cy="1102"/>
              <a:chOff x="274" y="273"/>
              <a:chExt cx="1123" cy="1102"/>
            </a:xfrm>
          </p:grpSpPr>
          <p:sp>
            <p:nvSpPr>
              <p:cNvPr id="10" name="Isosceles Triangle 9"/>
              <p:cNvSpPr/>
              <p:nvPr/>
            </p:nvSpPr>
            <p:spPr>
              <a:xfrm>
                <a:off x="274" y="273"/>
                <a:ext cx="1123" cy="956"/>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200" kern="0">
                  <a:solidFill>
                    <a:srgbClr val="FFFFFF"/>
                  </a:solidFill>
                  <a:latin typeface="Arial"/>
                  <a:sym typeface="Arial" panose="020B0604020202020204"/>
                </a:endParaRPr>
              </a:p>
            </p:txBody>
          </p:sp>
          <p:sp>
            <p:nvSpPr>
              <p:cNvPr id="11" name="Text Box 10"/>
              <p:cNvSpPr txBox="1"/>
              <p:nvPr/>
            </p:nvSpPr>
            <p:spPr>
              <a:xfrm>
                <a:off x="584" y="397"/>
                <a:ext cx="634" cy="978"/>
              </a:xfrm>
              <a:prstGeom prst="rect">
                <a:avLst/>
              </a:prstGeom>
              <a:noFill/>
            </p:spPr>
            <p:txBody>
              <a:bodyPr wrap="square" rtlCol="0">
                <a:spAutoFit/>
              </a:bodyPr>
              <a:lstStyle/>
              <a:p>
                <a:pPr defTabSz="1219170">
                  <a:lnSpc>
                    <a:spcPct val="120000"/>
                  </a:lnSpc>
                  <a:buClr>
                    <a:srgbClr val="000000"/>
                  </a:buClr>
                </a:pPr>
                <a:r>
                  <a:rPr lang="en-US" sz="4267" b="1" kern="0" dirty="0">
                    <a:solidFill>
                      <a:srgbClr val="FFFFFF"/>
                    </a:solidFill>
                    <a:latin typeface="Calibri" panose="020F0502020204030204" pitchFamily="34" charset="0"/>
                    <a:cs typeface="Calibri" panose="020F0502020204030204" pitchFamily="34" charset="0"/>
                    <a:sym typeface="Arial" panose="020B0604020202020204"/>
                  </a:rPr>
                  <a:t>1</a:t>
                </a:r>
              </a:p>
            </p:txBody>
          </p:sp>
        </p:grpSp>
      </p:grpSp>
      <p:pic>
        <p:nvPicPr>
          <p:cNvPr id="3" name="Picture 2">
            <a:extLst>
              <a:ext uri="{FF2B5EF4-FFF2-40B4-BE49-F238E27FC236}">
                <a16:creationId xmlns:a16="http://schemas.microsoft.com/office/drawing/2014/main" id="{685DF0DA-396C-8BD9-7EF9-89EB60C5735A}"/>
              </a:ext>
            </a:extLst>
          </p:cNvPr>
          <p:cNvPicPr>
            <a:picLocks noChangeAspect="1"/>
          </p:cNvPicPr>
          <p:nvPr/>
        </p:nvPicPr>
        <p:blipFill>
          <a:blip r:embed="rId3"/>
          <a:stretch>
            <a:fillRect/>
          </a:stretch>
        </p:blipFill>
        <p:spPr>
          <a:xfrm>
            <a:off x="542924" y="1709601"/>
            <a:ext cx="5259969" cy="4662623"/>
          </a:xfrm>
          <a:prstGeom prst="rect">
            <a:avLst/>
          </a:prstGeom>
        </p:spPr>
      </p:pic>
      <p:sp>
        <p:nvSpPr>
          <p:cNvPr id="4" name="TextBox 3">
            <a:extLst>
              <a:ext uri="{FF2B5EF4-FFF2-40B4-BE49-F238E27FC236}">
                <a16:creationId xmlns:a16="http://schemas.microsoft.com/office/drawing/2014/main" id="{A65C5C51-B332-9870-4349-6157D55AD45D}"/>
              </a:ext>
            </a:extLst>
          </p:cNvPr>
          <p:cNvSpPr txBox="1"/>
          <p:nvPr/>
        </p:nvSpPr>
        <p:spPr>
          <a:xfrm>
            <a:off x="5762625" y="2257425"/>
            <a:ext cx="5924550" cy="3970318"/>
          </a:xfrm>
          <a:prstGeom prst="rect">
            <a:avLst/>
          </a:prstGeom>
          <a:noFill/>
        </p:spPr>
        <p:txBody>
          <a:bodyPr wrap="square" rtlCol="0">
            <a:spAutoFit/>
          </a:bodyPr>
          <a:lstStyle/>
          <a:p>
            <a:pPr algn="just" latinLnBrk="0"/>
            <a:r>
              <a:rPr lang="vi-VN" sz="2800" b="1" i="0" dirty="0">
                <a:solidFill>
                  <a:srgbClr val="000000"/>
                </a:solidFill>
                <a:effectLst/>
                <a:latin typeface="Calibri" panose="020F0502020204030204" pitchFamily="34" charset="0"/>
                <a:cs typeface="Calibri" panose="020F0502020204030204" pitchFamily="34" charset="0"/>
              </a:rPr>
              <a:t>Quan sát biểu đồ trên và trả lời câu hỏi.</a:t>
            </a:r>
          </a:p>
          <a:p>
            <a:pPr algn="just" latinLnBrk="0"/>
            <a:r>
              <a:rPr lang="vi-VN" sz="2800" b="0" i="0" dirty="0">
                <a:solidFill>
                  <a:srgbClr val="000000"/>
                </a:solidFill>
                <a:effectLst/>
                <a:latin typeface="Calibri" panose="020F0502020204030204" pitchFamily="34" charset="0"/>
                <a:cs typeface="Calibri" panose="020F0502020204030204" pitchFamily="34" charset="0"/>
              </a:rPr>
              <a:t>a) Có những lớp nào đóng góp sách vào thư viện? Mỗi lớp đóng góp bao nhiêu cuốn sách?</a:t>
            </a:r>
          </a:p>
          <a:p>
            <a:pPr algn="just" latinLnBrk="0"/>
            <a:r>
              <a:rPr lang="vi-VN" sz="2800" b="0" i="0" dirty="0">
                <a:solidFill>
                  <a:srgbClr val="000000"/>
                </a:solidFill>
                <a:effectLst/>
                <a:latin typeface="Calibri" panose="020F0502020204030204" pitchFamily="34" charset="0"/>
                <a:cs typeface="Calibri" panose="020F0502020204030204" pitchFamily="34" charset="0"/>
              </a:rPr>
              <a:t>b) Lớp nào đóng góp nhiều sách nhất? Lớp nào đóng góp ít sách nhất?</a:t>
            </a:r>
          </a:p>
          <a:p>
            <a:pPr algn="just" latinLnBrk="0"/>
            <a:r>
              <a:rPr lang="vi-VN" sz="2800" b="0" i="0" dirty="0">
                <a:solidFill>
                  <a:srgbClr val="000000"/>
                </a:solidFill>
                <a:effectLst/>
                <a:latin typeface="Calibri" panose="020F0502020204030204" pitchFamily="34" charset="0"/>
                <a:cs typeface="Calibri" panose="020F0502020204030204" pitchFamily="34" charset="0"/>
              </a:rPr>
              <a:t>c) Có bao nhiêu lớp đóng góp nhiều hơn 50 cuốn sách?</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3" name="Picture 2">
            <a:extLst>
              <a:ext uri="{FF2B5EF4-FFF2-40B4-BE49-F238E27FC236}">
                <a16:creationId xmlns:a16="http://schemas.microsoft.com/office/drawing/2014/main" id="{685DF0DA-396C-8BD9-7EF9-89EB60C5735A}"/>
              </a:ext>
            </a:extLst>
          </p:cNvPr>
          <p:cNvPicPr>
            <a:picLocks noChangeAspect="1"/>
          </p:cNvPicPr>
          <p:nvPr/>
        </p:nvPicPr>
        <p:blipFill>
          <a:blip r:embed="rId3"/>
          <a:stretch>
            <a:fillRect/>
          </a:stretch>
        </p:blipFill>
        <p:spPr>
          <a:xfrm>
            <a:off x="361949" y="1147626"/>
            <a:ext cx="5259969" cy="4662623"/>
          </a:xfrm>
          <a:prstGeom prst="rect">
            <a:avLst/>
          </a:prstGeom>
        </p:spPr>
      </p:pic>
      <p:sp>
        <p:nvSpPr>
          <p:cNvPr id="4" name="TextBox 3">
            <a:extLst>
              <a:ext uri="{FF2B5EF4-FFF2-40B4-BE49-F238E27FC236}">
                <a16:creationId xmlns:a16="http://schemas.microsoft.com/office/drawing/2014/main" id="{A65C5C51-B332-9870-4349-6157D55AD45D}"/>
              </a:ext>
            </a:extLst>
          </p:cNvPr>
          <p:cNvSpPr txBox="1"/>
          <p:nvPr/>
        </p:nvSpPr>
        <p:spPr>
          <a:xfrm>
            <a:off x="5513745" y="780128"/>
            <a:ext cx="613410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 Có những lớp nào đóng góp sách vào thư viện? Mỗi lớp đóng góp bao nhiêu cuốn sách?</a:t>
            </a:r>
          </a:p>
        </p:txBody>
      </p:sp>
      <p:sp>
        <p:nvSpPr>
          <p:cNvPr id="2" name="Text Box 14">
            <a:extLst>
              <a:ext uri="{FF2B5EF4-FFF2-40B4-BE49-F238E27FC236}">
                <a16:creationId xmlns:a16="http://schemas.microsoft.com/office/drawing/2014/main" id="{0964EBA0-087C-4C75-DB6B-8E7A84F746A0}"/>
              </a:ext>
            </a:extLst>
          </p:cNvPr>
          <p:cNvSpPr txBox="1"/>
          <p:nvPr/>
        </p:nvSpPr>
        <p:spPr>
          <a:xfrm>
            <a:off x="5774049" y="2519124"/>
            <a:ext cx="5818183" cy="3598549"/>
          </a:xfrm>
          <a:prstGeom prst="rect">
            <a:avLst/>
          </a:prstGeom>
          <a:solidFill>
            <a:srgbClr val="F9A9CF"/>
          </a:solidFill>
        </p:spPr>
        <p:txBody>
          <a:bodyPr wrap="square" rtlCol="0">
            <a:spAutoFit/>
          </a:bodyPr>
          <a:lstStyle/>
          <a:p>
            <a:pPr defTabSz="1219170">
              <a:lnSpc>
                <a:spcPct val="120000"/>
              </a:lnSpc>
              <a:buClr>
                <a:srgbClr val="000000"/>
              </a:buClr>
              <a:defRPr/>
            </a:pPr>
            <a:r>
              <a:rPr lang="pt-BR" sz="3200" b="1" kern="0" dirty="0">
                <a:solidFill>
                  <a:srgbClr val="000000"/>
                </a:solidFill>
                <a:latin typeface="Calibri" panose="020F0502020204030204" pitchFamily="34" charset="0"/>
                <a:cs typeface="Calibri" panose="020F0502020204030204" pitchFamily="34" charset="0"/>
                <a:sym typeface="Arial" panose="020B0604020202020204"/>
              </a:rPr>
              <a:t>Có 5 lớp : 4A, 4B, 4C, 4D, 4E</a:t>
            </a:r>
          </a:p>
          <a:p>
            <a:pPr marL="457200" indent="-457200" defTabSz="1219170">
              <a:lnSpc>
                <a:spcPct val="120000"/>
              </a:lnSpc>
              <a:buClr>
                <a:srgbClr val="000000"/>
              </a:buClr>
              <a:buFont typeface="Arial" panose="020B0604020202020204" pitchFamily="34" charset="0"/>
              <a:buChar char="•"/>
              <a:defRPr/>
            </a:pP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Lớp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4A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đóng</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góp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60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cuốn</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sách</a:t>
            </a:r>
            <a:endParaRPr lang="en-US" sz="3200" b="1" kern="0" dirty="0">
              <a:solidFill>
                <a:srgbClr val="000000"/>
              </a:solidFill>
              <a:latin typeface="Calibri" panose="020F0502020204030204" pitchFamily="34" charset="0"/>
              <a:cs typeface="Calibri" panose="020F0502020204030204" pitchFamily="34" charset="0"/>
              <a:sym typeface="Arial" panose="020B0604020202020204"/>
            </a:endParaRPr>
          </a:p>
          <a:p>
            <a:pPr marL="457200" indent="-457200" defTabSz="1219170">
              <a:lnSpc>
                <a:spcPct val="120000"/>
              </a:lnSpc>
              <a:buClr>
                <a:srgbClr val="000000"/>
              </a:buClr>
              <a:buFont typeface="Arial" panose="020B0604020202020204" pitchFamily="34" charset="0"/>
              <a:buChar char="•"/>
              <a:defRPr/>
            </a:pP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Lớp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4B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đóng</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góp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52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cuốn</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sách</a:t>
            </a:r>
            <a:endParaRPr lang="en-US" sz="3200" b="1" kern="0" dirty="0">
              <a:solidFill>
                <a:srgbClr val="000000"/>
              </a:solidFill>
              <a:latin typeface="Calibri" panose="020F0502020204030204" pitchFamily="34" charset="0"/>
              <a:cs typeface="Calibri" panose="020F0502020204030204" pitchFamily="34" charset="0"/>
              <a:sym typeface="Arial" panose="020B0604020202020204"/>
            </a:endParaRPr>
          </a:p>
          <a:p>
            <a:pPr marL="457200" indent="-457200" defTabSz="1219170">
              <a:lnSpc>
                <a:spcPct val="120000"/>
              </a:lnSpc>
              <a:buClr>
                <a:srgbClr val="000000"/>
              </a:buClr>
              <a:buFont typeface="Arial" panose="020B0604020202020204" pitchFamily="34" charset="0"/>
              <a:buChar char="•"/>
              <a:defRPr/>
            </a:pP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Lớp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4C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đóng</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góp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80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cuốn</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sách</a:t>
            </a:r>
            <a:endParaRPr lang="en-US" sz="3200" b="1" kern="0" dirty="0">
              <a:solidFill>
                <a:srgbClr val="000000"/>
              </a:solidFill>
              <a:latin typeface="Calibri" panose="020F0502020204030204" pitchFamily="34" charset="0"/>
              <a:cs typeface="Calibri" panose="020F0502020204030204" pitchFamily="34" charset="0"/>
              <a:sym typeface="Arial" panose="020B0604020202020204"/>
            </a:endParaRPr>
          </a:p>
          <a:p>
            <a:pPr marL="457200" indent="-457200" defTabSz="1219170">
              <a:lnSpc>
                <a:spcPct val="120000"/>
              </a:lnSpc>
              <a:buClr>
                <a:srgbClr val="000000"/>
              </a:buClr>
              <a:buFont typeface="Arial" panose="020B0604020202020204" pitchFamily="34" charset="0"/>
              <a:buChar char="•"/>
              <a:defRPr/>
            </a:pP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Lớp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4D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đóng</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góp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68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cuốn</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sách</a:t>
            </a:r>
            <a:endParaRPr lang="en-US" sz="3200" b="1" kern="0" dirty="0">
              <a:solidFill>
                <a:srgbClr val="000000"/>
              </a:solidFill>
              <a:latin typeface="Calibri" panose="020F0502020204030204" pitchFamily="34" charset="0"/>
              <a:cs typeface="Calibri" panose="020F0502020204030204" pitchFamily="34" charset="0"/>
              <a:sym typeface="Arial" panose="020B0604020202020204"/>
            </a:endParaRPr>
          </a:p>
          <a:p>
            <a:pPr marL="457200" indent="-457200" defTabSz="1219170">
              <a:lnSpc>
                <a:spcPct val="120000"/>
              </a:lnSpc>
              <a:buClr>
                <a:srgbClr val="000000"/>
              </a:buClr>
              <a:buFont typeface="Arial" panose="020B0604020202020204" pitchFamily="34" charset="0"/>
              <a:buChar char="•"/>
              <a:defRPr/>
            </a:pP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Lớp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4E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đóng</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góp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40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cuốn</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sách</a:t>
            </a:r>
            <a:endParaRPr lang="en-US" sz="3200" b="1" kern="0" dirty="0">
              <a:solidFill>
                <a:srgbClr val="000000"/>
              </a:solidFill>
              <a:latin typeface="Calibri" panose="020F0502020204030204" pitchFamily="34" charset="0"/>
              <a:cs typeface="Calibri" panose="020F0502020204030204" pitchFamily="34" charset="0"/>
              <a:sym typeface="Arial" panose="020B0604020202020204"/>
            </a:endParaRPr>
          </a:p>
        </p:txBody>
      </p:sp>
    </p:spTree>
    <p:extLst>
      <p:ext uri="{BB962C8B-B14F-4D97-AF65-F5344CB8AC3E}">
        <p14:creationId xmlns:p14="http://schemas.microsoft.com/office/powerpoint/2010/main" val="186222489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3" name="Picture 2">
            <a:extLst>
              <a:ext uri="{FF2B5EF4-FFF2-40B4-BE49-F238E27FC236}">
                <a16:creationId xmlns:a16="http://schemas.microsoft.com/office/drawing/2014/main" id="{685DF0DA-396C-8BD9-7EF9-89EB60C5735A}"/>
              </a:ext>
            </a:extLst>
          </p:cNvPr>
          <p:cNvPicPr>
            <a:picLocks noChangeAspect="1"/>
          </p:cNvPicPr>
          <p:nvPr/>
        </p:nvPicPr>
        <p:blipFill>
          <a:blip r:embed="rId3"/>
          <a:stretch>
            <a:fillRect/>
          </a:stretch>
        </p:blipFill>
        <p:spPr>
          <a:xfrm>
            <a:off x="361949" y="1147626"/>
            <a:ext cx="5259969" cy="4662623"/>
          </a:xfrm>
          <a:prstGeom prst="rect">
            <a:avLst/>
          </a:prstGeom>
        </p:spPr>
      </p:pic>
      <p:sp>
        <p:nvSpPr>
          <p:cNvPr id="4" name="TextBox 3">
            <a:extLst>
              <a:ext uri="{FF2B5EF4-FFF2-40B4-BE49-F238E27FC236}">
                <a16:creationId xmlns:a16="http://schemas.microsoft.com/office/drawing/2014/main" id="{A65C5C51-B332-9870-4349-6157D55AD45D}"/>
              </a:ext>
            </a:extLst>
          </p:cNvPr>
          <p:cNvSpPr txBox="1"/>
          <p:nvPr/>
        </p:nvSpPr>
        <p:spPr>
          <a:xfrm>
            <a:off x="5553074" y="1419225"/>
            <a:ext cx="6343957" cy="1569660"/>
          </a:xfrm>
          <a:prstGeom prst="rect">
            <a:avLst/>
          </a:prstGeom>
          <a:noFill/>
        </p:spPr>
        <p:txBody>
          <a:bodyPr wrap="square" rtlCol="0">
            <a:spAutoFit/>
          </a:bodyPr>
          <a:lstStyle/>
          <a:p>
            <a:pPr lvl="0" algn="just"/>
            <a:r>
              <a:rPr lang="vi-VN" sz="3200" b="1" dirty="0">
                <a:solidFill>
                  <a:srgbClr val="000000"/>
                </a:solidFill>
                <a:latin typeface="Calibri" panose="020F0502020204030204" pitchFamily="34" charset="0"/>
                <a:cs typeface="Calibri" panose="020F0502020204030204" pitchFamily="34" charset="0"/>
              </a:rPr>
              <a:t>b) Lớp nào đóng góp nhiều sách nhất? Lớp nào đóng góp ít sách nhất?</a:t>
            </a:r>
          </a:p>
        </p:txBody>
      </p:sp>
      <p:sp>
        <p:nvSpPr>
          <p:cNvPr id="2" name="Text Box 14">
            <a:extLst>
              <a:ext uri="{FF2B5EF4-FFF2-40B4-BE49-F238E27FC236}">
                <a16:creationId xmlns:a16="http://schemas.microsoft.com/office/drawing/2014/main" id="{0964EBA0-087C-4C75-DB6B-8E7A84F746A0}"/>
              </a:ext>
            </a:extLst>
          </p:cNvPr>
          <p:cNvSpPr txBox="1"/>
          <p:nvPr/>
        </p:nvSpPr>
        <p:spPr>
          <a:xfrm>
            <a:off x="5695391" y="3138556"/>
            <a:ext cx="5975499" cy="2803844"/>
          </a:xfrm>
          <a:prstGeom prst="rect">
            <a:avLst/>
          </a:prstGeom>
          <a:solidFill>
            <a:srgbClr val="F9A9CF"/>
          </a:solidFill>
        </p:spPr>
        <p:txBody>
          <a:bodyPr wrap="square" rtlCol="0">
            <a:spAutoFit/>
          </a:bodyPr>
          <a:lstStyle/>
          <a:p>
            <a:pPr marL="571500" lvl="0" indent="-571500" algn="just" defTabSz="1219170">
              <a:lnSpc>
                <a:spcPct val="120000"/>
              </a:lnSpc>
              <a:buClr>
                <a:srgbClr val="000000"/>
              </a:buClr>
              <a:buFont typeface="Arial" panose="020B0604020202020204" pitchFamily="34" charset="0"/>
              <a:buChar char="•"/>
              <a:defRPr/>
            </a:pPr>
            <a:r>
              <a:rPr lang="pt-BR" sz="3600" b="1" kern="0" dirty="0">
                <a:solidFill>
                  <a:srgbClr val="000000"/>
                </a:solidFill>
                <a:latin typeface="Calibri" panose="020F0502020204030204" pitchFamily="34" charset="0"/>
                <a:cs typeface="Calibri" panose="020F0502020204030204" pitchFamily="34" charset="0"/>
                <a:sym typeface="Arial" panose="020B0604020202020204"/>
              </a:rPr>
              <a:t>Lớp 4C đóng góp nhiều sách nhất</a:t>
            </a:r>
          </a:p>
          <a:p>
            <a:pPr marL="571500" lvl="0" indent="-571500" algn="just" defTabSz="1219170">
              <a:lnSpc>
                <a:spcPct val="120000"/>
              </a:lnSpc>
              <a:buClr>
                <a:srgbClr val="000000"/>
              </a:buClr>
              <a:buFont typeface="Arial" panose="020B0604020202020204" pitchFamily="34" charset="0"/>
              <a:buChar char="•"/>
              <a:defRPr/>
            </a:pPr>
            <a:r>
              <a:rPr lang="pt-BR" sz="3600" b="1" kern="0" dirty="0">
                <a:solidFill>
                  <a:srgbClr val="000000"/>
                </a:solidFill>
                <a:latin typeface="Calibri" panose="020F0502020204030204" pitchFamily="34" charset="0"/>
                <a:cs typeface="Calibri" panose="020F0502020204030204" pitchFamily="34" charset="0"/>
                <a:sym typeface="Arial" panose="020B0604020202020204"/>
              </a:rPr>
              <a:t>Lớp 4E đóng góp ít sách nhất.</a:t>
            </a:r>
            <a:endParaRPr kumimoji="0" lang="en-US" sz="3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Tree>
    <p:extLst>
      <p:ext uri="{BB962C8B-B14F-4D97-AF65-F5344CB8AC3E}">
        <p14:creationId xmlns:p14="http://schemas.microsoft.com/office/powerpoint/2010/main" val="150982033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3" name="Picture 2">
            <a:extLst>
              <a:ext uri="{FF2B5EF4-FFF2-40B4-BE49-F238E27FC236}">
                <a16:creationId xmlns:a16="http://schemas.microsoft.com/office/drawing/2014/main" id="{685DF0DA-396C-8BD9-7EF9-89EB60C5735A}"/>
              </a:ext>
            </a:extLst>
          </p:cNvPr>
          <p:cNvPicPr>
            <a:picLocks noChangeAspect="1"/>
          </p:cNvPicPr>
          <p:nvPr/>
        </p:nvPicPr>
        <p:blipFill>
          <a:blip r:embed="rId3"/>
          <a:stretch>
            <a:fillRect/>
          </a:stretch>
        </p:blipFill>
        <p:spPr>
          <a:xfrm>
            <a:off x="361949" y="1147626"/>
            <a:ext cx="5259969" cy="4662623"/>
          </a:xfrm>
          <a:prstGeom prst="rect">
            <a:avLst/>
          </a:prstGeom>
        </p:spPr>
      </p:pic>
      <p:sp>
        <p:nvSpPr>
          <p:cNvPr id="4" name="TextBox 3">
            <a:extLst>
              <a:ext uri="{FF2B5EF4-FFF2-40B4-BE49-F238E27FC236}">
                <a16:creationId xmlns:a16="http://schemas.microsoft.com/office/drawing/2014/main" id="{A65C5C51-B332-9870-4349-6157D55AD45D}"/>
              </a:ext>
            </a:extLst>
          </p:cNvPr>
          <p:cNvSpPr txBox="1"/>
          <p:nvPr/>
        </p:nvSpPr>
        <p:spPr>
          <a:xfrm>
            <a:off x="5553074" y="1419225"/>
            <a:ext cx="6343957" cy="1077218"/>
          </a:xfrm>
          <a:prstGeom prst="rect">
            <a:avLst/>
          </a:prstGeom>
          <a:noFill/>
        </p:spPr>
        <p:txBody>
          <a:bodyPr wrap="square" rtlCol="0">
            <a:spAutoFit/>
          </a:bodyPr>
          <a:lstStyle/>
          <a:p>
            <a:pPr lvl="0" algn="just"/>
            <a:r>
              <a:rPr lang="vi-VN" sz="3200" b="1" dirty="0">
                <a:solidFill>
                  <a:srgbClr val="000000"/>
                </a:solidFill>
                <a:latin typeface="Calibri" panose="020F0502020204030204" pitchFamily="34" charset="0"/>
                <a:cs typeface="Calibri" panose="020F0502020204030204" pitchFamily="34" charset="0"/>
              </a:rPr>
              <a:t>c) Có bao nhiêu lớp đóng góp nhiều hơn 50 cuốn sách?</a:t>
            </a:r>
          </a:p>
        </p:txBody>
      </p:sp>
      <p:sp>
        <p:nvSpPr>
          <p:cNvPr id="2" name="Text Box 14">
            <a:extLst>
              <a:ext uri="{FF2B5EF4-FFF2-40B4-BE49-F238E27FC236}">
                <a16:creationId xmlns:a16="http://schemas.microsoft.com/office/drawing/2014/main" id="{0964EBA0-087C-4C75-DB6B-8E7A84F746A0}"/>
              </a:ext>
            </a:extLst>
          </p:cNvPr>
          <p:cNvSpPr txBox="1"/>
          <p:nvPr/>
        </p:nvSpPr>
        <p:spPr>
          <a:xfrm>
            <a:off x="5695391" y="3138556"/>
            <a:ext cx="5975499" cy="1377621"/>
          </a:xfrm>
          <a:prstGeom prst="rect">
            <a:avLst/>
          </a:prstGeom>
          <a:solidFill>
            <a:srgbClr val="F9A9CF"/>
          </a:solidFill>
        </p:spPr>
        <p:txBody>
          <a:bodyPr wrap="square" rtlCol="0">
            <a:spAutoFit/>
          </a:bodyPr>
          <a:lstStyle/>
          <a:p>
            <a:pPr marL="571500" lvl="0" indent="-571500" algn="just" defTabSz="1219170">
              <a:lnSpc>
                <a:spcPct val="120000"/>
              </a:lnSpc>
              <a:buClr>
                <a:srgbClr val="000000"/>
              </a:buClr>
              <a:buFont typeface="Arial" panose="020B0604020202020204" pitchFamily="34" charset="0"/>
              <a:buChar char="•"/>
              <a:defRPr/>
            </a:pPr>
            <a:r>
              <a:rPr lang="vi-VN" sz="3600" b="1" kern="0" dirty="0">
                <a:solidFill>
                  <a:srgbClr val="000000"/>
                </a:solidFill>
                <a:latin typeface="Calibri" panose="020F0502020204030204" pitchFamily="34" charset="0"/>
                <a:cs typeface="Calibri" panose="020F0502020204030204" pitchFamily="34" charset="0"/>
                <a:sym typeface="Arial" panose="020B0604020202020204"/>
              </a:rPr>
              <a:t>Có 4 lớp đóng góp nhiều hơn 50 cuốn sách.</a:t>
            </a:r>
            <a:endPar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endParaRPr>
          </a:p>
        </p:txBody>
      </p:sp>
    </p:spTree>
    <p:extLst>
      <p:ext uri="{BB962C8B-B14F-4D97-AF65-F5344CB8AC3E}">
        <p14:creationId xmlns:p14="http://schemas.microsoft.com/office/powerpoint/2010/main" val="195529172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561" name="Google Shape;561;p32"/>
          <p:cNvGrpSpPr/>
          <p:nvPr/>
        </p:nvGrpSpPr>
        <p:grpSpPr>
          <a:xfrm rot="10800000" flipH="1">
            <a:off x="10372730" y="1053118"/>
            <a:ext cx="859372" cy="86167"/>
            <a:chOff x="15456318" y="3520944"/>
            <a:chExt cx="735848" cy="73781"/>
          </a:xfrm>
        </p:grpSpPr>
        <p:sp>
          <p:nvSpPr>
            <p:cNvPr id="562" name="Google Shape;562;p32"/>
            <p:cNvSpPr/>
            <p:nvPr/>
          </p:nvSpPr>
          <p:spPr>
            <a:xfrm rot="5400000">
              <a:off x="15732993" y="3253430"/>
              <a:ext cx="64621" cy="617970"/>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3" name="Google Shape;563;p32"/>
            <p:cNvSpPr/>
            <p:nvPr/>
          </p:nvSpPr>
          <p:spPr>
            <a:xfrm rot="5400000">
              <a:off x="16118579" y="3518686"/>
              <a:ext cx="71328" cy="75845"/>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 name="Group 11"/>
          <p:cNvGrpSpPr/>
          <p:nvPr/>
        </p:nvGrpSpPr>
        <p:grpSpPr>
          <a:xfrm>
            <a:off x="71567" y="305012"/>
            <a:ext cx="11104261" cy="1241214"/>
            <a:chOff x="358" y="-76"/>
            <a:chExt cx="10824" cy="1466"/>
          </a:xfrm>
        </p:grpSpPr>
        <p:sp>
          <p:nvSpPr>
            <p:cNvPr id="15" name="Text Box 14"/>
            <p:cNvSpPr txBox="1"/>
            <p:nvPr/>
          </p:nvSpPr>
          <p:spPr>
            <a:xfrm>
              <a:off x="1366" y="-76"/>
              <a:ext cx="9816" cy="1466"/>
            </a:xfrm>
            <a:prstGeom prst="rect">
              <a:avLst/>
            </a:prstGeom>
            <a:solidFill>
              <a:srgbClr val="F9A9CF"/>
            </a:solid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Cho biết số học sinh đến thư viện trường mượn sách vào mỗi ngày trong tuần vừa qua như sau:</a:t>
              </a:r>
              <a:endPar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endParaRPr>
            </a:p>
          </p:txBody>
        </p:sp>
        <p:grpSp>
          <p:nvGrpSpPr>
            <p:cNvPr id="9" name="Group 8"/>
            <p:cNvGrpSpPr/>
            <p:nvPr/>
          </p:nvGrpSpPr>
          <p:grpSpPr>
            <a:xfrm>
              <a:off x="358" y="251"/>
              <a:ext cx="1123" cy="1102"/>
              <a:chOff x="274" y="273"/>
              <a:chExt cx="1123" cy="1102"/>
            </a:xfrm>
          </p:grpSpPr>
          <p:sp>
            <p:nvSpPr>
              <p:cNvPr id="10" name="Isosceles Triangle 9"/>
              <p:cNvSpPr/>
              <p:nvPr/>
            </p:nvSpPr>
            <p:spPr>
              <a:xfrm>
                <a:off x="274" y="273"/>
                <a:ext cx="1123" cy="956"/>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Arial"/>
                  <a:ea typeface="+mn-ea"/>
                  <a:cs typeface="+mn-cs"/>
                  <a:sym typeface="Arial" panose="020B0604020202020204"/>
                </a:endParaRPr>
              </a:p>
            </p:txBody>
          </p:sp>
          <p:sp>
            <p:nvSpPr>
              <p:cNvPr id="11" name="Text Box 10"/>
              <p:cNvSpPr txBox="1"/>
              <p:nvPr/>
            </p:nvSpPr>
            <p:spPr>
              <a:xfrm>
                <a:off x="584" y="397"/>
                <a:ext cx="634" cy="978"/>
              </a:xfrm>
              <a:prstGeom prst="rect">
                <a:avLst/>
              </a:prstGeom>
              <a:noFill/>
            </p:spPr>
            <p:txBody>
              <a:bodyPr wrap="square" rtlCol="0">
                <a:spAutoFit/>
              </a:bodyPr>
              <a:lstStyle/>
              <a:p>
                <a:pPr marL="0" marR="0" lvl="0" indent="0" algn="l" defTabSz="1219170" rtl="0" eaLnBrk="1" fontAlgn="auto" latinLnBrk="0" hangingPunct="1">
                  <a:lnSpc>
                    <a:spcPct val="120000"/>
                  </a:lnSpc>
                  <a:spcBef>
                    <a:spcPts val="0"/>
                  </a:spcBef>
                  <a:spcAft>
                    <a:spcPts val="0"/>
                  </a:spcAft>
                  <a:buClr>
                    <a:srgbClr val="000000"/>
                  </a:buClr>
                  <a:buSzTx/>
                  <a:buFontTx/>
                  <a:buNone/>
                  <a:tabLst/>
                  <a:defRPr/>
                </a:pPr>
                <a:r>
                  <a:rPr kumimoji="0" lang="en-US" sz="4267"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panose="020B0604020202020204"/>
                  </a:rPr>
                  <a:t>2</a:t>
                </a:r>
              </a:p>
            </p:txBody>
          </p:sp>
        </p:grpSp>
      </p:grpSp>
      <p:pic>
        <p:nvPicPr>
          <p:cNvPr id="5" name="Picture 4">
            <a:extLst>
              <a:ext uri="{FF2B5EF4-FFF2-40B4-BE49-F238E27FC236}">
                <a16:creationId xmlns:a16="http://schemas.microsoft.com/office/drawing/2014/main" id="{B47CBB23-E802-8D89-0500-6CF42987E22B}"/>
              </a:ext>
            </a:extLst>
          </p:cNvPr>
          <p:cNvPicPr>
            <a:picLocks noChangeAspect="1"/>
          </p:cNvPicPr>
          <p:nvPr/>
        </p:nvPicPr>
        <p:blipFill>
          <a:blip r:embed="rId3"/>
          <a:stretch>
            <a:fillRect/>
          </a:stretch>
        </p:blipFill>
        <p:spPr>
          <a:xfrm>
            <a:off x="1076324" y="1547812"/>
            <a:ext cx="10041785" cy="1627462"/>
          </a:xfrm>
          <a:prstGeom prst="rect">
            <a:avLst/>
          </a:prstGeom>
        </p:spPr>
      </p:pic>
      <p:sp>
        <p:nvSpPr>
          <p:cNvPr id="7" name="TextBox 6">
            <a:extLst>
              <a:ext uri="{FF2B5EF4-FFF2-40B4-BE49-F238E27FC236}">
                <a16:creationId xmlns:a16="http://schemas.microsoft.com/office/drawing/2014/main" id="{5A3DAD39-7CCA-05B7-1CD4-9032EBDC5490}"/>
              </a:ext>
            </a:extLst>
          </p:cNvPr>
          <p:cNvSpPr txBox="1"/>
          <p:nvPr/>
        </p:nvSpPr>
        <p:spPr>
          <a:xfrm>
            <a:off x="447674" y="3228975"/>
            <a:ext cx="5591175" cy="1077218"/>
          </a:xfrm>
          <a:prstGeom prst="rect">
            <a:avLst/>
          </a:prstGeom>
          <a:noFill/>
        </p:spPr>
        <p:txBody>
          <a:bodyPr wrap="square" rtlCol="0">
            <a:spAutoFit/>
          </a:bodyPr>
          <a:lstStyle/>
          <a:p>
            <a:r>
              <a:rPr lang="vi-VN" sz="3200" b="1" i="0" dirty="0">
                <a:solidFill>
                  <a:srgbClr val="000000"/>
                </a:solidFill>
                <a:effectLst/>
                <a:latin typeface="Calibri" panose="020F0502020204030204" pitchFamily="34" charset="0"/>
                <a:cs typeface="Calibri" panose="020F0502020204030204" pitchFamily="34" charset="0"/>
              </a:rPr>
              <a:t>a) Số?</a:t>
            </a:r>
            <a:br>
              <a:rPr lang="vi-VN" sz="3200" dirty="0">
                <a:latin typeface="Calibri" panose="020F0502020204030204" pitchFamily="34" charset="0"/>
                <a:cs typeface="Calibri" panose="020F0502020204030204" pitchFamily="34" charset="0"/>
              </a:rPr>
            </a:br>
            <a:r>
              <a:rPr lang="vi-VN" sz="3200" b="0" i="0" dirty="0">
                <a:solidFill>
                  <a:srgbClr val="000000"/>
                </a:solidFill>
                <a:effectLst/>
                <a:latin typeface="Calibri" panose="020F0502020204030204" pitchFamily="34" charset="0"/>
                <a:cs typeface="Calibri" panose="020F0502020204030204" pitchFamily="34" charset="0"/>
              </a:rPr>
              <a:t>Hoàn thành biểu đồ dưới đây:</a:t>
            </a:r>
            <a:endParaRPr lang="en-US" sz="3200" dirty="0">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6668F6C5-AB6D-9E47-5627-950DB8096DE2}"/>
              </a:ext>
            </a:extLst>
          </p:cNvPr>
          <p:cNvPicPr>
            <a:picLocks noChangeAspect="1"/>
          </p:cNvPicPr>
          <p:nvPr/>
        </p:nvPicPr>
        <p:blipFill>
          <a:blip r:embed="rId4"/>
          <a:stretch>
            <a:fillRect/>
          </a:stretch>
        </p:blipFill>
        <p:spPr>
          <a:xfrm>
            <a:off x="5716342" y="3257549"/>
            <a:ext cx="6166095" cy="3100387"/>
          </a:xfrm>
          <a:prstGeom prst="rect">
            <a:avLst/>
          </a:prstGeom>
        </p:spPr>
      </p:pic>
      <p:sp>
        <p:nvSpPr>
          <p:cNvPr id="14" name="Rectangle: Rounded Corners 13">
            <a:extLst>
              <a:ext uri="{FF2B5EF4-FFF2-40B4-BE49-F238E27FC236}">
                <a16:creationId xmlns:a16="http://schemas.microsoft.com/office/drawing/2014/main" id="{23439A14-300D-AD3C-D34D-DAF097293E91}"/>
              </a:ext>
            </a:extLst>
          </p:cNvPr>
          <p:cNvSpPr/>
          <p:nvPr/>
        </p:nvSpPr>
        <p:spPr>
          <a:xfrm>
            <a:off x="6819900" y="5105400"/>
            <a:ext cx="514350" cy="3143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rPr>
              <a:t>35</a:t>
            </a:r>
          </a:p>
        </p:txBody>
      </p:sp>
      <p:sp>
        <p:nvSpPr>
          <p:cNvPr id="16" name="Rectangle: Rounded Corners 15">
            <a:extLst>
              <a:ext uri="{FF2B5EF4-FFF2-40B4-BE49-F238E27FC236}">
                <a16:creationId xmlns:a16="http://schemas.microsoft.com/office/drawing/2014/main" id="{DAFCF4CB-B9A4-039E-F7B0-4C0B463CEC28}"/>
              </a:ext>
            </a:extLst>
          </p:cNvPr>
          <p:cNvSpPr/>
          <p:nvPr/>
        </p:nvSpPr>
        <p:spPr>
          <a:xfrm>
            <a:off x="7886700" y="4914900"/>
            <a:ext cx="514350" cy="3143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rPr>
              <a:t>50</a:t>
            </a:r>
          </a:p>
        </p:txBody>
      </p:sp>
      <p:sp>
        <p:nvSpPr>
          <p:cNvPr id="17" name="Rectangle: Rounded Corners 16">
            <a:extLst>
              <a:ext uri="{FF2B5EF4-FFF2-40B4-BE49-F238E27FC236}">
                <a16:creationId xmlns:a16="http://schemas.microsoft.com/office/drawing/2014/main" id="{D5B36631-3B35-5ED8-218E-27E5182D1E3F}"/>
              </a:ext>
            </a:extLst>
          </p:cNvPr>
          <p:cNvSpPr/>
          <p:nvPr/>
        </p:nvSpPr>
        <p:spPr>
          <a:xfrm>
            <a:off x="8439150" y="4657725"/>
            <a:ext cx="514350" cy="3143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rPr>
              <a:t>70</a:t>
            </a:r>
          </a:p>
        </p:txBody>
      </p:sp>
    </p:spTree>
    <p:extLst>
      <p:ext uri="{BB962C8B-B14F-4D97-AF65-F5344CB8AC3E}">
        <p14:creationId xmlns:p14="http://schemas.microsoft.com/office/powerpoint/2010/main" val="72656158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animBg="1"/>
      <p:bldP spid="16"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561" name="Google Shape;561;p32"/>
          <p:cNvGrpSpPr/>
          <p:nvPr/>
        </p:nvGrpSpPr>
        <p:grpSpPr>
          <a:xfrm rot="10800000" flipH="1">
            <a:off x="10372730" y="1053118"/>
            <a:ext cx="859372" cy="86167"/>
            <a:chOff x="15456318" y="3520944"/>
            <a:chExt cx="735848" cy="73781"/>
          </a:xfrm>
        </p:grpSpPr>
        <p:sp>
          <p:nvSpPr>
            <p:cNvPr id="562" name="Google Shape;562;p32"/>
            <p:cNvSpPr/>
            <p:nvPr/>
          </p:nvSpPr>
          <p:spPr>
            <a:xfrm rot="5400000">
              <a:off x="15732993" y="3253430"/>
              <a:ext cx="64621" cy="617970"/>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3" name="Google Shape;563;p32"/>
            <p:cNvSpPr/>
            <p:nvPr/>
          </p:nvSpPr>
          <p:spPr>
            <a:xfrm rot="5400000">
              <a:off x="16118579" y="3518686"/>
              <a:ext cx="71328" cy="75845"/>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 name="Group 11"/>
          <p:cNvGrpSpPr/>
          <p:nvPr/>
        </p:nvGrpSpPr>
        <p:grpSpPr>
          <a:xfrm>
            <a:off x="71567" y="305012"/>
            <a:ext cx="11104261" cy="1241214"/>
            <a:chOff x="358" y="-76"/>
            <a:chExt cx="10824" cy="1466"/>
          </a:xfrm>
        </p:grpSpPr>
        <p:sp>
          <p:nvSpPr>
            <p:cNvPr id="15" name="Text Box 14"/>
            <p:cNvSpPr txBox="1"/>
            <p:nvPr/>
          </p:nvSpPr>
          <p:spPr>
            <a:xfrm>
              <a:off x="1366" y="-76"/>
              <a:ext cx="9816" cy="1466"/>
            </a:xfrm>
            <a:prstGeom prst="rect">
              <a:avLst/>
            </a:prstGeom>
            <a:solidFill>
              <a:srgbClr val="F9A9CF"/>
            </a:solid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Cho biết số học sinh đến thư viện trường mượn sách vào mỗi ngày trong tuần vừa qua như sau:</a:t>
              </a:r>
              <a:endPar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endParaRPr>
            </a:p>
          </p:txBody>
        </p:sp>
        <p:grpSp>
          <p:nvGrpSpPr>
            <p:cNvPr id="9" name="Group 8"/>
            <p:cNvGrpSpPr/>
            <p:nvPr/>
          </p:nvGrpSpPr>
          <p:grpSpPr>
            <a:xfrm>
              <a:off x="358" y="251"/>
              <a:ext cx="1123" cy="1102"/>
              <a:chOff x="274" y="273"/>
              <a:chExt cx="1123" cy="1102"/>
            </a:xfrm>
          </p:grpSpPr>
          <p:sp>
            <p:nvSpPr>
              <p:cNvPr id="10" name="Isosceles Triangle 9"/>
              <p:cNvSpPr/>
              <p:nvPr/>
            </p:nvSpPr>
            <p:spPr>
              <a:xfrm>
                <a:off x="274" y="273"/>
                <a:ext cx="1123" cy="956"/>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Arial"/>
                  <a:ea typeface="+mn-ea"/>
                  <a:cs typeface="+mn-cs"/>
                  <a:sym typeface="Arial" panose="020B0604020202020204"/>
                </a:endParaRPr>
              </a:p>
            </p:txBody>
          </p:sp>
          <p:sp>
            <p:nvSpPr>
              <p:cNvPr id="11" name="Text Box 10"/>
              <p:cNvSpPr txBox="1"/>
              <p:nvPr/>
            </p:nvSpPr>
            <p:spPr>
              <a:xfrm>
                <a:off x="584" y="397"/>
                <a:ext cx="634" cy="978"/>
              </a:xfrm>
              <a:prstGeom prst="rect">
                <a:avLst/>
              </a:prstGeom>
              <a:noFill/>
            </p:spPr>
            <p:txBody>
              <a:bodyPr wrap="square" rtlCol="0">
                <a:spAutoFit/>
              </a:bodyPr>
              <a:lstStyle/>
              <a:p>
                <a:pPr marL="0" marR="0" lvl="0" indent="0" algn="l" defTabSz="1219170" rtl="0" eaLnBrk="1" fontAlgn="auto" latinLnBrk="0" hangingPunct="1">
                  <a:lnSpc>
                    <a:spcPct val="120000"/>
                  </a:lnSpc>
                  <a:spcBef>
                    <a:spcPts val="0"/>
                  </a:spcBef>
                  <a:spcAft>
                    <a:spcPts val="0"/>
                  </a:spcAft>
                  <a:buClr>
                    <a:srgbClr val="000000"/>
                  </a:buClr>
                  <a:buSzTx/>
                  <a:buFontTx/>
                  <a:buNone/>
                  <a:tabLst/>
                  <a:defRPr/>
                </a:pPr>
                <a:r>
                  <a:rPr kumimoji="0" lang="en-US" sz="4267"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panose="020B0604020202020204"/>
                  </a:rPr>
                  <a:t>2</a:t>
                </a:r>
              </a:p>
            </p:txBody>
          </p:sp>
        </p:grpSp>
      </p:grpSp>
      <p:pic>
        <p:nvPicPr>
          <p:cNvPr id="5" name="Picture 4">
            <a:extLst>
              <a:ext uri="{FF2B5EF4-FFF2-40B4-BE49-F238E27FC236}">
                <a16:creationId xmlns:a16="http://schemas.microsoft.com/office/drawing/2014/main" id="{B47CBB23-E802-8D89-0500-6CF42987E22B}"/>
              </a:ext>
            </a:extLst>
          </p:cNvPr>
          <p:cNvPicPr>
            <a:picLocks noChangeAspect="1"/>
          </p:cNvPicPr>
          <p:nvPr/>
        </p:nvPicPr>
        <p:blipFill>
          <a:blip r:embed="rId3"/>
          <a:stretch>
            <a:fillRect/>
          </a:stretch>
        </p:blipFill>
        <p:spPr>
          <a:xfrm>
            <a:off x="1076324" y="1547812"/>
            <a:ext cx="10041785" cy="1627462"/>
          </a:xfrm>
          <a:prstGeom prst="rect">
            <a:avLst/>
          </a:prstGeom>
        </p:spPr>
      </p:pic>
      <p:sp>
        <p:nvSpPr>
          <p:cNvPr id="7" name="TextBox 6">
            <a:extLst>
              <a:ext uri="{FF2B5EF4-FFF2-40B4-BE49-F238E27FC236}">
                <a16:creationId xmlns:a16="http://schemas.microsoft.com/office/drawing/2014/main" id="{5A3DAD39-7CCA-05B7-1CD4-9032EBDC5490}"/>
              </a:ext>
            </a:extLst>
          </p:cNvPr>
          <p:cNvSpPr txBox="1"/>
          <p:nvPr/>
        </p:nvSpPr>
        <p:spPr>
          <a:xfrm>
            <a:off x="447674" y="3343275"/>
            <a:ext cx="11372851" cy="1200329"/>
          </a:xfrm>
          <a:prstGeom prst="rect">
            <a:avLst/>
          </a:prstGeom>
          <a:noFill/>
        </p:spPr>
        <p:txBody>
          <a:bodyPr wrap="square" rtlCol="0">
            <a:spAutoFit/>
          </a:bodyPr>
          <a:lstStyle/>
          <a:p>
            <a:pPr lvl="0"/>
            <a:r>
              <a:rPr lang="vi-VN" sz="3600" b="1" dirty="0">
                <a:solidFill>
                  <a:srgbClr val="000000"/>
                </a:solidFill>
                <a:latin typeface="Calibri" panose="020F0502020204030204" pitchFamily="34" charset="0"/>
                <a:cs typeface="Calibri" panose="020F0502020204030204" pitchFamily="34" charset="0"/>
              </a:rPr>
              <a:t>b) Những ngày nào có số học sinh đến thư viện mượn sách bằng nhau?</a:t>
            </a:r>
            <a:endParaRPr kumimoji="0" lang="en-US" sz="3600" b="0" i="0" u="none" strike="noStrike" kern="1200" cap="none" spc="0" normalizeH="0" baseline="0" noProof="0" dirty="0">
              <a:ln>
                <a:noFill/>
              </a:ln>
              <a:solidFill>
                <a:srgbClr val="EFEFEF"/>
              </a:solidFill>
              <a:effectLst/>
              <a:uLnTx/>
              <a:uFillTx/>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E81FBAE1-D066-06AD-760E-C1C8BF3114A0}"/>
              </a:ext>
            </a:extLst>
          </p:cNvPr>
          <p:cNvSpPr/>
          <p:nvPr/>
        </p:nvSpPr>
        <p:spPr>
          <a:xfrm>
            <a:off x="4724400" y="1752600"/>
            <a:ext cx="2990850" cy="12477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B1B749E-6624-778D-9B76-EE7830F77D4E}"/>
              </a:ext>
            </a:extLst>
          </p:cNvPr>
          <p:cNvSpPr txBox="1"/>
          <p:nvPr/>
        </p:nvSpPr>
        <p:spPr>
          <a:xfrm>
            <a:off x="1209675" y="4724400"/>
            <a:ext cx="10467975" cy="1200329"/>
          </a:xfrm>
          <a:prstGeom prst="rect">
            <a:avLst/>
          </a:prstGeom>
          <a:noFill/>
        </p:spPr>
        <p:txBody>
          <a:bodyPr wrap="square" rtlCol="0">
            <a:spAutoFit/>
          </a:bodyPr>
          <a:lstStyle/>
          <a:p>
            <a:pPr lvl="0" algn="just"/>
            <a:r>
              <a:rPr lang="vi-VN" sz="3600" b="1" dirty="0">
                <a:solidFill>
                  <a:srgbClr val="FF0000"/>
                </a:solidFill>
                <a:latin typeface="Calibri" panose="020F0502020204030204" pitchFamily="34" charset="0"/>
                <a:cs typeface="Calibri" panose="020F0502020204030204" pitchFamily="34" charset="0"/>
              </a:rPr>
              <a:t>Ngày thứ Ba và thứ Tư có số học sinh đến thư viện mượn sách bằng nhau.</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892395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pic>
        <p:nvPicPr>
          <p:cNvPr id="3" name="Picture 2">
            <a:extLst>
              <a:ext uri="{FF2B5EF4-FFF2-40B4-BE49-F238E27FC236}">
                <a16:creationId xmlns:a16="http://schemas.microsoft.com/office/drawing/2014/main" id="{A2F5002D-BF3D-9560-F064-B96489E61428}"/>
              </a:ext>
            </a:extLst>
          </p:cNvPr>
          <p:cNvPicPr>
            <a:picLocks noChangeAspect="1"/>
          </p:cNvPicPr>
          <p:nvPr/>
        </p:nvPicPr>
        <p:blipFill>
          <a:blip r:embed="rId3"/>
          <a:stretch>
            <a:fillRect/>
          </a:stretch>
        </p:blipFill>
        <p:spPr>
          <a:xfrm>
            <a:off x="1901935" y="1918201"/>
            <a:ext cx="9169179" cy="3078747"/>
          </a:xfrm>
          <a:prstGeom prst="rect">
            <a:avLst/>
          </a:prstGeom>
        </p:spPr>
      </p:pic>
    </p:spTree>
    <p:extLst>
      <p:ext uri="{BB962C8B-B14F-4D97-AF65-F5344CB8AC3E}">
        <p14:creationId xmlns:p14="http://schemas.microsoft.com/office/powerpoint/2010/main" val="299977920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E0CC6-66F1-4B41-B705-80060A2B8AE1}"/>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B95EC8AA-ACBE-4DFD-B0E2-5C055AB8F50D}"/>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id="{68363D83-1034-47DC-94AC-0E2A2EC6F4DC}"/>
              </a:ext>
            </a:extLst>
          </p:cNvPr>
          <p:cNvSpPr>
            <a:spLocks noGrp="1"/>
          </p:cNvSpPr>
          <p:nvPr>
            <p:ph type="subTitle" idx="1"/>
          </p:nvPr>
        </p:nvSpPr>
        <p:spPr/>
        <p:txBody>
          <a:bodyPr/>
          <a:lstStyle/>
          <a:p>
            <a:endParaRPr lang="en-US"/>
          </a:p>
        </p:txBody>
      </p:sp>
      <p:pic>
        <p:nvPicPr>
          <p:cNvPr id="6" name="Khởi động tiết học  Bài 46_1080p">
            <a:hlinkClick r:id="" action="ppaction://media"/>
            <a:extLst>
              <a:ext uri="{FF2B5EF4-FFF2-40B4-BE49-F238E27FC236}">
                <a16:creationId xmlns:a16="http://schemas.microsoft.com/office/drawing/2014/main" id="{34EA124E-136E-ED7C-02B7-B31F41F046E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68929686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5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618575-3DF1-29ED-7344-714ECD76B0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114425" y="1164950"/>
            <a:ext cx="5693050" cy="5693050"/>
          </a:xfrm>
          <a:prstGeom prst="rect">
            <a:avLst/>
          </a:prstGeom>
        </p:spPr>
      </p:pic>
      <p:sp>
        <p:nvSpPr>
          <p:cNvPr id="6" name="Speech Bubble: Rectangle with Corners Rounded 5">
            <a:extLst>
              <a:ext uri="{FF2B5EF4-FFF2-40B4-BE49-F238E27FC236}">
                <a16:creationId xmlns:a16="http://schemas.microsoft.com/office/drawing/2014/main" id="{AD82ADEF-A915-2726-44BB-6DED25D4829A}"/>
              </a:ext>
            </a:extLst>
          </p:cNvPr>
          <p:cNvSpPr/>
          <p:nvPr/>
        </p:nvSpPr>
        <p:spPr>
          <a:xfrm>
            <a:off x="3339141" y="552450"/>
            <a:ext cx="8165287" cy="2024517"/>
          </a:xfrm>
          <a:prstGeom prst="wedgeRoundRectCallout">
            <a:avLst>
              <a:gd name="adj1" fmla="val -64717"/>
              <a:gd name="adj2" fmla="val 44622"/>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Hãy</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nhắc</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lại</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biểu</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đồ</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cột</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bao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gồm</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những</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thông</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tin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gì</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a:t>
            </a:r>
            <a:endPar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713158B8-4422-2BE7-C936-B0A4245404E5}"/>
              </a:ext>
            </a:extLst>
          </p:cNvPr>
          <p:cNvPicPr>
            <a:picLocks noChangeAspect="1"/>
          </p:cNvPicPr>
          <p:nvPr/>
        </p:nvPicPr>
        <p:blipFill>
          <a:blip r:embed="rId3"/>
          <a:stretch>
            <a:fillRect/>
          </a:stretch>
        </p:blipFill>
        <p:spPr>
          <a:xfrm>
            <a:off x="3228975" y="3443287"/>
            <a:ext cx="8286750" cy="1743075"/>
          </a:xfrm>
          <a:prstGeom prst="rect">
            <a:avLst/>
          </a:prstGeom>
        </p:spPr>
      </p:pic>
    </p:spTree>
    <p:extLst>
      <p:ext uri="{BB962C8B-B14F-4D97-AF65-F5344CB8AC3E}">
        <p14:creationId xmlns:p14="http://schemas.microsoft.com/office/powerpoint/2010/main" val="123979157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398"/>
        <p:cNvGrpSpPr/>
        <p:nvPr/>
      </p:nvGrpSpPr>
      <p:grpSpPr>
        <a:xfrm>
          <a:off x="0" y="0"/>
          <a:ext cx="0" cy="0"/>
          <a:chOff x="0" y="0"/>
          <a:chExt cx="0" cy="0"/>
        </a:xfrm>
      </p:grpSpPr>
      <p:grpSp>
        <p:nvGrpSpPr>
          <p:cNvPr id="401" name="Google Shape;401;p29"/>
          <p:cNvGrpSpPr/>
          <p:nvPr/>
        </p:nvGrpSpPr>
        <p:grpSpPr>
          <a:xfrm>
            <a:off x="11483336" y="4984197"/>
            <a:ext cx="133496" cy="1153772"/>
            <a:chOff x="8612502" y="3738147"/>
            <a:chExt cx="100122" cy="865329"/>
          </a:xfrm>
        </p:grpSpPr>
        <p:sp>
          <p:nvSpPr>
            <p:cNvPr id="402" name="Google Shape;402;p29"/>
            <p:cNvSpPr/>
            <p:nvPr/>
          </p:nvSpPr>
          <p:spPr>
            <a:xfrm>
              <a:off x="8624932" y="3876762"/>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3" name="Google Shape;403;p29"/>
            <p:cNvSpPr/>
            <p:nvPr/>
          </p:nvSpPr>
          <p:spPr>
            <a:xfrm>
              <a:off x="8612502" y="3738147"/>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482" name="Google Shape;482;p29"/>
          <p:cNvGrpSpPr/>
          <p:nvPr/>
        </p:nvGrpSpPr>
        <p:grpSpPr>
          <a:xfrm>
            <a:off x="5519114" y="438901"/>
            <a:ext cx="1153772" cy="133496"/>
            <a:chOff x="11440935" y="3894601"/>
            <a:chExt cx="865329" cy="100122"/>
          </a:xfrm>
        </p:grpSpPr>
        <p:sp>
          <p:nvSpPr>
            <p:cNvPr id="483" name="Google Shape;483;p29"/>
            <p:cNvSpPr/>
            <p:nvPr/>
          </p:nvSpPr>
          <p:spPr>
            <a:xfrm rot="5400000">
              <a:off x="11760447" y="3587520"/>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4" name="Google Shape;484;p29"/>
            <p:cNvSpPr/>
            <p:nvPr/>
          </p:nvSpPr>
          <p:spPr>
            <a:xfrm rot="5400000">
              <a:off x="12213272" y="3898402"/>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485" name="Google Shape;485;p29"/>
          <p:cNvGrpSpPr/>
          <p:nvPr/>
        </p:nvGrpSpPr>
        <p:grpSpPr>
          <a:xfrm>
            <a:off x="2141981" y="6280501"/>
            <a:ext cx="1153772" cy="133496"/>
            <a:chOff x="11440935" y="3929926"/>
            <a:chExt cx="865329" cy="100122"/>
          </a:xfrm>
        </p:grpSpPr>
        <p:sp>
          <p:nvSpPr>
            <p:cNvPr id="486" name="Google Shape;486;p29"/>
            <p:cNvSpPr/>
            <p:nvPr/>
          </p:nvSpPr>
          <p:spPr>
            <a:xfrm rot="-5400000" flipH="1">
              <a:off x="11899061" y="3622845"/>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7" name="Google Shape;487;p29"/>
            <p:cNvSpPr/>
            <p:nvPr/>
          </p:nvSpPr>
          <p:spPr>
            <a:xfrm rot="-5400000" flipH="1">
              <a:off x="11437135" y="3933727"/>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90" name="Picture 89" descr="Picture2"/>
          <p:cNvPicPr>
            <a:picLocks noChangeAspect="1"/>
          </p:cNvPicPr>
          <p:nvPr/>
        </p:nvPicPr>
        <p:blipFill>
          <a:blip r:embed="rId3"/>
          <a:stretch>
            <a:fillRect/>
          </a:stretch>
        </p:blipFill>
        <p:spPr>
          <a:xfrm>
            <a:off x="1513841" y="866141"/>
            <a:ext cx="9817100" cy="5588847"/>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randombar(horizontal)">
                                      <p:cBhvr>
                                        <p:cTn id="7" dur="500"/>
                                        <p:tgtEl>
                                          <p:spTgt spid="90"/>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90"/>
                                        </p:tgtEl>
                                        <p:attrNameLst>
                                          <p:attrName>r</p:attrName>
                                        </p:attrNameLst>
                                      </p:cBhvr>
                                    </p:animRot>
                                    <p:animRot by="-240000">
                                      <p:cBhvr>
                                        <p:cTn id="10" dur="200" fill="hold">
                                          <p:stCondLst>
                                            <p:cond delay="200"/>
                                          </p:stCondLst>
                                        </p:cTn>
                                        <p:tgtEl>
                                          <p:spTgt spid="90"/>
                                        </p:tgtEl>
                                        <p:attrNameLst>
                                          <p:attrName>r</p:attrName>
                                        </p:attrNameLst>
                                      </p:cBhvr>
                                    </p:animRot>
                                    <p:animRot by="240000">
                                      <p:cBhvr>
                                        <p:cTn id="11" dur="200" fill="hold">
                                          <p:stCondLst>
                                            <p:cond delay="400"/>
                                          </p:stCondLst>
                                        </p:cTn>
                                        <p:tgtEl>
                                          <p:spTgt spid="90"/>
                                        </p:tgtEl>
                                        <p:attrNameLst>
                                          <p:attrName>r</p:attrName>
                                        </p:attrNameLst>
                                      </p:cBhvr>
                                    </p:animRot>
                                    <p:animRot by="-240000">
                                      <p:cBhvr>
                                        <p:cTn id="12" dur="200" fill="hold">
                                          <p:stCondLst>
                                            <p:cond delay="600"/>
                                          </p:stCondLst>
                                        </p:cTn>
                                        <p:tgtEl>
                                          <p:spTgt spid="90"/>
                                        </p:tgtEl>
                                        <p:attrNameLst>
                                          <p:attrName>r</p:attrName>
                                        </p:attrNameLst>
                                      </p:cBhvr>
                                    </p:animRot>
                                    <p:animRot by="120000">
                                      <p:cBhvr>
                                        <p:cTn id="13" dur="200" fill="hold">
                                          <p:stCondLst>
                                            <p:cond delay="800"/>
                                          </p:stCondLst>
                                        </p:cTn>
                                        <p:tgtEl>
                                          <p:spTgt spid="9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 name="矩形: 圆角 13">
            <a:extLst>
              <a:ext uri="{FF2B5EF4-FFF2-40B4-BE49-F238E27FC236}">
                <a16:creationId xmlns:a16="http://schemas.microsoft.com/office/drawing/2014/main" id="{AD303FA0-BBC5-594C-37D1-3164BE837703}"/>
              </a:ext>
            </a:extLst>
          </p:cNvPr>
          <p:cNvSpPr/>
          <p:nvPr/>
        </p:nvSpPr>
        <p:spPr>
          <a:xfrm>
            <a:off x="2161117" y="120227"/>
            <a:ext cx="8713047" cy="900853"/>
          </a:xfrm>
          <a:prstGeom prst="roundRect">
            <a:avLst>
              <a:gd name="adj" fmla="val 0"/>
            </a:avLst>
          </a:prstGeom>
          <a:noFill/>
          <a:ln>
            <a:noFill/>
          </a:ln>
          <a:extLst>
            <a:ext uri="{909E8E84-426E-40DD-AFC4-6F175D3DCCD1}">
              <a14:hiddenFill xmlns:a14="http://schemas.microsoft.com/office/drawing/2010/main">
                <a:solidFill>
                  <a:srgbClr val="FFECB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lnSpc>
                <a:spcPct val="120000"/>
              </a:lnSpc>
              <a:buClr>
                <a:srgbClr val="000000"/>
              </a:buClr>
            </a:pPr>
            <a:r>
              <a:rPr lang="en-US" altLang="zh-CN" sz="4267" b="1" kern="0" dirty="0" err="1">
                <a:solidFill>
                  <a:srgbClr val="002060"/>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Thứ</a:t>
            </a:r>
            <a:r>
              <a:rPr lang="en-US" altLang="zh-CN" sz="4267" b="1" kern="0" dirty="0">
                <a:solidFill>
                  <a:srgbClr val="002060"/>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 </a:t>
            </a:r>
            <a:r>
              <a:rPr lang="en-US" altLang="zh-CN" sz="4267" b="1" kern="0" dirty="0" err="1">
                <a:solidFill>
                  <a:srgbClr val="002060"/>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ngày</a:t>
            </a:r>
            <a:r>
              <a:rPr lang="en-US" altLang="zh-CN" sz="4267" b="1" kern="0" dirty="0">
                <a:solidFill>
                  <a:srgbClr val="002060"/>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 </a:t>
            </a:r>
            <a:r>
              <a:rPr lang="en-US" altLang="zh-CN" sz="4267" b="1" kern="0" dirty="0" err="1">
                <a:solidFill>
                  <a:srgbClr val="002060"/>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tháng</a:t>
            </a:r>
            <a:r>
              <a:rPr lang="en-US" altLang="zh-CN" sz="4267" b="1" kern="0" dirty="0">
                <a:solidFill>
                  <a:srgbClr val="002060"/>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 </a:t>
            </a:r>
            <a:r>
              <a:rPr lang="en-US" altLang="zh-CN" sz="4267" b="1" kern="0" dirty="0" err="1">
                <a:solidFill>
                  <a:srgbClr val="002060"/>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năm</a:t>
            </a:r>
            <a:r>
              <a:rPr lang="en-US" altLang="zh-CN" sz="4267" b="1" kern="0" dirty="0">
                <a:solidFill>
                  <a:srgbClr val="002060"/>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a:t>
            </a:r>
          </a:p>
        </p:txBody>
      </p:sp>
      <p:pic>
        <p:nvPicPr>
          <p:cNvPr id="8" name="Picture 7">
            <a:extLst>
              <a:ext uri="{FF2B5EF4-FFF2-40B4-BE49-F238E27FC236}">
                <a16:creationId xmlns:a16="http://schemas.microsoft.com/office/drawing/2014/main" id="{8E6B8A7B-6AA7-983B-94B4-487DD00E22AD}"/>
              </a:ext>
            </a:extLst>
          </p:cNvPr>
          <p:cNvPicPr>
            <a:picLocks noChangeAspect="1"/>
          </p:cNvPicPr>
          <p:nvPr/>
        </p:nvPicPr>
        <p:blipFill>
          <a:blip r:embed="rId3"/>
          <a:stretch>
            <a:fillRect/>
          </a:stretch>
        </p:blipFill>
        <p:spPr>
          <a:xfrm>
            <a:off x="4962052" y="1041607"/>
            <a:ext cx="2115495" cy="1079086"/>
          </a:xfrm>
          <a:prstGeom prst="rect">
            <a:avLst/>
          </a:prstGeom>
        </p:spPr>
      </p:pic>
      <p:pic>
        <p:nvPicPr>
          <p:cNvPr id="9" name="Picture 8">
            <a:extLst>
              <a:ext uri="{FF2B5EF4-FFF2-40B4-BE49-F238E27FC236}">
                <a16:creationId xmlns:a16="http://schemas.microsoft.com/office/drawing/2014/main" id="{3D86622E-B00F-6851-5A25-47932B4758CF}"/>
              </a:ext>
            </a:extLst>
          </p:cNvPr>
          <p:cNvPicPr>
            <a:picLocks noChangeAspect="1"/>
          </p:cNvPicPr>
          <p:nvPr/>
        </p:nvPicPr>
        <p:blipFill>
          <a:blip r:embed="rId4"/>
          <a:stretch>
            <a:fillRect/>
          </a:stretch>
        </p:blipFill>
        <p:spPr>
          <a:xfrm>
            <a:off x="914285" y="1756676"/>
            <a:ext cx="11449280" cy="2639797"/>
          </a:xfrm>
          <a:prstGeom prst="rect">
            <a:avLst/>
          </a:prstGeom>
        </p:spPr>
      </p:pic>
      <p:pic>
        <p:nvPicPr>
          <p:cNvPr id="11" name="Picture 10" descr="A cartoon of a person pointing at a computer screen&#10;&#10;Description automatically generated">
            <a:extLst>
              <a:ext uri="{FF2B5EF4-FFF2-40B4-BE49-F238E27FC236}">
                <a16:creationId xmlns:a16="http://schemas.microsoft.com/office/drawing/2014/main" id="{38FAB2B8-0183-CD71-FEC2-5FAE2DD413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3450" y="3184320"/>
            <a:ext cx="4076700" cy="367368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735B75-1C24-31D2-997E-9BC2FB1416A5}"/>
              </a:ext>
            </a:extLst>
          </p:cNvPr>
          <p:cNvSpPr/>
          <p:nvPr/>
        </p:nvSpPr>
        <p:spPr>
          <a:xfrm>
            <a:off x="564537" y="1729798"/>
            <a:ext cx="10751164" cy="3583545"/>
          </a:xfrm>
          <a:prstGeom prst="rect">
            <a:avLst/>
          </a:prstGeom>
        </p:spPr>
        <p:txBody>
          <a:bodyPr wrap="square">
            <a:spAutoFit/>
          </a:bodyPr>
          <a:lstStyle/>
          <a:p>
            <a:pPr marL="571500" indent="-571500" algn="just">
              <a:lnSpc>
                <a:spcPct val="120000"/>
              </a:lnSpc>
              <a:spcAft>
                <a:spcPts val="0"/>
              </a:spcAft>
              <a:buFont typeface="Wingdings" panose="05000000000000000000" pitchFamily="2" charset="2"/>
              <a:buChar char="q"/>
            </a:pPr>
            <a:r>
              <a:rPr lang="vi-VN" sz="3200" b="1" dirty="0">
                <a:solidFill>
                  <a:srgbClr val="002060"/>
                </a:solidFill>
                <a:latin typeface="Cambria" panose="02040503050406030204" pitchFamily="18" charset="0"/>
                <a:ea typeface="Cambria" panose="02040503050406030204" pitchFamily="18" charset="0"/>
              </a:rPr>
              <a:t>Hình thành kĩ năng đọc và mô tả được các số liệu ở dạng biểu đồ cột</a:t>
            </a:r>
          </a:p>
          <a:p>
            <a:pPr marL="571500" indent="-571500" algn="just">
              <a:lnSpc>
                <a:spcPct val="120000"/>
              </a:lnSpc>
              <a:spcAft>
                <a:spcPts val="0"/>
              </a:spcAft>
              <a:buFont typeface="Wingdings" panose="05000000000000000000" pitchFamily="2" charset="2"/>
              <a:buChar char="q"/>
            </a:pPr>
            <a:r>
              <a:rPr lang="vi-VN" sz="3200" b="1" dirty="0">
                <a:solidFill>
                  <a:srgbClr val="002060"/>
                </a:solidFill>
                <a:latin typeface="Cambria" panose="02040503050406030204" pitchFamily="18" charset="0"/>
                <a:ea typeface="Cambria" panose="02040503050406030204" pitchFamily="18" charset="0"/>
              </a:rPr>
              <a:t>Sắp xếp được số liệu vào biểu đồ cột</a:t>
            </a:r>
          </a:p>
          <a:p>
            <a:pPr marL="571500" indent="-571500" algn="just">
              <a:lnSpc>
                <a:spcPct val="120000"/>
              </a:lnSpc>
              <a:spcAft>
                <a:spcPts val="0"/>
              </a:spcAft>
              <a:buFont typeface="Wingdings" panose="05000000000000000000" pitchFamily="2" charset="2"/>
              <a:buChar char="q"/>
            </a:pPr>
            <a:r>
              <a:rPr lang="vi-VN" sz="3200" b="1" dirty="0">
                <a:solidFill>
                  <a:srgbClr val="002060"/>
                </a:solidFill>
                <a:latin typeface="Cambria" panose="02040503050406030204" pitchFamily="18" charset="0"/>
                <a:ea typeface="Cambria" panose="02040503050406030204" pitchFamily="18" charset="0"/>
              </a:rPr>
              <a:t>Nêu được một số nhận xét đơn giản từ biểu đồ cột</a:t>
            </a:r>
          </a:p>
          <a:p>
            <a:pPr marL="571500" indent="-571500" algn="just">
              <a:lnSpc>
                <a:spcPct val="120000"/>
              </a:lnSpc>
              <a:spcAft>
                <a:spcPts val="0"/>
              </a:spcAft>
              <a:buFont typeface="Wingdings" panose="05000000000000000000" pitchFamily="2" charset="2"/>
              <a:buChar char="q"/>
            </a:pPr>
            <a:r>
              <a:rPr lang="vi-VN" sz="3200" b="1" dirty="0">
                <a:solidFill>
                  <a:srgbClr val="002060"/>
                </a:solidFill>
                <a:latin typeface="Cambria" panose="02040503050406030204" pitchFamily="18" charset="0"/>
                <a:ea typeface="Cambria" panose="02040503050406030204" pitchFamily="18" charset="0"/>
              </a:rPr>
              <a:t>Tính được giá trị trung bình của các số liệu trong bảng hay bi</a:t>
            </a:r>
            <a:r>
              <a:rPr lang="en-US" sz="3200" b="1" dirty="0">
                <a:solidFill>
                  <a:srgbClr val="002060"/>
                </a:solidFill>
                <a:latin typeface="Cambria" panose="02040503050406030204" pitchFamily="18" charset="0"/>
                <a:ea typeface="Cambria" panose="02040503050406030204" pitchFamily="18" charset="0"/>
              </a:rPr>
              <a:t>ể</a:t>
            </a:r>
            <a:r>
              <a:rPr lang="vi-VN" sz="3200" b="1" dirty="0">
                <a:solidFill>
                  <a:srgbClr val="002060"/>
                </a:solidFill>
                <a:latin typeface="Cambria" panose="02040503050406030204" pitchFamily="18" charset="0"/>
                <a:ea typeface="Cambria" panose="02040503050406030204" pitchFamily="18" charset="0"/>
              </a:rPr>
              <a:t>u đồ cột</a:t>
            </a:r>
          </a:p>
        </p:txBody>
      </p:sp>
      <p:pic>
        <p:nvPicPr>
          <p:cNvPr id="3" name="Picture 2">
            <a:extLst>
              <a:ext uri="{FF2B5EF4-FFF2-40B4-BE49-F238E27FC236}">
                <a16:creationId xmlns:a16="http://schemas.microsoft.com/office/drawing/2014/main" id="{BFD8A863-2FFB-17A2-5DF9-1936A58A6E24}"/>
              </a:ext>
            </a:extLst>
          </p:cNvPr>
          <p:cNvPicPr>
            <a:picLocks noChangeAspect="1"/>
          </p:cNvPicPr>
          <p:nvPr/>
        </p:nvPicPr>
        <p:blipFill>
          <a:blip r:embed="rId2"/>
          <a:stretch>
            <a:fillRect/>
          </a:stretch>
        </p:blipFill>
        <p:spPr>
          <a:xfrm>
            <a:off x="3209183" y="476250"/>
            <a:ext cx="5558580" cy="911878"/>
          </a:xfrm>
          <a:prstGeom prst="rect">
            <a:avLst/>
          </a:prstGeom>
        </p:spPr>
      </p:pic>
    </p:spTree>
    <p:extLst>
      <p:ext uri="{BB962C8B-B14F-4D97-AF65-F5344CB8AC3E}">
        <p14:creationId xmlns:p14="http://schemas.microsoft.com/office/powerpoint/2010/main" val="267613470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2" name="TextBox 1">
            <a:extLst>
              <a:ext uri="{FF2B5EF4-FFF2-40B4-BE49-F238E27FC236}">
                <a16:creationId xmlns:a16="http://schemas.microsoft.com/office/drawing/2014/main" id="{FE26C682-7468-4A30-E120-391BC94AB533}"/>
              </a:ext>
            </a:extLst>
          </p:cNvPr>
          <p:cNvSpPr txBox="1"/>
          <p:nvPr/>
        </p:nvSpPr>
        <p:spPr>
          <a:xfrm>
            <a:off x="2343150" y="2419350"/>
            <a:ext cx="8410575" cy="1862048"/>
          </a:xfrm>
          <a:prstGeom prst="rect">
            <a:avLst/>
          </a:prstGeom>
          <a:noFill/>
        </p:spPr>
        <p:txBody>
          <a:bodyPr wrap="square" rtlCol="0">
            <a:spAutoFit/>
          </a:bodyPr>
          <a:lstStyle/>
          <a:p>
            <a:pPr algn="ctr"/>
            <a:r>
              <a:rPr lang="en-US" sz="11500" dirty="0">
                <a:solidFill>
                  <a:srgbClr val="FF0000"/>
                </a:solidFill>
                <a:latin typeface="SVN-Ziclets" panose="02000603000000000000" pitchFamily="2" charset="0"/>
              </a:rPr>
              <a:t>KHÁM PHÁ</a:t>
            </a:r>
          </a:p>
        </p:txBody>
      </p:sp>
    </p:spTree>
    <p:extLst>
      <p:ext uri="{BB962C8B-B14F-4D97-AF65-F5344CB8AC3E}">
        <p14:creationId xmlns:p14="http://schemas.microsoft.com/office/powerpoint/2010/main" val="3291135759"/>
      </p:ext>
    </p:extLst>
  </p:cSld>
  <p:clrMapOvr>
    <a:masterClrMapping/>
  </p:clrMapOvr>
  <p:transition>
    <p:rand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pic>
        <p:nvPicPr>
          <p:cNvPr id="3" name="Picture 2">
            <a:extLst>
              <a:ext uri="{FF2B5EF4-FFF2-40B4-BE49-F238E27FC236}">
                <a16:creationId xmlns:a16="http://schemas.microsoft.com/office/drawing/2014/main" id="{6B98718E-FF7F-81A8-DC75-15E0FC219C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906" y="316335"/>
            <a:ext cx="2301030" cy="1150515"/>
          </a:xfrm>
          <a:prstGeom prst="rect">
            <a:avLst/>
          </a:prstGeom>
        </p:spPr>
      </p:pic>
      <p:sp>
        <p:nvSpPr>
          <p:cNvPr id="5" name="TextBox 4">
            <a:extLst>
              <a:ext uri="{FF2B5EF4-FFF2-40B4-BE49-F238E27FC236}">
                <a16:creationId xmlns:a16="http://schemas.microsoft.com/office/drawing/2014/main" id="{5CAE31FD-F84D-F065-EA82-B6D80F4E24B4}"/>
              </a:ext>
            </a:extLst>
          </p:cNvPr>
          <p:cNvSpPr txBox="1"/>
          <p:nvPr/>
        </p:nvSpPr>
        <p:spPr>
          <a:xfrm>
            <a:off x="2181225" y="1485900"/>
            <a:ext cx="8972550" cy="1569660"/>
          </a:xfrm>
          <a:prstGeom prst="rect">
            <a:avLst/>
          </a:prstGeom>
          <a:noFill/>
        </p:spPr>
        <p:txBody>
          <a:bodyPr wrap="square" rtlCol="0">
            <a:spAutoFit/>
          </a:bodyPr>
          <a:lstStyle/>
          <a:p>
            <a:pPr algn="just"/>
            <a:r>
              <a:rPr lang="nl-NL" sz="32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Mai vừa thực hiện một cuộc khảo sát về môn thể thao yêu thích nhất của mỗi bạn trong nhóm và ghi kết quả vào bảng kiểm đếm, bảng số liệu như sau:</a:t>
            </a:r>
            <a:endParaRPr lang="en-US" sz="32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9A7B9AA2-EFB0-1DDA-BED1-1BCA49DA69AF}"/>
              </a:ext>
            </a:extLst>
          </p:cNvPr>
          <p:cNvPicPr>
            <a:picLocks noChangeAspect="1"/>
          </p:cNvPicPr>
          <p:nvPr/>
        </p:nvPicPr>
        <p:blipFill>
          <a:blip r:embed="rId4"/>
          <a:stretch>
            <a:fillRect/>
          </a:stretch>
        </p:blipFill>
        <p:spPr>
          <a:xfrm>
            <a:off x="1262062" y="3467099"/>
            <a:ext cx="10268920" cy="1943101"/>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pic>
        <p:nvPicPr>
          <p:cNvPr id="3" name="Picture 2">
            <a:extLst>
              <a:ext uri="{FF2B5EF4-FFF2-40B4-BE49-F238E27FC236}">
                <a16:creationId xmlns:a16="http://schemas.microsoft.com/office/drawing/2014/main" id="{6B98718E-FF7F-81A8-DC75-15E0FC219C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906" y="316335"/>
            <a:ext cx="2301030" cy="1150515"/>
          </a:xfrm>
          <a:prstGeom prst="rect">
            <a:avLst/>
          </a:prstGeom>
        </p:spPr>
      </p:pic>
      <p:sp>
        <p:nvSpPr>
          <p:cNvPr id="5" name="TextBox 4">
            <a:extLst>
              <a:ext uri="{FF2B5EF4-FFF2-40B4-BE49-F238E27FC236}">
                <a16:creationId xmlns:a16="http://schemas.microsoft.com/office/drawing/2014/main" id="{5CAE31FD-F84D-F065-EA82-B6D80F4E24B4}"/>
              </a:ext>
            </a:extLst>
          </p:cNvPr>
          <p:cNvSpPr txBox="1"/>
          <p:nvPr/>
        </p:nvSpPr>
        <p:spPr>
          <a:xfrm>
            <a:off x="2733675" y="581025"/>
            <a:ext cx="8972550" cy="1077218"/>
          </a:xfrm>
          <a:prstGeom prst="rect">
            <a:avLst/>
          </a:prstGeom>
          <a:noFill/>
        </p:spPr>
        <p:txBody>
          <a:bodyPr wrap="square" rtlCol="0">
            <a:spAutoFit/>
          </a:bodyPr>
          <a:lstStyle/>
          <a:p>
            <a:pPr lvl="0" algn="just"/>
            <a:r>
              <a:rPr lang="vi-VN" sz="3200" b="1" dirty="0">
                <a:solidFill>
                  <a:srgbClr val="002060"/>
                </a:solidFill>
                <a:latin typeface="Calibri" panose="020F0502020204030204" pitchFamily="34" charset="0"/>
                <a:ea typeface="Calibri" panose="020F0502020204030204" pitchFamily="34" charset="0"/>
                <a:cs typeface="Calibri" panose="020F0502020204030204" pitchFamily="34" charset="0"/>
              </a:rPr>
              <a:t>Sau đó, Rô-bốt vẽ biểu đồ cột biểu diễn số liệu mà Mai thu thập được.</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50F0A057-32AF-BC53-A8E9-DA47650002F4}"/>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bright="20000" contrast="-40000"/>
                    </a14:imgEffect>
                  </a14:imgLayer>
                </a14:imgProps>
              </a:ext>
            </a:extLst>
          </a:blip>
          <a:stretch>
            <a:fillRect/>
          </a:stretch>
        </p:blipFill>
        <p:spPr>
          <a:xfrm>
            <a:off x="557212" y="1838325"/>
            <a:ext cx="4352925" cy="4114800"/>
          </a:xfrm>
          <a:prstGeom prst="rect">
            <a:avLst/>
          </a:prstGeom>
        </p:spPr>
      </p:pic>
      <p:sp>
        <p:nvSpPr>
          <p:cNvPr id="6" name="TextBox 5">
            <a:extLst>
              <a:ext uri="{FF2B5EF4-FFF2-40B4-BE49-F238E27FC236}">
                <a16:creationId xmlns:a16="http://schemas.microsoft.com/office/drawing/2014/main" id="{FFD8FDD5-7FBC-1D77-FD4F-14D2776D13E3}"/>
              </a:ext>
            </a:extLst>
          </p:cNvPr>
          <p:cNvSpPr txBox="1"/>
          <p:nvPr/>
        </p:nvSpPr>
        <p:spPr>
          <a:xfrm>
            <a:off x="4610100" y="2266950"/>
            <a:ext cx="7172325" cy="3785652"/>
          </a:xfrm>
          <a:prstGeom prst="rect">
            <a:avLst/>
          </a:prstGeom>
          <a:noFill/>
        </p:spPr>
        <p:txBody>
          <a:bodyPr wrap="square" rtlCol="0">
            <a:spAutoFit/>
          </a:bodyPr>
          <a:lstStyle/>
          <a:p>
            <a:pPr marL="457200" lvl="0" indent="-457200" algn="just">
              <a:buFont typeface="Wingdings" panose="05000000000000000000" pitchFamily="2" charset="2"/>
              <a:buChar char="q"/>
            </a:pPr>
            <a:r>
              <a:rPr lang="vi-VN" sz="3000" dirty="0">
                <a:solidFill>
                  <a:srgbClr val="002060"/>
                </a:solidFill>
                <a:latin typeface="Calibri" panose="020F0502020204030204" pitchFamily="34" charset="0"/>
                <a:ea typeface="Calibri" panose="020F0502020204030204" pitchFamily="34" charset="0"/>
                <a:cs typeface="Calibri" panose="020F0502020204030204" pitchFamily="34" charset="0"/>
              </a:rPr>
              <a:t>Hàng dưới ghi tên các môn thể thao được đề cập trong cuộc khảo sát</a:t>
            </a:r>
          </a:p>
          <a:p>
            <a:pPr marL="457200" lvl="0" indent="-457200" algn="just">
              <a:buFont typeface="Wingdings" panose="05000000000000000000" pitchFamily="2" charset="2"/>
              <a:buChar char="q"/>
            </a:pPr>
            <a:r>
              <a:rPr lang="vi-VN" sz="3000" dirty="0">
                <a:solidFill>
                  <a:srgbClr val="002060"/>
                </a:solidFill>
                <a:latin typeface="Calibri" panose="020F0502020204030204" pitchFamily="34" charset="0"/>
                <a:ea typeface="Calibri" panose="020F0502020204030204" pitchFamily="34" charset="0"/>
                <a:cs typeface="Calibri" panose="020F0502020204030204" pitchFamily="34" charset="0"/>
              </a:rPr>
              <a:t>Các số ghi ở bên trái của biểu đồ chỉ số bạn</a:t>
            </a:r>
            <a:r>
              <a:rPr lang="en-US" sz="3000" dirty="0">
                <a:solidFill>
                  <a:srgbClr val="002060"/>
                </a:solidFill>
                <a:latin typeface="Calibri" panose="020F0502020204030204" pitchFamily="34" charset="0"/>
                <a:ea typeface="Calibri" panose="020F0502020204030204" pitchFamily="34" charset="0"/>
                <a:cs typeface="Calibri" panose="020F0502020204030204" pitchFamily="34" charset="0"/>
              </a:rPr>
              <a:t>.</a:t>
            </a:r>
            <a:endParaRPr lang="vi-VN" sz="3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a:buFont typeface="Wingdings" panose="05000000000000000000" pitchFamily="2" charset="2"/>
              <a:buChar char="q"/>
            </a:pPr>
            <a:r>
              <a:rPr lang="vi-VN" sz="3000" dirty="0">
                <a:solidFill>
                  <a:srgbClr val="002060"/>
                </a:solidFill>
                <a:latin typeface="Calibri" panose="020F0502020204030204" pitchFamily="34" charset="0"/>
                <a:ea typeface="Calibri" panose="020F0502020204030204" pitchFamily="34" charset="0"/>
                <a:cs typeface="Calibri" panose="020F0502020204030204" pitchFamily="34" charset="0"/>
              </a:rPr>
              <a:t>Mỗi cột biểu diễn số bạn yêu thích môn thể thao đó</a:t>
            </a:r>
            <a:r>
              <a:rPr lang="en-US" sz="3000" dirty="0">
                <a:solidFill>
                  <a:srgbClr val="002060"/>
                </a:solidFill>
                <a:latin typeface="Calibri" panose="020F0502020204030204" pitchFamily="34" charset="0"/>
                <a:ea typeface="Calibri" panose="020F0502020204030204" pitchFamily="34" charset="0"/>
                <a:cs typeface="Calibri" panose="020F0502020204030204" pitchFamily="34" charset="0"/>
              </a:rPr>
              <a:t>.</a:t>
            </a:r>
            <a:endParaRPr lang="vi-VN" sz="3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a:buFont typeface="Wingdings" panose="05000000000000000000" pitchFamily="2" charset="2"/>
              <a:buChar char="q"/>
            </a:pPr>
            <a:r>
              <a:rPr lang="vi-VN" sz="3000" dirty="0">
                <a:solidFill>
                  <a:srgbClr val="002060"/>
                </a:solidFill>
                <a:latin typeface="Calibri" panose="020F0502020204030204" pitchFamily="34" charset="0"/>
                <a:ea typeface="Calibri" panose="020F0502020204030204" pitchFamily="34" charset="0"/>
                <a:cs typeface="Calibri" panose="020F0502020204030204" pitchFamily="34" charset="0"/>
              </a:rPr>
              <a:t>Số ghi ở đỉnh cột chỉ số bạn biểu diễn ở cột đó</a:t>
            </a:r>
            <a:r>
              <a:rPr lang="en-US" sz="3000" dirty="0">
                <a:solidFill>
                  <a:srgbClr val="002060"/>
                </a:solidFill>
                <a:latin typeface="Calibri" panose="020F0502020204030204" pitchFamily="34" charset="0"/>
                <a:ea typeface="Calibri" panose="020F0502020204030204" pitchFamily="34" charset="0"/>
                <a:cs typeface="Calibri" panose="020F0502020204030204" pitchFamily="34" charset="0"/>
              </a:rPr>
              <a:t>.</a:t>
            </a:r>
            <a:endParaRPr kumimoji="0" lang="en-US" sz="300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4177517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down)">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wipe(down)">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wipe(down)">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wipe(down)">
                                      <p:cBhvr>
                                        <p:cTn id="3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19" name="Picture 18">
            <a:extLst>
              <a:ext uri="{FF2B5EF4-FFF2-40B4-BE49-F238E27FC236}">
                <a16:creationId xmlns:a16="http://schemas.microsoft.com/office/drawing/2014/main" id="{D7A96701-B746-43DE-B830-2E547F22F916}"/>
              </a:ext>
            </a:extLst>
          </p:cNvPr>
          <p:cNvPicPr>
            <a:picLocks noChangeAspect="1"/>
          </p:cNvPicPr>
          <p:nvPr/>
        </p:nvPicPr>
        <p:blipFill>
          <a:blip r:embed="rId3"/>
          <a:stretch>
            <a:fillRect/>
          </a:stretch>
        </p:blipFill>
        <p:spPr>
          <a:xfrm>
            <a:off x="3400425" y="2203192"/>
            <a:ext cx="6281089" cy="4173481"/>
          </a:xfrm>
          <a:prstGeom prst="rect">
            <a:avLst/>
          </a:prstGeom>
        </p:spPr>
      </p:pic>
      <p:sp>
        <p:nvSpPr>
          <p:cNvPr id="2" name="Speech Bubble: Rectangle with Corners Rounded 1">
            <a:extLst>
              <a:ext uri="{FF2B5EF4-FFF2-40B4-BE49-F238E27FC236}">
                <a16:creationId xmlns:a16="http://schemas.microsoft.com/office/drawing/2014/main" id="{F1E964D0-3389-1BD0-FCB3-5A6E98FF702F}"/>
              </a:ext>
            </a:extLst>
          </p:cNvPr>
          <p:cNvSpPr/>
          <p:nvPr/>
        </p:nvSpPr>
        <p:spPr>
          <a:xfrm>
            <a:off x="838200" y="771525"/>
            <a:ext cx="3848100" cy="1771650"/>
          </a:xfrm>
          <a:prstGeom prst="wedgeRoundRectCallout">
            <a:avLst>
              <a:gd name="adj1" fmla="val 54699"/>
              <a:gd name="adj2" fmla="val 6411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solidFill>
                  <a:srgbClr val="002060"/>
                </a:solidFill>
                <a:latin typeface="Calibri" panose="020F0502020204030204" pitchFamily="34" charset="0"/>
                <a:cs typeface="Calibri" panose="020F0502020204030204" pitchFamily="34" charset="0"/>
              </a:rPr>
              <a:t>Ba môn thể thao được nêu tên trên bản đồ là những môn nào?</a:t>
            </a:r>
            <a:endParaRPr lang="en-US" sz="2800" b="1" dirty="0">
              <a:solidFill>
                <a:srgbClr val="002060"/>
              </a:solidFill>
              <a:latin typeface="Calibri" panose="020F0502020204030204" pitchFamily="34" charset="0"/>
              <a:cs typeface="Calibri" panose="020F0502020204030204" pitchFamily="34" charset="0"/>
            </a:endParaRPr>
          </a:p>
        </p:txBody>
      </p:sp>
      <p:sp>
        <p:nvSpPr>
          <p:cNvPr id="3" name="Speech Bubble: Rectangle with Corners Rounded 2">
            <a:extLst>
              <a:ext uri="{FF2B5EF4-FFF2-40B4-BE49-F238E27FC236}">
                <a16:creationId xmlns:a16="http://schemas.microsoft.com/office/drawing/2014/main" id="{6171CC32-45AD-BDE1-16BE-6B93138C36A6}"/>
              </a:ext>
            </a:extLst>
          </p:cNvPr>
          <p:cNvSpPr/>
          <p:nvPr/>
        </p:nvSpPr>
        <p:spPr>
          <a:xfrm>
            <a:off x="7743825" y="619125"/>
            <a:ext cx="3848100" cy="1771650"/>
          </a:xfrm>
          <a:prstGeom prst="wedgeRoundRectCallout">
            <a:avLst>
              <a:gd name="adj1" fmla="val -50004"/>
              <a:gd name="adj2" fmla="val 69489"/>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solidFill>
                  <a:srgbClr val="002060"/>
                </a:solidFill>
                <a:latin typeface="Calibri" panose="020F0502020204030204" pitchFamily="34" charset="0"/>
                <a:cs typeface="Calibri" panose="020F0502020204030204" pitchFamily="34" charset="0"/>
              </a:rPr>
              <a:t>3 môn đó là: bóng đá, bóng rổ, bơi</a:t>
            </a:r>
            <a:r>
              <a:rPr lang="en-US" sz="3200" b="1" dirty="0">
                <a:solidFill>
                  <a:srgbClr val="002060"/>
                </a:solidFill>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D756F9CF-3F14-81EA-1742-C511E09EF591}"/>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bright="20000" contrast="-40000"/>
                    </a14:imgEffect>
                  </a14:imgLayer>
                </a14:imgProps>
              </a:ext>
            </a:extLst>
          </a:blip>
          <a:stretch>
            <a:fillRect/>
          </a:stretch>
        </p:blipFill>
        <p:spPr>
          <a:xfrm>
            <a:off x="328613" y="3126826"/>
            <a:ext cx="3443288" cy="3254924"/>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19" name="Picture 18">
            <a:extLst>
              <a:ext uri="{FF2B5EF4-FFF2-40B4-BE49-F238E27FC236}">
                <a16:creationId xmlns:a16="http://schemas.microsoft.com/office/drawing/2014/main" id="{D7A96701-B746-43DE-B830-2E547F22F916}"/>
              </a:ext>
            </a:extLst>
          </p:cNvPr>
          <p:cNvPicPr>
            <a:picLocks noChangeAspect="1"/>
          </p:cNvPicPr>
          <p:nvPr/>
        </p:nvPicPr>
        <p:blipFill>
          <a:blip r:embed="rId3"/>
          <a:stretch>
            <a:fillRect/>
          </a:stretch>
        </p:blipFill>
        <p:spPr>
          <a:xfrm>
            <a:off x="3400425" y="2203192"/>
            <a:ext cx="6281089" cy="4173481"/>
          </a:xfrm>
          <a:prstGeom prst="rect">
            <a:avLst/>
          </a:prstGeom>
        </p:spPr>
      </p:pic>
      <p:sp>
        <p:nvSpPr>
          <p:cNvPr id="2" name="Speech Bubble: Rectangle with Corners Rounded 1">
            <a:extLst>
              <a:ext uri="{FF2B5EF4-FFF2-40B4-BE49-F238E27FC236}">
                <a16:creationId xmlns:a16="http://schemas.microsoft.com/office/drawing/2014/main" id="{F1E964D0-3389-1BD0-FCB3-5A6E98FF702F}"/>
              </a:ext>
            </a:extLst>
          </p:cNvPr>
          <p:cNvSpPr/>
          <p:nvPr/>
        </p:nvSpPr>
        <p:spPr>
          <a:xfrm>
            <a:off x="838200" y="771525"/>
            <a:ext cx="3848100" cy="1771650"/>
          </a:xfrm>
          <a:prstGeom prst="wedgeRoundRectCallout">
            <a:avLst>
              <a:gd name="adj1" fmla="val 54699"/>
              <a:gd name="adj2" fmla="val 6411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b="1" dirty="0">
                <a:solidFill>
                  <a:srgbClr val="002060"/>
                </a:solidFill>
                <a:latin typeface="Calibri" panose="020F0502020204030204" pitchFamily="34" charset="0"/>
                <a:cs typeface="Calibri" panose="020F0502020204030204" pitchFamily="34" charset="0"/>
              </a:rPr>
              <a:t>Mỗi môn thể thao có bao nhiêu bạn yêu thích?</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3" name="Speech Bubble: Rectangle with Corners Rounded 2">
            <a:extLst>
              <a:ext uri="{FF2B5EF4-FFF2-40B4-BE49-F238E27FC236}">
                <a16:creationId xmlns:a16="http://schemas.microsoft.com/office/drawing/2014/main" id="{6171CC32-45AD-BDE1-16BE-6B93138C36A6}"/>
              </a:ext>
            </a:extLst>
          </p:cNvPr>
          <p:cNvSpPr/>
          <p:nvPr/>
        </p:nvSpPr>
        <p:spPr>
          <a:xfrm>
            <a:off x="7743824" y="314326"/>
            <a:ext cx="3990976" cy="2295524"/>
          </a:xfrm>
          <a:prstGeom prst="wedgeRoundRectCallout">
            <a:avLst>
              <a:gd name="adj1" fmla="val -50004"/>
              <a:gd name="adj2" fmla="val 69489"/>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marL="342900" lvl="0" indent="-342900" algn="just">
              <a:buFont typeface="Arial" panose="020B0604020202020204" pitchFamily="34" charset="0"/>
              <a:buChar char="•"/>
            </a:pPr>
            <a:r>
              <a:rPr lang="vi-VN" sz="2400" b="1" dirty="0">
                <a:solidFill>
                  <a:srgbClr val="002060"/>
                </a:solidFill>
                <a:latin typeface="Calibri" panose="020F0502020204030204" pitchFamily="34" charset="0"/>
                <a:cs typeface="Calibri" panose="020F0502020204030204" pitchFamily="34" charset="0"/>
              </a:rPr>
              <a:t>Số bạn yêu thích bóng đá là 4 bạn</a:t>
            </a:r>
          </a:p>
          <a:p>
            <a:pPr marL="342900" lvl="0" indent="-342900" algn="just">
              <a:buFont typeface="Arial" panose="020B0604020202020204" pitchFamily="34" charset="0"/>
              <a:buChar char="•"/>
            </a:pPr>
            <a:r>
              <a:rPr lang="vi-VN" sz="2400" b="1" dirty="0">
                <a:solidFill>
                  <a:srgbClr val="002060"/>
                </a:solidFill>
                <a:latin typeface="Calibri" panose="020F0502020204030204" pitchFamily="34" charset="0"/>
                <a:cs typeface="Calibri" panose="020F0502020204030204" pitchFamily="34" charset="0"/>
              </a:rPr>
              <a:t>Số bạn yêu thích bóng rổ là 6 bạn</a:t>
            </a:r>
          </a:p>
          <a:p>
            <a:pPr marL="342900" lvl="0" indent="-342900" algn="just">
              <a:buFont typeface="Arial" panose="020B0604020202020204" pitchFamily="34" charset="0"/>
              <a:buChar char="•"/>
            </a:pPr>
            <a:r>
              <a:rPr lang="vi-VN" sz="2400" b="1" dirty="0">
                <a:solidFill>
                  <a:srgbClr val="002060"/>
                </a:solidFill>
                <a:latin typeface="Calibri" panose="020F0502020204030204" pitchFamily="34" charset="0"/>
                <a:cs typeface="Calibri" panose="020F0502020204030204" pitchFamily="34" charset="0"/>
              </a:rPr>
              <a:t>Số bạn yêu thích bơi là 2 bạn</a:t>
            </a:r>
          </a:p>
        </p:txBody>
      </p:sp>
      <p:pic>
        <p:nvPicPr>
          <p:cNvPr id="4" name="Picture 3">
            <a:extLst>
              <a:ext uri="{FF2B5EF4-FFF2-40B4-BE49-F238E27FC236}">
                <a16:creationId xmlns:a16="http://schemas.microsoft.com/office/drawing/2014/main" id="{D756F9CF-3F14-81EA-1742-C511E09EF591}"/>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bright="20000" contrast="-40000"/>
                    </a14:imgEffect>
                  </a14:imgLayer>
                </a14:imgProps>
              </a:ext>
            </a:extLst>
          </a:blip>
          <a:stretch>
            <a:fillRect/>
          </a:stretch>
        </p:blipFill>
        <p:spPr>
          <a:xfrm>
            <a:off x="328613" y="3126826"/>
            <a:ext cx="3443288" cy="3254924"/>
          </a:xfrm>
          <a:prstGeom prst="rect">
            <a:avLst/>
          </a:prstGeom>
        </p:spPr>
      </p:pic>
    </p:spTree>
    <p:extLst>
      <p:ext uri="{BB962C8B-B14F-4D97-AF65-F5344CB8AC3E}">
        <p14:creationId xmlns:p14="http://schemas.microsoft.com/office/powerpoint/2010/main" val="30290837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theme/theme1.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TotalTime>
  <Words>644</Words>
  <Application>Microsoft Office PowerPoint</Application>
  <PresentationFormat>Widescreen</PresentationFormat>
  <Paragraphs>54</Paragraphs>
  <Slides>21</Slides>
  <Notes>18</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21</vt:i4>
      </vt:variant>
    </vt:vector>
  </HeadingPairs>
  <TitlesOfParts>
    <vt:vector size="32" baseType="lpstr">
      <vt:lpstr>Love Ya Like A Sister</vt:lpstr>
      <vt:lpstr>Arial</vt:lpstr>
      <vt:lpstr>Bebas Neue</vt:lpstr>
      <vt:lpstr>Calibri</vt:lpstr>
      <vt:lpstr>Calibri Light</vt:lpstr>
      <vt:lpstr>Cambria</vt:lpstr>
      <vt:lpstr>Karla</vt:lpstr>
      <vt:lpstr>SVN-Ziclets</vt:lpstr>
      <vt:lpstr>Wingdings</vt:lpstr>
      <vt:lpstr>Printable Number Sense Activities for Pre-K by Slidesgo</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35</cp:revision>
  <dcterms:created xsi:type="dcterms:W3CDTF">2023-12-06T03:19:23Z</dcterms:created>
  <dcterms:modified xsi:type="dcterms:W3CDTF">2023-12-06T04:16:59Z</dcterms:modified>
</cp:coreProperties>
</file>