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activeX/activeX5.xml" ContentType="application/vnd.ms-office.activeX+xml"/>
  <Override PartName="/ppt/theme/themeOverride4.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5.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Override6.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88" r:id="rId3"/>
  </p:sldMasterIdLst>
  <p:notesMasterIdLst>
    <p:notesMasterId r:id="rId38"/>
  </p:notesMasterIdLst>
  <p:sldIdLst>
    <p:sldId id="541" r:id="rId4"/>
    <p:sldId id="474" r:id="rId5"/>
    <p:sldId id="542" r:id="rId6"/>
    <p:sldId id="543" r:id="rId7"/>
    <p:sldId id="544" r:id="rId8"/>
    <p:sldId id="409" r:id="rId9"/>
    <p:sldId id="437" r:id="rId10"/>
    <p:sldId id="482" r:id="rId11"/>
    <p:sldId id="476" r:id="rId12"/>
    <p:sldId id="353" r:id="rId13"/>
    <p:sldId id="545" r:id="rId14"/>
    <p:sldId id="483" r:id="rId15"/>
    <p:sldId id="547" r:id="rId16"/>
    <p:sldId id="548" r:id="rId17"/>
    <p:sldId id="549" r:id="rId18"/>
    <p:sldId id="546" r:id="rId19"/>
    <p:sldId id="550" r:id="rId20"/>
    <p:sldId id="551" r:id="rId21"/>
    <p:sldId id="552" r:id="rId22"/>
    <p:sldId id="553" r:id="rId23"/>
    <p:sldId id="512" r:id="rId24"/>
    <p:sldId id="554" r:id="rId25"/>
    <p:sldId id="480" r:id="rId26"/>
    <p:sldId id="526" r:id="rId27"/>
    <p:sldId id="555" r:id="rId28"/>
    <p:sldId id="556" r:id="rId29"/>
    <p:sldId id="557" r:id="rId30"/>
    <p:sldId id="527" r:id="rId31"/>
    <p:sldId id="481" r:id="rId32"/>
    <p:sldId id="538" r:id="rId33"/>
    <p:sldId id="558" r:id="rId34"/>
    <p:sldId id="559" r:id="rId35"/>
    <p:sldId id="560" r:id="rId36"/>
    <p:sldId id="361"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558" autoAdjust="0"/>
  </p:normalViewPr>
  <p:slideViewPr>
    <p:cSldViewPr snapToGrid="0">
      <p:cViewPr varScale="1">
        <p:scale>
          <a:sx n="66" d="100"/>
          <a:sy n="66" d="100"/>
        </p:scale>
        <p:origin x="90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772A0E-4C47-4DFA-BDBE-A082B5BC5187}" type="datetimeFigureOut">
              <a:rPr lang="en-US" smtClean="0"/>
              <a:t>3/6/2025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D1F8ED-B17F-4BEE-AE66-4F840DD5D846}" type="slidenum">
              <a:rPr lang="en-US" smtClean="0"/>
              <a:t>‹#›</a:t>
            </a:fld>
            <a:endParaRPr lang="en-US"/>
          </a:p>
        </p:txBody>
      </p:sp>
    </p:spTree>
    <p:extLst>
      <p:ext uri="{BB962C8B-B14F-4D97-AF65-F5344CB8AC3E}">
        <p14:creationId xmlns:p14="http://schemas.microsoft.com/office/powerpoint/2010/main" val="117576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66700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dirty="0"/>
          </a:p>
        </p:txBody>
      </p:sp>
    </p:spTree>
    <p:extLst>
      <p:ext uri="{BB962C8B-B14F-4D97-AF65-F5344CB8AC3E}">
        <p14:creationId xmlns:p14="http://schemas.microsoft.com/office/powerpoint/2010/main" val="26978026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dirty="0"/>
          </a:p>
        </p:txBody>
      </p:sp>
    </p:spTree>
    <p:extLst>
      <p:ext uri="{BB962C8B-B14F-4D97-AF65-F5344CB8AC3E}">
        <p14:creationId xmlns:p14="http://schemas.microsoft.com/office/powerpoint/2010/main" val="35453373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dirty="0"/>
          </a:p>
        </p:txBody>
      </p:sp>
    </p:spTree>
    <p:extLst>
      <p:ext uri="{BB962C8B-B14F-4D97-AF65-F5344CB8AC3E}">
        <p14:creationId xmlns:p14="http://schemas.microsoft.com/office/powerpoint/2010/main" val="27274252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601032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effectLst/>
                <a:latin typeface="Times New Roman" panose="02020603050405020304" pitchFamily="18" charset="0"/>
                <a:ea typeface="Calibri" panose="020F0502020204030204" pitchFamily="34" charset="0"/>
              </a:rPr>
              <a:t>Chàng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trai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Phù</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Ủng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Phạm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Lão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một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vị</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tướng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Trần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Ông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giúp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Trần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Hưng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Đạo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hai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lần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đánh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đuổi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giặc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Nguyên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khỏi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bờ</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cõi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nước</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mệnh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danh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vị</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tướng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chiến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tuổi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ông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thù</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khiếp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sợ</a:t>
            </a:r>
            <a:r>
              <a:rPr lang="en-US" sz="180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33D1F8ED-B17F-4BEE-AE66-4F840DD5D846}" type="slidenum">
              <a:rPr lang="en-US" smtClean="0"/>
              <a:t>6</a:t>
            </a:fld>
            <a:endParaRPr lang="en-US"/>
          </a:p>
        </p:txBody>
      </p:sp>
    </p:spTree>
    <p:extLst>
      <p:ext uri="{BB962C8B-B14F-4D97-AF65-F5344CB8AC3E}">
        <p14:creationId xmlns:p14="http://schemas.microsoft.com/office/powerpoint/2010/main" val="502418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extLst>
      <p:ext uri="{BB962C8B-B14F-4D97-AF65-F5344CB8AC3E}">
        <p14:creationId xmlns:p14="http://schemas.microsoft.com/office/powerpoint/2010/main" val="1902228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extLst>
      <p:ext uri="{BB962C8B-B14F-4D97-AF65-F5344CB8AC3E}">
        <p14:creationId xmlns:p14="http://schemas.microsoft.com/office/powerpoint/2010/main" val="22117772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extLst>
      <p:ext uri="{BB962C8B-B14F-4D97-AF65-F5344CB8AC3E}">
        <p14:creationId xmlns:p14="http://schemas.microsoft.com/office/powerpoint/2010/main" val="33735143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51456EF-EDA7-466D-90A9-97D47B7037CB}" type="datetimeFigureOut">
              <a:rPr lang="zh-CN" altLang="en-US" smtClean="0"/>
              <a:t>2025/3/6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902089728"/>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51456EF-EDA7-466D-90A9-97D47B7037CB}" type="datetimeFigureOut">
              <a:rPr lang="zh-CN" altLang="en-US" smtClean="0"/>
              <a:t>2025/3/6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176351373"/>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51456EF-EDA7-466D-90A9-97D47B7037CB}" type="datetimeFigureOut">
              <a:rPr lang="zh-CN" altLang="en-US" smtClean="0"/>
              <a:t>2025/3/6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812888374"/>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88" y="0"/>
            <a:ext cx="12189023" cy="6858000"/>
          </a:xfrm>
          <a:prstGeom prst="rect">
            <a:avLst/>
          </a:prstGeom>
        </p:spPr>
      </p:pic>
      <p:sp>
        <p:nvSpPr>
          <p:cNvPr id="2" name="矩形 1"/>
          <p:cNvSpPr/>
          <p:nvPr userDrawn="1"/>
        </p:nvSpPr>
        <p:spPr>
          <a:xfrm>
            <a:off x="312516" y="300942"/>
            <a:ext cx="11528385" cy="6227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5627542"/>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896817822"/>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文本框 32"/>
          <p:cNvSpPr txBox="1"/>
          <p:nvPr userDrawn="1"/>
        </p:nvSpPr>
        <p:spPr>
          <a:xfrm>
            <a:off x="353485" y="342795"/>
            <a:ext cx="1521580" cy="359015"/>
          </a:xfrm>
          <a:prstGeom prst="rect">
            <a:avLst/>
          </a:prstGeom>
          <a:noFill/>
        </p:spPr>
        <p:txBody>
          <a:bodyPr wrap="none" lIns="91445" tIns="45723" rIns="91445" bIns="45723">
            <a:spAutoFit/>
          </a:bodyPr>
          <a:lstStyle/>
          <a:p>
            <a:pPr defTabSz="914400">
              <a:defRPr/>
            </a:pPr>
            <a:r>
              <a:rPr lang="zh-CN" altLang="en-US" sz="1735" dirty="0">
                <a:solidFill>
                  <a:schemeClr val="tx1">
                    <a:lumMod val="50000"/>
                    <a:lumOff val="50000"/>
                  </a:schemeClr>
                </a:solidFill>
                <a:latin typeface="Microsoft YaHei" panose="020B0503020204020204" charset="-122"/>
                <a:ea typeface="Microsoft YaHei" panose="020B0503020204020204" charset="-122"/>
                <a:cs typeface="+mn-ea"/>
                <a:sym typeface="+mn-lt"/>
              </a:rPr>
              <a:t>年度工作概述</a:t>
            </a:r>
          </a:p>
        </p:txBody>
      </p:sp>
      <p:sp>
        <p:nvSpPr>
          <p:cNvPr id="4" name="文本框 33"/>
          <p:cNvSpPr txBox="1"/>
          <p:nvPr userDrawn="1"/>
        </p:nvSpPr>
        <p:spPr>
          <a:xfrm>
            <a:off x="353485" y="619993"/>
            <a:ext cx="1899889" cy="277005"/>
          </a:xfrm>
          <a:prstGeom prst="rect">
            <a:avLst/>
          </a:prstGeom>
          <a:noFill/>
        </p:spPr>
        <p:txBody>
          <a:bodyPr wrap="none" lIns="91445" tIns="45723" rIns="91445" bIns="45723">
            <a:spAutoFit/>
          </a:bodyPr>
          <a:lstStyle/>
          <a:p>
            <a:pPr defTabSz="914400">
              <a:defRPr/>
            </a:pPr>
            <a:r>
              <a:rPr lang="en-US" altLang="zh-CN" sz="1200" dirty="0">
                <a:solidFill>
                  <a:schemeClr val="tx1">
                    <a:lumMod val="50000"/>
                    <a:lumOff val="50000"/>
                  </a:schemeClr>
                </a:solidFill>
                <a:cs typeface="+mn-ea"/>
                <a:sym typeface="+mn-lt"/>
              </a:rPr>
              <a:t>Annual work summary</a:t>
            </a:r>
            <a:endParaRPr lang="zh-CN" altLang="en-US" sz="1200" dirty="0">
              <a:solidFill>
                <a:schemeClr val="tx1">
                  <a:lumMod val="50000"/>
                  <a:lumOff val="50000"/>
                </a:schemeClr>
              </a:solidFill>
              <a:cs typeface="+mn-ea"/>
              <a:sym typeface="+mn-lt"/>
            </a:endParaRPr>
          </a:p>
        </p:txBody>
      </p:sp>
      <p:sp>
        <p:nvSpPr>
          <p:cNvPr id="5" name="矩形 4"/>
          <p:cNvSpPr/>
          <p:nvPr userDrawn="1"/>
        </p:nvSpPr>
        <p:spPr>
          <a:xfrm>
            <a:off x="0" y="342795"/>
            <a:ext cx="213784" cy="55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5" tIns="45723" rIns="91445" bIns="45723" anchor="ctr"/>
          <a:lstStyle/>
          <a:p>
            <a:pPr algn="ctr" defTabSz="914400">
              <a:defRPr/>
            </a:pPr>
            <a:endParaRPr lang="zh-CN" altLang="en-US" sz="1865" dirty="0">
              <a:solidFill>
                <a:srgbClr val="E7E6E6">
                  <a:lumMod val="50000"/>
                </a:srgbClr>
              </a:solidFill>
              <a:cs typeface="+mn-ea"/>
              <a:sym typeface="+mn-lt"/>
            </a:endParaRPr>
          </a:p>
        </p:txBody>
      </p:sp>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t>2025/3/6</a:t>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t>‹#›</a:t>
            </a:fld>
            <a:endParaRPr lang="zh-CN" altLang="en-US"/>
          </a:p>
        </p:txBody>
      </p:sp>
    </p:spTree>
    <p:extLst>
      <p:ext uri="{BB962C8B-B14F-4D97-AF65-F5344CB8AC3E}">
        <p14:creationId xmlns:p14="http://schemas.microsoft.com/office/powerpoint/2010/main" val="1236076723"/>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Tree>
    <p:extLst>
      <p:ext uri="{BB962C8B-B14F-4D97-AF65-F5344CB8AC3E}">
        <p14:creationId xmlns:p14="http://schemas.microsoft.com/office/powerpoint/2010/main" val="2588464049"/>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8" name="矩形 7"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p:cNvSpPr/>
          <p:nvPr userDrawn="1"/>
        </p:nvSpPr>
        <p:spPr>
          <a:xfrm>
            <a:off x="206901" y="201778"/>
            <a:ext cx="11778197" cy="6454443"/>
          </a:xfrm>
          <a:prstGeom prst="rect">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4133548554"/>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7" name="任意多边形 115" descr="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
          <p:cNvSpPr/>
          <p:nvPr userDrawn="1"/>
        </p:nvSpPr>
        <p:spPr>
          <a:xfrm>
            <a:off x="1412868" y="-9991"/>
            <a:ext cx="9366263" cy="6877982"/>
          </a:xfrm>
          <a:custGeom>
            <a:avLst/>
            <a:gdLst>
              <a:gd name="connsiteX0" fmla="*/ 1376638 w 9343606"/>
              <a:gd name="connsiteY0" fmla="*/ 0 h 6861345"/>
              <a:gd name="connsiteX1" fmla="*/ 7966969 w 9343606"/>
              <a:gd name="connsiteY1" fmla="*/ 0 h 6861345"/>
              <a:gd name="connsiteX2" fmla="*/ 7975267 w 9343606"/>
              <a:gd name="connsiteY2" fmla="*/ 8202 h 6861345"/>
              <a:gd name="connsiteX3" fmla="*/ 9343606 w 9343606"/>
              <a:gd name="connsiteY3" fmla="*/ 3432876 h 6861345"/>
              <a:gd name="connsiteX4" fmla="*/ 7975267 w 9343606"/>
              <a:gd name="connsiteY4" fmla="*/ 6857551 h 6861345"/>
              <a:gd name="connsiteX5" fmla="*/ 7971428 w 9343606"/>
              <a:gd name="connsiteY5" fmla="*/ 6861345 h 6861345"/>
              <a:gd name="connsiteX6" fmla="*/ 1372179 w 9343606"/>
              <a:gd name="connsiteY6" fmla="*/ 6861345 h 6861345"/>
              <a:gd name="connsiteX7" fmla="*/ 1368340 w 9343606"/>
              <a:gd name="connsiteY7" fmla="*/ 6857551 h 6861345"/>
              <a:gd name="connsiteX8" fmla="*/ 0 w 9343606"/>
              <a:gd name="connsiteY8" fmla="*/ 3432876 h 6861345"/>
              <a:gd name="connsiteX9" fmla="*/ 1368340 w 9343606"/>
              <a:gd name="connsiteY9" fmla="*/ 8202 h 686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3606" h="6861345">
                <a:moveTo>
                  <a:pt x="1376638" y="0"/>
                </a:moveTo>
                <a:lnTo>
                  <a:pt x="7966969" y="0"/>
                </a:lnTo>
                <a:lnTo>
                  <a:pt x="7975267" y="8202"/>
                </a:lnTo>
                <a:cubicBezTo>
                  <a:pt x="8820697" y="884653"/>
                  <a:pt x="9343606" y="2095458"/>
                  <a:pt x="9343606" y="3432876"/>
                </a:cubicBezTo>
                <a:cubicBezTo>
                  <a:pt x="9343606" y="4770295"/>
                  <a:pt x="8820697" y="5981100"/>
                  <a:pt x="7975267" y="6857551"/>
                </a:cubicBezTo>
                <a:lnTo>
                  <a:pt x="7971428" y="6861345"/>
                </a:lnTo>
                <a:lnTo>
                  <a:pt x="1372179" y="6861345"/>
                </a:lnTo>
                <a:lnTo>
                  <a:pt x="1368340" y="6857551"/>
                </a:lnTo>
                <a:cubicBezTo>
                  <a:pt x="522910" y="5981100"/>
                  <a:pt x="0" y="4770295"/>
                  <a:pt x="0" y="3432876"/>
                </a:cubicBezTo>
                <a:cubicBezTo>
                  <a:pt x="0" y="2095458"/>
                  <a:pt x="522910" y="884653"/>
                  <a:pt x="1368340" y="820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3152123843"/>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grpSp>
        <p:nvGrpSpPr>
          <p:cNvPr id="8" name="组合 12"/>
          <p:cNvGrpSpPr/>
          <p:nvPr userDrawn="1"/>
        </p:nvGrpSpPr>
        <p:grpSpPr>
          <a:xfrm>
            <a:off x="0" y="4874895"/>
            <a:ext cx="12192000" cy="1983105"/>
            <a:chOff x="0" y="3812345"/>
            <a:chExt cx="12192000" cy="3045655"/>
          </a:xfrm>
        </p:grpSpPr>
        <p:pic>
          <p:nvPicPr>
            <p:cNvPr id="12"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19"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Tree>
    <p:extLst>
      <p:ext uri="{BB962C8B-B14F-4D97-AF65-F5344CB8AC3E}">
        <p14:creationId xmlns:p14="http://schemas.microsoft.com/office/powerpoint/2010/main" val="1989202818"/>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EB361EC6-CEF7-4AB0-B188-5248CFDC1A13}" type="datetimeFigureOut">
              <a:rPr lang="zh-CN" altLang="en-US" smtClean="0"/>
              <a:t>2025/3/6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982177086"/>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51456EF-EDA7-466D-90A9-97D47B7037CB}" type="datetimeFigureOut">
              <a:rPr lang="zh-CN" altLang="en-US" smtClean="0"/>
              <a:t>2025/3/6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513030316"/>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B361EC6-CEF7-4AB0-B188-5248CFDC1A13}" type="datetimeFigureOut">
              <a:rPr lang="zh-CN" altLang="en-US" smtClean="0"/>
              <a:t>2025/3/6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3569247030"/>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B361EC6-CEF7-4AB0-B188-5248CFDC1A13}" type="datetimeFigureOut">
              <a:rPr lang="zh-CN" altLang="en-US" smtClean="0"/>
              <a:t>2025/3/6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514813074"/>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B361EC6-CEF7-4AB0-B188-5248CFDC1A13}" type="datetimeFigureOut">
              <a:rPr lang="zh-CN" altLang="en-US" smtClean="0"/>
              <a:t>2025/3/6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372214096"/>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B361EC6-CEF7-4AB0-B188-5248CFDC1A13}" type="datetimeFigureOut">
              <a:rPr lang="zh-CN" altLang="en-US" smtClean="0"/>
              <a:t>2025/3/6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339832999"/>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B361EC6-CEF7-4AB0-B188-5248CFDC1A13}" type="datetimeFigureOut">
              <a:rPr lang="zh-CN" altLang="en-US" smtClean="0"/>
              <a:t>2025/3/6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3853220622"/>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B361EC6-CEF7-4AB0-B188-5248CFDC1A13}" type="datetimeFigureOut">
              <a:rPr lang="zh-CN" altLang="en-US" smtClean="0"/>
              <a:t>2025/3/6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882447469"/>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6"/>
        <p:cNvGrpSpPr/>
        <p:nvPr/>
      </p:nvGrpSpPr>
      <p:grpSpPr>
        <a:xfrm>
          <a:off x="0" y="0"/>
          <a:ext cx="0" cy="0"/>
          <a:chOff x="0" y="0"/>
          <a:chExt cx="0" cy="0"/>
        </a:xfrm>
      </p:grpSpPr>
      <p:grpSp>
        <p:nvGrpSpPr>
          <p:cNvPr id="327" name="Google Shape;327;p5"/>
          <p:cNvGrpSpPr/>
          <p:nvPr/>
        </p:nvGrpSpPr>
        <p:grpSpPr>
          <a:xfrm>
            <a:off x="527859" y="292692"/>
            <a:ext cx="11358487" cy="6384375"/>
            <a:chOff x="395894" y="219519"/>
            <a:chExt cx="8518865" cy="4788281"/>
          </a:xfrm>
        </p:grpSpPr>
        <p:sp>
          <p:nvSpPr>
            <p:cNvPr id="328" name="Google Shape;328;p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29" name="Google Shape;329;p5"/>
            <p:cNvGrpSpPr/>
            <p:nvPr/>
          </p:nvGrpSpPr>
          <p:grpSpPr>
            <a:xfrm>
              <a:off x="8341543" y="2282008"/>
              <a:ext cx="569676" cy="380612"/>
              <a:chOff x="8341543" y="2282008"/>
              <a:chExt cx="569676" cy="380612"/>
            </a:xfrm>
          </p:grpSpPr>
          <p:sp>
            <p:nvSpPr>
              <p:cNvPr id="330" name="Google Shape;330;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1" name="Google Shape;331;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32" name="Google Shape;332;p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33" name="Google Shape;333;p5"/>
            <p:cNvGrpSpPr/>
            <p:nvPr/>
          </p:nvGrpSpPr>
          <p:grpSpPr>
            <a:xfrm>
              <a:off x="8341543" y="1721094"/>
              <a:ext cx="569676" cy="380612"/>
              <a:chOff x="8341543" y="1721094"/>
              <a:chExt cx="569676" cy="380612"/>
            </a:xfrm>
          </p:grpSpPr>
          <p:sp>
            <p:nvSpPr>
              <p:cNvPr id="334" name="Google Shape;334;p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6" name="Google Shape;336;p5"/>
            <p:cNvGrpSpPr/>
            <p:nvPr/>
          </p:nvGrpSpPr>
          <p:grpSpPr>
            <a:xfrm>
              <a:off x="8346273" y="1183592"/>
              <a:ext cx="568486" cy="388014"/>
              <a:chOff x="8346273" y="1183592"/>
              <a:chExt cx="568486" cy="388014"/>
            </a:xfrm>
          </p:grpSpPr>
          <p:sp>
            <p:nvSpPr>
              <p:cNvPr id="337" name="Google Shape;337;p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8" name="Google Shape;338;p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9" name="Google Shape;339;p5"/>
            <p:cNvGrpSpPr/>
            <p:nvPr/>
          </p:nvGrpSpPr>
          <p:grpSpPr>
            <a:xfrm>
              <a:off x="8341543" y="606635"/>
              <a:ext cx="569676" cy="388014"/>
              <a:chOff x="8341543" y="606635"/>
              <a:chExt cx="569676" cy="388014"/>
            </a:xfrm>
          </p:grpSpPr>
          <p:sp>
            <p:nvSpPr>
              <p:cNvPr id="340" name="Google Shape;340;p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2" name="Google Shape;342;p5"/>
            <p:cNvGrpSpPr/>
            <p:nvPr/>
          </p:nvGrpSpPr>
          <p:grpSpPr>
            <a:xfrm>
              <a:off x="8341543" y="2842933"/>
              <a:ext cx="569676" cy="380612"/>
              <a:chOff x="8341543" y="2282008"/>
              <a:chExt cx="569676" cy="380612"/>
            </a:xfrm>
          </p:grpSpPr>
          <p:sp>
            <p:nvSpPr>
              <p:cNvPr id="343" name="Google Shape;343;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4" name="Google Shape;344;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5" name="Google Shape;345;p5"/>
            <p:cNvGrpSpPr/>
            <p:nvPr/>
          </p:nvGrpSpPr>
          <p:grpSpPr>
            <a:xfrm>
              <a:off x="8341543" y="3403858"/>
              <a:ext cx="569676" cy="380612"/>
              <a:chOff x="8341543" y="2282008"/>
              <a:chExt cx="569676" cy="380612"/>
            </a:xfrm>
          </p:grpSpPr>
          <p:sp>
            <p:nvSpPr>
              <p:cNvPr id="346" name="Google Shape;346;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9" name="Google Shape;349;p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55" name="Google Shape;355;p5"/>
          <p:cNvSpPr/>
          <p:nvPr/>
        </p:nvSpPr>
        <p:spPr>
          <a:xfrm>
            <a:off x="728423" y="1255917"/>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6" name="Google Shape;356;p5"/>
          <p:cNvSpPr/>
          <p:nvPr/>
        </p:nvSpPr>
        <p:spPr>
          <a:xfrm>
            <a:off x="374700" y="1288785"/>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7" name="Google Shape;357;p5"/>
          <p:cNvSpPr/>
          <p:nvPr/>
        </p:nvSpPr>
        <p:spPr>
          <a:xfrm>
            <a:off x="406276" y="13989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8" name="Google Shape;358;p5"/>
          <p:cNvSpPr/>
          <p:nvPr/>
        </p:nvSpPr>
        <p:spPr>
          <a:xfrm>
            <a:off x="807361" y="1343044"/>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9" name="Google Shape;359;p5"/>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0" name="Google Shape;360;p5"/>
          <p:cNvSpPr/>
          <p:nvPr/>
        </p:nvSpPr>
        <p:spPr>
          <a:xfrm>
            <a:off x="374700"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1" name="Google Shape;361;p5"/>
          <p:cNvSpPr/>
          <p:nvPr/>
        </p:nvSpPr>
        <p:spPr>
          <a:xfrm>
            <a:off x="406276" y="18739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2" name="Google Shape;362;p5"/>
          <p:cNvSpPr/>
          <p:nvPr/>
        </p:nvSpPr>
        <p:spPr>
          <a:xfrm>
            <a:off x="807361"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3" name="Google Shape;363;p5"/>
          <p:cNvSpPr/>
          <p:nvPr/>
        </p:nvSpPr>
        <p:spPr>
          <a:xfrm>
            <a:off x="376288"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4" name="Google Shape;364;p5"/>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5" name="Google Shape;365;p5"/>
          <p:cNvSpPr/>
          <p:nvPr/>
        </p:nvSpPr>
        <p:spPr>
          <a:xfrm>
            <a:off x="374700" y="2240533"/>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6" name="Google Shape;366;p5"/>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7" name="Google Shape;367;p5"/>
          <p:cNvSpPr/>
          <p:nvPr/>
        </p:nvSpPr>
        <p:spPr>
          <a:xfrm>
            <a:off x="807361" y="22947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8" name="Google Shape;368;p5"/>
          <p:cNvSpPr/>
          <p:nvPr/>
        </p:nvSpPr>
        <p:spPr>
          <a:xfrm>
            <a:off x="376288" y="2255316"/>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9" name="Google Shape;369;p5"/>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0" name="Google Shape;370;p5"/>
          <p:cNvSpPr/>
          <p:nvPr/>
        </p:nvSpPr>
        <p:spPr>
          <a:xfrm>
            <a:off x="374700" y="2717212"/>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1" name="Google Shape;371;p5"/>
          <p:cNvSpPr/>
          <p:nvPr/>
        </p:nvSpPr>
        <p:spPr>
          <a:xfrm>
            <a:off x="406276" y="2825729"/>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2" name="Google Shape;372;p5"/>
          <p:cNvSpPr/>
          <p:nvPr/>
        </p:nvSpPr>
        <p:spPr>
          <a:xfrm>
            <a:off x="807361"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3" name="Google Shape;373;p5"/>
          <p:cNvSpPr/>
          <p:nvPr/>
        </p:nvSpPr>
        <p:spPr>
          <a:xfrm>
            <a:off x="376288"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4" name="Google Shape;374;p5"/>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5" name="Google Shape;375;p5"/>
          <p:cNvSpPr/>
          <p:nvPr/>
        </p:nvSpPr>
        <p:spPr>
          <a:xfrm>
            <a:off x="374700" y="3192281"/>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6" name="Google Shape;376;p5"/>
          <p:cNvSpPr/>
          <p:nvPr/>
        </p:nvSpPr>
        <p:spPr>
          <a:xfrm>
            <a:off x="406276" y="33007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7" name="Google Shape;377;p5"/>
          <p:cNvSpPr/>
          <p:nvPr/>
        </p:nvSpPr>
        <p:spPr>
          <a:xfrm>
            <a:off x="807361" y="3246496"/>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8" name="Google Shape;378;p5"/>
          <p:cNvSpPr/>
          <p:nvPr/>
        </p:nvSpPr>
        <p:spPr>
          <a:xfrm>
            <a:off x="376288"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9" name="Google Shape;379;p5"/>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0" name="Google Shape;380;p5"/>
          <p:cNvSpPr/>
          <p:nvPr/>
        </p:nvSpPr>
        <p:spPr>
          <a:xfrm>
            <a:off x="374700"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1" name="Google Shape;381;p5"/>
          <p:cNvSpPr/>
          <p:nvPr/>
        </p:nvSpPr>
        <p:spPr>
          <a:xfrm>
            <a:off x="406276" y="3777433"/>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2" name="Google Shape;382;p5"/>
          <p:cNvSpPr/>
          <p:nvPr/>
        </p:nvSpPr>
        <p:spPr>
          <a:xfrm>
            <a:off x="807361"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3" name="Google Shape;383;p5"/>
          <p:cNvSpPr/>
          <p:nvPr/>
        </p:nvSpPr>
        <p:spPr>
          <a:xfrm>
            <a:off x="376288" y="3682089"/>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4" name="Google Shape;384;p5"/>
          <p:cNvSpPr/>
          <p:nvPr/>
        </p:nvSpPr>
        <p:spPr>
          <a:xfrm>
            <a:off x="728423" y="4111117"/>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5" name="Google Shape;385;p5"/>
          <p:cNvSpPr/>
          <p:nvPr/>
        </p:nvSpPr>
        <p:spPr>
          <a:xfrm>
            <a:off x="374700" y="4143985"/>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6" name="Google Shape;386;p5"/>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7" name="Google Shape;387;p5"/>
          <p:cNvSpPr/>
          <p:nvPr/>
        </p:nvSpPr>
        <p:spPr>
          <a:xfrm>
            <a:off x="807361" y="4198244"/>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8" name="Google Shape;388;p5"/>
          <p:cNvSpPr/>
          <p:nvPr/>
        </p:nvSpPr>
        <p:spPr>
          <a:xfrm>
            <a:off x="376288"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9" name="Google Shape;389;p5"/>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0" name="Google Shape;390;p5"/>
          <p:cNvSpPr/>
          <p:nvPr/>
        </p:nvSpPr>
        <p:spPr>
          <a:xfrm>
            <a:off x="374700" y="4620664"/>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1" name="Google Shape;391;p5"/>
          <p:cNvSpPr/>
          <p:nvPr/>
        </p:nvSpPr>
        <p:spPr>
          <a:xfrm>
            <a:off x="406276" y="47291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2" name="Google Shape;392;p5"/>
          <p:cNvSpPr/>
          <p:nvPr/>
        </p:nvSpPr>
        <p:spPr>
          <a:xfrm>
            <a:off x="807361"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3" name="Google Shape;393;p5"/>
          <p:cNvSpPr/>
          <p:nvPr/>
        </p:nvSpPr>
        <p:spPr>
          <a:xfrm>
            <a:off x="376288" y="4633837"/>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4" name="Google Shape;394;p5"/>
          <p:cNvSpPr/>
          <p:nvPr/>
        </p:nvSpPr>
        <p:spPr>
          <a:xfrm>
            <a:off x="728423" y="5061212"/>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5" name="Google Shape;395;p5"/>
          <p:cNvSpPr/>
          <p:nvPr/>
        </p:nvSpPr>
        <p:spPr>
          <a:xfrm>
            <a:off x="374700" y="5095733"/>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6" name="Google Shape;396;p5"/>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7" name="Google Shape;397;p5"/>
          <p:cNvSpPr/>
          <p:nvPr/>
        </p:nvSpPr>
        <p:spPr>
          <a:xfrm>
            <a:off x="807361" y="51499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8" name="Google Shape;398;p5"/>
          <p:cNvSpPr/>
          <p:nvPr/>
        </p:nvSpPr>
        <p:spPr>
          <a:xfrm>
            <a:off x="376288"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9" name="Google Shape;399;p5"/>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0" name="Google Shape;400;p5"/>
          <p:cNvSpPr/>
          <p:nvPr/>
        </p:nvSpPr>
        <p:spPr>
          <a:xfrm>
            <a:off x="374700" y="5570759"/>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1" name="Google Shape;401;p5"/>
          <p:cNvSpPr/>
          <p:nvPr/>
        </p:nvSpPr>
        <p:spPr>
          <a:xfrm>
            <a:off x="406276" y="5680885"/>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2" name="Google Shape;402;p5"/>
          <p:cNvSpPr/>
          <p:nvPr/>
        </p:nvSpPr>
        <p:spPr>
          <a:xfrm>
            <a:off x="807361" y="5625017"/>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3" name="Google Shape;403;p5"/>
          <p:cNvSpPr/>
          <p:nvPr/>
        </p:nvSpPr>
        <p:spPr>
          <a:xfrm>
            <a:off x="376288"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4" name="Google Shape;404;p5"/>
          <p:cNvSpPr/>
          <p:nvPr/>
        </p:nvSpPr>
        <p:spPr>
          <a:xfrm>
            <a:off x="376288"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Tree>
    <p:extLst>
      <p:ext uri="{BB962C8B-B14F-4D97-AF65-F5344CB8AC3E}">
        <p14:creationId xmlns:p14="http://schemas.microsoft.com/office/powerpoint/2010/main" val="3853433626"/>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685F7FA6-D00E-43C0-8EA8-FE8465830FDD}" type="datetimeFigureOut">
              <a:rPr lang="zh-CN" altLang="en-US" smtClean="0"/>
              <a:t>2025/3/6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4122039740"/>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85F7FA6-D00E-43C0-8EA8-FE8465830FDD}" type="datetimeFigureOut">
              <a:rPr lang="zh-CN" altLang="en-US" smtClean="0"/>
              <a:t>2025/3/6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780123507"/>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685F7FA6-D00E-43C0-8EA8-FE8465830FDD}" type="datetimeFigureOut">
              <a:rPr lang="zh-CN" altLang="en-US" smtClean="0"/>
              <a:t>2025/3/6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283850560"/>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851456EF-EDA7-466D-90A9-97D47B7037CB}" type="datetimeFigureOut">
              <a:rPr lang="zh-CN" altLang="en-US" smtClean="0"/>
              <a:t>2025/3/6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710444128"/>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685F7FA6-D00E-43C0-8EA8-FE8465830FDD}" type="datetimeFigureOut">
              <a:rPr lang="zh-CN" altLang="en-US" smtClean="0"/>
              <a:t>2025/3/6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105521009"/>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685F7FA6-D00E-43C0-8EA8-FE8465830FDD}" type="datetimeFigureOut">
              <a:rPr lang="zh-CN" altLang="en-US" smtClean="0"/>
              <a:t>2025/3/6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175379607"/>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685F7FA6-D00E-43C0-8EA8-FE8465830FDD}" type="datetimeFigureOut">
              <a:rPr lang="zh-CN" altLang="en-US" smtClean="0"/>
              <a:t>2025/3/6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4128979070"/>
      </p:ext>
    </p:extLst>
  </p:cSld>
  <p:clrMapOvr>
    <a:masterClrMapping/>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85F7FA6-D00E-43C0-8EA8-FE8465830FDD}" type="datetimeFigureOut">
              <a:rPr lang="zh-CN" altLang="en-US" smtClean="0"/>
              <a:t>2025/3/6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7A3D6BA-292A-4106-86C4-0D0E1CAA5B2B}" type="slidenum">
              <a:rPr lang="zh-CN" altLang="en-US" smtClean="0"/>
              <a:t>‹#›</a:t>
            </a:fld>
            <a:endParaRPr lang="zh-CN" altLang="en-US"/>
          </a:p>
        </p:txBody>
      </p:sp>
      <p:pic>
        <p:nvPicPr>
          <p:cNvPr id="5" name="图片 4"/>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b="17332"/>
          <a:stretch>
            <a:fillRect/>
          </a:stretch>
        </p:blipFill>
        <p:spPr>
          <a:xfrm>
            <a:off x="0" y="5001065"/>
            <a:ext cx="6858000" cy="1856935"/>
          </a:xfrm>
          <a:prstGeom prst="round1Rect">
            <a:avLst/>
          </a:prstGeom>
        </p:spPr>
      </p:pic>
      <p:pic>
        <p:nvPicPr>
          <p:cNvPr id="6" name="图片 5"/>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89" b="17333"/>
          <a:stretch>
            <a:fillRect/>
          </a:stretch>
        </p:blipFill>
        <p:spPr>
          <a:xfrm flipH="1">
            <a:off x="6858000" y="5001065"/>
            <a:ext cx="5334000" cy="1856935"/>
          </a:xfrm>
          <a:prstGeom prst="round1Rect">
            <a:avLst/>
          </a:prstGeom>
        </p:spPr>
      </p:pic>
    </p:spTree>
    <p:extLst>
      <p:ext uri="{BB962C8B-B14F-4D97-AF65-F5344CB8AC3E}">
        <p14:creationId xmlns:p14="http://schemas.microsoft.com/office/powerpoint/2010/main" val="936623510"/>
      </p:ext>
    </p:extLst>
  </p:cSld>
  <p:clrMapOvr>
    <a:masterClrMapping/>
  </p:clrMapOvr>
  <p:transition spd="slow">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85F7FA6-D00E-43C0-8EA8-FE8465830FDD}" type="datetimeFigureOut">
              <a:rPr lang="zh-CN" altLang="en-US" smtClean="0"/>
              <a:t>2025/3/6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685249631"/>
      </p:ext>
    </p:extLst>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85F7FA6-D00E-43C0-8EA8-FE8465830FDD}" type="datetimeFigureOut">
              <a:rPr lang="zh-CN" altLang="en-US" smtClean="0"/>
              <a:t>2025/3/6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1553827792"/>
      </p:ext>
    </p:extLst>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85F7FA6-D00E-43C0-8EA8-FE8465830FDD}" type="datetimeFigureOut">
              <a:rPr lang="zh-CN" altLang="en-US" smtClean="0"/>
              <a:t>2025/3/6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714484831"/>
      </p:ext>
    </p:extLst>
  </p:cSld>
  <p:clrMapOvr>
    <a:masterClrMapping/>
  </p:clrMapOvr>
  <p:transition spd="slow">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85F7FA6-D00E-43C0-8EA8-FE8465830FDD}" type="datetimeFigureOut">
              <a:rPr lang="zh-CN" altLang="en-US" smtClean="0"/>
              <a:t>2025/3/6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1169742085"/>
      </p:ext>
    </p:extLst>
  </p:cSld>
  <p:clrMapOvr>
    <a:masterClrMapping/>
  </p:clrMapOvr>
  <p:transition spd="slow">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1961"/>
            <a:ext cx="4368800" cy="308356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1452"/>
            <a:ext cx="4511964" cy="431780"/>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5250"/>
            <a:ext cx="4511964" cy="22845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7825"/>
            <a:ext cx="4488039" cy="1536868"/>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14996860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51456EF-EDA7-466D-90A9-97D47B7037CB}" type="datetimeFigureOut">
              <a:rPr lang="zh-CN" altLang="en-US" smtClean="0"/>
              <a:t>2025/3/6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101565045"/>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51456EF-EDA7-466D-90A9-97D47B7037CB}" type="datetimeFigureOut">
              <a:rPr lang="zh-CN" altLang="en-US" smtClean="0"/>
              <a:t>2025/3/6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283230608"/>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51456EF-EDA7-466D-90A9-97D47B7037CB}" type="datetimeFigureOut">
              <a:rPr lang="zh-CN" altLang="en-US" smtClean="0"/>
              <a:t>2025/3/6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4106453324"/>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51456EF-EDA7-466D-90A9-97D47B7037CB}" type="datetimeFigureOut">
              <a:rPr lang="zh-CN" altLang="en-US" smtClean="0"/>
              <a:t>2025/3/6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808354375"/>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851456EF-EDA7-466D-90A9-97D47B7037CB}" type="datetimeFigureOut">
              <a:rPr lang="zh-CN" altLang="en-US" smtClean="0"/>
              <a:t>2025/3/6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161383504"/>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851456EF-EDA7-466D-90A9-97D47B7037CB}" type="datetimeFigureOut">
              <a:rPr lang="zh-CN" altLang="en-US" smtClean="0"/>
              <a:t>2025/3/6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196634666"/>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5F4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1456EF-EDA7-466D-90A9-97D47B7037CB}" type="datetimeFigureOut">
              <a:rPr lang="zh-CN" altLang="en-US" smtClean="0"/>
              <a:t>2025/3/6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D73ED-7EBB-4E11-B60B-79773C5177D3}" type="slidenum">
              <a:rPr lang="zh-CN" altLang="en-US" smtClean="0"/>
              <a:t>‹#›</a:t>
            </a:fld>
            <a:endParaRPr lang="zh-CN" altLang="en-US"/>
          </a:p>
        </p:txBody>
      </p:sp>
      <p:pic>
        <p:nvPicPr>
          <p:cNvPr id="7" name="Picture 6" descr="A white circle with leaves and blue text&#10;&#10;Description automatically generated">
            <a:extLst>
              <a:ext uri="{FF2B5EF4-FFF2-40B4-BE49-F238E27FC236}">
                <a16:creationId xmlns:a16="http://schemas.microsoft.com/office/drawing/2014/main" id="{3E216EEE-3689-E3B8-823A-9B837B815A9F}"/>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1485508" y="152203"/>
            <a:ext cx="1337231" cy="1337231"/>
          </a:xfrm>
          <a:prstGeom prst="rect">
            <a:avLst/>
          </a:prstGeom>
        </p:spPr>
      </p:pic>
    </p:spTree>
    <p:extLst>
      <p:ext uri="{BB962C8B-B14F-4D97-AF65-F5344CB8AC3E}">
        <p14:creationId xmlns:p14="http://schemas.microsoft.com/office/powerpoint/2010/main" val="38953408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D5F4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61EC6-CEF7-4AB0-B188-5248CFDC1A13}" type="datetimeFigureOut">
              <a:rPr lang="zh-CN" altLang="en-US" smtClean="0"/>
              <a:t>2025/3/6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237296981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D5F4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5F7FA6-D00E-43C0-8EA8-FE8465830FDD}" type="datetimeFigureOut">
              <a:rPr lang="zh-CN" altLang="en-US" smtClean="0"/>
              <a:t>2025/3/6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A3D6BA-292A-4106-86C4-0D0E1CAA5B2B}"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0D94FDB0-0755-031B-4947-E6D4CEC283F1}"/>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485508" y="152203"/>
            <a:ext cx="1337231" cy="1337231"/>
          </a:xfrm>
          <a:prstGeom prst="rect">
            <a:avLst/>
          </a:prstGeom>
        </p:spPr>
      </p:pic>
    </p:spTree>
    <p:extLst>
      <p:ext uri="{BB962C8B-B14F-4D97-AF65-F5344CB8AC3E}">
        <p14:creationId xmlns:p14="http://schemas.microsoft.com/office/powerpoint/2010/main" val="323579826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8.png"/><Relationship Id="rId2" Type="http://schemas.openxmlformats.org/officeDocument/2006/relationships/slideLayout" Target="../slideLayouts/slideLayout27.xml"/><Relationship Id="rId1" Type="http://schemas.openxmlformats.org/officeDocument/2006/relationships/themeOverride" Target="../theme/themeOverride1.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33.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30.jpe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31.jpe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32.jpe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control" Target="../activeX/activeX1.xml"/><Relationship Id="rId1" Type="http://schemas.openxmlformats.org/officeDocument/2006/relationships/vmlDrawing" Target="../drawings/vmlDrawing1.vml"/><Relationship Id="rId5" Type="http://schemas.openxmlformats.org/officeDocument/2006/relationships/image" Target="../media/image33.wmf"/><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control" Target="../activeX/activeX2.xml"/><Relationship Id="rId1" Type="http://schemas.openxmlformats.org/officeDocument/2006/relationships/vmlDrawing" Target="../drawings/vmlDrawing2.vml"/><Relationship Id="rId5" Type="http://schemas.openxmlformats.org/officeDocument/2006/relationships/image" Target="../media/image35.wmf"/><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control" Target="../activeX/activeX3.xml"/><Relationship Id="rId1" Type="http://schemas.openxmlformats.org/officeDocument/2006/relationships/vmlDrawing" Target="../drawings/vmlDrawing3.vml"/><Relationship Id="rId5" Type="http://schemas.openxmlformats.org/officeDocument/2006/relationships/image" Target="../media/image36.wmf"/><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control" Target="../activeX/activeX4.xml"/><Relationship Id="rId1" Type="http://schemas.openxmlformats.org/officeDocument/2006/relationships/vmlDrawing" Target="../drawings/vmlDrawing4.vml"/><Relationship Id="rId5" Type="http://schemas.openxmlformats.org/officeDocument/2006/relationships/image" Target="../media/image37.wmf"/><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8.xml"/><Relationship Id="rId5" Type="http://schemas.openxmlformats.org/officeDocument/2006/relationships/image" Target="../media/image12.sv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control" Target="../activeX/activeX5.xml"/><Relationship Id="rId1" Type="http://schemas.openxmlformats.org/officeDocument/2006/relationships/vmlDrawing" Target="../drawings/vmlDrawing5.vml"/><Relationship Id="rId5" Type="http://schemas.openxmlformats.org/officeDocument/2006/relationships/image" Target="../media/image38.wmf"/><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8.xml"/><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42.png"/><Relationship Id="rId2" Type="http://schemas.openxmlformats.org/officeDocument/2006/relationships/slideLayout" Target="../slideLayouts/slideLayout27.xml"/><Relationship Id="rId1" Type="http://schemas.openxmlformats.org/officeDocument/2006/relationships/themeOverride" Target="../theme/themeOverride4.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18.xml"/><Relationship Id="rId5" Type="http://schemas.microsoft.com/office/2007/relationships/hdphoto" Target="../media/hdphoto4.wdp"/><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18.xml"/><Relationship Id="rId5" Type="http://schemas.microsoft.com/office/2007/relationships/hdphoto" Target="../media/hdphoto4.wdp"/><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45.png"/><Relationship Id="rId5" Type="http://schemas.microsoft.com/office/2007/relationships/hdphoto" Target="../media/hdphoto4.wdp"/><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18.xml"/><Relationship Id="rId5" Type="http://schemas.microsoft.com/office/2007/relationships/hdphoto" Target="../media/hdphoto4.wdp"/><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6.png"/><Relationship Id="rId1" Type="http://schemas.openxmlformats.org/officeDocument/2006/relationships/slideLayout" Target="../slideLayouts/slideLayout18.xml"/><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48.png"/><Relationship Id="rId2" Type="http://schemas.openxmlformats.org/officeDocument/2006/relationships/slideLayout" Target="../slideLayouts/slideLayout27.xml"/><Relationship Id="rId1" Type="http://schemas.openxmlformats.org/officeDocument/2006/relationships/themeOverride" Target="../theme/themeOverride5.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49.png"/><Relationship Id="rId2" Type="http://schemas.openxmlformats.org/officeDocument/2006/relationships/slideLayout" Target="../slideLayouts/slideLayout27.xml"/><Relationship Id="rId1" Type="http://schemas.openxmlformats.org/officeDocument/2006/relationships/themeOverride" Target="../theme/themeOverride6.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3.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33.xml"/><Relationship Id="rId5" Type="http://schemas.openxmlformats.org/officeDocument/2006/relationships/image" Target="../media/image54.png"/><Relationship Id="rId4" Type="http://schemas.openxmlformats.org/officeDocument/2006/relationships/image" Target="../media/image56.sv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2.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22.png"/><Relationship Id="rId2" Type="http://schemas.openxmlformats.org/officeDocument/2006/relationships/slideLayout" Target="../slideLayouts/slideLayout27.xml"/><Relationship Id="rId1" Type="http://schemas.openxmlformats.org/officeDocument/2006/relationships/themeOverride" Target="../theme/themeOverride2.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7.xml"/><Relationship Id="rId1" Type="http://schemas.openxmlformats.org/officeDocument/2006/relationships/themeOverride" Target="../theme/themeOverride3.xml"/><Relationship Id="rId6" Type="http://schemas.openxmlformats.org/officeDocument/2006/relationships/image" Target="../media/image23.png"/><Relationship Id="rId5" Type="http://schemas.microsoft.com/office/2007/relationships/hdphoto" Target="../media/hdphoto1.wdp"/><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0" y="3812345"/>
            <a:ext cx="12192000" cy="3045655"/>
            <a:chOff x="0" y="3812345"/>
            <a:chExt cx="12192000" cy="3045655"/>
          </a:xfrm>
        </p:grpSpPr>
        <p:pic>
          <p:nvPicPr>
            <p:cNvPr id="3"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201"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
        <p:nvSpPr>
          <p:cNvPr id="190" name="îṩ1iďê"/>
          <p:cNvSpPr/>
          <p:nvPr/>
        </p:nvSpPr>
        <p:spPr bwMode="auto">
          <a:xfrm>
            <a:off x="9204826" y="2942563"/>
            <a:ext cx="2052638" cy="787400"/>
          </a:xfrm>
          <a:custGeom>
            <a:avLst/>
            <a:gdLst>
              <a:gd name="T0" fmla="*/ 36 w 622"/>
              <a:gd name="T1" fmla="*/ 187 h 239"/>
              <a:gd name="T2" fmla="*/ 40 w 622"/>
              <a:gd name="T3" fmla="*/ 187 h 239"/>
              <a:gd name="T4" fmla="*/ 40 w 622"/>
              <a:gd name="T5" fmla="*/ 182 h 239"/>
              <a:gd name="T6" fmla="*/ 71 w 622"/>
              <a:gd name="T7" fmla="*/ 150 h 239"/>
              <a:gd name="T8" fmla="*/ 94 w 622"/>
              <a:gd name="T9" fmla="*/ 159 h 239"/>
              <a:gd name="T10" fmla="*/ 121 w 622"/>
              <a:gd name="T11" fmla="*/ 145 h 239"/>
              <a:gd name="T12" fmla="*/ 148 w 622"/>
              <a:gd name="T13" fmla="*/ 158 h 239"/>
              <a:gd name="T14" fmla="*/ 163 w 622"/>
              <a:gd name="T15" fmla="*/ 152 h 239"/>
              <a:gd name="T16" fmla="*/ 164 w 622"/>
              <a:gd name="T17" fmla="*/ 152 h 239"/>
              <a:gd name="T18" fmla="*/ 163 w 622"/>
              <a:gd name="T19" fmla="*/ 149 h 239"/>
              <a:gd name="T20" fmla="*/ 196 w 622"/>
              <a:gd name="T21" fmla="*/ 116 h 239"/>
              <a:gd name="T22" fmla="*/ 216 w 622"/>
              <a:gd name="T23" fmla="*/ 123 h 239"/>
              <a:gd name="T24" fmla="*/ 242 w 622"/>
              <a:gd name="T25" fmla="*/ 102 h 239"/>
              <a:gd name="T26" fmla="*/ 255 w 622"/>
              <a:gd name="T27" fmla="*/ 105 h 239"/>
              <a:gd name="T28" fmla="*/ 255 w 622"/>
              <a:gd name="T29" fmla="*/ 100 h 239"/>
              <a:gd name="T30" fmla="*/ 306 w 622"/>
              <a:gd name="T31" fmla="*/ 49 h 239"/>
              <a:gd name="T32" fmla="*/ 328 w 622"/>
              <a:gd name="T33" fmla="*/ 54 h 239"/>
              <a:gd name="T34" fmla="*/ 388 w 622"/>
              <a:gd name="T35" fmla="*/ 0 h 239"/>
              <a:gd name="T36" fmla="*/ 448 w 622"/>
              <a:gd name="T37" fmla="*/ 59 h 239"/>
              <a:gd name="T38" fmla="*/ 452 w 622"/>
              <a:gd name="T39" fmla="*/ 59 h 239"/>
              <a:gd name="T40" fmla="*/ 498 w 622"/>
              <a:gd name="T41" fmla="*/ 91 h 239"/>
              <a:gd name="T42" fmla="*/ 531 w 622"/>
              <a:gd name="T43" fmla="*/ 126 h 239"/>
              <a:gd name="T44" fmla="*/ 530 w 622"/>
              <a:gd name="T45" fmla="*/ 136 h 239"/>
              <a:gd name="T46" fmla="*/ 542 w 622"/>
              <a:gd name="T47" fmla="*/ 134 h 239"/>
              <a:gd name="T48" fmla="*/ 582 w 622"/>
              <a:gd name="T49" fmla="*/ 174 h 239"/>
              <a:gd name="T50" fmla="*/ 579 w 622"/>
              <a:gd name="T51" fmla="*/ 188 h 239"/>
              <a:gd name="T52" fmla="*/ 586 w 622"/>
              <a:gd name="T53" fmla="*/ 187 h 239"/>
              <a:gd name="T54" fmla="*/ 622 w 622"/>
              <a:gd name="T55" fmla="*/ 213 h 239"/>
              <a:gd name="T56" fmla="*/ 592 w 622"/>
              <a:gd name="T57" fmla="*/ 239 h 239"/>
              <a:gd name="T58" fmla="*/ 592 w 622"/>
              <a:gd name="T59" fmla="*/ 239 h 239"/>
              <a:gd name="T60" fmla="*/ 36 w 622"/>
              <a:gd name="T61" fmla="*/ 239 h 239"/>
              <a:gd name="T62" fmla="*/ 0 w 622"/>
              <a:gd name="T63" fmla="*/ 213 h 239"/>
              <a:gd name="T64" fmla="*/ 36 w 622"/>
              <a:gd name="T65" fmla="*/ 18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22" h="239">
                <a:moveTo>
                  <a:pt x="36" y="187"/>
                </a:moveTo>
                <a:cubicBezTo>
                  <a:pt x="38" y="187"/>
                  <a:pt x="39" y="187"/>
                  <a:pt x="40" y="187"/>
                </a:cubicBezTo>
                <a:cubicBezTo>
                  <a:pt x="40" y="186"/>
                  <a:pt x="40" y="184"/>
                  <a:pt x="40" y="182"/>
                </a:cubicBezTo>
                <a:cubicBezTo>
                  <a:pt x="40" y="164"/>
                  <a:pt x="54" y="150"/>
                  <a:pt x="71" y="150"/>
                </a:cubicBezTo>
                <a:cubicBezTo>
                  <a:pt x="80" y="150"/>
                  <a:pt x="88" y="154"/>
                  <a:pt x="94" y="159"/>
                </a:cubicBezTo>
                <a:cubicBezTo>
                  <a:pt x="100" y="151"/>
                  <a:pt x="110" y="145"/>
                  <a:pt x="121" y="145"/>
                </a:cubicBezTo>
                <a:cubicBezTo>
                  <a:pt x="132" y="145"/>
                  <a:pt x="142" y="150"/>
                  <a:pt x="148" y="158"/>
                </a:cubicBezTo>
                <a:cubicBezTo>
                  <a:pt x="152" y="155"/>
                  <a:pt x="157" y="152"/>
                  <a:pt x="163" y="152"/>
                </a:cubicBezTo>
                <a:cubicBezTo>
                  <a:pt x="163" y="152"/>
                  <a:pt x="163" y="152"/>
                  <a:pt x="164" y="152"/>
                </a:cubicBezTo>
                <a:cubicBezTo>
                  <a:pt x="164" y="151"/>
                  <a:pt x="163" y="150"/>
                  <a:pt x="163" y="149"/>
                </a:cubicBezTo>
                <a:cubicBezTo>
                  <a:pt x="163" y="131"/>
                  <a:pt x="178" y="116"/>
                  <a:pt x="196" y="116"/>
                </a:cubicBezTo>
                <a:cubicBezTo>
                  <a:pt x="203" y="116"/>
                  <a:pt x="210" y="119"/>
                  <a:pt x="216" y="123"/>
                </a:cubicBezTo>
                <a:cubicBezTo>
                  <a:pt x="219" y="111"/>
                  <a:pt x="229" y="102"/>
                  <a:pt x="242" y="102"/>
                </a:cubicBezTo>
                <a:cubicBezTo>
                  <a:pt x="247" y="102"/>
                  <a:pt x="251" y="103"/>
                  <a:pt x="255" y="105"/>
                </a:cubicBezTo>
                <a:cubicBezTo>
                  <a:pt x="255" y="103"/>
                  <a:pt x="255" y="101"/>
                  <a:pt x="255" y="100"/>
                </a:cubicBezTo>
                <a:cubicBezTo>
                  <a:pt x="255" y="71"/>
                  <a:pt x="277" y="49"/>
                  <a:pt x="306" y="49"/>
                </a:cubicBezTo>
                <a:cubicBezTo>
                  <a:pt x="314" y="49"/>
                  <a:pt x="321" y="51"/>
                  <a:pt x="328" y="54"/>
                </a:cubicBezTo>
                <a:cubicBezTo>
                  <a:pt x="331" y="24"/>
                  <a:pt x="357" y="0"/>
                  <a:pt x="388" y="0"/>
                </a:cubicBezTo>
                <a:cubicBezTo>
                  <a:pt x="421" y="0"/>
                  <a:pt x="448" y="27"/>
                  <a:pt x="448" y="59"/>
                </a:cubicBezTo>
                <a:cubicBezTo>
                  <a:pt x="450" y="59"/>
                  <a:pt x="451" y="59"/>
                  <a:pt x="452" y="59"/>
                </a:cubicBezTo>
                <a:cubicBezTo>
                  <a:pt x="473" y="59"/>
                  <a:pt x="491" y="72"/>
                  <a:pt x="498" y="91"/>
                </a:cubicBezTo>
                <a:cubicBezTo>
                  <a:pt x="516" y="92"/>
                  <a:pt x="531" y="107"/>
                  <a:pt x="531" y="126"/>
                </a:cubicBezTo>
                <a:cubicBezTo>
                  <a:pt x="531" y="129"/>
                  <a:pt x="530" y="133"/>
                  <a:pt x="530" y="136"/>
                </a:cubicBezTo>
                <a:cubicBezTo>
                  <a:pt x="534" y="135"/>
                  <a:pt x="538" y="134"/>
                  <a:pt x="542" y="134"/>
                </a:cubicBezTo>
                <a:cubicBezTo>
                  <a:pt x="564" y="134"/>
                  <a:pt x="582" y="152"/>
                  <a:pt x="582" y="174"/>
                </a:cubicBezTo>
                <a:cubicBezTo>
                  <a:pt x="582" y="179"/>
                  <a:pt x="581" y="183"/>
                  <a:pt x="579" y="188"/>
                </a:cubicBezTo>
                <a:cubicBezTo>
                  <a:pt x="581" y="187"/>
                  <a:pt x="584" y="187"/>
                  <a:pt x="586" y="187"/>
                </a:cubicBezTo>
                <a:cubicBezTo>
                  <a:pt x="606" y="187"/>
                  <a:pt x="622" y="199"/>
                  <a:pt x="622" y="213"/>
                </a:cubicBezTo>
                <a:cubicBezTo>
                  <a:pt x="622" y="226"/>
                  <a:pt x="609" y="237"/>
                  <a:pt x="592" y="239"/>
                </a:cubicBezTo>
                <a:cubicBezTo>
                  <a:pt x="592" y="239"/>
                  <a:pt x="592" y="239"/>
                  <a:pt x="592" y="239"/>
                </a:cubicBezTo>
                <a:cubicBezTo>
                  <a:pt x="36" y="239"/>
                  <a:pt x="36" y="239"/>
                  <a:pt x="36" y="239"/>
                </a:cubicBezTo>
                <a:cubicBezTo>
                  <a:pt x="16" y="239"/>
                  <a:pt x="0" y="228"/>
                  <a:pt x="0" y="213"/>
                </a:cubicBezTo>
                <a:cubicBezTo>
                  <a:pt x="0" y="199"/>
                  <a:pt x="16" y="187"/>
                  <a:pt x="36" y="187"/>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1" name="íşļîďe"/>
          <p:cNvSpPr/>
          <p:nvPr/>
        </p:nvSpPr>
        <p:spPr bwMode="auto">
          <a:xfrm>
            <a:off x="7967662" y="1475578"/>
            <a:ext cx="1139762" cy="436851"/>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4" name="îSḷide"/>
          <p:cNvSpPr/>
          <p:nvPr/>
        </p:nvSpPr>
        <p:spPr bwMode="auto">
          <a:xfrm>
            <a:off x="3448050" y="905669"/>
            <a:ext cx="492125" cy="379413"/>
          </a:xfrm>
          <a:custGeom>
            <a:avLst/>
            <a:gdLst>
              <a:gd name="T0" fmla="*/ 142 w 149"/>
              <a:gd name="T1" fmla="*/ 113 h 115"/>
              <a:gd name="T2" fmla="*/ 53 w 149"/>
              <a:gd name="T3" fmla="*/ 77 h 115"/>
              <a:gd name="T4" fmla="*/ 35 w 149"/>
              <a:gd name="T5" fmla="*/ 12 h 115"/>
              <a:gd name="T6" fmla="*/ 148 w 149"/>
              <a:gd name="T7" fmla="*/ 108 h 115"/>
              <a:gd name="T8" fmla="*/ 142 w 149"/>
              <a:gd name="T9" fmla="*/ 113 h 115"/>
            </a:gdLst>
            <a:ahLst/>
            <a:cxnLst>
              <a:cxn ang="0">
                <a:pos x="T0" y="T1"/>
              </a:cxn>
              <a:cxn ang="0">
                <a:pos x="T2" y="T3"/>
              </a:cxn>
              <a:cxn ang="0">
                <a:pos x="T4" y="T5"/>
              </a:cxn>
              <a:cxn ang="0">
                <a:pos x="T6" y="T7"/>
              </a:cxn>
              <a:cxn ang="0">
                <a:pos x="T8" y="T9"/>
              </a:cxn>
            </a:cxnLst>
            <a:rect l="0" t="0" r="r" b="b"/>
            <a:pathLst>
              <a:path w="149" h="115">
                <a:moveTo>
                  <a:pt x="142" y="113"/>
                </a:moveTo>
                <a:cubicBezTo>
                  <a:pt x="128" y="104"/>
                  <a:pt x="101" y="89"/>
                  <a:pt x="53" y="77"/>
                </a:cubicBezTo>
                <a:cubicBezTo>
                  <a:pt x="0" y="60"/>
                  <a:pt x="14" y="21"/>
                  <a:pt x="35" y="12"/>
                </a:cubicBezTo>
                <a:cubicBezTo>
                  <a:pt x="62" y="0"/>
                  <a:pt x="127" y="33"/>
                  <a:pt x="148" y="108"/>
                </a:cubicBezTo>
                <a:cubicBezTo>
                  <a:pt x="149" y="112"/>
                  <a:pt x="145" y="115"/>
                  <a:pt x="142" y="11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5" name="íśḻîḋe"/>
          <p:cNvSpPr/>
          <p:nvPr/>
        </p:nvSpPr>
        <p:spPr bwMode="auto">
          <a:xfrm>
            <a:off x="3429000" y="1254919"/>
            <a:ext cx="342900" cy="207963"/>
          </a:xfrm>
          <a:custGeom>
            <a:avLst/>
            <a:gdLst>
              <a:gd name="T0" fmla="*/ 101 w 104"/>
              <a:gd name="T1" fmla="*/ 34 h 63"/>
              <a:gd name="T2" fmla="*/ 42 w 104"/>
              <a:gd name="T3" fmla="*/ 51 h 63"/>
              <a:gd name="T4" fmla="*/ 7 w 104"/>
              <a:gd name="T5" fmla="*/ 25 h 63"/>
              <a:gd name="T6" fmla="*/ 102 w 104"/>
              <a:gd name="T7" fmla="*/ 29 h 63"/>
              <a:gd name="T8" fmla="*/ 101 w 104"/>
              <a:gd name="T9" fmla="*/ 34 h 63"/>
            </a:gdLst>
            <a:ahLst/>
            <a:cxnLst>
              <a:cxn ang="0">
                <a:pos x="T0" y="T1"/>
              </a:cxn>
              <a:cxn ang="0">
                <a:pos x="T2" y="T3"/>
              </a:cxn>
              <a:cxn ang="0">
                <a:pos x="T4" y="T5"/>
              </a:cxn>
              <a:cxn ang="0">
                <a:pos x="T6" y="T7"/>
              </a:cxn>
              <a:cxn ang="0">
                <a:pos x="T8" y="T9"/>
              </a:cxn>
            </a:cxnLst>
            <a:rect l="0" t="0" r="r" b="b"/>
            <a:pathLst>
              <a:path w="104" h="63">
                <a:moveTo>
                  <a:pt x="101" y="34"/>
                </a:moveTo>
                <a:cubicBezTo>
                  <a:pt x="91" y="35"/>
                  <a:pt x="71" y="38"/>
                  <a:pt x="42" y="51"/>
                </a:cubicBezTo>
                <a:cubicBezTo>
                  <a:pt x="9" y="63"/>
                  <a:pt x="0" y="38"/>
                  <a:pt x="7" y="25"/>
                </a:cubicBezTo>
                <a:cubicBezTo>
                  <a:pt x="16" y="8"/>
                  <a:pt x="62" y="0"/>
                  <a:pt x="102" y="29"/>
                </a:cubicBezTo>
                <a:cubicBezTo>
                  <a:pt x="104" y="31"/>
                  <a:pt x="103" y="34"/>
                  <a:pt x="101" y="34"/>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6" name="is1ïḑe"/>
          <p:cNvSpPr/>
          <p:nvPr/>
        </p:nvSpPr>
        <p:spPr bwMode="auto">
          <a:xfrm>
            <a:off x="7500938" y="3829844"/>
            <a:ext cx="465138" cy="415925"/>
          </a:xfrm>
          <a:custGeom>
            <a:avLst/>
            <a:gdLst>
              <a:gd name="T0" fmla="*/ 8 w 141"/>
              <a:gd name="T1" fmla="*/ 3 h 126"/>
              <a:gd name="T2" fmla="*/ 91 w 141"/>
              <a:gd name="T3" fmla="*/ 51 h 126"/>
              <a:gd name="T4" fmla="*/ 98 w 141"/>
              <a:gd name="T5" fmla="*/ 118 h 126"/>
              <a:gd name="T6" fmla="*/ 1 w 141"/>
              <a:gd name="T7" fmla="*/ 7 h 126"/>
              <a:gd name="T8" fmla="*/ 8 w 141"/>
              <a:gd name="T9" fmla="*/ 3 h 126"/>
            </a:gdLst>
            <a:ahLst/>
            <a:cxnLst>
              <a:cxn ang="0">
                <a:pos x="T0" y="T1"/>
              </a:cxn>
              <a:cxn ang="0">
                <a:pos x="T2" y="T3"/>
              </a:cxn>
              <a:cxn ang="0">
                <a:pos x="T4" y="T5"/>
              </a:cxn>
              <a:cxn ang="0">
                <a:pos x="T6" y="T7"/>
              </a:cxn>
              <a:cxn ang="0">
                <a:pos x="T8" y="T9"/>
              </a:cxn>
            </a:cxnLst>
            <a:rect l="0" t="0" r="r" b="b"/>
            <a:pathLst>
              <a:path w="141" h="126">
                <a:moveTo>
                  <a:pt x="8" y="3"/>
                </a:moveTo>
                <a:cubicBezTo>
                  <a:pt x="20" y="13"/>
                  <a:pt x="45" y="33"/>
                  <a:pt x="91" y="51"/>
                </a:cubicBezTo>
                <a:cubicBezTo>
                  <a:pt x="141" y="75"/>
                  <a:pt x="121" y="112"/>
                  <a:pt x="98" y="118"/>
                </a:cubicBezTo>
                <a:cubicBezTo>
                  <a:pt x="70" y="126"/>
                  <a:pt x="11" y="83"/>
                  <a:pt x="1" y="7"/>
                </a:cubicBezTo>
                <a:cubicBezTo>
                  <a:pt x="0" y="2"/>
                  <a:pt x="5" y="0"/>
                  <a:pt x="8" y="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7" name="îSḷîḑe"/>
          <p:cNvSpPr/>
          <p:nvPr/>
        </p:nvSpPr>
        <p:spPr bwMode="auto">
          <a:xfrm>
            <a:off x="7678738" y="3720306"/>
            <a:ext cx="342900" cy="182563"/>
          </a:xfrm>
          <a:custGeom>
            <a:avLst/>
            <a:gdLst>
              <a:gd name="T0" fmla="*/ 4 w 104"/>
              <a:gd name="T1" fmla="*/ 15 h 55"/>
              <a:gd name="T2" fmla="*/ 65 w 104"/>
              <a:gd name="T3" fmla="*/ 7 h 55"/>
              <a:gd name="T4" fmla="*/ 95 w 104"/>
              <a:gd name="T5" fmla="*/ 38 h 55"/>
              <a:gd name="T6" fmla="*/ 2 w 104"/>
              <a:gd name="T7" fmla="*/ 20 h 55"/>
              <a:gd name="T8" fmla="*/ 4 w 104"/>
              <a:gd name="T9" fmla="*/ 15 h 55"/>
            </a:gdLst>
            <a:ahLst/>
            <a:cxnLst>
              <a:cxn ang="0">
                <a:pos x="T0" y="T1"/>
              </a:cxn>
              <a:cxn ang="0">
                <a:pos x="T2" y="T3"/>
              </a:cxn>
              <a:cxn ang="0">
                <a:pos x="T4" y="T5"/>
              </a:cxn>
              <a:cxn ang="0">
                <a:pos x="T6" y="T7"/>
              </a:cxn>
              <a:cxn ang="0">
                <a:pos x="T8" y="T9"/>
              </a:cxn>
            </a:cxnLst>
            <a:rect l="0" t="0" r="r" b="b"/>
            <a:pathLst>
              <a:path w="104" h="55">
                <a:moveTo>
                  <a:pt x="4" y="15"/>
                </a:moveTo>
                <a:cubicBezTo>
                  <a:pt x="15" y="16"/>
                  <a:pt x="35" y="16"/>
                  <a:pt x="65" y="7"/>
                </a:cubicBezTo>
                <a:cubicBezTo>
                  <a:pt x="100" y="0"/>
                  <a:pt x="104" y="26"/>
                  <a:pt x="95" y="38"/>
                </a:cubicBezTo>
                <a:cubicBezTo>
                  <a:pt x="84" y="54"/>
                  <a:pt x="37" y="55"/>
                  <a:pt x="2" y="20"/>
                </a:cubicBezTo>
                <a:cubicBezTo>
                  <a:pt x="0" y="18"/>
                  <a:pt x="2" y="15"/>
                  <a:pt x="4" y="15"/>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nvGrpSpPr>
          <p:cNvPr id="5" name="组合 4"/>
          <p:cNvGrpSpPr/>
          <p:nvPr/>
        </p:nvGrpSpPr>
        <p:grpSpPr>
          <a:xfrm>
            <a:off x="3448050" y="1171575"/>
            <a:ext cx="7372350" cy="3761740"/>
            <a:chOff x="3860800" y="935831"/>
            <a:chExt cx="4537075" cy="3194050"/>
          </a:xfrm>
          <a:solidFill>
            <a:srgbClr val="FFC000"/>
          </a:solidFill>
        </p:grpSpPr>
        <p:sp>
          <p:nvSpPr>
            <p:cNvPr id="193" name="íslîḋê"/>
            <p:cNvSpPr/>
            <p:nvPr/>
          </p:nvSpPr>
          <p:spPr bwMode="auto">
            <a:xfrm>
              <a:off x="3860800" y="935831"/>
              <a:ext cx="4537075" cy="3194050"/>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8" name="íslîḋê"/>
            <p:cNvSpPr/>
            <p:nvPr/>
          </p:nvSpPr>
          <p:spPr bwMode="auto">
            <a:xfrm>
              <a:off x="4069047" y="1027842"/>
              <a:ext cx="4120580" cy="2975643"/>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solidFill>
                <a:schemeClr val="bg2">
                  <a:lumMod val="50000"/>
                </a:schemeClr>
              </a:solidFill>
              <a:prstDash val="lgDash"/>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sp>
        <p:nvSpPr>
          <p:cNvPr id="192" name="íṩlïḑê"/>
          <p:cNvSpPr/>
          <p:nvPr/>
        </p:nvSpPr>
        <p:spPr bwMode="auto">
          <a:xfrm>
            <a:off x="3188335" y="3829685"/>
            <a:ext cx="1867535" cy="838200"/>
          </a:xfrm>
          <a:custGeom>
            <a:avLst/>
            <a:gdLst>
              <a:gd name="T0" fmla="*/ 249 w 264"/>
              <a:gd name="T1" fmla="*/ 79 h 101"/>
              <a:gd name="T2" fmla="*/ 247 w 264"/>
              <a:gd name="T3" fmla="*/ 79 h 101"/>
              <a:gd name="T4" fmla="*/ 248 w 264"/>
              <a:gd name="T5" fmla="*/ 77 h 101"/>
              <a:gd name="T6" fmla="*/ 234 w 264"/>
              <a:gd name="T7" fmla="*/ 63 h 101"/>
              <a:gd name="T8" fmla="*/ 225 w 264"/>
              <a:gd name="T9" fmla="*/ 67 h 101"/>
              <a:gd name="T10" fmla="*/ 213 w 264"/>
              <a:gd name="T11" fmla="*/ 61 h 101"/>
              <a:gd name="T12" fmla="*/ 202 w 264"/>
              <a:gd name="T13" fmla="*/ 67 h 101"/>
              <a:gd name="T14" fmla="*/ 195 w 264"/>
              <a:gd name="T15" fmla="*/ 64 h 101"/>
              <a:gd name="T16" fmla="*/ 195 w 264"/>
              <a:gd name="T17" fmla="*/ 64 h 101"/>
              <a:gd name="T18" fmla="*/ 195 w 264"/>
              <a:gd name="T19" fmla="*/ 63 h 101"/>
              <a:gd name="T20" fmla="*/ 181 w 264"/>
              <a:gd name="T21" fmla="*/ 49 h 101"/>
              <a:gd name="T22" fmla="*/ 173 w 264"/>
              <a:gd name="T23" fmla="*/ 52 h 101"/>
              <a:gd name="T24" fmla="*/ 162 w 264"/>
              <a:gd name="T25" fmla="*/ 43 h 101"/>
              <a:gd name="T26" fmla="*/ 156 w 264"/>
              <a:gd name="T27" fmla="*/ 44 h 101"/>
              <a:gd name="T28" fmla="*/ 156 w 264"/>
              <a:gd name="T29" fmla="*/ 42 h 101"/>
              <a:gd name="T30" fmla="*/ 135 w 264"/>
              <a:gd name="T31" fmla="*/ 20 h 101"/>
              <a:gd name="T32" fmla="*/ 125 w 264"/>
              <a:gd name="T33" fmla="*/ 23 h 101"/>
              <a:gd name="T34" fmla="*/ 100 w 264"/>
              <a:gd name="T35" fmla="*/ 0 h 101"/>
              <a:gd name="T36" fmla="*/ 74 w 264"/>
              <a:gd name="T37" fmla="*/ 25 h 101"/>
              <a:gd name="T38" fmla="*/ 72 w 264"/>
              <a:gd name="T39" fmla="*/ 25 h 101"/>
              <a:gd name="T40" fmla="*/ 53 w 264"/>
              <a:gd name="T41" fmla="*/ 38 h 101"/>
              <a:gd name="T42" fmla="*/ 39 w 264"/>
              <a:gd name="T43" fmla="*/ 53 h 101"/>
              <a:gd name="T44" fmla="*/ 40 w 264"/>
              <a:gd name="T45" fmla="*/ 57 h 101"/>
              <a:gd name="T46" fmla="*/ 34 w 264"/>
              <a:gd name="T47" fmla="*/ 56 h 101"/>
              <a:gd name="T48" fmla="*/ 17 w 264"/>
              <a:gd name="T49" fmla="*/ 73 h 101"/>
              <a:gd name="T50" fmla="*/ 18 w 264"/>
              <a:gd name="T51" fmla="*/ 79 h 101"/>
              <a:gd name="T52" fmla="*/ 16 w 264"/>
              <a:gd name="T53" fmla="*/ 79 h 101"/>
              <a:gd name="T54" fmla="*/ 0 w 264"/>
              <a:gd name="T55" fmla="*/ 90 h 101"/>
              <a:gd name="T56" fmla="*/ 13 w 264"/>
              <a:gd name="T57" fmla="*/ 101 h 101"/>
              <a:gd name="T58" fmla="*/ 13 w 264"/>
              <a:gd name="T59" fmla="*/ 101 h 101"/>
              <a:gd name="T60" fmla="*/ 249 w 264"/>
              <a:gd name="T61" fmla="*/ 101 h 101"/>
              <a:gd name="T62" fmla="*/ 264 w 264"/>
              <a:gd name="T63" fmla="*/ 90 h 101"/>
              <a:gd name="T64" fmla="*/ 249 w 264"/>
              <a:gd name="T65" fmla="*/ 7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4" h="101">
                <a:moveTo>
                  <a:pt x="249" y="79"/>
                </a:moveTo>
                <a:cubicBezTo>
                  <a:pt x="249" y="79"/>
                  <a:pt x="248" y="79"/>
                  <a:pt x="247" y="79"/>
                </a:cubicBezTo>
                <a:cubicBezTo>
                  <a:pt x="248" y="78"/>
                  <a:pt x="248" y="78"/>
                  <a:pt x="248" y="77"/>
                </a:cubicBezTo>
                <a:cubicBezTo>
                  <a:pt x="248" y="69"/>
                  <a:pt x="242" y="63"/>
                  <a:pt x="234" y="63"/>
                </a:cubicBezTo>
                <a:cubicBezTo>
                  <a:pt x="231" y="63"/>
                  <a:pt x="227" y="65"/>
                  <a:pt x="225" y="67"/>
                </a:cubicBezTo>
                <a:cubicBezTo>
                  <a:pt x="222" y="64"/>
                  <a:pt x="218" y="61"/>
                  <a:pt x="213" y="61"/>
                </a:cubicBezTo>
                <a:cubicBezTo>
                  <a:pt x="208" y="61"/>
                  <a:pt x="204" y="63"/>
                  <a:pt x="202" y="67"/>
                </a:cubicBezTo>
                <a:cubicBezTo>
                  <a:pt x="200" y="65"/>
                  <a:pt x="198" y="64"/>
                  <a:pt x="195" y="64"/>
                </a:cubicBezTo>
                <a:cubicBezTo>
                  <a:pt x="195" y="64"/>
                  <a:pt x="195" y="64"/>
                  <a:pt x="195" y="64"/>
                </a:cubicBezTo>
                <a:cubicBezTo>
                  <a:pt x="195" y="64"/>
                  <a:pt x="195" y="63"/>
                  <a:pt x="195" y="63"/>
                </a:cubicBezTo>
                <a:cubicBezTo>
                  <a:pt x="195" y="55"/>
                  <a:pt x="189" y="49"/>
                  <a:pt x="181" y="49"/>
                </a:cubicBezTo>
                <a:cubicBezTo>
                  <a:pt x="178" y="49"/>
                  <a:pt x="175" y="50"/>
                  <a:pt x="173" y="52"/>
                </a:cubicBezTo>
                <a:cubicBezTo>
                  <a:pt x="172" y="47"/>
                  <a:pt x="167" y="43"/>
                  <a:pt x="162" y="43"/>
                </a:cubicBezTo>
                <a:cubicBezTo>
                  <a:pt x="160" y="43"/>
                  <a:pt x="158" y="43"/>
                  <a:pt x="156" y="44"/>
                </a:cubicBezTo>
                <a:cubicBezTo>
                  <a:pt x="156" y="43"/>
                  <a:pt x="156" y="43"/>
                  <a:pt x="156" y="42"/>
                </a:cubicBezTo>
                <a:cubicBezTo>
                  <a:pt x="156" y="30"/>
                  <a:pt x="147" y="20"/>
                  <a:pt x="135" y="20"/>
                </a:cubicBezTo>
                <a:cubicBezTo>
                  <a:pt x="131" y="20"/>
                  <a:pt x="128" y="21"/>
                  <a:pt x="125" y="23"/>
                </a:cubicBezTo>
                <a:cubicBezTo>
                  <a:pt x="124" y="10"/>
                  <a:pt x="113" y="0"/>
                  <a:pt x="100" y="0"/>
                </a:cubicBezTo>
                <a:cubicBezTo>
                  <a:pt x="86" y="0"/>
                  <a:pt x="74" y="11"/>
                  <a:pt x="74" y="25"/>
                </a:cubicBezTo>
                <a:cubicBezTo>
                  <a:pt x="73" y="25"/>
                  <a:pt x="73" y="25"/>
                  <a:pt x="72" y="25"/>
                </a:cubicBezTo>
                <a:cubicBezTo>
                  <a:pt x="63" y="25"/>
                  <a:pt x="56" y="30"/>
                  <a:pt x="53" y="38"/>
                </a:cubicBezTo>
                <a:cubicBezTo>
                  <a:pt x="45" y="39"/>
                  <a:pt x="39" y="45"/>
                  <a:pt x="39" y="53"/>
                </a:cubicBezTo>
                <a:cubicBezTo>
                  <a:pt x="39" y="55"/>
                  <a:pt x="39" y="56"/>
                  <a:pt x="40" y="57"/>
                </a:cubicBezTo>
                <a:cubicBezTo>
                  <a:pt x="38" y="57"/>
                  <a:pt x="36" y="56"/>
                  <a:pt x="34" y="56"/>
                </a:cubicBezTo>
                <a:cubicBezTo>
                  <a:pt x="25" y="56"/>
                  <a:pt x="17" y="64"/>
                  <a:pt x="17" y="73"/>
                </a:cubicBezTo>
                <a:cubicBezTo>
                  <a:pt x="17" y="75"/>
                  <a:pt x="18" y="78"/>
                  <a:pt x="18" y="79"/>
                </a:cubicBezTo>
                <a:cubicBezTo>
                  <a:pt x="18" y="79"/>
                  <a:pt x="17" y="79"/>
                  <a:pt x="16" y="79"/>
                </a:cubicBezTo>
                <a:cubicBezTo>
                  <a:pt x="7" y="79"/>
                  <a:pt x="0" y="84"/>
                  <a:pt x="0" y="90"/>
                </a:cubicBezTo>
                <a:cubicBezTo>
                  <a:pt x="0" y="96"/>
                  <a:pt x="6" y="100"/>
                  <a:pt x="13" y="101"/>
                </a:cubicBezTo>
                <a:cubicBezTo>
                  <a:pt x="13" y="101"/>
                  <a:pt x="13" y="101"/>
                  <a:pt x="13" y="101"/>
                </a:cubicBezTo>
                <a:cubicBezTo>
                  <a:pt x="249" y="101"/>
                  <a:pt x="249" y="101"/>
                  <a:pt x="249" y="101"/>
                </a:cubicBezTo>
                <a:cubicBezTo>
                  <a:pt x="258" y="101"/>
                  <a:pt x="264" y="96"/>
                  <a:pt x="264" y="90"/>
                </a:cubicBezTo>
                <a:cubicBezTo>
                  <a:pt x="264" y="84"/>
                  <a:pt x="258" y="79"/>
                  <a:pt x="249" y="79"/>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025" y="953135"/>
            <a:ext cx="5393690" cy="5393690"/>
          </a:xfrm>
          <a:prstGeom prst="rect">
            <a:avLst/>
          </a:prstGeom>
        </p:spPr>
      </p:pic>
      <p:grpSp>
        <p:nvGrpSpPr>
          <p:cNvPr id="202" name="组合 201"/>
          <p:cNvGrpSpPr/>
          <p:nvPr/>
        </p:nvGrpSpPr>
        <p:grpSpPr>
          <a:xfrm rot="655449" flipH="1">
            <a:off x="8272657" y="453052"/>
            <a:ext cx="2794195" cy="1198492"/>
            <a:chOff x="8481675" y="312568"/>
            <a:chExt cx="2794195" cy="1198492"/>
          </a:xfrm>
        </p:grpSpPr>
        <p:grpSp>
          <p:nvGrpSpPr>
            <p:cNvPr id="203" name="组合 202"/>
            <p:cNvGrpSpPr/>
            <p:nvPr/>
          </p:nvGrpSpPr>
          <p:grpSpPr>
            <a:xfrm rot="20429265">
              <a:off x="10270612" y="312568"/>
              <a:ext cx="1005258" cy="785019"/>
              <a:chOff x="14839168" y="-2852977"/>
              <a:chExt cx="1912938" cy="1493838"/>
            </a:xfrm>
          </p:grpSpPr>
          <p:sp>
            <p:nvSpPr>
              <p:cNvPr id="210" name="iṧ1íďe"/>
              <p:cNvSpPr/>
              <p:nvPr/>
            </p:nvSpPr>
            <p:spPr bwMode="auto">
              <a:xfrm>
                <a:off x="14997918" y="-2294177"/>
                <a:ext cx="257175" cy="96838"/>
              </a:xfrm>
              <a:custGeom>
                <a:avLst/>
                <a:gdLst>
                  <a:gd name="T0" fmla="*/ 73 w 74"/>
                  <a:gd name="T1" fmla="*/ 21 h 28"/>
                  <a:gd name="T2" fmla="*/ 70 w 74"/>
                  <a:gd name="T3" fmla="*/ 23 h 28"/>
                  <a:gd name="T4" fmla="*/ 61 w 74"/>
                  <a:gd name="T5" fmla="*/ 26 h 28"/>
                  <a:gd name="T6" fmla="*/ 48 w 74"/>
                  <a:gd name="T7" fmla="*/ 28 h 28"/>
                  <a:gd name="T8" fmla="*/ 33 w 74"/>
                  <a:gd name="T9" fmla="*/ 26 h 28"/>
                  <a:gd name="T10" fmla="*/ 26 w 74"/>
                  <a:gd name="T11" fmla="*/ 24 h 28"/>
                  <a:gd name="T12" fmla="*/ 19 w 74"/>
                  <a:gd name="T13" fmla="*/ 21 h 28"/>
                  <a:gd name="T14" fmla="*/ 9 w 74"/>
                  <a:gd name="T15" fmla="*/ 13 h 28"/>
                  <a:gd name="T16" fmla="*/ 3 w 74"/>
                  <a:gd name="T17" fmla="*/ 6 h 28"/>
                  <a:gd name="T18" fmla="*/ 1 w 74"/>
                  <a:gd name="T19" fmla="*/ 3 h 28"/>
                  <a:gd name="T20" fmla="*/ 1 w 74"/>
                  <a:gd name="T21" fmla="*/ 3 h 28"/>
                  <a:gd name="T22" fmla="*/ 1 w 74"/>
                  <a:gd name="T23" fmla="*/ 1 h 28"/>
                  <a:gd name="T24" fmla="*/ 3 w 74"/>
                  <a:gd name="T25" fmla="*/ 1 h 28"/>
                  <a:gd name="T26" fmla="*/ 5 w 74"/>
                  <a:gd name="T27" fmla="*/ 4 h 28"/>
                  <a:gd name="T28" fmla="*/ 11 w 74"/>
                  <a:gd name="T29" fmla="*/ 10 h 28"/>
                  <a:gd name="T30" fmla="*/ 21 w 74"/>
                  <a:gd name="T31" fmla="*/ 17 h 28"/>
                  <a:gd name="T32" fmla="*/ 27 w 74"/>
                  <a:gd name="T33" fmla="*/ 20 h 28"/>
                  <a:gd name="T34" fmla="*/ 34 w 74"/>
                  <a:gd name="T35" fmla="*/ 22 h 28"/>
                  <a:gd name="T36" fmla="*/ 41 w 74"/>
                  <a:gd name="T37" fmla="*/ 24 h 28"/>
                  <a:gd name="T38" fmla="*/ 48 w 74"/>
                  <a:gd name="T39" fmla="*/ 24 h 28"/>
                  <a:gd name="T40" fmla="*/ 60 w 74"/>
                  <a:gd name="T41" fmla="*/ 23 h 28"/>
                  <a:gd name="T42" fmla="*/ 69 w 74"/>
                  <a:gd name="T43" fmla="*/ 21 h 28"/>
                  <a:gd name="T44" fmla="*/ 72 w 74"/>
                  <a:gd name="T45" fmla="*/ 19 h 28"/>
                  <a:gd name="T46" fmla="*/ 74 w 74"/>
                  <a:gd name="T47" fmla="*/ 20 h 28"/>
                  <a:gd name="T48" fmla="*/ 73 w 74"/>
                  <a:gd name="T49"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28">
                    <a:moveTo>
                      <a:pt x="73" y="21"/>
                    </a:moveTo>
                    <a:cubicBezTo>
                      <a:pt x="73" y="21"/>
                      <a:pt x="72" y="22"/>
                      <a:pt x="70" y="23"/>
                    </a:cubicBezTo>
                    <a:cubicBezTo>
                      <a:pt x="68" y="24"/>
                      <a:pt x="65" y="25"/>
                      <a:pt x="61" y="26"/>
                    </a:cubicBezTo>
                    <a:cubicBezTo>
                      <a:pt x="57" y="27"/>
                      <a:pt x="53" y="28"/>
                      <a:pt x="48" y="28"/>
                    </a:cubicBezTo>
                    <a:cubicBezTo>
                      <a:pt x="43" y="28"/>
                      <a:pt x="38" y="28"/>
                      <a:pt x="33" y="26"/>
                    </a:cubicBezTo>
                    <a:cubicBezTo>
                      <a:pt x="31" y="26"/>
                      <a:pt x="28" y="25"/>
                      <a:pt x="26" y="24"/>
                    </a:cubicBezTo>
                    <a:cubicBezTo>
                      <a:pt x="24" y="23"/>
                      <a:pt x="21" y="22"/>
                      <a:pt x="19" y="21"/>
                    </a:cubicBezTo>
                    <a:cubicBezTo>
                      <a:pt x="15" y="18"/>
                      <a:pt x="12" y="15"/>
                      <a:pt x="9" y="13"/>
                    </a:cubicBezTo>
                    <a:cubicBezTo>
                      <a:pt x="6" y="10"/>
                      <a:pt x="4" y="7"/>
                      <a:pt x="3" y="6"/>
                    </a:cubicBezTo>
                    <a:cubicBezTo>
                      <a:pt x="2" y="4"/>
                      <a:pt x="1" y="3"/>
                      <a:pt x="1" y="3"/>
                    </a:cubicBezTo>
                    <a:cubicBezTo>
                      <a:pt x="1" y="3"/>
                      <a:pt x="1" y="3"/>
                      <a:pt x="1" y="3"/>
                    </a:cubicBezTo>
                    <a:cubicBezTo>
                      <a:pt x="0" y="2"/>
                      <a:pt x="1" y="1"/>
                      <a:pt x="1" y="1"/>
                    </a:cubicBezTo>
                    <a:cubicBezTo>
                      <a:pt x="2" y="0"/>
                      <a:pt x="3" y="1"/>
                      <a:pt x="3" y="1"/>
                    </a:cubicBezTo>
                    <a:cubicBezTo>
                      <a:pt x="3" y="1"/>
                      <a:pt x="4" y="2"/>
                      <a:pt x="5" y="4"/>
                    </a:cubicBezTo>
                    <a:cubicBezTo>
                      <a:pt x="6" y="5"/>
                      <a:pt x="9" y="8"/>
                      <a:pt x="11" y="10"/>
                    </a:cubicBezTo>
                    <a:cubicBezTo>
                      <a:pt x="14" y="12"/>
                      <a:pt x="17" y="15"/>
                      <a:pt x="21" y="17"/>
                    </a:cubicBezTo>
                    <a:cubicBezTo>
                      <a:pt x="23" y="18"/>
                      <a:pt x="25" y="19"/>
                      <a:pt x="27" y="20"/>
                    </a:cubicBezTo>
                    <a:cubicBezTo>
                      <a:pt x="30" y="21"/>
                      <a:pt x="32" y="22"/>
                      <a:pt x="34" y="22"/>
                    </a:cubicBezTo>
                    <a:cubicBezTo>
                      <a:pt x="37" y="23"/>
                      <a:pt x="39" y="23"/>
                      <a:pt x="41" y="24"/>
                    </a:cubicBezTo>
                    <a:cubicBezTo>
                      <a:pt x="44" y="24"/>
                      <a:pt x="46" y="24"/>
                      <a:pt x="48" y="24"/>
                    </a:cubicBezTo>
                    <a:cubicBezTo>
                      <a:pt x="53" y="24"/>
                      <a:pt x="57" y="24"/>
                      <a:pt x="60" y="23"/>
                    </a:cubicBezTo>
                    <a:cubicBezTo>
                      <a:pt x="64" y="22"/>
                      <a:pt x="67" y="21"/>
                      <a:pt x="69" y="21"/>
                    </a:cubicBezTo>
                    <a:cubicBezTo>
                      <a:pt x="71" y="20"/>
                      <a:pt x="72" y="19"/>
                      <a:pt x="72" y="19"/>
                    </a:cubicBezTo>
                    <a:cubicBezTo>
                      <a:pt x="73" y="19"/>
                      <a:pt x="73" y="19"/>
                      <a:pt x="74" y="20"/>
                    </a:cubicBezTo>
                    <a:cubicBezTo>
                      <a:pt x="74" y="20"/>
                      <a:pt x="74" y="21"/>
                      <a:pt x="73" y="21"/>
                    </a:cubicBez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1" name="íš1íďè"/>
              <p:cNvSpPr/>
              <p:nvPr/>
            </p:nvSpPr>
            <p:spPr bwMode="auto">
              <a:xfrm>
                <a:off x="14977280" y="-2308464"/>
                <a:ext cx="20638" cy="17463"/>
              </a:xfrm>
              <a:custGeom>
                <a:avLst/>
                <a:gdLst>
                  <a:gd name="T0" fmla="*/ 6 w 6"/>
                  <a:gd name="T1" fmla="*/ 2 h 5"/>
                  <a:gd name="T2" fmla="*/ 5 w 6"/>
                  <a:gd name="T3" fmla="*/ 3 h 5"/>
                  <a:gd name="T4" fmla="*/ 4 w 6"/>
                  <a:gd name="T5" fmla="*/ 4 h 5"/>
                  <a:gd name="T6" fmla="*/ 1 w 6"/>
                  <a:gd name="T7" fmla="*/ 4 h 5"/>
                  <a:gd name="T8" fmla="*/ 1 w 6"/>
                  <a:gd name="T9" fmla="*/ 1 h 5"/>
                  <a:gd name="T10" fmla="*/ 1 w 6"/>
                  <a:gd name="T11" fmla="*/ 1 h 5"/>
                  <a:gd name="T12" fmla="*/ 1 w 6"/>
                  <a:gd name="T13" fmla="*/ 1 h 5"/>
                  <a:gd name="T14" fmla="*/ 4 w 6"/>
                  <a:gd name="T15" fmla="*/ 0 h 5"/>
                  <a:gd name="T16" fmla="*/ 6 w 6"/>
                  <a:gd name="T17" fmla="*/ 1 h 5"/>
                  <a:gd name="T18" fmla="*/ 6 w 6"/>
                  <a:gd name="T19" fmla="*/ 2 h 5"/>
                  <a:gd name="T20" fmla="*/ 4 w 6"/>
                  <a:gd name="T21" fmla="*/ 4 h 5"/>
                  <a:gd name="T22" fmla="*/ 1 w 6"/>
                  <a:gd name="T23" fmla="*/ 1 h 5"/>
                  <a:gd name="T24" fmla="*/ 3 w 6"/>
                  <a:gd name="T25" fmla="*/ 0 h 5"/>
                  <a:gd name="T26" fmla="*/ 4 w 6"/>
                  <a:gd name="T27" fmla="*/ 0 h 5"/>
                  <a:gd name="T28" fmla="*/ 6 w 6"/>
                  <a:gd name="T29" fmla="*/ 1 h 5"/>
                  <a:gd name="T30" fmla="*/ 6 w 6"/>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5">
                    <a:moveTo>
                      <a:pt x="6" y="2"/>
                    </a:moveTo>
                    <a:cubicBezTo>
                      <a:pt x="5" y="2"/>
                      <a:pt x="5" y="3"/>
                      <a:pt x="5" y="3"/>
                    </a:cubicBezTo>
                    <a:cubicBezTo>
                      <a:pt x="5" y="4"/>
                      <a:pt x="4" y="4"/>
                      <a:pt x="4" y="4"/>
                    </a:cubicBezTo>
                    <a:cubicBezTo>
                      <a:pt x="3" y="5"/>
                      <a:pt x="2" y="5"/>
                      <a:pt x="1" y="4"/>
                    </a:cubicBezTo>
                    <a:cubicBezTo>
                      <a:pt x="0" y="4"/>
                      <a:pt x="0" y="2"/>
                      <a:pt x="1" y="1"/>
                    </a:cubicBezTo>
                    <a:cubicBezTo>
                      <a:pt x="1" y="1"/>
                      <a:pt x="1" y="1"/>
                      <a:pt x="1" y="1"/>
                    </a:cubicBezTo>
                    <a:cubicBezTo>
                      <a:pt x="1" y="1"/>
                      <a:pt x="1" y="1"/>
                      <a:pt x="1" y="1"/>
                    </a:cubicBezTo>
                    <a:cubicBezTo>
                      <a:pt x="2" y="0"/>
                      <a:pt x="3" y="0"/>
                      <a:pt x="4" y="0"/>
                    </a:cubicBezTo>
                    <a:cubicBezTo>
                      <a:pt x="5" y="0"/>
                      <a:pt x="6" y="0"/>
                      <a:pt x="6" y="1"/>
                    </a:cubicBezTo>
                    <a:cubicBezTo>
                      <a:pt x="6" y="2"/>
                      <a:pt x="6" y="2"/>
                      <a:pt x="6" y="2"/>
                    </a:cubicBezTo>
                    <a:cubicBezTo>
                      <a:pt x="5" y="3"/>
                      <a:pt x="5" y="3"/>
                      <a:pt x="4" y="4"/>
                    </a:cubicBezTo>
                    <a:cubicBezTo>
                      <a:pt x="1" y="1"/>
                      <a:pt x="1" y="1"/>
                      <a:pt x="1" y="1"/>
                    </a:cubicBezTo>
                    <a:cubicBezTo>
                      <a:pt x="2" y="1"/>
                      <a:pt x="2" y="0"/>
                      <a:pt x="3" y="0"/>
                    </a:cubicBezTo>
                    <a:cubicBezTo>
                      <a:pt x="3" y="0"/>
                      <a:pt x="4" y="0"/>
                      <a:pt x="4" y="0"/>
                    </a:cubicBezTo>
                    <a:cubicBezTo>
                      <a:pt x="5"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2" name="ïṣḻîdê"/>
              <p:cNvSpPr/>
              <p:nvPr/>
            </p:nvSpPr>
            <p:spPr bwMode="auto">
              <a:xfrm>
                <a:off x="15601168" y="-2852977"/>
                <a:ext cx="496888" cy="558800"/>
              </a:xfrm>
              <a:custGeom>
                <a:avLst/>
                <a:gdLst>
                  <a:gd name="T0" fmla="*/ 143 w 143"/>
                  <a:gd name="T1" fmla="*/ 140 h 161"/>
                  <a:gd name="T2" fmla="*/ 20 w 143"/>
                  <a:gd name="T3" fmla="*/ 9 h 161"/>
                  <a:gd name="T4" fmla="*/ 29 w 143"/>
                  <a:gd name="T5" fmla="*/ 79 h 161"/>
                  <a:gd name="T6" fmla="*/ 61 w 143"/>
                  <a:gd name="T7" fmla="*/ 161 h 161"/>
                  <a:gd name="T8" fmla="*/ 143 w 143"/>
                  <a:gd name="T9" fmla="*/ 140 h 161"/>
                </a:gdLst>
                <a:ahLst/>
                <a:cxnLst>
                  <a:cxn ang="0">
                    <a:pos x="T0" y="T1"/>
                  </a:cxn>
                  <a:cxn ang="0">
                    <a:pos x="T2" y="T3"/>
                  </a:cxn>
                  <a:cxn ang="0">
                    <a:pos x="T4" y="T5"/>
                  </a:cxn>
                  <a:cxn ang="0">
                    <a:pos x="T6" y="T7"/>
                  </a:cxn>
                  <a:cxn ang="0">
                    <a:pos x="T8" y="T9"/>
                  </a:cxn>
                </a:cxnLst>
                <a:rect l="0" t="0" r="r" b="b"/>
                <a:pathLst>
                  <a:path w="143" h="161">
                    <a:moveTo>
                      <a:pt x="143" y="140"/>
                    </a:moveTo>
                    <a:cubicBezTo>
                      <a:pt x="143" y="140"/>
                      <a:pt x="46" y="0"/>
                      <a:pt x="20" y="9"/>
                    </a:cubicBezTo>
                    <a:cubicBezTo>
                      <a:pt x="20" y="9"/>
                      <a:pt x="0" y="16"/>
                      <a:pt x="29" y="79"/>
                    </a:cubicBezTo>
                    <a:cubicBezTo>
                      <a:pt x="61" y="161"/>
                      <a:pt x="61" y="161"/>
                      <a:pt x="61" y="161"/>
                    </a:cubicBezTo>
                    <a:lnTo>
                      <a:pt x="143" y="14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3" name="iṡliḑê"/>
              <p:cNvSpPr/>
              <p:nvPr/>
            </p:nvSpPr>
            <p:spPr bwMode="auto">
              <a:xfrm>
                <a:off x="14839168" y="-2437052"/>
                <a:ext cx="1912938" cy="612775"/>
              </a:xfrm>
              <a:custGeom>
                <a:avLst/>
                <a:gdLst>
                  <a:gd name="T0" fmla="*/ 13 w 552"/>
                  <a:gd name="T1" fmla="*/ 148 h 177"/>
                  <a:gd name="T2" fmla="*/ 338 w 552"/>
                  <a:gd name="T3" fmla="*/ 19 h 177"/>
                  <a:gd name="T4" fmla="*/ 461 w 552"/>
                  <a:gd name="T5" fmla="*/ 18 h 177"/>
                  <a:gd name="T6" fmla="*/ 521 w 552"/>
                  <a:gd name="T7" fmla="*/ 42 h 177"/>
                  <a:gd name="T8" fmla="*/ 509 w 552"/>
                  <a:gd name="T9" fmla="*/ 98 h 177"/>
                  <a:gd name="T10" fmla="*/ 28 w 552"/>
                  <a:gd name="T11" fmla="*/ 164 h 177"/>
                  <a:gd name="T12" fmla="*/ 13 w 552"/>
                  <a:gd name="T13" fmla="*/ 148 h 177"/>
                </a:gdLst>
                <a:ahLst/>
                <a:cxnLst>
                  <a:cxn ang="0">
                    <a:pos x="T0" y="T1"/>
                  </a:cxn>
                  <a:cxn ang="0">
                    <a:pos x="T2" y="T3"/>
                  </a:cxn>
                  <a:cxn ang="0">
                    <a:pos x="T4" y="T5"/>
                  </a:cxn>
                  <a:cxn ang="0">
                    <a:pos x="T6" y="T7"/>
                  </a:cxn>
                  <a:cxn ang="0">
                    <a:pos x="T8" y="T9"/>
                  </a:cxn>
                  <a:cxn ang="0">
                    <a:pos x="T10" y="T11"/>
                  </a:cxn>
                  <a:cxn ang="0">
                    <a:pos x="T12" y="T13"/>
                  </a:cxn>
                </a:cxnLst>
                <a:rect l="0" t="0" r="r" b="b"/>
                <a:pathLst>
                  <a:path w="552" h="177">
                    <a:moveTo>
                      <a:pt x="13" y="148"/>
                    </a:moveTo>
                    <a:cubicBezTo>
                      <a:pt x="13" y="148"/>
                      <a:pt x="235" y="43"/>
                      <a:pt x="338" y="19"/>
                    </a:cubicBezTo>
                    <a:cubicBezTo>
                      <a:pt x="338" y="19"/>
                      <a:pt x="421" y="0"/>
                      <a:pt x="461" y="18"/>
                    </a:cubicBezTo>
                    <a:cubicBezTo>
                      <a:pt x="461" y="18"/>
                      <a:pt x="503" y="35"/>
                      <a:pt x="521" y="42"/>
                    </a:cubicBezTo>
                    <a:cubicBezTo>
                      <a:pt x="539" y="49"/>
                      <a:pt x="552" y="78"/>
                      <a:pt x="509" y="98"/>
                    </a:cubicBezTo>
                    <a:cubicBezTo>
                      <a:pt x="465" y="117"/>
                      <a:pt x="299" y="177"/>
                      <a:pt x="28" y="164"/>
                    </a:cubicBezTo>
                    <a:cubicBezTo>
                      <a:pt x="28" y="164"/>
                      <a:pt x="0" y="165"/>
                      <a:pt x="13" y="148"/>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4" name="ïṧļïde"/>
              <p:cNvSpPr/>
              <p:nvPr/>
            </p:nvSpPr>
            <p:spPr bwMode="auto">
              <a:xfrm>
                <a:off x="15542430" y="-1959214"/>
                <a:ext cx="603250" cy="600075"/>
              </a:xfrm>
              <a:custGeom>
                <a:avLst/>
                <a:gdLst>
                  <a:gd name="T0" fmla="*/ 174 w 174"/>
                  <a:gd name="T1" fmla="*/ 0 h 173"/>
                  <a:gd name="T2" fmla="*/ 34 w 174"/>
                  <a:gd name="T3" fmla="*/ 156 h 173"/>
                  <a:gd name="T4" fmla="*/ 0 w 174"/>
                  <a:gd name="T5" fmla="*/ 155 h 173"/>
                  <a:gd name="T6" fmla="*/ 42 w 174"/>
                  <a:gd name="T7" fmla="*/ 21 h 173"/>
                  <a:gd name="T8" fmla="*/ 174 w 174"/>
                  <a:gd name="T9" fmla="*/ 0 h 173"/>
                </a:gdLst>
                <a:ahLst/>
                <a:cxnLst>
                  <a:cxn ang="0">
                    <a:pos x="T0" y="T1"/>
                  </a:cxn>
                  <a:cxn ang="0">
                    <a:pos x="T2" y="T3"/>
                  </a:cxn>
                  <a:cxn ang="0">
                    <a:pos x="T4" y="T5"/>
                  </a:cxn>
                  <a:cxn ang="0">
                    <a:pos x="T6" y="T7"/>
                  </a:cxn>
                  <a:cxn ang="0">
                    <a:pos x="T8" y="T9"/>
                  </a:cxn>
                </a:cxnLst>
                <a:rect l="0" t="0" r="r" b="b"/>
                <a:pathLst>
                  <a:path w="174" h="173">
                    <a:moveTo>
                      <a:pt x="174" y="0"/>
                    </a:moveTo>
                    <a:cubicBezTo>
                      <a:pt x="174" y="0"/>
                      <a:pt x="61" y="144"/>
                      <a:pt x="34" y="156"/>
                    </a:cubicBezTo>
                    <a:cubicBezTo>
                      <a:pt x="34" y="156"/>
                      <a:pt x="11" y="173"/>
                      <a:pt x="0" y="155"/>
                    </a:cubicBezTo>
                    <a:cubicBezTo>
                      <a:pt x="42" y="21"/>
                      <a:pt x="42" y="21"/>
                      <a:pt x="42" y="21"/>
                    </a:cubicBezTo>
                    <a:lnTo>
                      <a:pt x="174"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5" name="iṥḻîḋê"/>
              <p:cNvSpPr/>
              <p:nvPr/>
            </p:nvSpPr>
            <p:spPr bwMode="auto">
              <a:xfrm>
                <a:off x="14856630" y="-2343389"/>
                <a:ext cx="304800" cy="404813"/>
              </a:xfrm>
              <a:custGeom>
                <a:avLst/>
                <a:gdLst>
                  <a:gd name="T0" fmla="*/ 192 w 192"/>
                  <a:gd name="T1" fmla="*/ 190 h 255"/>
                  <a:gd name="T2" fmla="*/ 45 w 192"/>
                  <a:gd name="T3" fmla="*/ 0 h 255"/>
                  <a:gd name="T4" fmla="*/ 0 w 192"/>
                  <a:gd name="T5" fmla="*/ 9 h 255"/>
                  <a:gd name="T6" fmla="*/ 43 w 192"/>
                  <a:gd name="T7" fmla="*/ 255 h 255"/>
                  <a:gd name="T8" fmla="*/ 192 w 192"/>
                  <a:gd name="T9" fmla="*/ 190 h 255"/>
                </a:gdLst>
                <a:ahLst/>
                <a:cxnLst>
                  <a:cxn ang="0">
                    <a:pos x="T0" y="T1"/>
                  </a:cxn>
                  <a:cxn ang="0">
                    <a:pos x="T2" y="T3"/>
                  </a:cxn>
                  <a:cxn ang="0">
                    <a:pos x="T4" y="T5"/>
                  </a:cxn>
                  <a:cxn ang="0">
                    <a:pos x="T6" y="T7"/>
                  </a:cxn>
                  <a:cxn ang="0">
                    <a:pos x="T8" y="T9"/>
                  </a:cxn>
                </a:cxnLst>
                <a:rect l="0" t="0" r="r" b="b"/>
                <a:pathLst>
                  <a:path w="192" h="255">
                    <a:moveTo>
                      <a:pt x="192" y="190"/>
                    </a:moveTo>
                    <a:lnTo>
                      <a:pt x="45" y="0"/>
                    </a:lnTo>
                    <a:lnTo>
                      <a:pt x="0" y="9"/>
                    </a:lnTo>
                    <a:lnTo>
                      <a:pt x="43" y="255"/>
                    </a:lnTo>
                    <a:lnTo>
                      <a:pt x="192" y="19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6" name="íşlîdè"/>
              <p:cNvSpPr/>
              <p:nvPr/>
            </p:nvSpPr>
            <p:spPr bwMode="auto">
              <a:xfrm>
                <a:off x="14959818" y="-1927464"/>
                <a:ext cx="207963" cy="419100"/>
              </a:xfrm>
              <a:custGeom>
                <a:avLst/>
                <a:gdLst>
                  <a:gd name="T0" fmla="*/ 60 w 60"/>
                  <a:gd name="T1" fmla="*/ 0 h 121"/>
                  <a:gd name="T2" fmla="*/ 30 w 60"/>
                  <a:gd name="T3" fmla="*/ 109 h 121"/>
                  <a:gd name="T4" fmla="*/ 7 w 60"/>
                  <a:gd name="T5" fmla="*/ 96 h 121"/>
                  <a:gd name="T6" fmla="*/ 0 w 60"/>
                  <a:gd name="T7" fmla="*/ 11 h 121"/>
                  <a:gd name="T8" fmla="*/ 60 w 60"/>
                  <a:gd name="T9" fmla="*/ 0 h 121"/>
                </a:gdLst>
                <a:ahLst/>
                <a:cxnLst>
                  <a:cxn ang="0">
                    <a:pos x="T0" y="T1"/>
                  </a:cxn>
                  <a:cxn ang="0">
                    <a:pos x="T2" y="T3"/>
                  </a:cxn>
                  <a:cxn ang="0">
                    <a:pos x="T4" y="T5"/>
                  </a:cxn>
                  <a:cxn ang="0">
                    <a:pos x="T6" y="T7"/>
                  </a:cxn>
                  <a:cxn ang="0">
                    <a:pos x="T8" y="T9"/>
                  </a:cxn>
                </a:cxnLst>
                <a:rect l="0" t="0" r="r" b="b"/>
                <a:pathLst>
                  <a:path w="60" h="121">
                    <a:moveTo>
                      <a:pt x="60" y="0"/>
                    </a:moveTo>
                    <a:cubicBezTo>
                      <a:pt x="30" y="109"/>
                      <a:pt x="30" y="109"/>
                      <a:pt x="30" y="109"/>
                    </a:cubicBezTo>
                    <a:cubicBezTo>
                      <a:pt x="30" y="109"/>
                      <a:pt x="13" y="121"/>
                      <a:pt x="7" y="96"/>
                    </a:cubicBezTo>
                    <a:cubicBezTo>
                      <a:pt x="0" y="11"/>
                      <a:pt x="0" y="11"/>
                      <a:pt x="0" y="11"/>
                    </a:cubicBezTo>
                    <a:lnTo>
                      <a:pt x="60"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7" name="îṣļîḑé"/>
              <p:cNvSpPr/>
              <p:nvPr/>
            </p:nvSpPr>
            <p:spPr bwMode="auto">
              <a:xfrm>
                <a:off x="16288555" y="-2378314"/>
                <a:ext cx="231775" cy="152400"/>
              </a:xfrm>
              <a:custGeom>
                <a:avLst/>
                <a:gdLst>
                  <a:gd name="T0" fmla="*/ 67 w 67"/>
                  <a:gd name="T1" fmla="*/ 11 h 44"/>
                  <a:gd name="T2" fmla="*/ 7 w 67"/>
                  <a:gd name="T3" fmla="*/ 44 h 44"/>
                  <a:gd name="T4" fmla="*/ 0 w 67"/>
                  <a:gd name="T5" fmla="*/ 22 h 44"/>
                  <a:gd name="T6" fmla="*/ 38 w 67"/>
                  <a:gd name="T7" fmla="*/ 0 h 44"/>
                  <a:gd name="T8" fmla="*/ 67 w 67"/>
                  <a:gd name="T9" fmla="*/ 11 h 44"/>
                </a:gdLst>
                <a:ahLst/>
                <a:cxnLst>
                  <a:cxn ang="0">
                    <a:pos x="T0" y="T1"/>
                  </a:cxn>
                  <a:cxn ang="0">
                    <a:pos x="T2" y="T3"/>
                  </a:cxn>
                  <a:cxn ang="0">
                    <a:pos x="T4" y="T5"/>
                  </a:cxn>
                  <a:cxn ang="0">
                    <a:pos x="T6" y="T7"/>
                  </a:cxn>
                  <a:cxn ang="0">
                    <a:pos x="T8" y="T9"/>
                  </a:cxn>
                </a:cxnLst>
                <a:rect l="0" t="0" r="r" b="b"/>
                <a:pathLst>
                  <a:path w="67" h="44">
                    <a:moveTo>
                      <a:pt x="67" y="11"/>
                    </a:moveTo>
                    <a:cubicBezTo>
                      <a:pt x="67" y="11"/>
                      <a:pt x="41" y="35"/>
                      <a:pt x="7" y="44"/>
                    </a:cubicBezTo>
                    <a:cubicBezTo>
                      <a:pt x="0" y="22"/>
                      <a:pt x="0" y="22"/>
                      <a:pt x="0" y="22"/>
                    </a:cubicBezTo>
                    <a:cubicBezTo>
                      <a:pt x="0" y="22"/>
                      <a:pt x="22" y="15"/>
                      <a:pt x="38" y="0"/>
                    </a:cubicBezTo>
                    <a:lnTo>
                      <a:pt x="67" y="11"/>
                    </a:ln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8" name="is1idè"/>
              <p:cNvSpPr/>
              <p:nvPr/>
            </p:nvSpPr>
            <p:spPr bwMode="auto">
              <a:xfrm>
                <a:off x="15969468" y="-2205277"/>
                <a:ext cx="117475" cy="122238"/>
              </a:xfrm>
              <a:custGeom>
                <a:avLst/>
                <a:gdLst>
                  <a:gd name="T0" fmla="*/ 33 w 34"/>
                  <a:gd name="T1" fmla="*/ 15 h 35"/>
                  <a:gd name="T2" fmla="*/ 20 w 34"/>
                  <a:gd name="T3" fmla="*/ 33 h 35"/>
                  <a:gd name="T4" fmla="*/ 1 w 34"/>
                  <a:gd name="T5" fmla="*/ 20 h 35"/>
                  <a:gd name="T6" fmla="*/ 14 w 34"/>
                  <a:gd name="T7" fmla="*/ 2 h 35"/>
                  <a:gd name="T8" fmla="*/ 33 w 34"/>
                  <a:gd name="T9" fmla="*/ 15 h 35"/>
                </a:gdLst>
                <a:ahLst/>
                <a:cxnLst>
                  <a:cxn ang="0">
                    <a:pos x="T0" y="T1"/>
                  </a:cxn>
                  <a:cxn ang="0">
                    <a:pos x="T2" y="T3"/>
                  </a:cxn>
                  <a:cxn ang="0">
                    <a:pos x="T4" y="T5"/>
                  </a:cxn>
                  <a:cxn ang="0">
                    <a:pos x="T6" y="T7"/>
                  </a:cxn>
                  <a:cxn ang="0">
                    <a:pos x="T8" y="T9"/>
                  </a:cxn>
                </a:cxnLst>
                <a:rect l="0" t="0" r="r" b="b"/>
                <a:pathLst>
                  <a:path w="34" h="35">
                    <a:moveTo>
                      <a:pt x="33" y="15"/>
                    </a:moveTo>
                    <a:cubicBezTo>
                      <a:pt x="34" y="23"/>
                      <a:pt x="28" y="32"/>
                      <a:pt x="20" y="33"/>
                    </a:cubicBezTo>
                    <a:cubicBezTo>
                      <a:pt x="11" y="35"/>
                      <a:pt x="3" y="29"/>
                      <a:pt x="1" y="20"/>
                    </a:cubicBezTo>
                    <a:cubicBezTo>
                      <a:pt x="0" y="12"/>
                      <a:pt x="5" y="3"/>
                      <a:pt x="14" y="2"/>
                    </a:cubicBezTo>
                    <a:cubicBezTo>
                      <a:pt x="23" y="0"/>
                      <a:pt x="31" y="6"/>
                      <a:pt x="33" y="15"/>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9" name="íṧlïde"/>
              <p:cNvSpPr/>
              <p:nvPr/>
            </p:nvSpPr>
            <p:spPr bwMode="auto">
              <a:xfrm>
                <a:off x="15715468" y="-2146539"/>
                <a:ext cx="122238" cy="122238"/>
              </a:xfrm>
              <a:custGeom>
                <a:avLst/>
                <a:gdLst>
                  <a:gd name="T0" fmla="*/ 33 w 35"/>
                  <a:gd name="T1" fmla="*/ 14 h 35"/>
                  <a:gd name="T2" fmla="*/ 20 w 35"/>
                  <a:gd name="T3" fmla="*/ 33 h 35"/>
                  <a:gd name="T4" fmla="*/ 1 w 35"/>
                  <a:gd name="T5" fmla="*/ 20 h 35"/>
                  <a:gd name="T6" fmla="*/ 15 w 35"/>
                  <a:gd name="T7" fmla="*/ 1 h 35"/>
                  <a:gd name="T8" fmla="*/ 33 w 35"/>
                  <a:gd name="T9" fmla="*/ 14 h 35"/>
                </a:gdLst>
                <a:ahLst/>
                <a:cxnLst>
                  <a:cxn ang="0">
                    <a:pos x="T0" y="T1"/>
                  </a:cxn>
                  <a:cxn ang="0">
                    <a:pos x="T2" y="T3"/>
                  </a:cxn>
                  <a:cxn ang="0">
                    <a:pos x="T4" y="T5"/>
                  </a:cxn>
                  <a:cxn ang="0">
                    <a:pos x="T6" y="T7"/>
                  </a:cxn>
                  <a:cxn ang="0">
                    <a:pos x="T8" y="T9"/>
                  </a:cxn>
                </a:cxnLst>
                <a:rect l="0" t="0" r="r" b="b"/>
                <a:pathLst>
                  <a:path w="35" h="35">
                    <a:moveTo>
                      <a:pt x="33" y="14"/>
                    </a:moveTo>
                    <a:cubicBezTo>
                      <a:pt x="35" y="23"/>
                      <a:pt x="29" y="32"/>
                      <a:pt x="20" y="33"/>
                    </a:cubicBezTo>
                    <a:cubicBezTo>
                      <a:pt x="11" y="35"/>
                      <a:pt x="3" y="29"/>
                      <a:pt x="1" y="20"/>
                    </a:cubicBezTo>
                    <a:cubicBezTo>
                      <a:pt x="0" y="11"/>
                      <a:pt x="6" y="3"/>
                      <a:pt x="15" y="1"/>
                    </a:cubicBezTo>
                    <a:cubicBezTo>
                      <a:pt x="23" y="0"/>
                      <a:pt x="32"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0" name="îṧlîḋe"/>
              <p:cNvSpPr/>
              <p:nvPr/>
            </p:nvSpPr>
            <p:spPr bwMode="auto">
              <a:xfrm>
                <a:off x="15459880" y="-2090977"/>
                <a:ext cx="117475" cy="117475"/>
              </a:xfrm>
              <a:custGeom>
                <a:avLst/>
                <a:gdLst>
                  <a:gd name="T0" fmla="*/ 33 w 34"/>
                  <a:gd name="T1" fmla="*/ 14 h 34"/>
                  <a:gd name="T2" fmla="*/ 20 w 34"/>
                  <a:gd name="T3" fmla="*/ 33 h 34"/>
                  <a:gd name="T4" fmla="*/ 1 w 34"/>
                  <a:gd name="T5" fmla="*/ 20 h 34"/>
                  <a:gd name="T6" fmla="*/ 14 w 34"/>
                  <a:gd name="T7" fmla="*/ 1 h 34"/>
                  <a:gd name="T8" fmla="*/ 33 w 34"/>
                  <a:gd name="T9" fmla="*/ 14 h 34"/>
                </a:gdLst>
                <a:ahLst/>
                <a:cxnLst>
                  <a:cxn ang="0">
                    <a:pos x="T0" y="T1"/>
                  </a:cxn>
                  <a:cxn ang="0">
                    <a:pos x="T2" y="T3"/>
                  </a:cxn>
                  <a:cxn ang="0">
                    <a:pos x="T4" y="T5"/>
                  </a:cxn>
                  <a:cxn ang="0">
                    <a:pos x="T6" y="T7"/>
                  </a:cxn>
                  <a:cxn ang="0">
                    <a:pos x="T8" y="T9"/>
                  </a:cxn>
                </a:cxnLst>
                <a:rect l="0" t="0" r="r" b="b"/>
                <a:pathLst>
                  <a:path w="34" h="34">
                    <a:moveTo>
                      <a:pt x="33" y="14"/>
                    </a:moveTo>
                    <a:cubicBezTo>
                      <a:pt x="34" y="23"/>
                      <a:pt x="28" y="31"/>
                      <a:pt x="20" y="33"/>
                    </a:cubicBezTo>
                    <a:cubicBezTo>
                      <a:pt x="11" y="34"/>
                      <a:pt x="3" y="29"/>
                      <a:pt x="1" y="20"/>
                    </a:cubicBezTo>
                    <a:cubicBezTo>
                      <a:pt x="0" y="11"/>
                      <a:pt x="5" y="3"/>
                      <a:pt x="14" y="1"/>
                    </a:cubicBezTo>
                    <a:cubicBezTo>
                      <a:pt x="23" y="0"/>
                      <a:pt x="31"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1" name="ïṡlïḍe"/>
              <p:cNvSpPr/>
              <p:nvPr/>
            </p:nvSpPr>
            <p:spPr bwMode="auto">
              <a:xfrm>
                <a:off x="15990105" y="-1871902"/>
                <a:ext cx="30163" cy="12700"/>
              </a:xfrm>
              <a:custGeom>
                <a:avLst/>
                <a:gdLst>
                  <a:gd name="T0" fmla="*/ 8 w 9"/>
                  <a:gd name="T1" fmla="*/ 4 h 4"/>
                  <a:gd name="T2" fmla="*/ 6 w 9"/>
                  <a:gd name="T3" fmla="*/ 4 h 4"/>
                  <a:gd name="T4" fmla="*/ 4 w 9"/>
                  <a:gd name="T5" fmla="*/ 4 h 4"/>
                  <a:gd name="T6" fmla="*/ 2 w 9"/>
                  <a:gd name="T7" fmla="*/ 3 h 4"/>
                  <a:gd name="T8" fmla="*/ 1 w 9"/>
                  <a:gd name="T9" fmla="*/ 2 h 4"/>
                  <a:gd name="T10" fmla="*/ 1 w 9"/>
                  <a:gd name="T11" fmla="*/ 0 h 4"/>
                  <a:gd name="T12" fmla="*/ 1 w 9"/>
                  <a:gd name="T13" fmla="*/ 0 h 4"/>
                  <a:gd name="T14" fmla="*/ 2 w 9"/>
                  <a:gd name="T15" fmla="*/ 0 h 4"/>
                  <a:gd name="T16" fmla="*/ 5 w 9"/>
                  <a:gd name="T17" fmla="*/ 0 h 4"/>
                  <a:gd name="T18" fmla="*/ 7 w 9"/>
                  <a:gd name="T19" fmla="*/ 1 h 4"/>
                  <a:gd name="T20" fmla="*/ 8 w 9"/>
                  <a:gd name="T21" fmla="*/ 2 h 4"/>
                  <a:gd name="T22" fmla="*/ 8 w 9"/>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
                    <a:moveTo>
                      <a:pt x="8" y="4"/>
                    </a:moveTo>
                    <a:cubicBezTo>
                      <a:pt x="8" y="4"/>
                      <a:pt x="7" y="4"/>
                      <a:pt x="6" y="4"/>
                    </a:cubicBezTo>
                    <a:cubicBezTo>
                      <a:pt x="6" y="4"/>
                      <a:pt x="5" y="4"/>
                      <a:pt x="4" y="4"/>
                    </a:cubicBezTo>
                    <a:cubicBezTo>
                      <a:pt x="3" y="4"/>
                      <a:pt x="2" y="3"/>
                      <a:pt x="2" y="3"/>
                    </a:cubicBezTo>
                    <a:cubicBezTo>
                      <a:pt x="1" y="3"/>
                      <a:pt x="1" y="2"/>
                      <a:pt x="1" y="2"/>
                    </a:cubicBezTo>
                    <a:cubicBezTo>
                      <a:pt x="0" y="2"/>
                      <a:pt x="0" y="1"/>
                      <a:pt x="1" y="0"/>
                    </a:cubicBezTo>
                    <a:cubicBezTo>
                      <a:pt x="1" y="0"/>
                      <a:pt x="1" y="0"/>
                      <a:pt x="1" y="0"/>
                    </a:cubicBezTo>
                    <a:cubicBezTo>
                      <a:pt x="1" y="0"/>
                      <a:pt x="2" y="0"/>
                      <a:pt x="2" y="0"/>
                    </a:cubicBezTo>
                    <a:cubicBezTo>
                      <a:pt x="3" y="0"/>
                      <a:pt x="4" y="0"/>
                      <a:pt x="5" y="0"/>
                    </a:cubicBezTo>
                    <a:cubicBezTo>
                      <a:pt x="6" y="1"/>
                      <a:pt x="7" y="1"/>
                      <a:pt x="7" y="1"/>
                    </a:cubicBezTo>
                    <a:cubicBezTo>
                      <a:pt x="8" y="2"/>
                      <a:pt x="8" y="2"/>
                      <a:pt x="8" y="2"/>
                    </a:cubicBezTo>
                    <a:cubicBezTo>
                      <a:pt x="9" y="3"/>
                      <a:pt x="9" y="3"/>
                      <a:pt x="8"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2" name="ïṩlïḍê"/>
              <p:cNvSpPr/>
              <p:nvPr/>
            </p:nvSpPr>
            <p:spPr bwMode="auto">
              <a:xfrm>
                <a:off x="15969468" y="-1841739"/>
                <a:ext cx="30163" cy="17463"/>
              </a:xfrm>
              <a:custGeom>
                <a:avLst/>
                <a:gdLst>
                  <a:gd name="T0" fmla="*/ 8 w 9"/>
                  <a:gd name="T1" fmla="*/ 5 h 5"/>
                  <a:gd name="T2" fmla="*/ 6 w 9"/>
                  <a:gd name="T3" fmla="*/ 5 h 5"/>
                  <a:gd name="T4" fmla="*/ 4 w 9"/>
                  <a:gd name="T5" fmla="*/ 4 h 5"/>
                  <a:gd name="T6" fmla="*/ 2 w 9"/>
                  <a:gd name="T7" fmla="*/ 3 h 5"/>
                  <a:gd name="T8" fmla="*/ 1 w 9"/>
                  <a:gd name="T9" fmla="*/ 3 h 5"/>
                  <a:gd name="T10" fmla="*/ 1 w 9"/>
                  <a:gd name="T11" fmla="*/ 1 h 5"/>
                  <a:gd name="T12" fmla="*/ 1 w 9"/>
                  <a:gd name="T13" fmla="*/ 0 h 5"/>
                  <a:gd name="T14" fmla="*/ 2 w 9"/>
                  <a:gd name="T15" fmla="*/ 0 h 5"/>
                  <a:gd name="T16" fmla="*/ 5 w 9"/>
                  <a:gd name="T17" fmla="*/ 1 h 5"/>
                  <a:gd name="T18" fmla="*/ 7 w 9"/>
                  <a:gd name="T19" fmla="*/ 2 h 5"/>
                  <a:gd name="T20" fmla="*/ 8 w 9"/>
                  <a:gd name="T21" fmla="*/ 2 h 5"/>
                  <a:gd name="T22" fmla="*/ 8 w 9"/>
                  <a:gd name="T23" fmla="*/ 4 h 5"/>
                  <a:gd name="T24" fmla="*/ 8 w 9"/>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5"/>
                    </a:moveTo>
                    <a:cubicBezTo>
                      <a:pt x="8" y="5"/>
                      <a:pt x="7" y="5"/>
                      <a:pt x="6" y="5"/>
                    </a:cubicBezTo>
                    <a:cubicBezTo>
                      <a:pt x="6" y="5"/>
                      <a:pt x="5" y="4"/>
                      <a:pt x="4" y="4"/>
                    </a:cubicBezTo>
                    <a:cubicBezTo>
                      <a:pt x="3" y="4"/>
                      <a:pt x="2" y="4"/>
                      <a:pt x="2" y="3"/>
                    </a:cubicBezTo>
                    <a:cubicBezTo>
                      <a:pt x="1" y="3"/>
                      <a:pt x="1" y="3"/>
                      <a:pt x="1" y="3"/>
                    </a:cubicBezTo>
                    <a:cubicBezTo>
                      <a:pt x="0" y="2"/>
                      <a:pt x="0" y="1"/>
                      <a:pt x="1" y="1"/>
                    </a:cubicBezTo>
                    <a:cubicBezTo>
                      <a:pt x="1" y="0"/>
                      <a:pt x="1" y="0"/>
                      <a:pt x="1" y="0"/>
                    </a:cubicBezTo>
                    <a:cubicBezTo>
                      <a:pt x="1" y="0"/>
                      <a:pt x="2" y="0"/>
                      <a:pt x="2" y="0"/>
                    </a:cubicBezTo>
                    <a:cubicBezTo>
                      <a:pt x="3" y="0"/>
                      <a:pt x="4" y="0"/>
                      <a:pt x="5" y="1"/>
                    </a:cubicBezTo>
                    <a:cubicBezTo>
                      <a:pt x="6" y="1"/>
                      <a:pt x="7" y="1"/>
                      <a:pt x="7" y="2"/>
                    </a:cubicBezTo>
                    <a:cubicBezTo>
                      <a:pt x="8" y="2"/>
                      <a:pt x="8" y="2"/>
                      <a:pt x="8" y="2"/>
                    </a:cubicBezTo>
                    <a:cubicBezTo>
                      <a:pt x="9" y="3"/>
                      <a:pt x="9" y="4"/>
                      <a:pt x="8" y="4"/>
                    </a:cubicBezTo>
                    <a:lnTo>
                      <a:pt x="8"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3" name="íś1ïḓê"/>
              <p:cNvSpPr/>
              <p:nvPr/>
            </p:nvSpPr>
            <p:spPr bwMode="auto">
              <a:xfrm>
                <a:off x="15948830" y="-1816339"/>
                <a:ext cx="33338" cy="17463"/>
              </a:xfrm>
              <a:custGeom>
                <a:avLst/>
                <a:gdLst>
                  <a:gd name="T0" fmla="*/ 9 w 10"/>
                  <a:gd name="T1" fmla="*/ 5 h 5"/>
                  <a:gd name="T2" fmla="*/ 8 w 10"/>
                  <a:gd name="T3" fmla="*/ 5 h 5"/>
                  <a:gd name="T4" fmla="*/ 5 w 10"/>
                  <a:gd name="T5" fmla="*/ 4 h 5"/>
                  <a:gd name="T6" fmla="*/ 2 w 10"/>
                  <a:gd name="T7" fmla="*/ 3 h 5"/>
                  <a:gd name="T8" fmla="*/ 1 w 10"/>
                  <a:gd name="T9" fmla="*/ 3 h 5"/>
                  <a:gd name="T10" fmla="*/ 0 w 10"/>
                  <a:gd name="T11" fmla="*/ 1 h 5"/>
                  <a:gd name="T12" fmla="*/ 1 w 10"/>
                  <a:gd name="T13" fmla="*/ 0 h 5"/>
                  <a:gd name="T14" fmla="*/ 3 w 10"/>
                  <a:gd name="T15" fmla="*/ 0 h 5"/>
                  <a:gd name="T16" fmla="*/ 6 w 10"/>
                  <a:gd name="T17" fmla="*/ 1 h 5"/>
                  <a:gd name="T18" fmla="*/ 8 w 10"/>
                  <a:gd name="T19" fmla="*/ 2 h 5"/>
                  <a:gd name="T20" fmla="*/ 10 w 10"/>
                  <a:gd name="T21" fmla="*/ 2 h 5"/>
                  <a:gd name="T22" fmla="*/ 10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9" y="5"/>
                      <a:pt x="8" y="5"/>
                    </a:cubicBezTo>
                    <a:cubicBezTo>
                      <a:pt x="7" y="5"/>
                      <a:pt x="6" y="5"/>
                      <a:pt x="5" y="4"/>
                    </a:cubicBezTo>
                    <a:cubicBezTo>
                      <a:pt x="4" y="4"/>
                      <a:pt x="3" y="4"/>
                      <a:pt x="2" y="3"/>
                    </a:cubicBezTo>
                    <a:cubicBezTo>
                      <a:pt x="1" y="3"/>
                      <a:pt x="1" y="3"/>
                      <a:pt x="1" y="3"/>
                    </a:cubicBezTo>
                    <a:cubicBezTo>
                      <a:pt x="0" y="2"/>
                      <a:pt x="0" y="1"/>
                      <a:pt x="0" y="1"/>
                    </a:cubicBezTo>
                    <a:cubicBezTo>
                      <a:pt x="1" y="0"/>
                      <a:pt x="1" y="0"/>
                      <a:pt x="1" y="0"/>
                    </a:cubicBezTo>
                    <a:cubicBezTo>
                      <a:pt x="1" y="0"/>
                      <a:pt x="2" y="0"/>
                      <a:pt x="3" y="0"/>
                    </a:cubicBezTo>
                    <a:cubicBezTo>
                      <a:pt x="3" y="0"/>
                      <a:pt x="5" y="0"/>
                      <a:pt x="6" y="1"/>
                    </a:cubicBezTo>
                    <a:cubicBezTo>
                      <a:pt x="7" y="1"/>
                      <a:pt x="8" y="1"/>
                      <a:pt x="8" y="2"/>
                    </a:cubicBezTo>
                    <a:cubicBezTo>
                      <a:pt x="9" y="2"/>
                      <a:pt x="10" y="2"/>
                      <a:pt x="10" y="2"/>
                    </a:cubicBezTo>
                    <a:cubicBezTo>
                      <a:pt x="10" y="3"/>
                      <a:pt x="10" y="4"/>
                      <a:pt x="10"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4" name="iṧļîḋé"/>
              <p:cNvSpPr/>
              <p:nvPr/>
            </p:nvSpPr>
            <p:spPr bwMode="auto">
              <a:xfrm>
                <a:off x="15920255" y="-1789352"/>
                <a:ext cx="38100" cy="14288"/>
              </a:xfrm>
              <a:custGeom>
                <a:avLst/>
                <a:gdLst>
                  <a:gd name="T0" fmla="*/ 10 w 11"/>
                  <a:gd name="T1" fmla="*/ 4 h 4"/>
                  <a:gd name="T2" fmla="*/ 8 w 11"/>
                  <a:gd name="T3" fmla="*/ 4 h 4"/>
                  <a:gd name="T4" fmla="*/ 5 w 11"/>
                  <a:gd name="T5" fmla="*/ 4 h 4"/>
                  <a:gd name="T6" fmla="*/ 2 w 11"/>
                  <a:gd name="T7" fmla="*/ 3 h 4"/>
                  <a:gd name="T8" fmla="*/ 1 w 11"/>
                  <a:gd name="T9" fmla="*/ 2 h 4"/>
                  <a:gd name="T10" fmla="*/ 1 w 11"/>
                  <a:gd name="T11" fmla="*/ 0 h 4"/>
                  <a:gd name="T12" fmla="*/ 2 w 11"/>
                  <a:gd name="T13" fmla="*/ 0 h 4"/>
                  <a:gd name="T14" fmla="*/ 3 w 11"/>
                  <a:gd name="T15" fmla="*/ 0 h 4"/>
                  <a:gd name="T16" fmla="*/ 6 w 11"/>
                  <a:gd name="T17" fmla="*/ 0 h 4"/>
                  <a:gd name="T18" fmla="*/ 9 w 11"/>
                  <a:gd name="T19" fmla="*/ 1 h 4"/>
                  <a:gd name="T20" fmla="*/ 10 w 11"/>
                  <a:gd name="T21" fmla="*/ 2 h 4"/>
                  <a:gd name="T22" fmla="*/ 10 w 11"/>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4">
                    <a:moveTo>
                      <a:pt x="10" y="4"/>
                    </a:moveTo>
                    <a:cubicBezTo>
                      <a:pt x="10" y="4"/>
                      <a:pt x="9" y="4"/>
                      <a:pt x="8" y="4"/>
                    </a:cubicBezTo>
                    <a:cubicBezTo>
                      <a:pt x="7" y="4"/>
                      <a:pt x="6" y="4"/>
                      <a:pt x="5" y="4"/>
                    </a:cubicBezTo>
                    <a:cubicBezTo>
                      <a:pt x="4" y="4"/>
                      <a:pt x="3" y="3"/>
                      <a:pt x="2" y="3"/>
                    </a:cubicBezTo>
                    <a:cubicBezTo>
                      <a:pt x="2" y="3"/>
                      <a:pt x="1" y="2"/>
                      <a:pt x="1" y="2"/>
                    </a:cubicBezTo>
                    <a:cubicBezTo>
                      <a:pt x="1" y="2"/>
                      <a:pt x="0" y="1"/>
                      <a:pt x="1" y="0"/>
                    </a:cubicBezTo>
                    <a:cubicBezTo>
                      <a:pt x="2" y="0"/>
                      <a:pt x="2" y="0"/>
                      <a:pt x="2" y="0"/>
                    </a:cubicBezTo>
                    <a:cubicBezTo>
                      <a:pt x="2" y="0"/>
                      <a:pt x="2" y="0"/>
                      <a:pt x="3" y="0"/>
                    </a:cubicBezTo>
                    <a:cubicBezTo>
                      <a:pt x="4" y="0"/>
                      <a:pt x="5" y="0"/>
                      <a:pt x="6" y="0"/>
                    </a:cubicBezTo>
                    <a:cubicBezTo>
                      <a:pt x="7" y="1"/>
                      <a:pt x="8" y="1"/>
                      <a:pt x="9" y="1"/>
                    </a:cubicBezTo>
                    <a:cubicBezTo>
                      <a:pt x="10" y="2"/>
                      <a:pt x="10" y="2"/>
                      <a:pt x="10" y="2"/>
                    </a:cubicBezTo>
                    <a:cubicBezTo>
                      <a:pt x="11" y="2"/>
                      <a:pt x="11" y="3"/>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5" name="îṡḻïďe"/>
              <p:cNvSpPr/>
              <p:nvPr/>
            </p:nvSpPr>
            <p:spPr bwMode="auto">
              <a:xfrm>
                <a:off x="15902793" y="-1754427"/>
                <a:ext cx="34925" cy="17463"/>
              </a:xfrm>
              <a:custGeom>
                <a:avLst/>
                <a:gdLst>
                  <a:gd name="T0" fmla="*/ 9 w 10"/>
                  <a:gd name="T1" fmla="*/ 5 h 5"/>
                  <a:gd name="T2" fmla="*/ 7 w 10"/>
                  <a:gd name="T3" fmla="*/ 5 h 5"/>
                  <a:gd name="T4" fmla="*/ 5 w 10"/>
                  <a:gd name="T5" fmla="*/ 4 h 5"/>
                  <a:gd name="T6" fmla="*/ 2 w 10"/>
                  <a:gd name="T7" fmla="*/ 3 h 5"/>
                  <a:gd name="T8" fmla="*/ 1 w 10"/>
                  <a:gd name="T9" fmla="*/ 2 h 5"/>
                  <a:gd name="T10" fmla="*/ 1 w 10"/>
                  <a:gd name="T11" fmla="*/ 0 h 5"/>
                  <a:gd name="T12" fmla="*/ 2 w 10"/>
                  <a:gd name="T13" fmla="*/ 0 h 5"/>
                  <a:gd name="T14" fmla="*/ 3 w 10"/>
                  <a:gd name="T15" fmla="*/ 0 h 5"/>
                  <a:gd name="T16" fmla="*/ 6 w 10"/>
                  <a:gd name="T17" fmla="*/ 1 h 5"/>
                  <a:gd name="T18" fmla="*/ 8 w 10"/>
                  <a:gd name="T19" fmla="*/ 2 h 5"/>
                  <a:gd name="T20" fmla="*/ 9 w 10"/>
                  <a:gd name="T21" fmla="*/ 3 h 5"/>
                  <a:gd name="T22" fmla="*/ 9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8" y="5"/>
                      <a:pt x="7" y="5"/>
                    </a:cubicBezTo>
                    <a:cubicBezTo>
                      <a:pt x="6" y="5"/>
                      <a:pt x="5" y="4"/>
                      <a:pt x="5" y="4"/>
                    </a:cubicBezTo>
                    <a:cubicBezTo>
                      <a:pt x="4" y="4"/>
                      <a:pt x="3" y="3"/>
                      <a:pt x="2" y="3"/>
                    </a:cubicBezTo>
                    <a:cubicBezTo>
                      <a:pt x="1" y="3"/>
                      <a:pt x="1" y="2"/>
                      <a:pt x="1" y="2"/>
                    </a:cubicBezTo>
                    <a:cubicBezTo>
                      <a:pt x="0" y="2"/>
                      <a:pt x="0" y="1"/>
                      <a:pt x="1" y="0"/>
                    </a:cubicBezTo>
                    <a:cubicBezTo>
                      <a:pt x="2" y="0"/>
                      <a:pt x="2" y="0"/>
                      <a:pt x="2" y="0"/>
                    </a:cubicBezTo>
                    <a:cubicBezTo>
                      <a:pt x="2" y="0"/>
                      <a:pt x="2" y="0"/>
                      <a:pt x="3" y="0"/>
                    </a:cubicBezTo>
                    <a:cubicBezTo>
                      <a:pt x="4" y="0"/>
                      <a:pt x="5" y="0"/>
                      <a:pt x="6" y="1"/>
                    </a:cubicBezTo>
                    <a:cubicBezTo>
                      <a:pt x="7" y="1"/>
                      <a:pt x="8" y="1"/>
                      <a:pt x="8" y="2"/>
                    </a:cubicBezTo>
                    <a:cubicBezTo>
                      <a:pt x="9" y="2"/>
                      <a:pt x="9" y="3"/>
                      <a:pt x="9" y="3"/>
                    </a:cubicBezTo>
                    <a:cubicBezTo>
                      <a:pt x="10" y="3"/>
                      <a:pt x="10" y="4"/>
                      <a:pt x="9"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6" name="işľíḓè"/>
              <p:cNvSpPr/>
              <p:nvPr/>
            </p:nvSpPr>
            <p:spPr bwMode="auto">
              <a:xfrm>
                <a:off x="15885330" y="-1722677"/>
                <a:ext cx="25400" cy="12700"/>
              </a:xfrm>
              <a:custGeom>
                <a:avLst/>
                <a:gdLst>
                  <a:gd name="T0" fmla="*/ 5 w 7"/>
                  <a:gd name="T1" fmla="*/ 4 h 4"/>
                  <a:gd name="T2" fmla="*/ 4 w 7"/>
                  <a:gd name="T3" fmla="*/ 4 h 4"/>
                  <a:gd name="T4" fmla="*/ 3 w 7"/>
                  <a:gd name="T5" fmla="*/ 3 h 4"/>
                  <a:gd name="T6" fmla="*/ 1 w 7"/>
                  <a:gd name="T7" fmla="*/ 2 h 4"/>
                  <a:gd name="T8" fmla="*/ 0 w 7"/>
                  <a:gd name="T9" fmla="*/ 2 h 4"/>
                  <a:gd name="T10" fmla="*/ 1 w 7"/>
                  <a:gd name="T11" fmla="*/ 0 h 4"/>
                  <a:gd name="T12" fmla="*/ 1 w 7"/>
                  <a:gd name="T13" fmla="*/ 0 h 4"/>
                  <a:gd name="T14" fmla="*/ 2 w 7"/>
                  <a:gd name="T15" fmla="*/ 0 h 4"/>
                  <a:gd name="T16" fmla="*/ 4 w 7"/>
                  <a:gd name="T17" fmla="*/ 0 h 4"/>
                  <a:gd name="T18" fmla="*/ 6 w 7"/>
                  <a:gd name="T19" fmla="*/ 1 h 4"/>
                  <a:gd name="T20" fmla="*/ 6 w 7"/>
                  <a:gd name="T21" fmla="*/ 2 h 4"/>
                  <a:gd name="T22" fmla="*/ 6 w 7"/>
                  <a:gd name="T23" fmla="*/ 4 h 4"/>
                  <a:gd name="T24" fmla="*/ 5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5" y="4"/>
                    </a:moveTo>
                    <a:cubicBezTo>
                      <a:pt x="5" y="4"/>
                      <a:pt x="5" y="4"/>
                      <a:pt x="4" y="4"/>
                    </a:cubicBezTo>
                    <a:cubicBezTo>
                      <a:pt x="4" y="4"/>
                      <a:pt x="3" y="4"/>
                      <a:pt x="3" y="3"/>
                    </a:cubicBezTo>
                    <a:cubicBezTo>
                      <a:pt x="2" y="3"/>
                      <a:pt x="1" y="3"/>
                      <a:pt x="1" y="2"/>
                    </a:cubicBezTo>
                    <a:cubicBezTo>
                      <a:pt x="1" y="2"/>
                      <a:pt x="0" y="2"/>
                      <a:pt x="0" y="2"/>
                    </a:cubicBezTo>
                    <a:cubicBezTo>
                      <a:pt x="0" y="1"/>
                      <a:pt x="0" y="0"/>
                      <a:pt x="1" y="0"/>
                    </a:cubicBezTo>
                    <a:cubicBezTo>
                      <a:pt x="1" y="0"/>
                      <a:pt x="1" y="0"/>
                      <a:pt x="1" y="0"/>
                    </a:cubicBezTo>
                    <a:cubicBezTo>
                      <a:pt x="1" y="0"/>
                      <a:pt x="2" y="0"/>
                      <a:pt x="2" y="0"/>
                    </a:cubicBezTo>
                    <a:cubicBezTo>
                      <a:pt x="3" y="0"/>
                      <a:pt x="3" y="0"/>
                      <a:pt x="4" y="0"/>
                    </a:cubicBezTo>
                    <a:cubicBezTo>
                      <a:pt x="5" y="0"/>
                      <a:pt x="5" y="1"/>
                      <a:pt x="6" y="1"/>
                    </a:cubicBezTo>
                    <a:cubicBezTo>
                      <a:pt x="6" y="1"/>
                      <a:pt x="6" y="2"/>
                      <a:pt x="6" y="2"/>
                    </a:cubicBezTo>
                    <a:cubicBezTo>
                      <a:pt x="7" y="2"/>
                      <a:pt x="6" y="3"/>
                      <a:pt x="6" y="4"/>
                    </a:cubicBezTo>
                    <a:lnTo>
                      <a:pt x="5"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7" name="í$ḷiḍé"/>
              <p:cNvSpPr/>
              <p:nvPr/>
            </p:nvSpPr>
            <p:spPr bwMode="auto">
              <a:xfrm>
                <a:off x="15864693" y="-1698864"/>
                <a:ext cx="23813" cy="17463"/>
              </a:xfrm>
              <a:custGeom>
                <a:avLst/>
                <a:gdLst>
                  <a:gd name="T0" fmla="*/ 5 w 7"/>
                  <a:gd name="T1" fmla="*/ 5 h 5"/>
                  <a:gd name="T2" fmla="*/ 5 w 7"/>
                  <a:gd name="T3" fmla="*/ 5 h 5"/>
                  <a:gd name="T4" fmla="*/ 3 w 7"/>
                  <a:gd name="T5" fmla="*/ 4 h 5"/>
                  <a:gd name="T6" fmla="*/ 1 w 7"/>
                  <a:gd name="T7" fmla="*/ 3 h 5"/>
                  <a:gd name="T8" fmla="*/ 0 w 7"/>
                  <a:gd name="T9" fmla="*/ 3 h 5"/>
                  <a:gd name="T10" fmla="*/ 1 w 7"/>
                  <a:gd name="T11" fmla="*/ 1 h 5"/>
                  <a:gd name="T12" fmla="*/ 1 w 7"/>
                  <a:gd name="T13" fmla="*/ 1 h 5"/>
                  <a:gd name="T14" fmla="*/ 2 w 7"/>
                  <a:gd name="T15" fmla="*/ 0 h 5"/>
                  <a:gd name="T16" fmla="*/ 4 w 7"/>
                  <a:gd name="T17" fmla="*/ 1 h 5"/>
                  <a:gd name="T18" fmla="*/ 6 w 7"/>
                  <a:gd name="T19" fmla="*/ 2 h 5"/>
                  <a:gd name="T20" fmla="*/ 6 w 7"/>
                  <a:gd name="T21" fmla="*/ 3 h 5"/>
                  <a:gd name="T22" fmla="*/ 6 w 7"/>
                  <a:gd name="T23" fmla="*/ 4 h 5"/>
                  <a:gd name="T24" fmla="*/ 5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5" y="5"/>
                    </a:moveTo>
                    <a:cubicBezTo>
                      <a:pt x="5" y="5"/>
                      <a:pt x="5" y="5"/>
                      <a:pt x="5" y="5"/>
                    </a:cubicBezTo>
                    <a:cubicBezTo>
                      <a:pt x="4" y="5"/>
                      <a:pt x="3" y="5"/>
                      <a:pt x="3" y="4"/>
                    </a:cubicBezTo>
                    <a:cubicBezTo>
                      <a:pt x="2" y="4"/>
                      <a:pt x="1" y="4"/>
                      <a:pt x="1" y="3"/>
                    </a:cubicBezTo>
                    <a:cubicBezTo>
                      <a:pt x="1" y="3"/>
                      <a:pt x="0" y="3"/>
                      <a:pt x="0" y="3"/>
                    </a:cubicBezTo>
                    <a:cubicBezTo>
                      <a:pt x="0" y="2"/>
                      <a:pt x="0" y="1"/>
                      <a:pt x="1" y="1"/>
                    </a:cubicBezTo>
                    <a:cubicBezTo>
                      <a:pt x="1" y="1"/>
                      <a:pt x="1" y="1"/>
                      <a:pt x="1" y="1"/>
                    </a:cubicBezTo>
                    <a:cubicBezTo>
                      <a:pt x="1" y="1"/>
                      <a:pt x="2" y="0"/>
                      <a:pt x="2" y="0"/>
                    </a:cubicBezTo>
                    <a:cubicBezTo>
                      <a:pt x="3" y="0"/>
                      <a:pt x="3" y="1"/>
                      <a:pt x="4" y="1"/>
                    </a:cubicBezTo>
                    <a:cubicBezTo>
                      <a:pt x="5" y="1"/>
                      <a:pt x="5" y="2"/>
                      <a:pt x="6" y="2"/>
                    </a:cubicBezTo>
                    <a:cubicBezTo>
                      <a:pt x="6" y="2"/>
                      <a:pt x="6" y="3"/>
                      <a:pt x="6" y="3"/>
                    </a:cubicBezTo>
                    <a:cubicBezTo>
                      <a:pt x="7" y="3"/>
                      <a:pt x="6" y="4"/>
                      <a:pt x="6" y="4"/>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8" name="ïṩľiḍê"/>
              <p:cNvSpPr/>
              <p:nvPr/>
            </p:nvSpPr>
            <p:spPr bwMode="auto">
              <a:xfrm>
                <a:off x="15840880" y="-1671877"/>
                <a:ext cx="26988" cy="14288"/>
              </a:xfrm>
              <a:custGeom>
                <a:avLst/>
                <a:gdLst>
                  <a:gd name="T0" fmla="*/ 6 w 8"/>
                  <a:gd name="T1" fmla="*/ 4 h 4"/>
                  <a:gd name="T2" fmla="*/ 5 w 8"/>
                  <a:gd name="T3" fmla="*/ 4 h 4"/>
                  <a:gd name="T4" fmla="*/ 3 w 8"/>
                  <a:gd name="T5" fmla="*/ 4 h 4"/>
                  <a:gd name="T6" fmla="*/ 2 w 8"/>
                  <a:gd name="T7" fmla="*/ 3 h 4"/>
                  <a:gd name="T8" fmla="*/ 1 w 8"/>
                  <a:gd name="T9" fmla="*/ 2 h 4"/>
                  <a:gd name="T10" fmla="*/ 1 w 8"/>
                  <a:gd name="T11" fmla="*/ 0 h 4"/>
                  <a:gd name="T12" fmla="*/ 2 w 8"/>
                  <a:gd name="T13" fmla="*/ 0 h 4"/>
                  <a:gd name="T14" fmla="*/ 3 w 8"/>
                  <a:gd name="T15" fmla="*/ 0 h 4"/>
                  <a:gd name="T16" fmla="*/ 5 w 8"/>
                  <a:gd name="T17" fmla="*/ 0 h 4"/>
                  <a:gd name="T18" fmla="*/ 6 w 8"/>
                  <a:gd name="T19" fmla="*/ 1 h 4"/>
                  <a:gd name="T20" fmla="*/ 7 w 8"/>
                  <a:gd name="T21" fmla="*/ 2 h 4"/>
                  <a:gd name="T22" fmla="*/ 7 w 8"/>
                  <a:gd name="T23" fmla="*/ 4 h 4"/>
                  <a:gd name="T24" fmla="*/ 6 w 8"/>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6" y="4"/>
                    </a:moveTo>
                    <a:cubicBezTo>
                      <a:pt x="6" y="4"/>
                      <a:pt x="6" y="4"/>
                      <a:pt x="5" y="4"/>
                    </a:cubicBezTo>
                    <a:cubicBezTo>
                      <a:pt x="5" y="4"/>
                      <a:pt x="4" y="4"/>
                      <a:pt x="3" y="4"/>
                    </a:cubicBezTo>
                    <a:cubicBezTo>
                      <a:pt x="3" y="3"/>
                      <a:pt x="2" y="3"/>
                      <a:pt x="2" y="3"/>
                    </a:cubicBezTo>
                    <a:cubicBezTo>
                      <a:pt x="1" y="2"/>
                      <a:pt x="1" y="2"/>
                      <a:pt x="1" y="2"/>
                    </a:cubicBezTo>
                    <a:cubicBezTo>
                      <a:pt x="0" y="1"/>
                      <a:pt x="1" y="0"/>
                      <a:pt x="1" y="0"/>
                    </a:cubicBezTo>
                    <a:cubicBezTo>
                      <a:pt x="2" y="0"/>
                      <a:pt x="2" y="0"/>
                      <a:pt x="2" y="0"/>
                    </a:cubicBezTo>
                    <a:cubicBezTo>
                      <a:pt x="2" y="0"/>
                      <a:pt x="2" y="0"/>
                      <a:pt x="3" y="0"/>
                    </a:cubicBezTo>
                    <a:cubicBezTo>
                      <a:pt x="3" y="0"/>
                      <a:pt x="4" y="0"/>
                      <a:pt x="5" y="0"/>
                    </a:cubicBezTo>
                    <a:cubicBezTo>
                      <a:pt x="5" y="0"/>
                      <a:pt x="6" y="1"/>
                      <a:pt x="6" y="1"/>
                    </a:cubicBezTo>
                    <a:cubicBezTo>
                      <a:pt x="7" y="2"/>
                      <a:pt x="7" y="2"/>
                      <a:pt x="7" y="2"/>
                    </a:cubicBezTo>
                    <a:cubicBezTo>
                      <a:pt x="8" y="3"/>
                      <a:pt x="7" y="3"/>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9" name="iš1íḑé"/>
              <p:cNvSpPr/>
              <p:nvPr/>
            </p:nvSpPr>
            <p:spPr bwMode="auto">
              <a:xfrm>
                <a:off x="15817068" y="-1640127"/>
                <a:ext cx="26988" cy="17463"/>
              </a:xfrm>
              <a:custGeom>
                <a:avLst/>
                <a:gdLst>
                  <a:gd name="T0" fmla="*/ 6 w 8"/>
                  <a:gd name="T1" fmla="*/ 5 h 5"/>
                  <a:gd name="T2" fmla="*/ 5 w 8"/>
                  <a:gd name="T3" fmla="*/ 5 h 5"/>
                  <a:gd name="T4" fmla="*/ 3 w 8"/>
                  <a:gd name="T5" fmla="*/ 4 h 5"/>
                  <a:gd name="T6" fmla="*/ 2 w 8"/>
                  <a:gd name="T7" fmla="*/ 3 h 5"/>
                  <a:gd name="T8" fmla="*/ 1 w 8"/>
                  <a:gd name="T9" fmla="*/ 3 h 5"/>
                  <a:gd name="T10" fmla="*/ 1 w 8"/>
                  <a:gd name="T11" fmla="*/ 1 h 5"/>
                  <a:gd name="T12" fmla="*/ 2 w 8"/>
                  <a:gd name="T13" fmla="*/ 1 h 5"/>
                  <a:gd name="T14" fmla="*/ 3 w 8"/>
                  <a:gd name="T15" fmla="*/ 1 h 5"/>
                  <a:gd name="T16" fmla="*/ 5 w 8"/>
                  <a:gd name="T17" fmla="*/ 1 h 5"/>
                  <a:gd name="T18" fmla="*/ 6 w 8"/>
                  <a:gd name="T19" fmla="*/ 2 h 5"/>
                  <a:gd name="T20" fmla="*/ 7 w 8"/>
                  <a:gd name="T21" fmla="*/ 3 h 5"/>
                  <a:gd name="T22" fmla="*/ 7 w 8"/>
                  <a:gd name="T23" fmla="*/ 4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5"/>
                      <a:pt x="3" y="4"/>
                    </a:cubicBezTo>
                    <a:cubicBezTo>
                      <a:pt x="3" y="4"/>
                      <a:pt x="2" y="4"/>
                      <a:pt x="2" y="3"/>
                    </a:cubicBezTo>
                    <a:cubicBezTo>
                      <a:pt x="1" y="3"/>
                      <a:pt x="1" y="3"/>
                      <a:pt x="1" y="3"/>
                    </a:cubicBezTo>
                    <a:cubicBezTo>
                      <a:pt x="0" y="2"/>
                      <a:pt x="1" y="1"/>
                      <a:pt x="1" y="1"/>
                    </a:cubicBezTo>
                    <a:cubicBezTo>
                      <a:pt x="2" y="1"/>
                      <a:pt x="2" y="1"/>
                      <a:pt x="2" y="1"/>
                    </a:cubicBezTo>
                    <a:cubicBezTo>
                      <a:pt x="2" y="1"/>
                      <a:pt x="2" y="0"/>
                      <a:pt x="3" y="1"/>
                    </a:cubicBezTo>
                    <a:cubicBezTo>
                      <a:pt x="3" y="1"/>
                      <a:pt x="4" y="1"/>
                      <a:pt x="5" y="1"/>
                    </a:cubicBezTo>
                    <a:cubicBezTo>
                      <a:pt x="5" y="1"/>
                      <a:pt x="6" y="2"/>
                      <a:pt x="6" y="2"/>
                    </a:cubicBezTo>
                    <a:cubicBezTo>
                      <a:pt x="7" y="2"/>
                      <a:pt x="7" y="3"/>
                      <a:pt x="7" y="3"/>
                    </a:cubicBezTo>
                    <a:cubicBezTo>
                      <a:pt x="8" y="3"/>
                      <a:pt x="7" y="4"/>
                      <a:pt x="7"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0" name="î$1ïde"/>
              <p:cNvSpPr/>
              <p:nvPr/>
            </p:nvSpPr>
            <p:spPr bwMode="auto">
              <a:xfrm>
                <a:off x="15788493" y="-1605202"/>
                <a:ext cx="31750" cy="17463"/>
              </a:xfrm>
              <a:custGeom>
                <a:avLst/>
                <a:gdLst>
                  <a:gd name="T0" fmla="*/ 8 w 9"/>
                  <a:gd name="T1" fmla="*/ 4 h 5"/>
                  <a:gd name="T2" fmla="*/ 7 w 9"/>
                  <a:gd name="T3" fmla="*/ 4 h 5"/>
                  <a:gd name="T4" fmla="*/ 4 w 9"/>
                  <a:gd name="T5" fmla="*/ 4 h 5"/>
                  <a:gd name="T6" fmla="*/ 2 w 9"/>
                  <a:gd name="T7" fmla="*/ 3 h 5"/>
                  <a:gd name="T8" fmla="*/ 1 w 9"/>
                  <a:gd name="T9" fmla="*/ 3 h 5"/>
                  <a:gd name="T10" fmla="*/ 1 w 9"/>
                  <a:gd name="T11" fmla="*/ 1 h 5"/>
                  <a:gd name="T12" fmla="*/ 2 w 9"/>
                  <a:gd name="T13" fmla="*/ 0 h 5"/>
                  <a:gd name="T14" fmla="*/ 3 w 9"/>
                  <a:gd name="T15" fmla="*/ 0 h 5"/>
                  <a:gd name="T16" fmla="*/ 5 w 9"/>
                  <a:gd name="T17" fmla="*/ 1 h 5"/>
                  <a:gd name="T18" fmla="*/ 8 w 9"/>
                  <a:gd name="T19" fmla="*/ 2 h 5"/>
                  <a:gd name="T20" fmla="*/ 9 w 9"/>
                  <a:gd name="T21" fmla="*/ 2 h 5"/>
                  <a:gd name="T22" fmla="*/ 9 w 9"/>
                  <a:gd name="T23" fmla="*/ 4 h 5"/>
                  <a:gd name="T24" fmla="*/ 8 w 9"/>
                  <a:gd name="T2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4"/>
                    </a:moveTo>
                    <a:cubicBezTo>
                      <a:pt x="8" y="4"/>
                      <a:pt x="8" y="4"/>
                      <a:pt x="7" y="4"/>
                    </a:cubicBezTo>
                    <a:cubicBezTo>
                      <a:pt x="6" y="5"/>
                      <a:pt x="5" y="4"/>
                      <a:pt x="4" y="4"/>
                    </a:cubicBezTo>
                    <a:cubicBezTo>
                      <a:pt x="3" y="4"/>
                      <a:pt x="3" y="4"/>
                      <a:pt x="2" y="3"/>
                    </a:cubicBezTo>
                    <a:cubicBezTo>
                      <a:pt x="1" y="3"/>
                      <a:pt x="1" y="3"/>
                      <a:pt x="1" y="3"/>
                    </a:cubicBezTo>
                    <a:cubicBezTo>
                      <a:pt x="0" y="2"/>
                      <a:pt x="0" y="1"/>
                      <a:pt x="1" y="1"/>
                    </a:cubicBezTo>
                    <a:cubicBezTo>
                      <a:pt x="2" y="0"/>
                      <a:pt x="2" y="0"/>
                      <a:pt x="2" y="0"/>
                    </a:cubicBezTo>
                    <a:cubicBezTo>
                      <a:pt x="2" y="0"/>
                      <a:pt x="2" y="0"/>
                      <a:pt x="3" y="0"/>
                    </a:cubicBezTo>
                    <a:cubicBezTo>
                      <a:pt x="3" y="0"/>
                      <a:pt x="4" y="0"/>
                      <a:pt x="5" y="1"/>
                    </a:cubicBezTo>
                    <a:cubicBezTo>
                      <a:pt x="6" y="1"/>
                      <a:pt x="7" y="1"/>
                      <a:pt x="8" y="2"/>
                    </a:cubicBezTo>
                    <a:cubicBezTo>
                      <a:pt x="8" y="2"/>
                      <a:pt x="9" y="2"/>
                      <a:pt x="9" y="2"/>
                    </a:cubicBezTo>
                    <a:cubicBezTo>
                      <a:pt x="9" y="3"/>
                      <a:pt x="9" y="3"/>
                      <a:pt x="9" y="4"/>
                    </a:cubicBezTo>
                    <a:lnTo>
                      <a:pt x="8"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1" name="iṧļiďè"/>
              <p:cNvSpPr/>
              <p:nvPr/>
            </p:nvSpPr>
            <p:spPr bwMode="auto">
              <a:xfrm>
                <a:off x="15771030" y="-1578214"/>
                <a:ext cx="20638" cy="14288"/>
              </a:xfrm>
              <a:custGeom>
                <a:avLst/>
                <a:gdLst>
                  <a:gd name="T0" fmla="*/ 5 w 6"/>
                  <a:gd name="T1" fmla="*/ 3 h 4"/>
                  <a:gd name="T2" fmla="*/ 4 w 6"/>
                  <a:gd name="T3" fmla="*/ 4 h 4"/>
                  <a:gd name="T4" fmla="*/ 3 w 6"/>
                  <a:gd name="T5" fmla="*/ 3 h 4"/>
                  <a:gd name="T6" fmla="*/ 1 w 6"/>
                  <a:gd name="T7" fmla="*/ 3 h 4"/>
                  <a:gd name="T8" fmla="*/ 0 w 6"/>
                  <a:gd name="T9" fmla="*/ 2 h 4"/>
                  <a:gd name="T10" fmla="*/ 1 w 6"/>
                  <a:gd name="T11" fmla="*/ 0 h 4"/>
                  <a:gd name="T12" fmla="*/ 1 w 6"/>
                  <a:gd name="T13" fmla="*/ 0 h 4"/>
                  <a:gd name="T14" fmla="*/ 2 w 6"/>
                  <a:gd name="T15" fmla="*/ 0 h 4"/>
                  <a:gd name="T16" fmla="*/ 4 w 6"/>
                  <a:gd name="T17" fmla="*/ 0 h 4"/>
                  <a:gd name="T18" fmla="*/ 5 w 6"/>
                  <a:gd name="T19" fmla="*/ 1 h 4"/>
                  <a:gd name="T20" fmla="*/ 6 w 6"/>
                  <a:gd name="T21" fmla="*/ 1 h 4"/>
                  <a:gd name="T22" fmla="*/ 6 w 6"/>
                  <a:gd name="T23" fmla="*/ 3 h 4"/>
                  <a:gd name="T24" fmla="*/ 5 w 6"/>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5" y="3"/>
                    </a:moveTo>
                    <a:cubicBezTo>
                      <a:pt x="5" y="3"/>
                      <a:pt x="5" y="4"/>
                      <a:pt x="4" y="4"/>
                    </a:cubicBezTo>
                    <a:cubicBezTo>
                      <a:pt x="4" y="4"/>
                      <a:pt x="3" y="4"/>
                      <a:pt x="3" y="3"/>
                    </a:cubicBezTo>
                    <a:cubicBezTo>
                      <a:pt x="2" y="3"/>
                      <a:pt x="1" y="3"/>
                      <a:pt x="1" y="3"/>
                    </a:cubicBezTo>
                    <a:cubicBezTo>
                      <a:pt x="1" y="2"/>
                      <a:pt x="0" y="2"/>
                      <a:pt x="0" y="2"/>
                    </a:cubicBezTo>
                    <a:cubicBezTo>
                      <a:pt x="0" y="1"/>
                      <a:pt x="0" y="0"/>
                      <a:pt x="1" y="0"/>
                    </a:cubicBezTo>
                    <a:cubicBezTo>
                      <a:pt x="1" y="0"/>
                      <a:pt x="1" y="0"/>
                      <a:pt x="1" y="0"/>
                    </a:cubicBezTo>
                    <a:cubicBezTo>
                      <a:pt x="1" y="0"/>
                      <a:pt x="1" y="0"/>
                      <a:pt x="2" y="0"/>
                    </a:cubicBezTo>
                    <a:cubicBezTo>
                      <a:pt x="2" y="0"/>
                      <a:pt x="3" y="0"/>
                      <a:pt x="4" y="0"/>
                    </a:cubicBezTo>
                    <a:cubicBezTo>
                      <a:pt x="4" y="0"/>
                      <a:pt x="5" y="0"/>
                      <a:pt x="5" y="1"/>
                    </a:cubicBezTo>
                    <a:cubicBezTo>
                      <a:pt x="6" y="1"/>
                      <a:pt x="6" y="1"/>
                      <a:pt x="6" y="1"/>
                    </a:cubicBezTo>
                    <a:cubicBezTo>
                      <a:pt x="6" y="2"/>
                      <a:pt x="6" y="3"/>
                      <a:pt x="6" y="3"/>
                    </a:cubicBezTo>
                    <a:lnTo>
                      <a:pt x="5"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2" name="îsļïḍé"/>
              <p:cNvSpPr/>
              <p:nvPr/>
            </p:nvSpPr>
            <p:spPr bwMode="auto">
              <a:xfrm>
                <a:off x="15744043" y="-1549639"/>
                <a:ext cx="26988" cy="15875"/>
              </a:xfrm>
              <a:custGeom>
                <a:avLst/>
                <a:gdLst>
                  <a:gd name="T0" fmla="*/ 6 w 8"/>
                  <a:gd name="T1" fmla="*/ 5 h 5"/>
                  <a:gd name="T2" fmla="*/ 5 w 8"/>
                  <a:gd name="T3" fmla="*/ 5 h 5"/>
                  <a:gd name="T4" fmla="*/ 3 w 8"/>
                  <a:gd name="T5" fmla="*/ 4 h 5"/>
                  <a:gd name="T6" fmla="*/ 1 w 8"/>
                  <a:gd name="T7" fmla="*/ 3 h 5"/>
                  <a:gd name="T8" fmla="*/ 1 w 8"/>
                  <a:gd name="T9" fmla="*/ 2 h 5"/>
                  <a:gd name="T10" fmla="*/ 1 w 8"/>
                  <a:gd name="T11" fmla="*/ 0 h 5"/>
                  <a:gd name="T12" fmla="*/ 2 w 8"/>
                  <a:gd name="T13" fmla="*/ 0 h 5"/>
                  <a:gd name="T14" fmla="*/ 3 w 8"/>
                  <a:gd name="T15" fmla="*/ 0 h 5"/>
                  <a:gd name="T16" fmla="*/ 5 w 8"/>
                  <a:gd name="T17" fmla="*/ 1 h 5"/>
                  <a:gd name="T18" fmla="*/ 7 w 8"/>
                  <a:gd name="T19" fmla="*/ 2 h 5"/>
                  <a:gd name="T20" fmla="*/ 7 w 8"/>
                  <a:gd name="T21" fmla="*/ 3 h 5"/>
                  <a:gd name="T22" fmla="*/ 7 w 8"/>
                  <a:gd name="T23" fmla="*/ 5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4"/>
                      <a:pt x="3" y="4"/>
                    </a:cubicBezTo>
                    <a:cubicBezTo>
                      <a:pt x="3" y="4"/>
                      <a:pt x="2" y="4"/>
                      <a:pt x="1" y="3"/>
                    </a:cubicBezTo>
                    <a:cubicBezTo>
                      <a:pt x="1" y="3"/>
                      <a:pt x="1" y="2"/>
                      <a:pt x="1" y="2"/>
                    </a:cubicBezTo>
                    <a:cubicBezTo>
                      <a:pt x="0" y="2"/>
                      <a:pt x="1" y="1"/>
                      <a:pt x="1" y="0"/>
                    </a:cubicBezTo>
                    <a:cubicBezTo>
                      <a:pt x="2" y="0"/>
                      <a:pt x="2" y="0"/>
                      <a:pt x="2" y="0"/>
                    </a:cubicBezTo>
                    <a:cubicBezTo>
                      <a:pt x="2" y="0"/>
                      <a:pt x="2" y="0"/>
                      <a:pt x="3" y="0"/>
                    </a:cubicBezTo>
                    <a:cubicBezTo>
                      <a:pt x="3" y="0"/>
                      <a:pt x="4" y="1"/>
                      <a:pt x="5" y="1"/>
                    </a:cubicBezTo>
                    <a:cubicBezTo>
                      <a:pt x="5" y="1"/>
                      <a:pt x="6" y="2"/>
                      <a:pt x="7" y="2"/>
                    </a:cubicBezTo>
                    <a:cubicBezTo>
                      <a:pt x="7" y="2"/>
                      <a:pt x="7" y="3"/>
                      <a:pt x="7" y="3"/>
                    </a:cubicBezTo>
                    <a:cubicBezTo>
                      <a:pt x="8" y="3"/>
                      <a:pt x="7" y="4"/>
                      <a:pt x="7" y="5"/>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3" name="íSlïḑê"/>
              <p:cNvSpPr/>
              <p:nvPr/>
            </p:nvSpPr>
            <p:spPr bwMode="auto">
              <a:xfrm>
                <a:off x="15715468" y="-1522652"/>
                <a:ext cx="20638"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0 h 5"/>
                  <a:gd name="T12" fmla="*/ 2 w 6"/>
                  <a:gd name="T13" fmla="*/ 0 h 5"/>
                  <a:gd name="T14" fmla="*/ 3 w 6"/>
                  <a:gd name="T15" fmla="*/ 0 h 5"/>
                  <a:gd name="T16" fmla="*/ 4 w 6"/>
                  <a:gd name="T17" fmla="*/ 1 h 5"/>
                  <a:gd name="T18" fmla="*/ 6 w 6"/>
                  <a:gd name="T19" fmla="*/ 3 h 5"/>
                  <a:gd name="T20" fmla="*/ 6 w 6"/>
                  <a:gd name="T21" fmla="*/ 4 h 5"/>
                  <a:gd name="T22" fmla="*/ 5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5" y="5"/>
                    </a:moveTo>
                    <a:cubicBezTo>
                      <a:pt x="5" y="5"/>
                      <a:pt x="4" y="5"/>
                      <a:pt x="4" y="5"/>
                    </a:cubicBezTo>
                    <a:cubicBezTo>
                      <a:pt x="3" y="5"/>
                      <a:pt x="3" y="5"/>
                      <a:pt x="2" y="4"/>
                    </a:cubicBezTo>
                    <a:cubicBezTo>
                      <a:pt x="2" y="4"/>
                      <a:pt x="1" y="3"/>
                      <a:pt x="1" y="3"/>
                    </a:cubicBezTo>
                    <a:cubicBezTo>
                      <a:pt x="0" y="2"/>
                      <a:pt x="0" y="2"/>
                      <a:pt x="0" y="2"/>
                    </a:cubicBezTo>
                    <a:cubicBezTo>
                      <a:pt x="0" y="1"/>
                      <a:pt x="1" y="0"/>
                      <a:pt x="1" y="0"/>
                    </a:cubicBezTo>
                    <a:cubicBezTo>
                      <a:pt x="2" y="0"/>
                      <a:pt x="2" y="0"/>
                      <a:pt x="2" y="0"/>
                    </a:cubicBezTo>
                    <a:cubicBezTo>
                      <a:pt x="2" y="0"/>
                      <a:pt x="2" y="0"/>
                      <a:pt x="3" y="0"/>
                    </a:cubicBezTo>
                    <a:cubicBezTo>
                      <a:pt x="3" y="0"/>
                      <a:pt x="4" y="1"/>
                      <a:pt x="4" y="1"/>
                    </a:cubicBezTo>
                    <a:cubicBezTo>
                      <a:pt x="5" y="2"/>
                      <a:pt x="5" y="2"/>
                      <a:pt x="6" y="3"/>
                    </a:cubicBezTo>
                    <a:cubicBezTo>
                      <a:pt x="6" y="3"/>
                      <a:pt x="6" y="4"/>
                      <a:pt x="6" y="4"/>
                    </a:cubicBezTo>
                    <a:cubicBezTo>
                      <a:pt x="6" y="4"/>
                      <a:pt x="6" y="5"/>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4" name="iṥḻiďe"/>
              <p:cNvSpPr/>
              <p:nvPr/>
            </p:nvSpPr>
            <p:spPr bwMode="auto">
              <a:xfrm>
                <a:off x="15691655" y="-1495664"/>
                <a:ext cx="20638" cy="17463"/>
              </a:xfrm>
              <a:custGeom>
                <a:avLst/>
                <a:gdLst>
                  <a:gd name="T0" fmla="*/ 5 w 6"/>
                  <a:gd name="T1" fmla="*/ 5 h 5"/>
                  <a:gd name="T2" fmla="*/ 3 w 6"/>
                  <a:gd name="T3" fmla="*/ 4 h 5"/>
                  <a:gd name="T4" fmla="*/ 2 w 6"/>
                  <a:gd name="T5" fmla="*/ 4 h 5"/>
                  <a:gd name="T6" fmla="*/ 4 w 6"/>
                  <a:gd name="T7" fmla="*/ 1 h 5"/>
                  <a:gd name="T8" fmla="*/ 6 w 6"/>
                  <a:gd name="T9" fmla="*/ 3 h 5"/>
                  <a:gd name="T10" fmla="*/ 5 w 6"/>
                  <a:gd name="T11" fmla="*/ 5 h 5"/>
                  <a:gd name="T12" fmla="*/ 5 w 6"/>
                  <a:gd name="T13" fmla="*/ 5 h 5"/>
                  <a:gd name="T14" fmla="*/ 2 w 6"/>
                  <a:gd name="T15" fmla="*/ 4 h 5"/>
                  <a:gd name="T16" fmla="*/ 2 w 6"/>
                  <a:gd name="T17" fmla="*/ 4 h 5"/>
                  <a:gd name="T18" fmla="*/ 1 w 6"/>
                  <a:gd name="T19" fmla="*/ 1 h 5"/>
                  <a:gd name="T20" fmla="*/ 4 w 6"/>
                  <a:gd name="T21" fmla="*/ 0 h 5"/>
                  <a:gd name="T22" fmla="*/ 4 w 6"/>
                  <a:gd name="T23" fmla="*/ 1 h 5"/>
                  <a:gd name="T24" fmla="*/ 5 w 6"/>
                  <a:gd name="T25" fmla="*/ 2 h 5"/>
                  <a:gd name="T26" fmla="*/ 6 w 6"/>
                  <a:gd name="T27" fmla="*/ 3 h 5"/>
                  <a:gd name="T28" fmla="*/ 5 w 6"/>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5">
                    <a:moveTo>
                      <a:pt x="5" y="5"/>
                    </a:moveTo>
                    <a:cubicBezTo>
                      <a:pt x="4" y="5"/>
                      <a:pt x="4" y="5"/>
                      <a:pt x="3" y="4"/>
                    </a:cubicBezTo>
                    <a:cubicBezTo>
                      <a:pt x="3" y="4"/>
                      <a:pt x="2" y="4"/>
                      <a:pt x="2" y="4"/>
                    </a:cubicBezTo>
                    <a:cubicBezTo>
                      <a:pt x="4" y="1"/>
                      <a:pt x="4" y="1"/>
                      <a:pt x="4" y="1"/>
                    </a:cubicBezTo>
                    <a:cubicBezTo>
                      <a:pt x="5" y="1"/>
                      <a:pt x="5" y="2"/>
                      <a:pt x="6" y="3"/>
                    </a:cubicBezTo>
                    <a:cubicBezTo>
                      <a:pt x="6" y="4"/>
                      <a:pt x="6" y="4"/>
                      <a:pt x="5" y="5"/>
                    </a:cubicBezTo>
                    <a:cubicBezTo>
                      <a:pt x="5" y="5"/>
                      <a:pt x="5" y="5"/>
                      <a:pt x="5" y="5"/>
                    </a:cubicBezTo>
                    <a:cubicBezTo>
                      <a:pt x="3" y="5"/>
                      <a:pt x="3" y="4"/>
                      <a:pt x="2" y="4"/>
                    </a:cubicBezTo>
                    <a:cubicBezTo>
                      <a:pt x="2" y="4"/>
                      <a:pt x="2" y="4"/>
                      <a:pt x="2" y="4"/>
                    </a:cubicBezTo>
                    <a:cubicBezTo>
                      <a:pt x="1" y="3"/>
                      <a:pt x="0" y="2"/>
                      <a:pt x="1" y="1"/>
                    </a:cubicBezTo>
                    <a:cubicBezTo>
                      <a:pt x="2" y="0"/>
                      <a:pt x="3" y="0"/>
                      <a:pt x="4" y="0"/>
                    </a:cubicBezTo>
                    <a:cubicBezTo>
                      <a:pt x="4" y="1"/>
                      <a:pt x="4" y="1"/>
                      <a:pt x="4" y="1"/>
                    </a:cubicBezTo>
                    <a:cubicBezTo>
                      <a:pt x="4" y="1"/>
                      <a:pt x="5" y="1"/>
                      <a:pt x="5" y="2"/>
                    </a:cubicBezTo>
                    <a:cubicBezTo>
                      <a:pt x="5" y="2"/>
                      <a:pt x="6" y="2"/>
                      <a:pt x="6" y="3"/>
                    </a:cubicBezTo>
                    <a:cubicBezTo>
                      <a:pt x="6" y="4"/>
                      <a:pt x="6" y="4"/>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5" name="iṧľïḑé"/>
              <p:cNvSpPr/>
              <p:nvPr/>
            </p:nvSpPr>
            <p:spPr bwMode="auto">
              <a:xfrm>
                <a:off x="15663080" y="-1470264"/>
                <a:ext cx="22225"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1 h 5"/>
                  <a:gd name="T12" fmla="*/ 1 w 6"/>
                  <a:gd name="T13" fmla="*/ 0 h 5"/>
                  <a:gd name="T14" fmla="*/ 2 w 6"/>
                  <a:gd name="T15" fmla="*/ 0 h 5"/>
                  <a:gd name="T16" fmla="*/ 4 w 6"/>
                  <a:gd name="T17" fmla="*/ 1 h 5"/>
                  <a:gd name="T18" fmla="*/ 6 w 6"/>
                  <a:gd name="T19" fmla="*/ 2 h 5"/>
                  <a:gd name="T20" fmla="*/ 6 w 6"/>
                  <a:gd name="T21" fmla="*/ 3 h 5"/>
                  <a:gd name="T22" fmla="*/ 6 w 6"/>
                  <a:gd name="T23" fmla="*/ 5 h 5"/>
                  <a:gd name="T24" fmla="*/ 5 w 6"/>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5"/>
                    </a:moveTo>
                    <a:cubicBezTo>
                      <a:pt x="5" y="5"/>
                      <a:pt x="5" y="5"/>
                      <a:pt x="4" y="5"/>
                    </a:cubicBezTo>
                    <a:cubicBezTo>
                      <a:pt x="4" y="5"/>
                      <a:pt x="3" y="5"/>
                      <a:pt x="2" y="4"/>
                    </a:cubicBezTo>
                    <a:cubicBezTo>
                      <a:pt x="2" y="4"/>
                      <a:pt x="1" y="4"/>
                      <a:pt x="1" y="3"/>
                    </a:cubicBezTo>
                    <a:cubicBezTo>
                      <a:pt x="0" y="3"/>
                      <a:pt x="0" y="2"/>
                      <a:pt x="0" y="2"/>
                    </a:cubicBezTo>
                    <a:cubicBezTo>
                      <a:pt x="0" y="2"/>
                      <a:pt x="0" y="1"/>
                      <a:pt x="1" y="1"/>
                    </a:cubicBezTo>
                    <a:cubicBezTo>
                      <a:pt x="1" y="0"/>
                      <a:pt x="1" y="0"/>
                      <a:pt x="1" y="0"/>
                    </a:cubicBezTo>
                    <a:cubicBezTo>
                      <a:pt x="1" y="0"/>
                      <a:pt x="2" y="0"/>
                      <a:pt x="2" y="0"/>
                    </a:cubicBezTo>
                    <a:cubicBezTo>
                      <a:pt x="3" y="0"/>
                      <a:pt x="3" y="1"/>
                      <a:pt x="4" y="1"/>
                    </a:cubicBezTo>
                    <a:cubicBezTo>
                      <a:pt x="5" y="1"/>
                      <a:pt x="5" y="2"/>
                      <a:pt x="6" y="2"/>
                    </a:cubicBezTo>
                    <a:cubicBezTo>
                      <a:pt x="6" y="3"/>
                      <a:pt x="6" y="3"/>
                      <a:pt x="6" y="3"/>
                    </a:cubicBezTo>
                    <a:cubicBezTo>
                      <a:pt x="6" y="4"/>
                      <a:pt x="6" y="4"/>
                      <a:pt x="6" y="5"/>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6" name="iṥ1îďé"/>
              <p:cNvSpPr/>
              <p:nvPr/>
            </p:nvSpPr>
            <p:spPr bwMode="auto">
              <a:xfrm>
                <a:off x="15753568" y="-2741852"/>
                <a:ext cx="31750" cy="23813"/>
              </a:xfrm>
              <a:custGeom>
                <a:avLst/>
                <a:gdLst>
                  <a:gd name="T0" fmla="*/ 6 w 9"/>
                  <a:gd name="T1" fmla="*/ 1 h 7"/>
                  <a:gd name="T2" fmla="*/ 1 w 9"/>
                  <a:gd name="T3" fmla="*/ 3 h 7"/>
                  <a:gd name="T4" fmla="*/ 0 w 9"/>
                  <a:gd name="T5" fmla="*/ 6 h 7"/>
                  <a:gd name="T6" fmla="*/ 3 w 9"/>
                  <a:gd name="T7" fmla="*/ 7 h 7"/>
                  <a:gd name="T8" fmla="*/ 8 w 9"/>
                  <a:gd name="T9" fmla="*/ 4 h 7"/>
                  <a:gd name="T10" fmla="*/ 8 w 9"/>
                  <a:gd name="T11" fmla="*/ 2 h 7"/>
                  <a:gd name="T12" fmla="*/ 6 w 9"/>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6" y="1"/>
                    </a:moveTo>
                    <a:cubicBezTo>
                      <a:pt x="4" y="2"/>
                      <a:pt x="3" y="3"/>
                      <a:pt x="1" y="3"/>
                    </a:cubicBezTo>
                    <a:cubicBezTo>
                      <a:pt x="0" y="4"/>
                      <a:pt x="0" y="5"/>
                      <a:pt x="0" y="6"/>
                    </a:cubicBezTo>
                    <a:cubicBezTo>
                      <a:pt x="1" y="7"/>
                      <a:pt x="2" y="7"/>
                      <a:pt x="3" y="7"/>
                    </a:cubicBezTo>
                    <a:cubicBezTo>
                      <a:pt x="4" y="6"/>
                      <a:pt x="6" y="5"/>
                      <a:pt x="8" y="4"/>
                    </a:cubicBezTo>
                    <a:cubicBezTo>
                      <a:pt x="9" y="4"/>
                      <a:pt x="9" y="3"/>
                      <a:pt x="8" y="2"/>
                    </a:cubicBezTo>
                    <a:cubicBezTo>
                      <a:pt x="8" y="1"/>
                      <a:pt x="7" y="0"/>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7" name="išļïḑè"/>
              <p:cNvSpPr/>
              <p:nvPr/>
            </p:nvSpPr>
            <p:spPr bwMode="auto">
              <a:xfrm>
                <a:off x="15778968" y="-2718039"/>
                <a:ext cx="20638" cy="17463"/>
              </a:xfrm>
              <a:custGeom>
                <a:avLst/>
                <a:gdLst>
                  <a:gd name="T0" fmla="*/ 5 w 6"/>
                  <a:gd name="T1" fmla="*/ 2 h 5"/>
                  <a:gd name="T2" fmla="*/ 5 w 6"/>
                  <a:gd name="T3" fmla="*/ 3 h 5"/>
                  <a:gd name="T4" fmla="*/ 4 w 6"/>
                  <a:gd name="T5" fmla="*/ 4 h 5"/>
                  <a:gd name="T6" fmla="*/ 2 w 6"/>
                  <a:gd name="T7" fmla="*/ 5 h 5"/>
                  <a:gd name="T8" fmla="*/ 1 w 6"/>
                  <a:gd name="T9" fmla="*/ 5 h 5"/>
                  <a:gd name="T10" fmla="*/ 0 w 6"/>
                  <a:gd name="T11" fmla="*/ 4 h 5"/>
                  <a:gd name="T12" fmla="*/ 0 w 6"/>
                  <a:gd name="T13" fmla="*/ 3 h 5"/>
                  <a:gd name="T14" fmla="*/ 0 w 6"/>
                  <a:gd name="T15" fmla="*/ 2 h 5"/>
                  <a:gd name="T16" fmla="*/ 2 w 6"/>
                  <a:gd name="T17" fmla="*/ 1 h 5"/>
                  <a:gd name="T18" fmla="*/ 3 w 6"/>
                  <a:gd name="T19" fmla="*/ 0 h 5"/>
                  <a:gd name="T20" fmla="*/ 4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2"/>
                      <a:pt x="5" y="3"/>
                      <a:pt x="5" y="3"/>
                    </a:cubicBezTo>
                    <a:cubicBezTo>
                      <a:pt x="5" y="3"/>
                      <a:pt x="4" y="4"/>
                      <a:pt x="4" y="4"/>
                    </a:cubicBezTo>
                    <a:cubicBezTo>
                      <a:pt x="3" y="5"/>
                      <a:pt x="2" y="5"/>
                      <a:pt x="2" y="5"/>
                    </a:cubicBezTo>
                    <a:cubicBezTo>
                      <a:pt x="1" y="5"/>
                      <a:pt x="1" y="5"/>
                      <a:pt x="1" y="5"/>
                    </a:cubicBezTo>
                    <a:cubicBezTo>
                      <a:pt x="0" y="5"/>
                      <a:pt x="0" y="5"/>
                      <a:pt x="0" y="4"/>
                    </a:cubicBezTo>
                    <a:cubicBezTo>
                      <a:pt x="0" y="3"/>
                      <a:pt x="0" y="3"/>
                      <a:pt x="0" y="3"/>
                    </a:cubicBezTo>
                    <a:cubicBezTo>
                      <a:pt x="0" y="3"/>
                      <a:pt x="0" y="3"/>
                      <a:pt x="0" y="2"/>
                    </a:cubicBezTo>
                    <a:cubicBezTo>
                      <a:pt x="0" y="2"/>
                      <a:pt x="1" y="2"/>
                      <a:pt x="2" y="1"/>
                    </a:cubicBezTo>
                    <a:cubicBezTo>
                      <a:pt x="2" y="1"/>
                      <a:pt x="3" y="1"/>
                      <a:pt x="3" y="0"/>
                    </a:cubicBezTo>
                    <a:cubicBezTo>
                      <a:pt x="4" y="0"/>
                      <a:pt x="4" y="0"/>
                      <a:pt x="4" y="0"/>
                    </a:cubicBezTo>
                    <a:cubicBezTo>
                      <a:pt x="5" y="0"/>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8" name="i$ľídé"/>
              <p:cNvSpPr/>
              <p:nvPr/>
            </p:nvSpPr>
            <p:spPr bwMode="auto">
              <a:xfrm>
                <a:off x="15802780" y="-2692639"/>
                <a:ext cx="17463" cy="17463"/>
              </a:xfrm>
              <a:custGeom>
                <a:avLst/>
                <a:gdLst>
                  <a:gd name="T0" fmla="*/ 5 w 5"/>
                  <a:gd name="T1" fmla="*/ 2 h 5"/>
                  <a:gd name="T2" fmla="*/ 4 w 5"/>
                  <a:gd name="T3" fmla="*/ 3 h 5"/>
                  <a:gd name="T4" fmla="*/ 3 w 5"/>
                  <a:gd name="T5" fmla="*/ 4 h 5"/>
                  <a:gd name="T6" fmla="*/ 1 w 5"/>
                  <a:gd name="T7" fmla="*/ 5 h 5"/>
                  <a:gd name="T8" fmla="*/ 0 w 5"/>
                  <a:gd name="T9" fmla="*/ 2 h 5"/>
                  <a:gd name="T10" fmla="*/ 1 w 5"/>
                  <a:gd name="T11" fmla="*/ 2 h 5"/>
                  <a:gd name="T12" fmla="*/ 1 w 5"/>
                  <a:gd name="T13" fmla="*/ 2 h 5"/>
                  <a:gd name="T14" fmla="*/ 4 w 5"/>
                  <a:gd name="T15" fmla="*/ 0 h 5"/>
                  <a:gd name="T16" fmla="*/ 5 w 5"/>
                  <a:gd name="T17" fmla="*/ 1 h 5"/>
                  <a:gd name="T18" fmla="*/ 5 w 5"/>
                  <a:gd name="T19" fmla="*/ 2 h 5"/>
                  <a:gd name="T20" fmla="*/ 3 w 5"/>
                  <a:gd name="T21" fmla="*/ 4 h 5"/>
                  <a:gd name="T22" fmla="*/ 1 w 5"/>
                  <a:gd name="T23" fmla="*/ 2 h 5"/>
                  <a:gd name="T24" fmla="*/ 2 w 5"/>
                  <a:gd name="T25" fmla="*/ 1 h 5"/>
                  <a:gd name="T26" fmla="*/ 4 w 5"/>
                  <a:gd name="T27" fmla="*/ 0 h 5"/>
                  <a:gd name="T28" fmla="*/ 5 w 5"/>
                  <a:gd name="T29" fmla="*/ 1 h 5"/>
                  <a:gd name="T30" fmla="*/ 5 w 5"/>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5">
                    <a:moveTo>
                      <a:pt x="5" y="2"/>
                    </a:moveTo>
                    <a:cubicBezTo>
                      <a:pt x="5" y="3"/>
                      <a:pt x="5" y="3"/>
                      <a:pt x="4" y="3"/>
                    </a:cubicBezTo>
                    <a:cubicBezTo>
                      <a:pt x="4" y="4"/>
                      <a:pt x="4" y="4"/>
                      <a:pt x="3" y="4"/>
                    </a:cubicBezTo>
                    <a:cubicBezTo>
                      <a:pt x="3" y="5"/>
                      <a:pt x="1" y="5"/>
                      <a:pt x="1" y="5"/>
                    </a:cubicBezTo>
                    <a:cubicBezTo>
                      <a:pt x="0" y="4"/>
                      <a:pt x="0" y="3"/>
                      <a:pt x="0" y="2"/>
                    </a:cubicBezTo>
                    <a:cubicBezTo>
                      <a:pt x="1" y="2"/>
                      <a:pt x="1" y="2"/>
                      <a:pt x="1" y="2"/>
                    </a:cubicBezTo>
                    <a:cubicBezTo>
                      <a:pt x="1" y="2"/>
                      <a:pt x="1" y="2"/>
                      <a:pt x="1" y="2"/>
                    </a:cubicBezTo>
                    <a:cubicBezTo>
                      <a:pt x="2" y="1"/>
                      <a:pt x="2" y="0"/>
                      <a:pt x="4" y="0"/>
                    </a:cubicBezTo>
                    <a:cubicBezTo>
                      <a:pt x="4" y="0"/>
                      <a:pt x="5" y="1"/>
                      <a:pt x="5" y="1"/>
                    </a:cubicBezTo>
                    <a:cubicBezTo>
                      <a:pt x="5" y="2"/>
                      <a:pt x="5" y="2"/>
                      <a:pt x="5" y="2"/>
                    </a:cubicBezTo>
                    <a:cubicBezTo>
                      <a:pt x="5" y="3"/>
                      <a:pt x="4" y="4"/>
                      <a:pt x="3" y="4"/>
                    </a:cubicBezTo>
                    <a:cubicBezTo>
                      <a:pt x="1" y="2"/>
                      <a:pt x="1" y="2"/>
                      <a:pt x="1" y="2"/>
                    </a:cubicBezTo>
                    <a:cubicBezTo>
                      <a:pt x="1" y="1"/>
                      <a:pt x="2" y="1"/>
                      <a:pt x="2" y="1"/>
                    </a:cubicBezTo>
                    <a:cubicBezTo>
                      <a:pt x="3" y="1"/>
                      <a:pt x="3" y="0"/>
                      <a:pt x="4" y="0"/>
                    </a:cubicBezTo>
                    <a:cubicBezTo>
                      <a:pt x="4" y="0"/>
                      <a:pt x="5" y="1"/>
                      <a:pt x="5" y="1"/>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9" name="iṧļíḑé"/>
              <p:cNvSpPr/>
              <p:nvPr/>
            </p:nvSpPr>
            <p:spPr bwMode="auto">
              <a:xfrm>
                <a:off x="15820243" y="-2665652"/>
                <a:ext cx="20638" cy="17463"/>
              </a:xfrm>
              <a:custGeom>
                <a:avLst/>
                <a:gdLst>
                  <a:gd name="T0" fmla="*/ 6 w 6"/>
                  <a:gd name="T1" fmla="*/ 2 h 5"/>
                  <a:gd name="T2" fmla="*/ 5 w 6"/>
                  <a:gd name="T3" fmla="*/ 3 h 5"/>
                  <a:gd name="T4" fmla="*/ 4 w 6"/>
                  <a:gd name="T5" fmla="*/ 5 h 5"/>
                  <a:gd name="T6" fmla="*/ 1 w 6"/>
                  <a:gd name="T7" fmla="*/ 4 h 5"/>
                  <a:gd name="T8" fmla="*/ 1 w 6"/>
                  <a:gd name="T9" fmla="*/ 2 h 5"/>
                  <a:gd name="T10" fmla="*/ 1 w 6"/>
                  <a:gd name="T11" fmla="*/ 2 h 5"/>
                  <a:gd name="T12" fmla="*/ 3 w 6"/>
                  <a:gd name="T13" fmla="*/ 1 h 5"/>
                  <a:gd name="T14" fmla="*/ 5 w 6"/>
                  <a:gd name="T15" fmla="*/ 0 h 5"/>
                  <a:gd name="T16" fmla="*/ 6 w 6"/>
                  <a:gd name="T17" fmla="*/ 1 h 5"/>
                  <a:gd name="T18" fmla="*/ 6 w 6"/>
                  <a:gd name="T19" fmla="*/ 2 h 5"/>
                  <a:gd name="T20" fmla="*/ 5 w 6"/>
                  <a:gd name="T21" fmla="*/ 3 h 5"/>
                  <a:gd name="T22" fmla="*/ 4 w 6"/>
                  <a:gd name="T23" fmla="*/ 4 h 5"/>
                  <a:gd name="T24" fmla="*/ 2 w 6"/>
                  <a:gd name="T25" fmla="*/ 1 h 5"/>
                  <a:gd name="T26" fmla="*/ 3 w 6"/>
                  <a:gd name="T27" fmla="*/ 1 h 5"/>
                  <a:gd name="T28" fmla="*/ 5 w 6"/>
                  <a:gd name="T29" fmla="*/ 0 h 5"/>
                  <a:gd name="T30" fmla="*/ 6 w 6"/>
                  <a:gd name="T31" fmla="*/ 1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6" y="3"/>
                      <a:pt x="5" y="3"/>
                      <a:pt x="5" y="3"/>
                    </a:cubicBezTo>
                    <a:cubicBezTo>
                      <a:pt x="5" y="4"/>
                      <a:pt x="4" y="4"/>
                      <a:pt x="4" y="5"/>
                    </a:cubicBezTo>
                    <a:cubicBezTo>
                      <a:pt x="3" y="5"/>
                      <a:pt x="2" y="5"/>
                      <a:pt x="1" y="4"/>
                    </a:cubicBezTo>
                    <a:cubicBezTo>
                      <a:pt x="0" y="4"/>
                      <a:pt x="0" y="3"/>
                      <a:pt x="1" y="2"/>
                    </a:cubicBezTo>
                    <a:cubicBezTo>
                      <a:pt x="1" y="2"/>
                      <a:pt x="1" y="2"/>
                      <a:pt x="1" y="2"/>
                    </a:cubicBezTo>
                    <a:cubicBezTo>
                      <a:pt x="2" y="1"/>
                      <a:pt x="2" y="1"/>
                      <a:pt x="3" y="1"/>
                    </a:cubicBezTo>
                    <a:cubicBezTo>
                      <a:pt x="3" y="0"/>
                      <a:pt x="4" y="0"/>
                      <a:pt x="5" y="0"/>
                    </a:cubicBezTo>
                    <a:cubicBezTo>
                      <a:pt x="5" y="0"/>
                      <a:pt x="6" y="0"/>
                      <a:pt x="6" y="1"/>
                    </a:cubicBezTo>
                    <a:cubicBezTo>
                      <a:pt x="6" y="2"/>
                      <a:pt x="6" y="2"/>
                      <a:pt x="6" y="2"/>
                    </a:cubicBezTo>
                    <a:cubicBezTo>
                      <a:pt x="6" y="2"/>
                      <a:pt x="6" y="3"/>
                      <a:pt x="5" y="3"/>
                    </a:cubicBezTo>
                    <a:cubicBezTo>
                      <a:pt x="5" y="4"/>
                      <a:pt x="4" y="4"/>
                      <a:pt x="4" y="4"/>
                    </a:cubicBezTo>
                    <a:cubicBezTo>
                      <a:pt x="2" y="1"/>
                      <a:pt x="2" y="1"/>
                      <a:pt x="2" y="1"/>
                    </a:cubicBezTo>
                    <a:cubicBezTo>
                      <a:pt x="2" y="1"/>
                      <a:pt x="3" y="1"/>
                      <a:pt x="3" y="1"/>
                    </a:cubicBezTo>
                    <a:cubicBezTo>
                      <a:pt x="4" y="1"/>
                      <a:pt x="4" y="0"/>
                      <a:pt x="5" y="0"/>
                    </a:cubicBezTo>
                    <a:cubicBezTo>
                      <a:pt x="5"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0" name="işḻíďe"/>
              <p:cNvSpPr/>
              <p:nvPr/>
            </p:nvSpPr>
            <p:spPr bwMode="auto">
              <a:xfrm>
                <a:off x="15837705" y="-2637077"/>
                <a:ext cx="23813" cy="12700"/>
              </a:xfrm>
              <a:custGeom>
                <a:avLst/>
                <a:gdLst>
                  <a:gd name="T0" fmla="*/ 6 w 7"/>
                  <a:gd name="T1" fmla="*/ 2 h 4"/>
                  <a:gd name="T2" fmla="*/ 6 w 7"/>
                  <a:gd name="T3" fmla="*/ 2 h 4"/>
                  <a:gd name="T4" fmla="*/ 4 w 7"/>
                  <a:gd name="T5" fmla="*/ 4 h 4"/>
                  <a:gd name="T6" fmla="*/ 2 w 7"/>
                  <a:gd name="T7" fmla="*/ 4 h 4"/>
                  <a:gd name="T8" fmla="*/ 1 w 7"/>
                  <a:gd name="T9" fmla="*/ 4 h 4"/>
                  <a:gd name="T10" fmla="*/ 0 w 7"/>
                  <a:gd name="T11" fmla="*/ 3 h 4"/>
                  <a:gd name="T12" fmla="*/ 0 w 7"/>
                  <a:gd name="T13" fmla="*/ 2 h 4"/>
                  <a:gd name="T14" fmla="*/ 1 w 7"/>
                  <a:gd name="T15" fmla="*/ 1 h 4"/>
                  <a:gd name="T16" fmla="*/ 2 w 7"/>
                  <a:gd name="T17" fmla="*/ 0 h 4"/>
                  <a:gd name="T18" fmla="*/ 4 w 7"/>
                  <a:gd name="T19" fmla="*/ 0 h 4"/>
                  <a:gd name="T20" fmla="*/ 5 w 7"/>
                  <a:gd name="T21" fmla="*/ 0 h 4"/>
                  <a:gd name="T22" fmla="*/ 6 w 7"/>
                  <a:gd name="T23" fmla="*/ 1 h 4"/>
                  <a:gd name="T24" fmla="*/ 6 w 7"/>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2"/>
                    </a:moveTo>
                    <a:cubicBezTo>
                      <a:pt x="6" y="2"/>
                      <a:pt x="6" y="2"/>
                      <a:pt x="6" y="2"/>
                    </a:cubicBezTo>
                    <a:cubicBezTo>
                      <a:pt x="5" y="3"/>
                      <a:pt x="5" y="3"/>
                      <a:pt x="4" y="4"/>
                    </a:cubicBezTo>
                    <a:cubicBezTo>
                      <a:pt x="4" y="4"/>
                      <a:pt x="3" y="4"/>
                      <a:pt x="2" y="4"/>
                    </a:cubicBezTo>
                    <a:cubicBezTo>
                      <a:pt x="2" y="4"/>
                      <a:pt x="1" y="4"/>
                      <a:pt x="1" y="4"/>
                    </a:cubicBezTo>
                    <a:cubicBezTo>
                      <a:pt x="1" y="4"/>
                      <a:pt x="0" y="3"/>
                      <a:pt x="0" y="3"/>
                    </a:cubicBezTo>
                    <a:cubicBezTo>
                      <a:pt x="0" y="2"/>
                      <a:pt x="0" y="2"/>
                      <a:pt x="0" y="2"/>
                    </a:cubicBezTo>
                    <a:cubicBezTo>
                      <a:pt x="0" y="2"/>
                      <a:pt x="1" y="2"/>
                      <a:pt x="1" y="1"/>
                    </a:cubicBezTo>
                    <a:cubicBezTo>
                      <a:pt x="1" y="1"/>
                      <a:pt x="2" y="1"/>
                      <a:pt x="2" y="0"/>
                    </a:cubicBezTo>
                    <a:cubicBezTo>
                      <a:pt x="3" y="0"/>
                      <a:pt x="4" y="0"/>
                      <a:pt x="4" y="0"/>
                    </a:cubicBezTo>
                    <a:cubicBezTo>
                      <a:pt x="5" y="0"/>
                      <a:pt x="5" y="0"/>
                      <a:pt x="5" y="0"/>
                    </a:cubicBezTo>
                    <a:cubicBezTo>
                      <a:pt x="6" y="0"/>
                      <a:pt x="7" y="0"/>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1" name="iŝļïḓê"/>
              <p:cNvSpPr/>
              <p:nvPr/>
            </p:nvSpPr>
            <p:spPr bwMode="auto">
              <a:xfrm>
                <a:off x="15855168" y="-2610089"/>
                <a:ext cx="23813" cy="17463"/>
              </a:xfrm>
              <a:custGeom>
                <a:avLst/>
                <a:gdLst>
                  <a:gd name="T0" fmla="*/ 7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5">
                    <a:moveTo>
                      <a:pt x="7" y="2"/>
                    </a:moveTo>
                    <a:cubicBezTo>
                      <a:pt x="7" y="2"/>
                      <a:pt x="7" y="3"/>
                      <a:pt x="6" y="3"/>
                    </a:cubicBezTo>
                    <a:cubicBezTo>
                      <a:pt x="6" y="3"/>
                      <a:pt x="5" y="4"/>
                      <a:pt x="4" y="4"/>
                    </a:cubicBezTo>
                    <a:cubicBezTo>
                      <a:pt x="4" y="5"/>
                      <a:pt x="3" y="5"/>
                      <a:pt x="2" y="5"/>
                    </a:cubicBezTo>
                    <a:cubicBezTo>
                      <a:pt x="2" y="5"/>
                      <a:pt x="1" y="5"/>
                      <a:pt x="1" y="5"/>
                    </a:cubicBezTo>
                    <a:cubicBezTo>
                      <a:pt x="1" y="5"/>
                      <a:pt x="0" y="4"/>
                      <a:pt x="0" y="3"/>
                    </a:cubicBezTo>
                    <a:cubicBezTo>
                      <a:pt x="0" y="3"/>
                      <a:pt x="0" y="3"/>
                      <a:pt x="0" y="3"/>
                    </a:cubicBezTo>
                    <a:cubicBezTo>
                      <a:pt x="0" y="3"/>
                      <a:pt x="1" y="2"/>
                      <a:pt x="1" y="2"/>
                    </a:cubicBezTo>
                    <a:cubicBezTo>
                      <a:pt x="2" y="2"/>
                      <a:pt x="2" y="1"/>
                      <a:pt x="3" y="1"/>
                    </a:cubicBezTo>
                    <a:cubicBezTo>
                      <a:pt x="4" y="1"/>
                      <a:pt x="4" y="0"/>
                      <a:pt x="5" y="0"/>
                    </a:cubicBezTo>
                    <a:cubicBezTo>
                      <a:pt x="5" y="0"/>
                      <a:pt x="6" y="0"/>
                      <a:pt x="6" y="0"/>
                    </a:cubicBezTo>
                    <a:cubicBezTo>
                      <a:pt x="7" y="0"/>
                      <a:pt x="7" y="1"/>
                      <a:pt x="7"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2" name="îṣ1îďê"/>
              <p:cNvSpPr/>
              <p:nvPr/>
            </p:nvSpPr>
            <p:spPr bwMode="auto">
              <a:xfrm>
                <a:off x="15878980" y="-2581514"/>
                <a:ext cx="23813" cy="15875"/>
              </a:xfrm>
              <a:custGeom>
                <a:avLst/>
                <a:gdLst>
                  <a:gd name="T0" fmla="*/ 6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2 w 7"/>
                  <a:gd name="T17" fmla="*/ 1 h 5"/>
                  <a:gd name="T18" fmla="*/ 4 w 7"/>
                  <a:gd name="T19" fmla="*/ 0 h 5"/>
                  <a:gd name="T20" fmla="*/ 5 w 7"/>
                  <a:gd name="T21" fmla="*/ 0 h 5"/>
                  <a:gd name="T22" fmla="*/ 7 w 7"/>
                  <a:gd name="T23" fmla="*/ 1 h 5"/>
                  <a:gd name="T24" fmla="*/ 6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2"/>
                    </a:moveTo>
                    <a:cubicBezTo>
                      <a:pt x="6" y="2"/>
                      <a:pt x="6" y="2"/>
                      <a:pt x="6" y="3"/>
                    </a:cubicBezTo>
                    <a:cubicBezTo>
                      <a:pt x="6" y="3"/>
                      <a:pt x="5" y="3"/>
                      <a:pt x="4" y="4"/>
                    </a:cubicBezTo>
                    <a:cubicBezTo>
                      <a:pt x="4" y="4"/>
                      <a:pt x="3" y="5"/>
                      <a:pt x="2" y="5"/>
                    </a:cubicBezTo>
                    <a:cubicBezTo>
                      <a:pt x="2" y="5"/>
                      <a:pt x="1" y="5"/>
                      <a:pt x="1" y="5"/>
                    </a:cubicBezTo>
                    <a:cubicBezTo>
                      <a:pt x="1" y="5"/>
                      <a:pt x="0" y="4"/>
                      <a:pt x="0" y="3"/>
                    </a:cubicBezTo>
                    <a:cubicBezTo>
                      <a:pt x="0" y="3"/>
                      <a:pt x="0" y="3"/>
                      <a:pt x="0" y="3"/>
                    </a:cubicBezTo>
                    <a:cubicBezTo>
                      <a:pt x="0" y="3"/>
                      <a:pt x="0" y="2"/>
                      <a:pt x="1" y="2"/>
                    </a:cubicBezTo>
                    <a:cubicBezTo>
                      <a:pt x="1" y="1"/>
                      <a:pt x="2" y="1"/>
                      <a:pt x="2" y="1"/>
                    </a:cubicBezTo>
                    <a:cubicBezTo>
                      <a:pt x="3" y="0"/>
                      <a:pt x="4" y="0"/>
                      <a:pt x="4" y="0"/>
                    </a:cubicBezTo>
                    <a:cubicBezTo>
                      <a:pt x="5" y="0"/>
                      <a:pt x="5" y="0"/>
                      <a:pt x="5" y="0"/>
                    </a:cubicBezTo>
                    <a:cubicBezTo>
                      <a:pt x="6" y="0"/>
                      <a:pt x="7" y="0"/>
                      <a:pt x="7"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3" name="iśḻîďé"/>
              <p:cNvSpPr/>
              <p:nvPr/>
            </p:nvSpPr>
            <p:spPr bwMode="auto">
              <a:xfrm>
                <a:off x="15905968" y="-2551352"/>
                <a:ext cx="25400" cy="17463"/>
              </a:xfrm>
              <a:custGeom>
                <a:avLst/>
                <a:gdLst>
                  <a:gd name="T0" fmla="*/ 7 w 7"/>
                  <a:gd name="T1" fmla="*/ 2 h 5"/>
                  <a:gd name="T2" fmla="*/ 6 w 7"/>
                  <a:gd name="T3" fmla="*/ 3 h 5"/>
                  <a:gd name="T4" fmla="*/ 5 w 7"/>
                  <a:gd name="T5" fmla="*/ 4 h 5"/>
                  <a:gd name="T6" fmla="*/ 3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1 h 5"/>
                  <a:gd name="T24" fmla="*/ 7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7" y="2"/>
                    </a:moveTo>
                    <a:cubicBezTo>
                      <a:pt x="7" y="2"/>
                      <a:pt x="7" y="2"/>
                      <a:pt x="6" y="3"/>
                    </a:cubicBezTo>
                    <a:cubicBezTo>
                      <a:pt x="6" y="3"/>
                      <a:pt x="5" y="4"/>
                      <a:pt x="5" y="4"/>
                    </a:cubicBezTo>
                    <a:cubicBezTo>
                      <a:pt x="4" y="4"/>
                      <a:pt x="3" y="5"/>
                      <a:pt x="3" y="5"/>
                    </a:cubicBezTo>
                    <a:cubicBezTo>
                      <a:pt x="2" y="5"/>
                      <a:pt x="1" y="5"/>
                      <a:pt x="1" y="5"/>
                    </a:cubicBezTo>
                    <a:cubicBezTo>
                      <a:pt x="1" y="5"/>
                      <a:pt x="0" y="4"/>
                      <a:pt x="0" y="3"/>
                    </a:cubicBezTo>
                    <a:cubicBezTo>
                      <a:pt x="0" y="3"/>
                      <a:pt x="0" y="3"/>
                      <a:pt x="0" y="3"/>
                    </a:cubicBezTo>
                    <a:cubicBezTo>
                      <a:pt x="0" y="3"/>
                      <a:pt x="1" y="2"/>
                      <a:pt x="1" y="2"/>
                    </a:cubicBezTo>
                    <a:cubicBezTo>
                      <a:pt x="1" y="2"/>
                      <a:pt x="2" y="1"/>
                      <a:pt x="3" y="1"/>
                    </a:cubicBezTo>
                    <a:cubicBezTo>
                      <a:pt x="4" y="0"/>
                      <a:pt x="4" y="0"/>
                      <a:pt x="5" y="0"/>
                    </a:cubicBezTo>
                    <a:cubicBezTo>
                      <a:pt x="6" y="0"/>
                      <a:pt x="6" y="0"/>
                      <a:pt x="6" y="0"/>
                    </a:cubicBezTo>
                    <a:cubicBezTo>
                      <a:pt x="7" y="0"/>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4" name="îŝḷîḑê"/>
              <p:cNvSpPr/>
              <p:nvPr/>
            </p:nvSpPr>
            <p:spPr bwMode="auto">
              <a:xfrm>
                <a:off x="15931368" y="-2522777"/>
                <a:ext cx="20638" cy="17463"/>
              </a:xfrm>
              <a:custGeom>
                <a:avLst/>
                <a:gdLst>
                  <a:gd name="T0" fmla="*/ 5 w 6"/>
                  <a:gd name="T1" fmla="*/ 2 h 5"/>
                  <a:gd name="T2" fmla="*/ 5 w 6"/>
                  <a:gd name="T3" fmla="*/ 3 h 5"/>
                  <a:gd name="T4" fmla="*/ 4 w 6"/>
                  <a:gd name="T5" fmla="*/ 4 h 5"/>
                  <a:gd name="T6" fmla="*/ 2 w 6"/>
                  <a:gd name="T7" fmla="*/ 5 h 5"/>
                  <a:gd name="T8" fmla="*/ 1 w 6"/>
                  <a:gd name="T9" fmla="*/ 4 h 5"/>
                  <a:gd name="T10" fmla="*/ 0 w 6"/>
                  <a:gd name="T11" fmla="*/ 3 h 5"/>
                  <a:gd name="T12" fmla="*/ 0 w 6"/>
                  <a:gd name="T13" fmla="*/ 2 h 5"/>
                  <a:gd name="T14" fmla="*/ 1 w 6"/>
                  <a:gd name="T15" fmla="*/ 2 h 5"/>
                  <a:gd name="T16" fmla="*/ 2 w 6"/>
                  <a:gd name="T17" fmla="*/ 1 h 5"/>
                  <a:gd name="T18" fmla="*/ 4 w 6"/>
                  <a:gd name="T19" fmla="*/ 0 h 5"/>
                  <a:gd name="T20" fmla="*/ 5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3"/>
                      <a:pt x="5" y="3"/>
                      <a:pt x="5" y="3"/>
                    </a:cubicBezTo>
                    <a:cubicBezTo>
                      <a:pt x="5" y="3"/>
                      <a:pt x="4" y="4"/>
                      <a:pt x="4" y="4"/>
                    </a:cubicBezTo>
                    <a:cubicBezTo>
                      <a:pt x="3" y="4"/>
                      <a:pt x="3" y="5"/>
                      <a:pt x="2" y="5"/>
                    </a:cubicBezTo>
                    <a:cubicBezTo>
                      <a:pt x="2" y="5"/>
                      <a:pt x="1" y="4"/>
                      <a:pt x="1" y="4"/>
                    </a:cubicBezTo>
                    <a:cubicBezTo>
                      <a:pt x="1" y="4"/>
                      <a:pt x="0" y="3"/>
                      <a:pt x="0" y="3"/>
                    </a:cubicBezTo>
                    <a:cubicBezTo>
                      <a:pt x="0" y="2"/>
                      <a:pt x="0" y="2"/>
                      <a:pt x="0" y="2"/>
                    </a:cubicBezTo>
                    <a:cubicBezTo>
                      <a:pt x="1" y="2"/>
                      <a:pt x="1" y="2"/>
                      <a:pt x="1" y="2"/>
                    </a:cubicBezTo>
                    <a:cubicBezTo>
                      <a:pt x="1" y="1"/>
                      <a:pt x="2" y="1"/>
                      <a:pt x="2" y="1"/>
                    </a:cubicBezTo>
                    <a:cubicBezTo>
                      <a:pt x="3" y="1"/>
                      <a:pt x="3" y="0"/>
                      <a:pt x="4" y="0"/>
                    </a:cubicBezTo>
                    <a:cubicBezTo>
                      <a:pt x="4" y="0"/>
                      <a:pt x="5" y="0"/>
                      <a:pt x="5" y="0"/>
                    </a:cubicBezTo>
                    <a:cubicBezTo>
                      <a:pt x="5" y="1"/>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5" name="ïšḻíḍê"/>
              <p:cNvSpPr/>
              <p:nvPr/>
            </p:nvSpPr>
            <p:spPr bwMode="auto">
              <a:xfrm>
                <a:off x="15952005" y="-2498964"/>
                <a:ext cx="23813" cy="17463"/>
              </a:xfrm>
              <a:custGeom>
                <a:avLst/>
                <a:gdLst>
                  <a:gd name="T0" fmla="*/ 7 w 7"/>
                  <a:gd name="T1" fmla="*/ 1 h 5"/>
                  <a:gd name="T2" fmla="*/ 7 w 7"/>
                  <a:gd name="T3" fmla="*/ 2 h 5"/>
                  <a:gd name="T4" fmla="*/ 7 w 7"/>
                  <a:gd name="T5" fmla="*/ 3 h 5"/>
                  <a:gd name="T6" fmla="*/ 4 w 7"/>
                  <a:gd name="T7" fmla="*/ 5 h 5"/>
                  <a:gd name="T8" fmla="*/ 2 w 7"/>
                  <a:gd name="T9" fmla="*/ 5 h 5"/>
                  <a:gd name="T10" fmla="*/ 0 w 7"/>
                  <a:gd name="T11" fmla="*/ 5 h 5"/>
                  <a:gd name="T12" fmla="*/ 0 w 7"/>
                  <a:gd name="T13" fmla="*/ 3 h 5"/>
                  <a:gd name="T14" fmla="*/ 0 w 7"/>
                  <a:gd name="T15" fmla="*/ 3 h 5"/>
                  <a:gd name="T16" fmla="*/ 0 w 7"/>
                  <a:gd name="T17" fmla="*/ 3 h 5"/>
                  <a:gd name="T18" fmla="*/ 3 w 7"/>
                  <a:gd name="T19" fmla="*/ 1 h 5"/>
                  <a:gd name="T20" fmla="*/ 4 w 7"/>
                  <a:gd name="T21" fmla="*/ 1 h 5"/>
                  <a:gd name="T22" fmla="*/ 5 w 7"/>
                  <a:gd name="T23" fmla="*/ 0 h 5"/>
                  <a:gd name="T24" fmla="*/ 7 w 7"/>
                  <a:gd name="T25" fmla="*/ 1 h 5"/>
                  <a:gd name="T26" fmla="*/ 7 w 7"/>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5">
                    <a:moveTo>
                      <a:pt x="7" y="1"/>
                    </a:moveTo>
                    <a:cubicBezTo>
                      <a:pt x="7" y="2"/>
                      <a:pt x="7" y="2"/>
                      <a:pt x="7" y="2"/>
                    </a:cubicBezTo>
                    <a:cubicBezTo>
                      <a:pt x="7" y="3"/>
                      <a:pt x="7" y="3"/>
                      <a:pt x="7" y="3"/>
                    </a:cubicBezTo>
                    <a:cubicBezTo>
                      <a:pt x="6" y="3"/>
                      <a:pt x="5" y="4"/>
                      <a:pt x="4" y="5"/>
                    </a:cubicBezTo>
                    <a:cubicBezTo>
                      <a:pt x="4" y="5"/>
                      <a:pt x="2" y="5"/>
                      <a:pt x="2" y="5"/>
                    </a:cubicBezTo>
                    <a:cubicBezTo>
                      <a:pt x="1" y="5"/>
                      <a:pt x="0" y="5"/>
                      <a:pt x="0" y="5"/>
                    </a:cubicBezTo>
                    <a:cubicBezTo>
                      <a:pt x="0" y="5"/>
                      <a:pt x="0" y="4"/>
                      <a:pt x="0" y="3"/>
                    </a:cubicBezTo>
                    <a:cubicBezTo>
                      <a:pt x="0" y="3"/>
                      <a:pt x="0" y="3"/>
                      <a:pt x="0" y="3"/>
                    </a:cubicBezTo>
                    <a:cubicBezTo>
                      <a:pt x="0" y="3"/>
                      <a:pt x="0" y="3"/>
                      <a:pt x="0" y="3"/>
                    </a:cubicBezTo>
                    <a:cubicBezTo>
                      <a:pt x="1" y="3"/>
                      <a:pt x="2" y="2"/>
                      <a:pt x="3" y="1"/>
                    </a:cubicBezTo>
                    <a:cubicBezTo>
                      <a:pt x="3" y="1"/>
                      <a:pt x="4" y="1"/>
                      <a:pt x="4" y="1"/>
                    </a:cubicBezTo>
                    <a:cubicBezTo>
                      <a:pt x="5" y="1"/>
                      <a:pt x="5" y="0"/>
                      <a:pt x="5" y="0"/>
                    </a:cubicBezTo>
                    <a:cubicBezTo>
                      <a:pt x="6"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6" name="ïṥḻíḓê"/>
              <p:cNvSpPr/>
              <p:nvPr/>
            </p:nvSpPr>
            <p:spPr bwMode="auto">
              <a:xfrm>
                <a:off x="15972643" y="-2467214"/>
                <a:ext cx="23813" cy="15875"/>
              </a:xfrm>
              <a:custGeom>
                <a:avLst/>
                <a:gdLst>
                  <a:gd name="T0" fmla="*/ 7 w 7"/>
                  <a:gd name="T1" fmla="*/ 2 h 5"/>
                  <a:gd name="T2" fmla="*/ 7 w 7"/>
                  <a:gd name="T3" fmla="*/ 2 h 5"/>
                  <a:gd name="T4" fmla="*/ 7 w 7"/>
                  <a:gd name="T5" fmla="*/ 3 h 5"/>
                  <a:gd name="T6" fmla="*/ 5 w 7"/>
                  <a:gd name="T7" fmla="*/ 5 h 5"/>
                  <a:gd name="T8" fmla="*/ 2 w 7"/>
                  <a:gd name="T9" fmla="*/ 5 h 5"/>
                  <a:gd name="T10" fmla="*/ 1 w 7"/>
                  <a:gd name="T11" fmla="*/ 5 h 5"/>
                  <a:gd name="T12" fmla="*/ 0 w 7"/>
                  <a:gd name="T13" fmla="*/ 3 h 5"/>
                  <a:gd name="T14" fmla="*/ 1 w 7"/>
                  <a:gd name="T15" fmla="*/ 3 h 5"/>
                  <a:gd name="T16" fmla="*/ 1 w 7"/>
                  <a:gd name="T17" fmla="*/ 3 h 5"/>
                  <a:gd name="T18" fmla="*/ 2 w 7"/>
                  <a:gd name="T19" fmla="*/ 2 h 5"/>
                  <a:gd name="T20" fmla="*/ 3 w 7"/>
                  <a:gd name="T21" fmla="*/ 1 h 5"/>
                  <a:gd name="T22" fmla="*/ 4 w 7"/>
                  <a:gd name="T23" fmla="*/ 1 h 5"/>
                  <a:gd name="T24" fmla="*/ 5 w 7"/>
                  <a:gd name="T25" fmla="*/ 0 h 5"/>
                  <a:gd name="T26" fmla="*/ 7 w 7"/>
                  <a:gd name="T27" fmla="*/ 1 h 5"/>
                  <a:gd name="T28" fmla="*/ 7 w 7"/>
                  <a:gd name="T29" fmla="*/ 1 h 5"/>
                  <a:gd name="T30" fmla="*/ 7 w 7"/>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5">
                    <a:moveTo>
                      <a:pt x="7" y="2"/>
                    </a:moveTo>
                    <a:cubicBezTo>
                      <a:pt x="7" y="2"/>
                      <a:pt x="7" y="2"/>
                      <a:pt x="7" y="2"/>
                    </a:cubicBezTo>
                    <a:cubicBezTo>
                      <a:pt x="7" y="3"/>
                      <a:pt x="7" y="3"/>
                      <a:pt x="7" y="3"/>
                    </a:cubicBezTo>
                    <a:cubicBezTo>
                      <a:pt x="6" y="3"/>
                      <a:pt x="6" y="4"/>
                      <a:pt x="5" y="5"/>
                    </a:cubicBezTo>
                    <a:cubicBezTo>
                      <a:pt x="4" y="5"/>
                      <a:pt x="3" y="5"/>
                      <a:pt x="2" y="5"/>
                    </a:cubicBezTo>
                    <a:cubicBezTo>
                      <a:pt x="1" y="5"/>
                      <a:pt x="1" y="5"/>
                      <a:pt x="1" y="5"/>
                    </a:cubicBezTo>
                    <a:cubicBezTo>
                      <a:pt x="0" y="5"/>
                      <a:pt x="0" y="4"/>
                      <a:pt x="0" y="3"/>
                    </a:cubicBezTo>
                    <a:cubicBezTo>
                      <a:pt x="1" y="3"/>
                      <a:pt x="1" y="3"/>
                      <a:pt x="1" y="3"/>
                    </a:cubicBezTo>
                    <a:cubicBezTo>
                      <a:pt x="1" y="3"/>
                      <a:pt x="1" y="3"/>
                      <a:pt x="1" y="3"/>
                    </a:cubicBezTo>
                    <a:cubicBezTo>
                      <a:pt x="1" y="3"/>
                      <a:pt x="1" y="2"/>
                      <a:pt x="2" y="2"/>
                    </a:cubicBezTo>
                    <a:cubicBezTo>
                      <a:pt x="2" y="2"/>
                      <a:pt x="3" y="2"/>
                      <a:pt x="3" y="1"/>
                    </a:cubicBezTo>
                    <a:cubicBezTo>
                      <a:pt x="4" y="1"/>
                      <a:pt x="4" y="1"/>
                      <a:pt x="4" y="1"/>
                    </a:cubicBezTo>
                    <a:cubicBezTo>
                      <a:pt x="5" y="1"/>
                      <a:pt x="5" y="0"/>
                      <a:pt x="5" y="0"/>
                    </a:cubicBezTo>
                    <a:cubicBezTo>
                      <a:pt x="6" y="0"/>
                      <a:pt x="7" y="0"/>
                      <a:pt x="7" y="1"/>
                    </a:cubicBezTo>
                    <a:cubicBezTo>
                      <a:pt x="7" y="1"/>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7" name="î$ļîďè"/>
              <p:cNvSpPr/>
              <p:nvPr/>
            </p:nvSpPr>
            <p:spPr bwMode="auto">
              <a:xfrm>
                <a:off x="15993280" y="-2433877"/>
                <a:ext cx="20638" cy="14288"/>
              </a:xfrm>
              <a:custGeom>
                <a:avLst/>
                <a:gdLst>
                  <a:gd name="T0" fmla="*/ 6 w 6"/>
                  <a:gd name="T1" fmla="*/ 2 h 4"/>
                  <a:gd name="T2" fmla="*/ 6 w 6"/>
                  <a:gd name="T3" fmla="*/ 3 h 4"/>
                  <a:gd name="T4" fmla="*/ 4 w 6"/>
                  <a:gd name="T5" fmla="*/ 4 h 4"/>
                  <a:gd name="T6" fmla="*/ 2 w 6"/>
                  <a:gd name="T7" fmla="*/ 4 h 4"/>
                  <a:gd name="T8" fmla="*/ 2 w 6"/>
                  <a:gd name="T9" fmla="*/ 4 h 4"/>
                  <a:gd name="T10" fmla="*/ 0 w 6"/>
                  <a:gd name="T11" fmla="*/ 3 h 4"/>
                  <a:gd name="T12" fmla="*/ 0 w 6"/>
                  <a:gd name="T13" fmla="*/ 2 h 4"/>
                  <a:gd name="T14" fmla="*/ 1 w 6"/>
                  <a:gd name="T15" fmla="*/ 2 h 4"/>
                  <a:gd name="T16" fmla="*/ 2 w 6"/>
                  <a:gd name="T17" fmla="*/ 1 h 4"/>
                  <a:gd name="T18" fmla="*/ 4 w 6"/>
                  <a:gd name="T19" fmla="*/ 0 h 4"/>
                  <a:gd name="T20" fmla="*/ 5 w 6"/>
                  <a:gd name="T21" fmla="*/ 0 h 4"/>
                  <a:gd name="T22" fmla="*/ 6 w 6"/>
                  <a:gd name="T23" fmla="*/ 1 h 4"/>
                  <a:gd name="T24" fmla="*/ 6 w 6"/>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6" y="2"/>
                    </a:moveTo>
                    <a:cubicBezTo>
                      <a:pt x="6" y="2"/>
                      <a:pt x="6" y="2"/>
                      <a:pt x="6" y="3"/>
                    </a:cubicBezTo>
                    <a:cubicBezTo>
                      <a:pt x="5" y="3"/>
                      <a:pt x="5" y="3"/>
                      <a:pt x="4" y="4"/>
                    </a:cubicBezTo>
                    <a:cubicBezTo>
                      <a:pt x="4" y="4"/>
                      <a:pt x="3" y="4"/>
                      <a:pt x="2" y="4"/>
                    </a:cubicBezTo>
                    <a:cubicBezTo>
                      <a:pt x="2" y="4"/>
                      <a:pt x="2" y="4"/>
                      <a:pt x="2" y="4"/>
                    </a:cubicBezTo>
                    <a:cubicBezTo>
                      <a:pt x="1" y="4"/>
                      <a:pt x="0" y="4"/>
                      <a:pt x="0" y="3"/>
                    </a:cubicBezTo>
                    <a:cubicBezTo>
                      <a:pt x="0" y="2"/>
                      <a:pt x="0" y="2"/>
                      <a:pt x="0" y="2"/>
                    </a:cubicBezTo>
                    <a:cubicBezTo>
                      <a:pt x="0" y="2"/>
                      <a:pt x="1" y="2"/>
                      <a:pt x="1" y="2"/>
                    </a:cubicBezTo>
                    <a:cubicBezTo>
                      <a:pt x="1" y="1"/>
                      <a:pt x="2" y="1"/>
                      <a:pt x="2" y="1"/>
                    </a:cubicBezTo>
                    <a:cubicBezTo>
                      <a:pt x="3" y="0"/>
                      <a:pt x="4" y="0"/>
                      <a:pt x="4" y="0"/>
                    </a:cubicBezTo>
                    <a:cubicBezTo>
                      <a:pt x="5" y="0"/>
                      <a:pt x="5" y="0"/>
                      <a:pt x="5" y="0"/>
                    </a:cubicBezTo>
                    <a:cubicBezTo>
                      <a:pt x="6"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8" name="îṣḻïdè"/>
              <p:cNvSpPr/>
              <p:nvPr/>
            </p:nvSpPr>
            <p:spPr bwMode="auto">
              <a:xfrm>
                <a:off x="16031380" y="-2176702"/>
                <a:ext cx="38100" cy="65088"/>
              </a:xfrm>
              <a:custGeom>
                <a:avLst/>
                <a:gdLst>
                  <a:gd name="T0" fmla="*/ 4 w 11"/>
                  <a:gd name="T1" fmla="*/ 0 h 19"/>
                  <a:gd name="T2" fmla="*/ 5 w 11"/>
                  <a:gd name="T3" fmla="*/ 1 h 19"/>
                  <a:gd name="T4" fmla="*/ 8 w 11"/>
                  <a:gd name="T5" fmla="*/ 2 h 19"/>
                  <a:gd name="T6" fmla="*/ 10 w 11"/>
                  <a:gd name="T7" fmla="*/ 6 h 19"/>
                  <a:gd name="T8" fmla="*/ 11 w 11"/>
                  <a:gd name="T9" fmla="*/ 11 h 19"/>
                  <a:gd name="T10" fmla="*/ 10 w 11"/>
                  <a:gd name="T11" fmla="*/ 14 h 19"/>
                  <a:gd name="T12" fmla="*/ 9 w 11"/>
                  <a:gd name="T13" fmla="*/ 16 h 19"/>
                  <a:gd name="T14" fmla="*/ 5 w 11"/>
                  <a:gd name="T15" fmla="*/ 18 h 19"/>
                  <a:gd name="T16" fmla="*/ 2 w 11"/>
                  <a:gd name="T17" fmla="*/ 19 h 19"/>
                  <a:gd name="T18" fmla="*/ 1 w 11"/>
                  <a:gd name="T19" fmla="*/ 19 h 19"/>
                  <a:gd name="T20" fmla="*/ 1 w 11"/>
                  <a:gd name="T21" fmla="*/ 19 h 19"/>
                  <a:gd name="T22" fmla="*/ 0 w 11"/>
                  <a:gd name="T23" fmla="*/ 18 h 19"/>
                  <a:gd name="T24" fmla="*/ 1 w 11"/>
                  <a:gd name="T25" fmla="*/ 17 h 19"/>
                  <a:gd name="T26" fmla="*/ 4 w 11"/>
                  <a:gd name="T27" fmla="*/ 16 h 19"/>
                  <a:gd name="T28" fmla="*/ 6 w 11"/>
                  <a:gd name="T29" fmla="*/ 13 h 19"/>
                  <a:gd name="T30" fmla="*/ 7 w 11"/>
                  <a:gd name="T31" fmla="*/ 12 h 19"/>
                  <a:gd name="T32" fmla="*/ 7 w 11"/>
                  <a:gd name="T33" fmla="*/ 10 h 19"/>
                  <a:gd name="T34" fmla="*/ 6 w 11"/>
                  <a:gd name="T35" fmla="*/ 4 h 19"/>
                  <a:gd name="T36" fmla="*/ 4 w 11"/>
                  <a:gd name="T37" fmla="*/ 3 h 19"/>
                  <a:gd name="T38" fmla="*/ 3 w 11"/>
                  <a:gd name="T39" fmla="*/ 2 h 19"/>
                  <a:gd name="T40" fmla="*/ 3 w 11"/>
                  <a:gd name="T41" fmla="*/ 1 h 19"/>
                  <a:gd name="T42" fmla="*/ 4 w 11"/>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19">
                    <a:moveTo>
                      <a:pt x="4" y="0"/>
                    </a:moveTo>
                    <a:cubicBezTo>
                      <a:pt x="4" y="0"/>
                      <a:pt x="4" y="0"/>
                      <a:pt x="5" y="1"/>
                    </a:cubicBezTo>
                    <a:cubicBezTo>
                      <a:pt x="6" y="1"/>
                      <a:pt x="7" y="1"/>
                      <a:pt x="8" y="2"/>
                    </a:cubicBezTo>
                    <a:cubicBezTo>
                      <a:pt x="9" y="3"/>
                      <a:pt x="10" y="4"/>
                      <a:pt x="10" y="6"/>
                    </a:cubicBezTo>
                    <a:cubicBezTo>
                      <a:pt x="11" y="7"/>
                      <a:pt x="11" y="9"/>
                      <a:pt x="11" y="11"/>
                    </a:cubicBezTo>
                    <a:cubicBezTo>
                      <a:pt x="11" y="12"/>
                      <a:pt x="10" y="13"/>
                      <a:pt x="10" y="14"/>
                    </a:cubicBezTo>
                    <a:cubicBezTo>
                      <a:pt x="10" y="14"/>
                      <a:pt x="9" y="15"/>
                      <a:pt x="9" y="16"/>
                    </a:cubicBezTo>
                    <a:cubicBezTo>
                      <a:pt x="8" y="17"/>
                      <a:pt x="6" y="18"/>
                      <a:pt x="5" y="18"/>
                    </a:cubicBezTo>
                    <a:cubicBezTo>
                      <a:pt x="4" y="19"/>
                      <a:pt x="3" y="19"/>
                      <a:pt x="2" y="19"/>
                    </a:cubicBezTo>
                    <a:cubicBezTo>
                      <a:pt x="1" y="19"/>
                      <a:pt x="1" y="19"/>
                      <a:pt x="1" y="19"/>
                    </a:cubicBezTo>
                    <a:cubicBezTo>
                      <a:pt x="1" y="19"/>
                      <a:pt x="1" y="19"/>
                      <a:pt x="1" y="19"/>
                    </a:cubicBezTo>
                    <a:cubicBezTo>
                      <a:pt x="0" y="19"/>
                      <a:pt x="0" y="18"/>
                      <a:pt x="0" y="18"/>
                    </a:cubicBezTo>
                    <a:cubicBezTo>
                      <a:pt x="0" y="17"/>
                      <a:pt x="0" y="17"/>
                      <a:pt x="1" y="17"/>
                    </a:cubicBezTo>
                    <a:cubicBezTo>
                      <a:pt x="1" y="17"/>
                      <a:pt x="2" y="17"/>
                      <a:pt x="4" y="16"/>
                    </a:cubicBezTo>
                    <a:cubicBezTo>
                      <a:pt x="4" y="15"/>
                      <a:pt x="5" y="14"/>
                      <a:pt x="6" y="13"/>
                    </a:cubicBezTo>
                    <a:cubicBezTo>
                      <a:pt x="6" y="13"/>
                      <a:pt x="6" y="13"/>
                      <a:pt x="7" y="12"/>
                    </a:cubicBezTo>
                    <a:cubicBezTo>
                      <a:pt x="7" y="11"/>
                      <a:pt x="7" y="11"/>
                      <a:pt x="7" y="10"/>
                    </a:cubicBezTo>
                    <a:cubicBezTo>
                      <a:pt x="8" y="8"/>
                      <a:pt x="7" y="6"/>
                      <a:pt x="6" y="4"/>
                    </a:cubicBezTo>
                    <a:cubicBezTo>
                      <a:pt x="5" y="4"/>
                      <a:pt x="4" y="3"/>
                      <a:pt x="4" y="3"/>
                    </a:cubicBezTo>
                    <a:cubicBezTo>
                      <a:pt x="4" y="3"/>
                      <a:pt x="3" y="2"/>
                      <a:pt x="3" y="2"/>
                    </a:cubicBezTo>
                    <a:cubicBezTo>
                      <a:pt x="3" y="2"/>
                      <a:pt x="3" y="1"/>
                      <a:pt x="3" y="1"/>
                    </a:cubicBezTo>
                    <a:cubicBezTo>
                      <a:pt x="3" y="1"/>
                      <a:pt x="3"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9" name="îṥḻíďè"/>
              <p:cNvSpPr/>
              <p:nvPr/>
            </p:nvSpPr>
            <p:spPr bwMode="auto">
              <a:xfrm>
                <a:off x="15767855" y="-2121139"/>
                <a:ext cx="49213" cy="76200"/>
              </a:xfrm>
              <a:custGeom>
                <a:avLst/>
                <a:gdLst>
                  <a:gd name="T0" fmla="*/ 6 w 14"/>
                  <a:gd name="T1" fmla="*/ 0 h 22"/>
                  <a:gd name="T2" fmla="*/ 7 w 14"/>
                  <a:gd name="T3" fmla="*/ 1 h 22"/>
                  <a:gd name="T4" fmla="*/ 10 w 14"/>
                  <a:gd name="T5" fmla="*/ 3 h 22"/>
                  <a:gd name="T6" fmla="*/ 13 w 14"/>
                  <a:gd name="T7" fmla="*/ 7 h 22"/>
                  <a:gd name="T8" fmla="*/ 14 w 14"/>
                  <a:gd name="T9" fmla="*/ 10 h 22"/>
                  <a:gd name="T10" fmla="*/ 14 w 14"/>
                  <a:gd name="T11" fmla="*/ 13 h 22"/>
                  <a:gd name="T12" fmla="*/ 12 w 14"/>
                  <a:gd name="T13" fmla="*/ 16 h 22"/>
                  <a:gd name="T14" fmla="*/ 11 w 14"/>
                  <a:gd name="T15" fmla="*/ 19 h 22"/>
                  <a:gd name="T16" fmla="*/ 6 w 14"/>
                  <a:gd name="T17" fmla="*/ 21 h 22"/>
                  <a:gd name="T18" fmla="*/ 3 w 14"/>
                  <a:gd name="T19" fmla="*/ 22 h 22"/>
                  <a:gd name="T20" fmla="*/ 1 w 14"/>
                  <a:gd name="T21" fmla="*/ 22 h 22"/>
                  <a:gd name="T22" fmla="*/ 0 w 14"/>
                  <a:gd name="T23" fmla="*/ 20 h 22"/>
                  <a:gd name="T24" fmla="*/ 1 w 14"/>
                  <a:gd name="T25" fmla="*/ 20 h 22"/>
                  <a:gd name="T26" fmla="*/ 2 w 14"/>
                  <a:gd name="T27" fmla="*/ 19 h 22"/>
                  <a:gd name="T28" fmla="*/ 5 w 14"/>
                  <a:gd name="T29" fmla="*/ 19 h 22"/>
                  <a:gd name="T30" fmla="*/ 8 w 14"/>
                  <a:gd name="T31" fmla="*/ 16 h 22"/>
                  <a:gd name="T32" fmla="*/ 9 w 14"/>
                  <a:gd name="T33" fmla="*/ 14 h 22"/>
                  <a:gd name="T34" fmla="*/ 10 w 14"/>
                  <a:gd name="T35" fmla="*/ 12 h 22"/>
                  <a:gd name="T36" fmla="*/ 10 w 14"/>
                  <a:gd name="T37" fmla="*/ 10 h 22"/>
                  <a:gd name="T38" fmla="*/ 10 w 14"/>
                  <a:gd name="T39" fmla="*/ 8 h 22"/>
                  <a:gd name="T40" fmla="*/ 8 w 14"/>
                  <a:gd name="T41" fmla="*/ 5 h 22"/>
                  <a:gd name="T42" fmla="*/ 6 w 14"/>
                  <a:gd name="T43" fmla="*/ 3 h 22"/>
                  <a:gd name="T44" fmla="*/ 5 w 14"/>
                  <a:gd name="T45" fmla="*/ 2 h 22"/>
                  <a:gd name="T46" fmla="*/ 5 w 14"/>
                  <a:gd name="T47" fmla="*/ 1 h 22"/>
                  <a:gd name="T48" fmla="*/ 6 w 14"/>
                  <a:gd name="T4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2">
                    <a:moveTo>
                      <a:pt x="6" y="0"/>
                    </a:moveTo>
                    <a:cubicBezTo>
                      <a:pt x="6" y="0"/>
                      <a:pt x="7" y="0"/>
                      <a:pt x="7" y="1"/>
                    </a:cubicBezTo>
                    <a:cubicBezTo>
                      <a:pt x="8" y="1"/>
                      <a:pt x="9" y="2"/>
                      <a:pt x="10" y="3"/>
                    </a:cubicBezTo>
                    <a:cubicBezTo>
                      <a:pt x="12" y="4"/>
                      <a:pt x="13" y="5"/>
                      <a:pt x="13" y="7"/>
                    </a:cubicBezTo>
                    <a:cubicBezTo>
                      <a:pt x="14" y="8"/>
                      <a:pt x="14" y="9"/>
                      <a:pt x="14" y="10"/>
                    </a:cubicBezTo>
                    <a:cubicBezTo>
                      <a:pt x="14" y="11"/>
                      <a:pt x="14" y="12"/>
                      <a:pt x="14" y="13"/>
                    </a:cubicBezTo>
                    <a:cubicBezTo>
                      <a:pt x="13" y="14"/>
                      <a:pt x="13" y="15"/>
                      <a:pt x="12" y="16"/>
                    </a:cubicBezTo>
                    <a:cubicBezTo>
                      <a:pt x="12" y="17"/>
                      <a:pt x="11" y="18"/>
                      <a:pt x="11" y="19"/>
                    </a:cubicBezTo>
                    <a:cubicBezTo>
                      <a:pt x="9" y="20"/>
                      <a:pt x="8" y="21"/>
                      <a:pt x="6" y="21"/>
                    </a:cubicBezTo>
                    <a:cubicBezTo>
                      <a:pt x="5" y="22"/>
                      <a:pt x="3" y="22"/>
                      <a:pt x="3" y="22"/>
                    </a:cubicBezTo>
                    <a:cubicBezTo>
                      <a:pt x="2" y="22"/>
                      <a:pt x="1" y="22"/>
                      <a:pt x="1" y="22"/>
                    </a:cubicBezTo>
                    <a:cubicBezTo>
                      <a:pt x="1" y="22"/>
                      <a:pt x="0" y="21"/>
                      <a:pt x="0" y="20"/>
                    </a:cubicBezTo>
                    <a:cubicBezTo>
                      <a:pt x="0" y="20"/>
                      <a:pt x="1" y="20"/>
                      <a:pt x="1" y="20"/>
                    </a:cubicBezTo>
                    <a:cubicBezTo>
                      <a:pt x="1" y="20"/>
                      <a:pt x="2" y="20"/>
                      <a:pt x="2" y="19"/>
                    </a:cubicBezTo>
                    <a:cubicBezTo>
                      <a:pt x="3" y="19"/>
                      <a:pt x="4" y="19"/>
                      <a:pt x="5" y="19"/>
                    </a:cubicBezTo>
                    <a:cubicBezTo>
                      <a:pt x="6" y="18"/>
                      <a:pt x="7" y="17"/>
                      <a:pt x="8" y="16"/>
                    </a:cubicBezTo>
                    <a:cubicBezTo>
                      <a:pt x="9" y="16"/>
                      <a:pt x="9" y="15"/>
                      <a:pt x="9" y="14"/>
                    </a:cubicBezTo>
                    <a:cubicBezTo>
                      <a:pt x="10" y="14"/>
                      <a:pt x="10" y="13"/>
                      <a:pt x="10" y="12"/>
                    </a:cubicBezTo>
                    <a:cubicBezTo>
                      <a:pt x="10" y="12"/>
                      <a:pt x="10" y="11"/>
                      <a:pt x="10" y="10"/>
                    </a:cubicBezTo>
                    <a:cubicBezTo>
                      <a:pt x="10" y="10"/>
                      <a:pt x="10" y="9"/>
                      <a:pt x="10" y="8"/>
                    </a:cubicBezTo>
                    <a:cubicBezTo>
                      <a:pt x="10" y="7"/>
                      <a:pt x="9" y="6"/>
                      <a:pt x="8" y="5"/>
                    </a:cubicBezTo>
                    <a:cubicBezTo>
                      <a:pt x="8" y="4"/>
                      <a:pt x="7" y="3"/>
                      <a:pt x="6" y="3"/>
                    </a:cubicBezTo>
                    <a:cubicBezTo>
                      <a:pt x="6" y="2"/>
                      <a:pt x="5" y="2"/>
                      <a:pt x="5" y="2"/>
                    </a:cubicBezTo>
                    <a:cubicBezTo>
                      <a:pt x="5" y="2"/>
                      <a:pt x="5" y="1"/>
                      <a:pt x="5" y="1"/>
                    </a:cubicBezTo>
                    <a:cubicBezTo>
                      <a:pt x="5" y="0"/>
                      <a:pt x="6"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0" name="íṩ1îďê"/>
              <p:cNvSpPr/>
              <p:nvPr/>
            </p:nvSpPr>
            <p:spPr bwMode="auto">
              <a:xfrm>
                <a:off x="15504330" y="-2059227"/>
                <a:ext cx="49213" cy="69850"/>
              </a:xfrm>
              <a:custGeom>
                <a:avLst/>
                <a:gdLst>
                  <a:gd name="T0" fmla="*/ 9 w 14"/>
                  <a:gd name="T1" fmla="*/ 0 h 20"/>
                  <a:gd name="T2" fmla="*/ 10 w 14"/>
                  <a:gd name="T3" fmla="*/ 1 h 20"/>
                  <a:gd name="T4" fmla="*/ 12 w 14"/>
                  <a:gd name="T5" fmla="*/ 4 h 20"/>
                  <a:gd name="T6" fmla="*/ 14 w 14"/>
                  <a:gd name="T7" fmla="*/ 8 h 20"/>
                  <a:gd name="T8" fmla="*/ 13 w 14"/>
                  <a:gd name="T9" fmla="*/ 11 h 20"/>
                  <a:gd name="T10" fmla="*/ 13 w 14"/>
                  <a:gd name="T11" fmla="*/ 14 h 20"/>
                  <a:gd name="T12" fmla="*/ 11 w 14"/>
                  <a:gd name="T13" fmla="*/ 16 h 20"/>
                  <a:gd name="T14" fmla="*/ 9 w 14"/>
                  <a:gd name="T15" fmla="*/ 18 h 20"/>
                  <a:gd name="T16" fmla="*/ 5 w 14"/>
                  <a:gd name="T17" fmla="*/ 20 h 20"/>
                  <a:gd name="T18" fmla="*/ 2 w 14"/>
                  <a:gd name="T19" fmla="*/ 20 h 20"/>
                  <a:gd name="T20" fmla="*/ 1 w 14"/>
                  <a:gd name="T21" fmla="*/ 20 h 20"/>
                  <a:gd name="T22" fmla="*/ 1 w 14"/>
                  <a:gd name="T23" fmla="*/ 20 h 20"/>
                  <a:gd name="T24" fmla="*/ 0 w 14"/>
                  <a:gd name="T25" fmla="*/ 19 h 20"/>
                  <a:gd name="T26" fmla="*/ 1 w 14"/>
                  <a:gd name="T27" fmla="*/ 18 h 20"/>
                  <a:gd name="T28" fmla="*/ 4 w 14"/>
                  <a:gd name="T29" fmla="*/ 17 h 20"/>
                  <a:gd name="T30" fmla="*/ 7 w 14"/>
                  <a:gd name="T31" fmla="*/ 15 h 20"/>
                  <a:gd name="T32" fmla="*/ 8 w 14"/>
                  <a:gd name="T33" fmla="*/ 14 h 20"/>
                  <a:gd name="T34" fmla="*/ 9 w 14"/>
                  <a:gd name="T35" fmla="*/ 12 h 20"/>
                  <a:gd name="T36" fmla="*/ 10 w 14"/>
                  <a:gd name="T37" fmla="*/ 10 h 20"/>
                  <a:gd name="T38" fmla="*/ 10 w 14"/>
                  <a:gd name="T39" fmla="*/ 8 h 20"/>
                  <a:gd name="T40" fmla="*/ 9 w 14"/>
                  <a:gd name="T41" fmla="*/ 5 h 20"/>
                  <a:gd name="T42" fmla="*/ 8 w 14"/>
                  <a:gd name="T43" fmla="*/ 3 h 20"/>
                  <a:gd name="T44" fmla="*/ 8 w 14"/>
                  <a:gd name="T45" fmla="*/ 2 h 20"/>
                  <a:gd name="T46" fmla="*/ 8 w 14"/>
                  <a:gd name="T47" fmla="*/ 0 h 20"/>
                  <a:gd name="T48" fmla="*/ 9 w 14"/>
                  <a:gd name="T4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0">
                    <a:moveTo>
                      <a:pt x="9" y="0"/>
                    </a:moveTo>
                    <a:cubicBezTo>
                      <a:pt x="9" y="0"/>
                      <a:pt x="10" y="1"/>
                      <a:pt x="10" y="1"/>
                    </a:cubicBezTo>
                    <a:cubicBezTo>
                      <a:pt x="11" y="2"/>
                      <a:pt x="12" y="3"/>
                      <a:pt x="12" y="4"/>
                    </a:cubicBezTo>
                    <a:cubicBezTo>
                      <a:pt x="13" y="5"/>
                      <a:pt x="13" y="6"/>
                      <a:pt x="14" y="8"/>
                    </a:cubicBezTo>
                    <a:cubicBezTo>
                      <a:pt x="14" y="9"/>
                      <a:pt x="14" y="10"/>
                      <a:pt x="13" y="11"/>
                    </a:cubicBezTo>
                    <a:cubicBezTo>
                      <a:pt x="13" y="12"/>
                      <a:pt x="13" y="13"/>
                      <a:pt x="13" y="14"/>
                    </a:cubicBezTo>
                    <a:cubicBezTo>
                      <a:pt x="12" y="14"/>
                      <a:pt x="12" y="15"/>
                      <a:pt x="11" y="16"/>
                    </a:cubicBezTo>
                    <a:cubicBezTo>
                      <a:pt x="11" y="17"/>
                      <a:pt x="10" y="17"/>
                      <a:pt x="9" y="18"/>
                    </a:cubicBezTo>
                    <a:cubicBezTo>
                      <a:pt x="8" y="19"/>
                      <a:pt x="7" y="20"/>
                      <a:pt x="5" y="20"/>
                    </a:cubicBezTo>
                    <a:cubicBezTo>
                      <a:pt x="4" y="20"/>
                      <a:pt x="3" y="20"/>
                      <a:pt x="2" y="20"/>
                    </a:cubicBezTo>
                    <a:cubicBezTo>
                      <a:pt x="1" y="20"/>
                      <a:pt x="1" y="20"/>
                      <a:pt x="1" y="20"/>
                    </a:cubicBezTo>
                    <a:cubicBezTo>
                      <a:pt x="1" y="20"/>
                      <a:pt x="1" y="20"/>
                      <a:pt x="1" y="20"/>
                    </a:cubicBezTo>
                    <a:cubicBezTo>
                      <a:pt x="0" y="20"/>
                      <a:pt x="0" y="19"/>
                      <a:pt x="0" y="19"/>
                    </a:cubicBezTo>
                    <a:cubicBezTo>
                      <a:pt x="0" y="18"/>
                      <a:pt x="1" y="18"/>
                      <a:pt x="1" y="18"/>
                    </a:cubicBezTo>
                    <a:cubicBezTo>
                      <a:pt x="1" y="18"/>
                      <a:pt x="2" y="18"/>
                      <a:pt x="4" y="17"/>
                    </a:cubicBezTo>
                    <a:cubicBezTo>
                      <a:pt x="5" y="17"/>
                      <a:pt x="6" y="16"/>
                      <a:pt x="7" y="15"/>
                    </a:cubicBezTo>
                    <a:cubicBezTo>
                      <a:pt x="8" y="15"/>
                      <a:pt x="8" y="14"/>
                      <a:pt x="8" y="14"/>
                    </a:cubicBezTo>
                    <a:cubicBezTo>
                      <a:pt x="9" y="13"/>
                      <a:pt x="9" y="13"/>
                      <a:pt x="9" y="12"/>
                    </a:cubicBezTo>
                    <a:cubicBezTo>
                      <a:pt x="10" y="12"/>
                      <a:pt x="10" y="11"/>
                      <a:pt x="10" y="10"/>
                    </a:cubicBezTo>
                    <a:cubicBezTo>
                      <a:pt x="10" y="10"/>
                      <a:pt x="10" y="9"/>
                      <a:pt x="10" y="8"/>
                    </a:cubicBezTo>
                    <a:cubicBezTo>
                      <a:pt x="10" y="7"/>
                      <a:pt x="10" y="6"/>
                      <a:pt x="9" y="5"/>
                    </a:cubicBezTo>
                    <a:cubicBezTo>
                      <a:pt x="9" y="4"/>
                      <a:pt x="9" y="3"/>
                      <a:pt x="8" y="3"/>
                    </a:cubicBezTo>
                    <a:cubicBezTo>
                      <a:pt x="8" y="2"/>
                      <a:pt x="8" y="2"/>
                      <a:pt x="8" y="2"/>
                    </a:cubicBezTo>
                    <a:cubicBezTo>
                      <a:pt x="7" y="1"/>
                      <a:pt x="8" y="1"/>
                      <a:pt x="8" y="0"/>
                    </a:cubicBezTo>
                    <a:cubicBezTo>
                      <a:pt x="8" y="0"/>
                      <a:pt x="9"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1" name="ï$1iďè"/>
              <p:cNvSpPr/>
              <p:nvPr/>
            </p:nvSpPr>
            <p:spPr bwMode="auto">
              <a:xfrm>
                <a:off x="16326655" y="-2291002"/>
                <a:ext cx="41275" cy="14288"/>
              </a:xfrm>
              <a:custGeom>
                <a:avLst/>
                <a:gdLst>
                  <a:gd name="T0" fmla="*/ 1 w 12"/>
                  <a:gd name="T1" fmla="*/ 0 h 4"/>
                  <a:gd name="T2" fmla="*/ 3 w 12"/>
                  <a:gd name="T3" fmla="*/ 0 h 4"/>
                  <a:gd name="T4" fmla="*/ 7 w 12"/>
                  <a:gd name="T5" fmla="*/ 0 h 4"/>
                  <a:gd name="T6" fmla="*/ 10 w 12"/>
                  <a:gd name="T7" fmla="*/ 0 h 4"/>
                  <a:gd name="T8" fmla="*/ 11 w 12"/>
                  <a:gd name="T9" fmla="*/ 1 h 4"/>
                  <a:gd name="T10" fmla="*/ 12 w 12"/>
                  <a:gd name="T11" fmla="*/ 3 h 4"/>
                  <a:gd name="T12" fmla="*/ 11 w 12"/>
                  <a:gd name="T13" fmla="*/ 3 h 4"/>
                  <a:gd name="T14" fmla="*/ 10 w 12"/>
                  <a:gd name="T15" fmla="*/ 3 h 4"/>
                  <a:gd name="T16" fmla="*/ 6 w 12"/>
                  <a:gd name="T17" fmla="*/ 3 h 4"/>
                  <a:gd name="T18" fmla="*/ 3 w 12"/>
                  <a:gd name="T19" fmla="*/ 3 h 4"/>
                  <a:gd name="T20" fmla="*/ 1 w 12"/>
                  <a:gd name="T21" fmla="*/ 2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0"/>
                      <a:pt x="10" y="0"/>
                    </a:cubicBezTo>
                    <a:cubicBezTo>
                      <a:pt x="11" y="1"/>
                      <a:pt x="11" y="1"/>
                      <a:pt x="11" y="1"/>
                    </a:cubicBezTo>
                    <a:cubicBezTo>
                      <a:pt x="12" y="1"/>
                      <a:pt x="12" y="2"/>
                      <a:pt x="12" y="3"/>
                    </a:cubicBezTo>
                    <a:cubicBezTo>
                      <a:pt x="11" y="3"/>
                      <a:pt x="11" y="3"/>
                      <a:pt x="11" y="3"/>
                    </a:cubicBezTo>
                    <a:cubicBezTo>
                      <a:pt x="11" y="3"/>
                      <a:pt x="11" y="3"/>
                      <a:pt x="10" y="3"/>
                    </a:cubicBezTo>
                    <a:cubicBezTo>
                      <a:pt x="9" y="4"/>
                      <a:pt x="7" y="3"/>
                      <a:pt x="6" y="3"/>
                    </a:cubicBezTo>
                    <a:cubicBezTo>
                      <a:pt x="5" y="3"/>
                      <a:pt x="4" y="3"/>
                      <a:pt x="3" y="3"/>
                    </a:cubicBezTo>
                    <a:cubicBezTo>
                      <a:pt x="2" y="2"/>
                      <a:pt x="1" y="2"/>
                      <a:pt x="1" y="2"/>
                    </a:cubicBezTo>
                    <a:cubicBezTo>
                      <a:pt x="1" y="2"/>
                      <a:pt x="0" y="1"/>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2" name="ïŝļiďé"/>
              <p:cNvSpPr/>
              <p:nvPr/>
            </p:nvSpPr>
            <p:spPr bwMode="auto">
              <a:xfrm>
                <a:off x="16329830" y="-2273539"/>
                <a:ext cx="41275" cy="12700"/>
              </a:xfrm>
              <a:custGeom>
                <a:avLst/>
                <a:gdLst>
                  <a:gd name="T0" fmla="*/ 1 w 12"/>
                  <a:gd name="T1" fmla="*/ 0 h 4"/>
                  <a:gd name="T2" fmla="*/ 3 w 12"/>
                  <a:gd name="T3" fmla="*/ 0 h 4"/>
                  <a:gd name="T4" fmla="*/ 7 w 12"/>
                  <a:gd name="T5" fmla="*/ 0 h 4"/>
                  <a:gd name="T6" fmla="*/ 10 w 12"/>
                  <a:gd name="T7" fmla="*/ 1 h 4"/>
                  <a:gd name="T8" fmla="*/ 11 w 12"/>
                  <a:gd name="T9" fmla="*/ 1 h 4"/>
                  <a:gd name="T10" fmla="*/ 12 w 12"/>
                  <a:gd name="T11" fmla="*/ 3 h 4"/>
                  <a:gd name="T12" fmla="*/ 11 w 12"/>
                  <a:gd name="T13" fmla="*/ 4 h 4"/>
                  <a:gd name="T14" fmla="*/ 10 w 12"/>
                  <a:gd name="T15" fmla="*/ 4 h 4"/>
                  <a:gd name="T16" fmla="*/ 6 w 12"/>
                  <a:gd name="T17" fmla="*/ 4 h 4"/>
                  <a:gd name="T18" fmla="*/ 3 w 12"/>
                  <a:gd name="T19" fmla="*/ 3 h 4"/>
                  <a:gd name="T20" fmla="*/ 1 w 12"/>
                  <a:gd name="T21" fmla="*/ 3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1"/>
                      <a:pt x="10" y="1"/>
                    </a:cubicBezTo>
                    <a:cubicBezTo>
                      <a:pt x="11" y="1"/>
                      <a:pt x="11" y="1"/>
                      <a:pt x="11" y="1"/>
                    </a:cubicBezTo>
                    <a:cubicBezTo>
                      <a:pt x="12" y="2"/>
                      <a:pt x="12" y="2"/>
                      <a:pt x="12" y="3"/>
                    </a:cubicBezTo>
                    <a:cubicBezTo>
                      <a:pt x="11" y="4"/>
                      <a:pt x="11" y="4"/>
                      <a:pt x="11" y="4"/>
                    </a:cubicBezTo>
                    <a:cubicBezTo>
                      <a:pt x="11" y="4"/>
                      <a:pt x="11" y="4"/>
                      <a:pt x="10" y="4"/>
                    </a:cubicBezTo>
                    <a:cubicBezTo>
                      <a:pt x="9" y="4"/>
                      <a:pt x="7" y="4"/>
                      <a:pt x="6" y="4"/>
                    </a:cubicBezTo>
                    <a:cubicBezTo>
                      <a:pt x="5" y="4"/>
                      <a:pt x="4" y="4"/>
                      <a:pt x="3" y="3"/>
                    </a:cubicBezTo>
                    <a:cubicBezTo>
                      <a:pt x="2" y="3"/>
                      <a:pt x="1" y="3"/>
                      <a:pt x="1" y="3"/>
                    </a:cubicBezTo>
                    <a:cubicBezTo>
                      <a:pt x="1" y="2"/>
                      <a:pt x="0" y="2"/>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3" name="išḻíḋe"/>
              <p:cNvSpPr/>
              <p:nvPr/>
            </p:nvSpPr>
            <p:spPr bwMode="auto">
              <a:xfrm>
                <a:off x="14915368" y="-2302114"/>
                <a:ext cx="152400" cy="190500"/>
              </a:xfrm>
              <a:custGeom>
                <a:avLst/>
                <a:gdLst>
                  <a:gd name="T0" fmla="*/ 2 w 44"/>
                  <a:gd name="T1" fmla="*/ 1 h 55"/>
                  <a:gd name="T2" fmla="*/ 9 w 44"/>
                  <a:gd name="T3" fmla="*/ 9 h 55"/>
                  <a:gd name="T4" fmla="*/ 23 w 44"/>
                  <a:gd name="T5" fmla="*/ 26 h 55"/>
                  <a:gd name="T6" fmla="*/ 37 w 44"/>
                  <a:gd name="T7" fmla="*/ 45 h 55"/>
                  <a:gd name="T8" fmla="*/ 43 w 44"/>
                  <a:gd name="T9" fmla="*/ 53 h 55"/>
                  <a:gd name="T10" fmla="*/ 43 w 44"/>
                  <a:gd name="T11" fmla="*/ 55 h 55"/>
                  <a:gd name="T12" fmla="*/ 41 w 44"/>
                  <a:gd name="T13" fmla="*/ 54 h 55"/>
                  <a:gd name="T14" fmla="*/ 35 w 44"/>
                  <a:gd name="T15" fmla="*/ 47 h 55"/>
                  <a:gd name="T16" fmla="*/ 20 w 44"/>
                  <a:gd name="T17" fmla="*/ 29 h 55"/>
                  <a:gd name="T18" fmla="*/ 7 w 44"/>
                  <a:gd name="T19" fmla="*/ 11 h 55"/>
                  <a:gd name="T20" fmla="*/ 0 w 44"/>
                  <a:gd name="T21" fmla="*/ 2 h 55"/>
                  <a:gd name="T22" fmla="*/ 1 w 44"/>
                  <a:gd name="T23" fmla="*/ 1 h 55"/>
                  <a:gd name="T24" fmla="*/ 2 w 44"/>
                  <a:gd name="T25"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55">
                    <a:moveTo>
                      <a:pt x="2" y="1"/>
                    </a:moveTo>
                    <a:cubicBezTo>
                      <a:pt x="2" y="1"/>
                      <a:pt x="5" y="4"/>
                      <a:pt x="9" y="9"/>
                    </a:cubicBezTo>
                    <a:cubicBezTo>
                      <a:pt x="13" y="14"/>
                      <a:pt x="18" y="20"/>
                      <a:pt x="23" y="26"/>
                    </a:cubicBezTo>
                    <a:cubicBezTo>
                      <a:pt x="28" y="33"/>
                      <a:pt x="33" y="40"/>
                      <a:pt x="37" y="45"/>
                    </a:cubicBezTo>
                    <a:cubicBezTo>
                      <a:pt x="41" y="50"/>
                      <a:pt x="43" y="53"/>
                      <a:pt x="43" y="53"/>
                    </a:cubicBezTo>
                    <a:cubicBezTo>
                      <a:pt x="44" y="54"/>
                      <a:pt x="44" y="54"/>
                      <a:pt x="43" y="55"/>
                    </a:cubicBezTo>
                    <a:cubicBezTo>
                      <a:pt x="42" y="55"/>
                      <a:pt x="42" y="55"/>
                      <a:pt x="41" y="54"/>
                    </a:cubicBezTo>
                    <a:cubicBezTo>
                      <a:pt x="41" y="54"/>
                      <a:pt x="39" y="51"/>
                      <a:pt x="35" y="47"/>
                    </a:cubicBezTo>
                    <a:cubicBezTo>
                      <a:pt x="31" y="42"/>
                      <a:pt x="26" y="35"/>
                      <a:pt x="20" y="29"/>
                    </a:cubicBezTo>
                    <a:cubicBezTo>
                      <a:pt x="15" y="22"/>
                      <a:pt x="10" y="16"/>
                      <a:pt x="7" y="11"/>
                    </a:cubicBezTo>
                    <a:cubicBezTo>
                      <a:pt x="3" y="6"/>
                      <a:pt x="0" y="2"/>
                      <a:pt x="0" y="2"/>
                    </a:cubicBezTo>
                    <a:cubicBezTo>
                      <a:pt x="0" y="2"/>
                      <a:pt x="0" y="1"/>
                      <a:pt x="1"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4" name="i$ḷîḑê"/>
              <p:cNvSpPr/>
              <p:nvPr/>
            </p:nvSpPr>
            <p:spPr bwMode="auto">
              <a:xfrm>
                <a:off x="15059830" y="-2100502"/>
                <a:ext cx="22225" cy="17463"/>
              </a:xfrm>
              <a:custGeom>
                <a:avLst/>
                <a:gdLst>
                  <a:gd name="T0" fmla="*/ 6 w 6"/>
                  <a:gd name="T1" fmla="*/ 2 h 5"/>
                  <a:gd name="T2" fmla="*/ 5 w 6"/>
                  <a:gd name="T3" fmla="*/ 4 h 5"/>
                  <a:gd name="T4" fmla="*/ 3 w 6"/>
                  <a:gd name="T5" fmla="*/ 4 h 5"/>
                  <a:gd name="T6" fmla="*/ 2 w 6"/>
                  <a:gd name="T7" fmla="*/ 1 h 5"/>
                  <a:gd name="T8" fmla="*/ 3 w 6"/>
                  <a:gd name="T9" fmla="*/ 0 h 5"/>
                  <a:gd name="T10" fmla="*/ 5 w 6"/>
                  <a:gd name="T11" fmla="*/ 0 h 5"/>
                  <a:gd name="T12" fmla="*/ 6 w 6"/>
                  <a:gd name="T13" fmla="*/ 2 h 5"/>
                  <a:gd name="T14" fmla="*/ 6 w 6"/>
                  <a:gd name="T15" fmla="*/ 2 h 5"/>
                  <a:gd name="T16" fmla="*/ 5 w 6"/>
                  <a:gd name="T17" fmla="*/ 4 h 5"/>
                  <a:gd name="T18" fmla="*/ 3 w 6"/>
                  <a:gd name="T19" fmla="*/ 5 h 5"/>
                  <a:gd name="T20" fmla="*/ 3 w 6"/>
                  <a:gd name="T21" fmla="*/ 5 h 5"/>
                  <a:gd name="T22" fmla="*/ 0 w 6"/>
                  <a:gd name="T23" fmla="*/ 4 h 5"/>
                  <a:gd name="T24" fmla="*/ 1 w 6"/>
                  <a:gd name="T25" fmla="*/ 1 h 5"/>
                  <a:gd name="T26" fmla="*/ 1 w 6"/>
                  <a:gd name="T27" fmla="*/ 1 h 5"/>
                  <a:gd name="T28" fmla="*/ 3 w 6"/>
                  <a:gd name="T29" fmla="*/ 1 h 5"/>
                  <a:gd name="T30" fmla="*/ 5 w 6"/>
                  <a:gd name="T31" fmla="*/ 0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5" y="3"/>
                      <a:pt x="5" y="3"/>
                      <a:pt x="5" y="4"/>
                    </a:cubicBezTo>
                    <a:cubicBezTo>
                      <a:pt x="4" y="4"/>
                      <a:pt x="4" y="4"/>
                      <a:pt x="3" y="4"/>
                    </a:cubicBezTo>
                    <a:cubicBezTo>
                      <a:pt x="2" y="1"/>
                      <a:pt x="2" y="1"/>
                      <a:pt x="2" y="1"/>
                    </a:cubicBezTo>
                    <a:cubicBezTo>
                      <a:pt x="2" y="1"/>
                      <a:pt x="3" y="1"/>
                      <a:pt x="3" y="0"/>
                    </a:cubicBezTo>
                    <a:cubicBezTo>
                      <a:pt x="4" y="0"/>
                      <a:pt x="4" y="0"/>
                      <a:pt x="5" y="0"/>
                    </a:cubicBezTo>
                    <a:cubicBezTo>
                      <a:pt x="6" y="0"/>
                      <a:pt x="6" y="1"/>
                      <a:pt x="6" y="2"/>
                    </a:cubicBezTo>
                    <a:cubicBezTo>
                      <a:pt x="6" y="2"/>
                      <a:pt x="6" y="2"/>
                      <a:pt x="6" y="2"/>
                    </a:cubicBezTo>
                    <a:cubicBezTo>
                      <a:pt x="6" y="3"/>
                      <a:pt x="5" y="3"/>
                      <a:pt x="5" y="4"/>
                    </a:cubicBezTo>
                    <a:cubicBezTo>
                      <a:pt x="4" y="4"/>
                      <a:pt x="4" y="4"/>
                      <a:pt x="3" y="5"/>
                    </a:cubicBezTo>
                    <a:cubicBezTo>
                      <a:pt x="3" y="5"/>
                      <a:pt x="3" y="5"/>
                      <a:pt x="3" y="5"/>
                    </a:cubicBezTo>
                    <a:cubicBezTo>
                      <a:pt x="2" y="5"/>
                      <a:pt x="1" y="5"/>
                      <a:pt x="0" y="4"/>
                    </a:cubicBezTo>
                    <a:cubicBezTo>
                      <a:pt x="0" y="3"/>
                      <a:pt x="0" y="2"/>
                      <a:pt x="1" y="1"/>
                    </a:cubicBezTo>
                    <a:cubicBezTo>
                      <a:pt x="1" y="1"/>
                      <a:pt x="1" y="1"/>
                      <a:pt x="1" y="1"/>
                    </a:cubicBezTo>
                    <a:cubicBezTo>
                      <a:pt x="2" y="1"/>
                      <a:pt x="2" y="1"/>
                      <a:pt x="3" y="1"/>
                    </a:cubicBezTo>
                    <a:cubicBezTo>
                      <a:pt x="4" y="1"/>
                      <a:pt x="4" y="0"/>
                      <a:pt x="5" y="0"/>
                    </a:cubicBezTo>
                    <a:cubicBezTo>
                      <a:pt x="5" y="0"/>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5" name="iṥļîdè"/>
              <p:cNvSpPr/>
              <p:nvPr/>
            </p:nvSpPr>
            <p:spPr bwMode="auto">
              <a:xfrm>
                <a:off x="15074118" y="-2079864"/>
                <a:ext cx="20638" cy="14288"/>
              </a:xfrm>
              <a:custGeom>
                <a:avLst/>
                <a:gdLst>
                  <a:gd name="T0" fmla="*/ 6 w 6"/>
                  <a:gd name="T1" fmla="*/ 2 h 4"/>
                  <a:gd name="T2" fmla="*/ 5 w 6"/>
                  <a:gd name="T3" fmla="*/ 3 h 4"/>
                  <a:gd name="T4" fmla="*/ 3 w 6"/>
                  <a:gd name="T5" fmla="*/ 4 h 4"/>
                  <a:gd name="T6" fmla="*/ 2 w 6"/>
                  <a:gd name="T7" fmla="*/ 4 h 4"/>
                  <a:gd name="T8" fmla="*/ 1 w 6"/>
                  <a:gd name="T9" fmla="*/ 3 h 4"/>
                  <a:gd name="T10" fmla="*/ 0 w 6"/>
                  <a:gd name="T11" fmla="*/ 1 h 4"/>
                  <a:gd name="T12" fmla="*/ 0 w 6"/>
                  <a:gd name="T13" fmla="*/ 1 h 4"/>
                  <a:gd name="T14" fmla="*/ 1 w 6"/>
                  <a:gd name="T15" fmla="*/ 1 h 4"/>
                  <a:gd name="T16" fmla="*/ 3 w 6"/>
                  <a:gd name="T17" fmla="*/ 0 h 4"/>
                  <a:gd name="T18" fmla="*/ 5 w 6"/>
                  <a:gd name="T19" fmla="*/ 0 h 4"/>
                  <a:gd name="T20" fmla="*/ 5 w 6"/>
                  <a:gd name="T21" fmla="*/ 0 h 4"/>
                  <a:gd name="T22" fmla="*/ 6 w 6"/>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2"/>
                    </a:moveTo>
                    <a:cubicBezTo>
                      <a:pt x="6" y="2"/>
                      <a:pt x="6" y="3"/>
                      <a:pt x="5" y="3"/>
                    </a:cubicBezTo>
                    <a:cubicBezTo>
                      <a:pt x="5" y="3"/>
                      <a:pt x="4" y="3"/>
                      <a:pt x="3" y="4"/>
                    </a:cubicBezTo>
                    <a:cubicBezTo>
                      <a:pt x="3" y="4"/>
                      <a:pt x="2" y="4"/>
                      <a:pt x="2" y="4"/>
                    </a:cubicBezTo>
                    <a:cubicBezTo>
                      <a:pt x="1" y="4"/>
                      <a:pt x="1" y="3"/>
                      <a:pt x="1" y="3"/>
                    </a:cubicBezTo>
                    <a:cubicBezTo>
                      <a:pt x="0" y="3"/>
                      <a:pt x="0" y="2"/>
                      <a:pt x="0" y="1"/>
                    </a:cubicBezTo>
                    <a:cubicBezTo>
                      <a:pt x="0" y="1"/>
                      <a:pt x="0" y="1"/>
                      <a:pt x="0" y="1"/>
                    </a:cubicBezTo>
                    <a:cubicBezTo>
                      <a:pt x="0" y="1"/>
                      <a:pt x="1" y="1"/>
                      <a:pt x="1" y="1"/>
                    </a:cubicBezTo>
                    <a:cubicBezTo>
                      <a:pt x="1" y="0"/>
                      <a:pt x="2" y="0"/>
                      <a:pt x="3" y="0"/>
                    </a:cubicBezTo>
                    <a:cubicBezTo>
                      <a:pt x="3" y="0"/>
                      <a:pt x="4" y="0"/>
                      <a:pt x="5" y="0"/>
                    </a:cubicBezTo>
                    <a:cubicBezTo>
                      <a:pt x="5" y="0"/>
                      <a:pt x="5" y="0"/>
                      <a:pt x="5" y="0"/>
                    </a:cubicBezTo>
                    <a:cubicBezTo>
                      <a:pt x="6" y="1"/>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6" name="ïSlïḓé"/>
              <p:cNvSpPr/>
              <p:nvPr/>
            </p:nvSpPr>
            <p:spPr bwMode="auto">
              <a:xfrm>
                <a:off x="15085230" y="-2065577"/>
                <a:ext cx="23813" cy="20638"/>
              </a:xfrm>
              <a:custGeom>
                <a:avLst/>
                <a:gdLst>
                  <a:gd name="T0" fmla="*/ 7 w 7"/>
                  <a:gd name="T1" fmla="*/ 1 h 6"/>
                  <a:gd name="T2" fmla="*/ 7 w 7"/>
                  <a:gd name="T3" fmla="*/ 2 h 6"/>
                  <a:gd name="T4" fmla="*/ 6 w 7"/>
                  <a:gd name="T5" fmla="*/ 3 h 6"/>
                  <a:gd name="T6" fmla="*/ 5 w 7"/>
                  <a:gd name="T7" fmla="*/ 5 h 6"/>
                  <a:gd name="T8" fmla="*/ 2 w 7"/>
                  <a:gd name="T9" fmla="*/ 6 h 6"/>
                  <a:gd name="T10" fmla="*/ 1 w 7"/>
                  <a:gd name="T11" fmla="*/ 5 h 6"/>
                  <a:gd name="T12" fmla="*/ 0 w 7"/>
                  <a:gd name="T13" fmla="*/ 4 h 6"/>
                  <a:gd name="T14" fmla="*/ 0 w 7"/>
                  <a:gd name="T15" fmla="*/ 3 h 6"/>
                  <a:gd name="T16" fmla="*/ 0 w 7"/>
                  <a:gd name="T17" fmla="*/ 3 h 6"/>
                  <a:gd name="T18" fmla="*/ 1 w 7"/>
                  <a:gd name="T19" fmla="*/ 3 h 6"/>
                  <a:gd name="T20" fmla="*/ 3 w 7"/>
                  <a:gd name="T21" fmla="*/ 2 h 6"/>
                  <a:gd name="T22" fmla="*/ 4 w 7"/>
                  <a:gd name="T23" fmla="*/ 1 h 6"/>
                  <a:gd name="T24" fmla="*/ 5 w 7"/>
                  <a:gd name="T25" fmla="*/ 0 h 6"/>
                  <a:gd name="T26" fmla="*/ 7 w 7"/>
                  <a:gd name="T27" fmla="*/ 1 h 6"/>
                  <a:gd name="T28" fmla="*/ 7 w 7"/>
                  <a:gd name="T2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6">
                    <a:moveTo>
                      <a:pt x="7" y="1"/>
                    </a:moveTo>
                    <a:cubicBezTo>
                      <a:pt x="7" y="2"/>
                      <a:pt x="7" y="2"/>
                      <a:pt x="7" y="2"/>
                    </a:cubicBezTo>
                    <a:cubicBezTo>
                      <a:pt x="6" y="3"/>
                      <a:pt x="6" y="3"/>
                      <a:pt x="6" y="3"/>
                    </a:cubicBezTo>
                    <a:cubicBezTo>
                      <a:pt x="6" y="3"/>
                      <a:pt x="5" y="4"/>
                      <a:pt x="5" y="5"/>
                    </a:cubicBezTo>
                    <a:cubicBezTo>
                      <a:pt x="4" y="5"/>
                      <a:pt x="3" y="6"/>
                      <a:pt x="2" y="6"/>
                    </a:cubicBezTo>
                    <a:cubicBezTo>
                      <a:pt x="1" y="6"/>
                      <a:pt x="1" y="5"/>
                      <a:pt x="1" y="5"/>
                    </a:cubicBezTo>
                    <a:cubicBezTo>
                      <a:pt x="0" y="5"/>
                      <a:pt x="0" y="4"/>
                      <a:pt x="0" y="4"/>
                    </a:cubicBezTo>
                    <a:cubicBezTo>
                      <a:pt x="0" y="3"/>
                      <a:pt x="0" y="3"/>
                      <a:pt x="0" y="3"/>
                    </a:cubicBezTo>
                    <a:cubicBezTo>
                      <a:pt x="0" y="3"/>
                      <a:pt x="0" y="3"/>
                      <a:pt x="0" y="3"/>
                    </a:cubicBezTo>
                    <a:cubicBezTo>
                      <a:pt x="0" y="3"/>
                      <a:pt x="1" y="3"/>
                      <a:pt x="1" y="3"/>
                    </a:cubicBezTo>
                    <a:cubicBezTo>
                      <a:pt x="2" y="2"/>
                      <a:pt x="2" y="2"/>
                      <a:pt x="3" y="2"/>
                    </a:cubicBezTo>
                    <a:cubicBezTo>
                      <a:pt x="3" y="1"/>
                      <a:pt x="4" y="1"/>
                      <a:pt x="4" y="1"/>
                    </a:cubicBezTo>
                    <a:cubicBezTo>
                      <a:pt x="4" y="1"/>
                      <a:pt x="5" y="0"/>
                      <a:pt x="5" y="0"/>
                    </a:cubicBezTo>
                    <a:cubicBezTo>
                      <a:pt x="5"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7" name="íṡḷíďè"/>
              <p:cNvSpPr/>
              <p:nvPr/>
            </p:nvSpPr>
            <p:spPr bwMode="auto">
              <a:xfrm>
                <a:off x="15077293" y="-1862377"/>
                <a:ext cx="46038" cy="169863"/>
              </a:xfrm>
              <a:custGeom>
                <a:avLst/>
                <a:gdLst>
                  <a:gd name="T0" fmla="*/ 13 w 13"/>
                  <a:gd name="T1" fmla="*/ 1 h 49"/>
                  <a:gd name="T2" fmla="*/ 12 w 13"/>
                  <a:gd name="T3" fmla="*/ 9 h 49"/>
                  <a:gd name="T4" fmla="*/ 8 w 13"/>
                  <a:gd name="T5" fmla="*/ 25 h 49"/>
                  <a:gd name="T6" fmla="*/ 4 w 13"/>
                  <a:gd name="T7" fmla="*/ 41 h 49"/>
                  <a:gd name="T8" fmla="*/ 2 w 13"/>
                  <a:gd name="T9" fmla="*/ 48 h 49"/>
                  <a:gd name="T10" fmla="*/ 1 w 13"/>
                  <a:gd name="T11" fmla="*/ 49 h 49"/>
                  <a:gd name="T12" fmla="*/ 0 w 13"/>
                  <a:gd name="T13" fmla="*/ 48 h 49"/>
                  <a:gd name="T14" fmla="*/ 1 w 13"/>
                  <a:gd name="T15" fmla="*/ 40 h 49"/>
                  <a:gd name="T16" fmla="*/ 5 w 13"/>
                  <a:gd name="T17" fmla="*/ 24 h 49"/>
                  <a:gd name="T18" fmla="*/ 9 w 13"/>
                  <a:gd name="T19" fmla="*/ 8 h 49"/>
                  <a:gd name="T20" fmla="*/ 11 w 13"/>
                  <a:gd name="T21" fmla="*/ 1 h 49"/>
                  <a:gd name="T22" fmla="*/ 12 w 13"/>
                  <a:gd name="T23" fmla="*/ 0 h 49"/>
                  <a:gd name="T24" fmla="*/ 13 w 13"/>
                  <a:gd name="T25"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49">
                    <a:moveTo>
                      <a:pt x="13" y="1"/>
                    </a:moveTo>
                    <a:cubicBezTo>
                      <a:pt x="13" y="1"/>
                      <a:pt x="12" y="4"/>
                      <a:pt x="12" y="9"/>
                    </a:cubicBezTo>
                    <a:cubicBezTo>
                      <a:pt x="11" y="13"/>
                      <a:pt x="9" y="19"/>
                      <a:pt x="8" y="25"/>
                    </a:cubicBezTo>
                    <a:cubicBezTo>
                      <a:pt x="7" y="31"/>
                      <a:pt x="5" y="37"/>
                      <a:pt x="4" y="41"/>
                    </a:cubicBezTo>
                    <a:cubicBezTo>
                      <a:pt x="3" y="45"/>
                      <a:pt x="2" y="48"/>
                      <a:pt x="2" y="48"/>
                    </a:cubicBezTo>
                    <a:cubicBezTo>
                      <a:pt x="2" y="49"/>
                      <a:pt x="1" y="49"/>
                      <a:pt x="1" y="49"/>
                    </a:cubicBezTo>
                    <a:cubicBezTo>
                      <a:pt x="0" y="49"/>
                      <a:pt x="0" y="48"/>
                      <a:pt x="0" y="48"/>
                    </a:cubicBezTo>
                    <a:cubicBezTo>
                      <a:pt x="0" y="48"/>
                      <a:pt x="0" y="45"/>
                      <a:pt x="1" y="40"/>
                    </a:cubicBezTo>
                    <a:cubicBezTo>
                      <a:pt x="2" y="36"/>
                      <a:pt x="3" y="30"/>
                      <a:pt x="5" y="24"/>
                    </a:cubicBezTo>
                    <a:cubicBezTo>
                      <a:pt x="6" y="18"/>
                      <a:pt x="7" y="12"/>
                      <a:pt x="9" y="8"/>
                    </a:cubicBezTo>
                    <a:cubicBezTo>
                      <a:pt x="10" y="4"/>
                      <a:pt x="11" y="1"/>
                      <a:pt x="11" y="1"/>
                    </a:cubicBezTo>
                    <a:cubicBezTo>
                      <a:pt x="11" y="0"/>
                      <a:pt x="12" y="0"/>
                      <a:pt x="12" y="0"/>
                    </a:cubicBezTo>
                    <a:cubicBezTo>
                      <a:pt x="13" y="0"/>
                      <a:pt x="13" y="1"/>
                      <a:pt x="13"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8" name="ïŝļide"/>
              <p:cNvSpPr/>
              <p:nvPr/>
            </p:nvSpPr>
            <p:spPr bwMode="auto">
              <a:xfrm>
                <a:off x="15053480" y="-1671877"/>
                <a:ext cx="23813" cy="14288"/>
              </a:xfrm>
              <a:custGeom>
                <a:avLst/>
                <a:gdLst>
                  <a:gd name="T0" fmla="*/ 6 w 7"/>
                  <a:gd name="T1" fmla="*/ 4 h 4"/>
                  <a:gd name="T2" fmla="*/ 5 w 7"/>
                  <a:gd name="T3" fmla="*/ 4 h 4"/>
                  <a:gd name="T4" fmla="*/ 3 w 7"/>
                  <a:gd name="T5" fmla="*/ 4 h 4"/>
                  <a:gd name="T6" fmla="*/ 1 w 7"/>
                  <a:gd name="T7" fmla="*/ 3 h 4"/>
                  <a:gd name="T8" fmla="*/ 0 w 7"/>
                  <a:gd name="T9" fmla="*/ 2 h 4"/>
                  <a:gd name="T10" fmla="*/ 1 w 7"/>
                  <a:gd name="T11" fmla="*/ 0 h 4"/>
                  <a:gd name="T12" fmla="*/ 2 w 7"/>
                  <a:gd name="T13" fmla="*/ 0 h 4"/>
                  <a:gd name="T14" fmla="*/ 2 w 7"/>
                  <a:gd name="T15" fmla="*/ 0 h 4"/>
                  <a:gd name="T16" fmla="*/ 4 w 7"/>
                  <a:gd name="T17" fmla="*/ 0 h 4"/>
                  <a:gd name="T18" fmla="*/ 6 w 7"/>
                  <a:gd name="T19" fmla="*/ 2 h 4"/>
                  <a:gd name="T20" fmla="*/ 6 w 7"/>
                  <a:gd name="T21" fmla="*/ 2 h 4"/>
                  <a:gd name="T22" fmla="*/ 6 w 7"/>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4">
                    <a:moveTo>
                      <a:pt x="6" y="4"/>
                    </a:moveTo>
                    <a:cubicBezTo>
                      <a:pt x="6" y="4"/>
                      <a:pt x="5" y="4"/>
                      <a:pt x="5" y="4"/>
                    </a:cubicBezTo>
                    <a:cubicBezTo>
                      <a:pt x="4" y="4"/>
                      <a:pt x="3" y="4"/>
                      <a:pt x="3" y="4"/>
                    </a:cubicBezTo>
                    <a:cubicBezTo>
                      <a:pt x="2" y="3"/>
                      <a:pt x="1" y="3"/>
                      <a:pt x="1" y="3"/>
                    </a:cubicBezTo>
                    <a:cubicBezTo>
                      <a:pt x="1" y="2"/>
                      <a:pt x="0" y="2"/>
                      <a:pt x="0" y="2"/>
                    </a:cubicBezTo>
                    <a:cubicBezTo>
                      <a:pt x="0" y="1"/>
                      <a:pt x="0" y="0"/>
                      <a:pt x="1" y="0"/>
                    </a:cubicBezTo>
                    <a:cubicBezTo>
                      <a:pt x="2" y="0"/>
                      <a:pt x="2" y="0"/>
                      <a:pt x="2" y="0"/>
                    </a:cubicBezTo>
                    <a:cubicBezTo>
                      <a:pt x="2" y="0"/>
                      <a:pt x="2" y="0"/>
                      <a:pt x="2" y="0"/>
                    </a:cubicBezTo>
                    <a:cubicBezTo>
                      <a:pt x="3" y="0"/>
                      <a:pt x="4" y="0"/>
                      <a:pt x="4" y="0"/>
                    </a:cubicBezTo>
                    <a:cubicBezTo>
                      <a:pt x="5" y="1"/>
                      <a:pt x="6" y="1"/>
                      <a:pt x="6" y="2"/>
                    </a:cubicBezTo>
                    <a:cubicBezTo>
                      <a:pt x="6" y="2"/>
                      <a:pt x="6" y="2"/>
                      <a:pt x="6" y="2"/>
                    </a:cubicBezTo>
                    <a:cubicBezTo>
                      <a:pt x="7" y="3"/>
                      <a:pt x="7" y="4"/>
                      <a:pt x="6"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9" name="ísliḓê"/>
              <p:cNvSpPr/>
              <p:nvPr/>
            </p:nvSpPr>
            <p:spPr bwMode="auto">
              <a:xfrm>
                <a:off x="15047130" y="-1651239"/>
                <a:ext cx="23813" cy="17463"/>
              </a:xfrm>
              <a:custGeom>
                <a:avLst/>
                <a:gdLst>
                  <a:gd name="T0" fmla="*/ 6 w 7"/>
                  <a:gd name="T1" fmla="*/ 5 h 5"/>
                  <a:gd name="T2" fmla="*/ 5 w 7"/>
                  <a:gd name="T3" fmla="*/ 5 h 5"/>
                  <a:gd name="T4" fmla="*/ 3 w 7"/>
                  <a:gd name="T5" fmla="*/ 4 h 5"/>
                  <a:gd name="T6" fmla="*/ 1 w 7"/>
                  <a:gd name="T7" fmla="*/ 3 h 5"/>
                  <a:gd name="T8" fmla="*/ 0 w 7"/>
                  <a:gd name="T9" fmla="*/ 3 h 5"/>
                  <a:gd name="T10" fmla="*/ 0 w 7"/>
                  <a:gd name="T11" fmla="*/ 1 h 5"/>
                  <a:gd name="T12" fmla="*/ 1 w 7"/>
                  <a:gd name="T13" fmla="*/ 1 h 5"/>
                  <a:gd name="T14" fmla="*/ 2 w 7"/>
                  <a:gd name="T15" fmla="*/ 1 h 5"/>
                  <a:gd name="T16" fmla="*/ 4 w 7"/>
                  <a:gd name="T17" fmla="*/ 1 h 5"/>
                  <a:gd name="T18" fmla="*/ 6 w 7"/>
                  <a:gd name="T19" fmla="*/ 2 h 5"/>
                  <a:gd name="T20" fmla="*/ 6 w 7"/>
                  <a:gd name="T21" fmla="*/ 3 h 5"/>
                  <a:gd name="T22" fmla="*/ 6 w 7"/>
                  <a:gd name="T23" fmla="*/ 4 h 5"/>
                  <a:gd name="T24" fmla="*/ 6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5"/>
                    </a:moveTo>
                    <a:cubicBezTo>
                      <a:pt x="6" y="5"/>
                      <a:pt x="5" y="5"/>
                      <a:pt x="5" y="5"/>
                    </a:cubicBezTo>
                    <a:cubicBezTo>
                      <a:pt x="4" y="5"/>
                      <a:pt x="3" y="5"/>
                      <a:pt x="3" y="4"/>
                    </a:cubicBezTo>
                    <a:cubicBezTo>
                      <a:pt x="2" y="4"/>
                      <a:pt x="1" y="4"/>
                      <a:pt x="1" y="3"/>
                    </a:cubicBezTo>
                    <a:cubicBezTo>
                      <a:pt x="0" y="3"/>
                      <a:pt x="0" y="3"/>
                      <a:pt x="0" y="3"/>
                    </a:cubicBezTo>
                    <a:cubicBezTo>
                      <a:pt x="0" y="2"/>
                      <a:pt x="0" y="1"/>
                      <a:pt x="0" y="1"/>
                    </a:cubicBezTo>
                    <a:cubicBezTo>
                      <a:pt x="1" y="1"/>
                      <a:pt x="1" y="1"/>
                      <a:pt x="1" y="1"/>
                    </a:cubicBezTo>
                    <a:cubicBezTo>
                      <a:pt x="1" y="1"/>
                      <a:pt x="1" y="0"/>
                      <a:pt x="2" y="1"/>
                    </a:cubicBezTo>
                    <a:cubicBezTo>
                      <a:pt x="3" y="1"/>
                      <a:pt x="3" y="1"/>
                      <a:pt x="4" y="1"/>
                    </a:cubicBezTo>
                    <a:cubicBezTo>
                      <a:pt x="5" y="1"/>
                      <a:pt x="5" y="2"/>
                      <a:pt x="6" y="2"/>
                    </a:cubicBezTo>
                    <a:cubicBezTo>
                      <a:pt x="6" y="2"/>
                      <a:pt x="6" y="3"/>
                      <a:pt x="6" y="3"/>
                    </a:cubicBezTo>
                    <a:cubicBezTo>
                      <a:pt x="7" y="3"/>
                      <a:pt x="7" y="4"/>
                      <a:pt x="6"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0" name="ïṡļidè"/>
              <p:cNvSpPr/>
              <p:nvPr/>
            </p:nvSpPr>
            <p:spPr bwMode="auto">
              <a:xfrm>
                <a:off x="15036018" y="-1622664"/>
                <a:ext cx="23813" cy="14288"/>
              </a:xfrm>
              <a:custGeom>
                <a:avLst/>
                <a:gdLst>
                  <a:gd name="T0" fmla="*/ 6 w 7"/>
                  <a:gd name="T1" fmla="*/ 4 h 4"/>
                  <a:gd name="T2" fmla="*/ 5 w 7"/>
                  <a:gd name="T3" fmla="*/ 4 h 4"/>
                  <a:gd name="T4" fmla="*/ 3 w 7"/>
                  <a:gd name="T5" fmla="*/ 4 h 4"/>
                  <a:gd name="T6" fmla="*/ 1 w 7"/>
                  <a:gd name="T7" fmla="*/ 3 h 4"/>
                  <a:gd name="T8" fmla="*/ 1 w 7"/>
                  <a:gd name="T9" fmla="*/ 2 h 4"/>
                  <a:gd name="T10" fmla="*/ 1 w 7"/>
                  <a:gd name="T11" fmla="*/ 0 h 4"/>
                  <a:gd name="T12" fmla="*/ 2 w 7"/>
                  <a:gd name="T13" fmla="*/ 0 h 4"/>
                  <a:gd name="T14" fmla="*/ 3 w 7"/>
                  <a:gd name="T15" fmla="*/ 0 h 4"/>
                  <a:gd name="T16" fmla="*/ 5 w 7"/>
                  <a:gd name="T17" fmla="*/ 0 h 4"/>
                  <a:gd name="T18" fmla="*/ 6 w 7"/>
                  <a:gd name="T19" fmla="*/ 1 h 4"/>
                  <a:gd name="T20" fmla="*/ 7 w 7"/>
                  <a:gd name="T21" fmla="*/ 2 h 4"/>
                  <a:gd name="T22" fmla="*/ 7 w 7"/>
                  <a:gd name="T23" fmla="*/ 4 h 4"/>
                  <a:gd name="T24" fmla="*/ 6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4"/>
                    </a:moveTo>
                    <a:cubicBezTo>
                      <a:pt x="6" y="4"/>
                      <a:pt x="6" y="4"/>
                      <a:pt x="5" y="4"/>
                    </a:cubicBezTo>
                    <a:cubicBezTo>
                      <a:pt x="4" y="4"/>
                      <a:pt x="4" y="4"/>
                      <a:pt x="3" y="4"/>
                    </a:cubicBezTo>
                    <a:cubicBezTo>
                      <a:pt x="2" y="3"/>
                      <a:pt x="2" y="3"/>
                      <a:pt x="1" y="3"/>
                    </a:cubicBezTo>
                    <a:cubicBezTo>
                      <a:pt x="1" y="2"/>
                      <a:pt x="1" y="2"/>
                      <a:pt x="1" y="2"/>
                    </a:cubicBezTo>
                    <a:cubicBezTo>
                      <a:pt x="0" y="1"/>
                      <a:pt x="0" y="0"/>
                      <a:pt x="1" y="0"/>
                    </a:cubicBezTo>
                    <a:cubicBezTo>
                      <a:pt x="2" y="0"/>
                      <a:pt x="2" y="0"/>
                      <a:pt x="2" y="0"/>
                    </a:cubicBezTo>
                    <a:cubicBezTo>
                      <a:pt x="2" y="0"/>
                      <a:pt x="2" y="0"/>
                      <a:pt x="3" y="0"/>
                    </a:cubicBezTo>
                    <a:cubicBezTo>
                      <a:pt x="3" y="0"/>
                      <a:pt x="4" y="0"/>
                      <a:pt x="5" y="0"/>
                    </a:cubicBezTo>
                    <a:cubicBezTo>
                      <a:pt x="5" y="1"/>
                      <a:pt x="6" y="1"/>
                      <a:pt x="6" y="1"/>
                    </a:cubicBezTo>
                    <a:cubicBezTo>
                      <a:pt x="7" y="2"/>
                      <a:pt x="7" y="2"/>
                      <a:pt x="7" y="2"/>
                    </a:cubicBezTo>
                    <a:cubicBezTo>
                      <a:pt x="7" y="3"/>
                      <a:pt x="7" y="4"/>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1" name="ïśļiḋê"/>
              <p:cNvSpPr/>
              <p:nvPr/>
            </p:nvSpPr>
            <p:spPr bwMode="auto">
              <a:xfrm>
                <a:off x="16183780" y="-2076689"/>
                <a:ext cx="49213" cy="23813"/>
              </a:xfrm>
              <a:custGeom>
                <a:avLst/>
                <a:gdLst>
                  <a:gd name="T0" fmla="*/ 2 w 14"/>
                  <a:gd name="T1" fmla="*/ 0 h 7"/>
                  <a:gd name="T2" fmla="*/ 4 w 14"/>
                  <a:gd name="T3" fmla="*/ 0 h 7"/>
                  <a:gd name="T4" fmla="*/ 8 w 14"/>
                  <a:gd name="T5" fmla="*/ 2 h 7"/>
                  <a:gd name="T6" fmla="*/ 12 w 14"/>
                  <a:gd name="T7" fmla="*/ 3 h 7"/>
                  <a:gd name="T8" fmla="*/ 14 w 14"/>
                  <a:gd name="T9" fmla="*/ 5 h 7"/>
                  <a:gd name="T10" fmla="*/ 14 w 14"/>
                  <a:gd name="T11" fmla="*/ 6 h 7"/>
                  <a:gd name="T12" fmla="*/ 13 w 14"/>
                  <a:gd name="T13" fmla="*/ 7 h 7"/>
                  <a:gd name="T14" fmla="*/ 11 w 14"/>
                  <a:gd name="T15" fmla="*/ 6 h 7"/>
                  <a:gd name="T16" fmla="*/ 7 w 14"/>
                  <a:gd name="T17" fmla="*/ 5 h 7"/>
                  <a:gd name="T18" fmla="*/ 3 w 14"/>
                  <a:gd name="T19" fmla="*/ 3 h 7"/>
                  <a:gd name="T20" fmla="*/ 1 w 14"/>
                  <a:gd name="T21" fmla="*/ 2 h 7"/>
                  <a:gd name="T22" fmla="*/ 1 w 14"/>
                  <a:gd name="T23" fmla="*/ 0 h 7"/>
                  <a:gd name="T24" fmla="*/ 2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2" y="0"/>
                    </a:moveTo>
                    <a:cubicBezTo>
                      <a:pt x="2" y="0"/>
                      <a:pt x="2" y="0"/>
                      <a:pt x="4" y="0"/>
                    </a:cubicBezTo>
                    <a:cubicBezTo>
                      <a:pt x="5" y="1"/>
                      <a:pt x="6" y="1"/>
                      <a:pt x="8" y="2"/>
                    </a:cubicBezTo>
                    <a:cubicBezTo>
                      <a:pt x="9" y="2"/>
                      <a:pt x="11" y="3"/>
                      <a:pt x="12" y="3"/>
                    </a:cubicBezTo>
                    <a:cubicBezTo>
                      <a:pt x="13" y="4"/>
                      <a:pt x="14" y="5"/>
                      <a:pt x="14" y="5"/>
                    </a:cubicBezTo>
                    <a:cubicBezTo>
                      <a:pt x="14" y="5"/>
                      <a:pt x="14" y="6"/>
                      <a:pt x="14" y="6"/>
                    </a:cubicBezTo>
                    <a:cubicBezTo>
                      <a:pt x="14" y="7"/>
                      <a:pt x="13" y="7"/>
                      <a:pt x="13" y="7"/>
                    </a:cubicBezTo>
                    <a:cubicBezTo>
                      <a:pt x="13" y="7"/>
                      <a:pt x="12" y="7"/>
                      <a:pt x="11" y="6"/>
                    </a:cubicBezTo>
                    <a:cubicBezTo>
                      <a:pt x="10" y="6"/>
                      <a:pt x="8" y="6"/>
                      <a:pt x="7" y="5"/>
                    </a:cubicBezTo>
                    <a:cubicBezTo>
                      <a:pt x="5" y="4"/>
                      <a:pt x="4" y="4"/>
                      <a:pt x="3" y="3"/>
                    </a:cubicBezTo>
                    <a:cubicBezTo>
                      <a:pt x="2" y="3"/>
                      <a:pt x="1" y="2"/>
                      <a:pt x="1" y="2"/>
                    </a:cubicBezTo>
                    <a:cubicBezTo>
                      <a:pt x="0" y="2"/>
                      <a:pt x="0" y="1"/>
                      <a:pt x="1" y="0"/>
                    </a:cubicBezTo>
                    <a:lnTo>
                      <a:pt x="2" y="0"/>
                    </a:ln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2" name="îṡ1iďê"/>
              <p:cNvSpPr/>
              <p:nvPr/>
            </p:nvSpPr>
            <p:spPr bwMode="auto">
              <a:xfrm>
                <a:off x="16183780" y="-2052877"/>
                <a:ext cx="55563" cy="25400"/>
              </a:xfrm>
              <a:custGeom>
                <a:avLst/>
                <a:gdLst>
                  <a:gd name="T0" fmla="*/ 1 w 16"/>
                  <a:gd name="T1" fmla="*/ 0 h 7"/>
                  <a:gd name="T2" fmla="*/ 3 w 16"/>
                  <a:gd name="T3" fmla="*/ 1 h 7"/>
                  <a:gd name="T4" fmla="*/ 9 w 16"/>
                  <a:gd name="T5" fmla="*/ 2 h 7"/>
                  <a:gd name="T6" fmla="*/ 13 w 16"/>
                  <a:gd name="T7" fmla="*/ 4 h 7"/>
                  <a:gd name="T8" fmla="*/ 16 w 16"/>
                  <a:gd name="T9" fmla="*/ 5 h 7"/>
                  <a:gd name="T10" fmla="*/ 16 w 16"/>
                  <a:gd name="T11" fmla="*/ 7 h 7"/>
                  <a:gd name="T12" fmla="*/ 15 w 16"/>
                  <a:gd name="T13" fmla="*/ 7 h 7"/>
                  <a:gd name="T14" fmla="*/ 12 w 16"/>
                  <a:gd name="T15" fmla="*/ 7 h 7"/>
                  <a:gd name="T16" fmla="*/ 7 w 16"/>
                  <a:gd name="T17" fmla="*/ 6 h 7"/>
                  <a:gd name="T18" fmla="*/ 2 w 16"/>
                  <a:gd name="T19" fmla="*/ 4 h 7"/>
                  <a:gd name="T20" fmla="*/ 0 w 16"/>
                  <a:gd name="T21" fmla="*/ 2 h 7"/>
                  <a:gd name="T22" fmla="*/ 0 w 16"/>
                  <a:gd name="T23" fmla="*/ 1 h 7"/>
                  <a:gd name="T24" fmla="*/ 1 w 16"/>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7">
                    <a:moveTo>
                      <a:pt x="1" y="0"/>
                    </a:moveTo>
                    <a:cubicBezTo>
                      <a:pt x="1" y="0"/>
                      <a:pt x="2" y="0"/>
                      <a:pt x="3" y="1"/>
                    </a:cubicBezTo>
                    <a:cubicBezTo>
                      <a:pt x="5" y="1"/>
                      <a:pt x="7" y="1"/>
                      <a:pt x="9" y="2"/>
                    </a:cubicBezTo>
                    <a:cubicBezTo>
                      <a:pt x="10" y="3"/>
                      <a:pt x="12" y="3"/>
                      <a:pt x="13" y="4"/>
                    </a:cubicBezTo>
                    <a:cubicBezTo>
                      <a:pt x="15" y="5"/>
                      <a:pt x="16" y="5"/>
                      <a:pt x="16" y="5"/>
                    </a:cubicBezTo>
                    <a:cubicBezTo>
                      <a:pt x="16" y="6"/>
                      <a:pt x="16" y="6"/>
                      <a:pt x="16" y="7"/>
                    </a:cubicBezTo>
                    <a:cubicBezTo>
                      <a:pt x="16" y="7"/>
                      <a:pt x="15" y="7"/>
                      <a:pt x="15" y="7"/>
                    </a:cubicBezTo>
                    <a:cubicBezTo>
                      <a:pt x="15" y="7"/>
                      <a:pt x="14" y="7"/>
                      <a:pt x="12" y="7"/>
                    </a:cubicBezTo>
                    <a:cubicBezTo>
                      <a:pt x="11" y="7"/>
                      <a:pt x="9" y="6"/>
                      <a:pt x="7" y="6"/>
                    </a:cubicBezTo>
                    <a:cubicBezTo>
                      <a:pt x="6" y="5"/>
                      <a:pt x="4" y="4"/>
                      <a:pt x="2" y="4"/>
                    </a:cubicBezTo>
                    <a:cubicBezTo>
                      <a:pt x="1" y="3"/>
                      <a:pt x="0" y="2"/>
                      <a:pt x="0" y="2"/>
                    </a:cubicBezTo>
                    <a:cubicBezTo>
                      <a:pt x="0" y="2"/>
                      <a:pt x="0" y="1"/>
                      <a:pt x="0" y="1"/>
                    </a:cubicBezTo>
                    <a:cubicBezTo>
                      <a:pt x="0" y="0"/>
                      <a:pt x="1" y="0"/>
                      <a:pt x="1" y="0"/>
                    </a:cubicBez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grpSp>
          <p:nvGrpSpPr>
            <p:cNvPr id="204" name="组合 203"/>
            <p:cNvGrpSpPr/>
            <p:nvPr/>
          </p:nvGrpSpPr>
          <p:grpSpPr>
            <a:xfrm>
              <a:off x="8481675" y="573602"/>
              <a:ext cx="1838095" cy="937458"/>
              <a:chOff x="-6809652" y="205849"/>
              <a:chExt cx="6235242" cy="3180072"/>
            </a:xfrm>
          </p:grpSpPr>
          <p:sp>
            <p:nvSpPr>
              <p:cNvPr id="205" name="îşḻíďé"/>
              <p:cNvSpPr/>
              <p:nvPr/>
            </p:nvSpPr>
            <p:spPr bwMode="auto">
              <a:xfrm>
                <a:off x="-6559858" y="210651"/>
                <a:ext cx="5985448" cy="3175270"/>
              </a:xfrm>
              <a:custGeom>
                <a:avLst/>
                <a:gdLst>
                  <a:gd name="T0" fmla="*/ 862 w 1627"/>
                  <a:gd name="T1" fmla="*/ 820 h 864"/>
                  <a:gd name="T2" fmla="*/ 893 w 1627"/>
                  <a:gd name="T3" fmla="*/ 819 h 864"/>
                  <a:gd name="T4" fmla="*/ 950 w 1627"/>
                  <a:gd name="T5" fmla="*/ 860 h 864"/>
                  <a:gd name="T6" fmla="*/ 892 w 1627"/>
                  <a:gd name="T7" fmla="*/ 864 h 864"/>
                  <a:gd name="T8" fmla="*/ 776 w 1627"/>
                  <a:gd name="T9" fmla="*/ 862 h 864"/>
                  <a:gd name="T10" fmla="*/ 696 w 1627"/>
                  <a:gd name="T11" fmla="*/ 811 h 864"/>
                  <a:gd name="T12" fmla="*/ 776 w 1627"/>
                  <a:gd name="T13" fmla="*/ 862 h 864"/>
                  <a:gd name="T14" fmla="*/ 1026 w 1627"/>
                  <a:gd name="T15" fmla="*/ 802 h 864"/>
                  <a:gd name="T16" fmla="*/ 1120 w 1627"/>
                  <a:gd name="T17" fmla="*/ 822 h 864"/>
                  <a:gd name="T18" fmla="*/ 605 w 1627"/>
                  <a:gd name="T19" fmla="*/ 840 h 864"/>
                  <a:gd name="T20" fmla="*/ 534 w 1627"/>
                  <a:gd name="T21" fmla="*/ 776 h 864"/>
                  <a:gd name="T22" fmla="*/ 605 w 1627"/>
                  <a:gd name="T23" fmla="*/ 840 h 864"/>
                  <a:gd name="T24" fmla="*/ 1183 w 1627"/>
                  <a:gd name="T25" fmla="*/ 750 h 864"/>
                  <a:gd name="T26" fmla="*/ 1278 w 1627"/>
                  <a:gd name="T27" fmla="*/ 751 h 864"/>
                  <a:gd name="T28" fmla="*/ 403 w 1627"/>
                  <a:gd name="T29" fmla="*/ 774 h 864"/>
                  <a:gd name="T30" fmla="*/ 381 w 1627"/>
                  <a:gd name="T31" fmla="*/ 714 h 864"/>
                  <a:gd name="T32" fmla="*/ 403 w 1627"/>
                  <a:gd name="T33" fmla="*/ 774 h 864"/>
                  <a:gd name="T34" fmla="*/ 216 w 1627"/>
                  <a:gd name="T35" fmla="*/ 656 h 864"/>
                  <a:gd name="T36" fmla="*/ 310 w 1627"/>
                  <a:gd name="T37" fmla="*/ 672 h 864"/>
                  <a:gd name="T38" fmla="*/ 1351 w 1627"/>
                  <a:gd name="T39" fmla="*/ 704 h 864"/>
                  <a:gd name="T40" fmla="*/ 1390 w 1627"/>
                  <a:gd name="T41" fmla="*/ 617 h 864"/>
                  <a:gd name="T42" fmla="*/ 1351 w 1627"/>
                  <a:gd name="T43" fmla="*/ 704 h 864"/>
                  <a:gd name="T44" fmla="*/ 98 w 1627"/>
                  <a:gd name="T45" fmla="*/ 527 h 864"/>
                  <a:gd name="T46" fmla="*/ 185 w 1627"/>
                  <a:gd name="T47" fmla="*/ 566 h 864"/>
                  <a:gd name="T48" fmla="*/ 1481 w 1627"/>
                  <a:gd name="T49" fmla="*/ 588 h 864"/>
                  <a:gd name="T50" fmla="*/ 1501 w 1627"/>
                  <a:gd name="T51" fmla="*/ 495 h 864"/>
                  <a:gd name="T52" fmla="*/ 1481 w 1627"/>
                  <a:gd name="T53" fmla="*/ 588 h 864"/>
                  <a:gd name="T54" fmla="*/ 19 w 1627"/>
                  <a:gd name="T55" fmla="*/ 370 h 864"/>
                  <a:gd name="T56" fmla="*/ 92 w 1627"/>
                  <a:gd name="T57" fmla="*/ 432 h 864"/>
                  <a:gd name="T58" fmla="*/ 1585 w 1627"/>
                  <a:gd name="T59" fmla="*/ 449 h 864"/>
                  <a:gd name="T60" fmla="*/ 1587 w 1627"/>
                  <a:gd name="T61" fmla="*/ 354 h 864"/>
                  <a:gd name="T62" fmla="*/ 1585 w 1627"/>
                  <a:gd name="T63" fmla="*/ 449 h 864"/>
                  <a:gd name="T64" fmla="*/ 0 w 1627"/>
                  <a:gd name="T65" fmla="*/ 247 h 864"/>
                  <a:gd name="T66" fmla="*/ 48 w 1627"/>
                  <a:gd name="T67" fmla="*/ 200 h 864"/>
                  <a:gd name="T68" fmla="*/ 46 w 1627"/>
                  <a:gd name="T69" fmla="*/ 279 h 864"/>
                  <a:gd name="T70" fmla="*/ 475 w 1627"/>
                  <a:gd name="T71" fmla="*/ 266 h 864"/>
                  <a:gd name="T72" fmla="*/ 491 w 1627"/>
                  <a:gd name="T73" fmla="*/ 173 h 864"/>
                  <a:gd name="T74" fmla="*/ 475 w 1627"/>
                  <a:gd name="T75" fmla="*/ 266 h 864"/>
                  <a:gd name="T76" fmla="*/ 340 w 1627"/>
                  <a:gd name="T77" fmla="*/ 86 h 864"/>
                  <a:gd name="T78" fmla="*/ 434 w 1627"/>
                  <a:gd name="T79" fmla="*/ 102 h 864"/>
                  <a:gd name="T80" fmla="*/ 74 w 1627"/>
                  <a:gd name="T81" fmla="*/ 128 h 864"/>
                  <a:gd name="T82" fmla="*/ 99 w 1627"/>
                  <a:gd name="T83" fmla="*/ 37 h 864"/>
                  <a:gd name="T84" fmla="*/ 74 w 1627"/>
                  <a:gd name="T85" fmla="*/ 128 h 864"/>
                  <a:gd name="T86" fmla="*/ 193 w 1627"/>
                  <a:gd name="T87" fmla="*/ 47 h 864"/>
                  <a:gd name="T88" fmla="*/ 280 w 1627"/>
                  <a:gd name="T89" fmla="*/ 12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7" h="864">
                    <a:moveTo>
                      <a:pt x="862" y="864"/>
                    </a:moveTo>
                    <a:cubicBezTo>
                      <a:pt x="862" y="820"/>
                      <a:pt x="862" y="820"/>
                      <a:pt x="862" y="820"/>
                    </a:cubicBezTo>
                    <a:cubicBezTo>
                      <a:pt x="872" y="820"/>
                      <a:pt x="881" y="820"/>
                      <a:pt x="891" y="819"/>
                    </a:cubicBezTo>
                    <a:cubicBezTo>
                      <a:pt x="893" y="819"/>
                      <a:pt x="893" y="819"/>
                      <a:pt x="893" y="819"/>
                    </a:cubicBezTo>
                    <a:cubicBezTo>
                      <a:pt x="909" y="819"/>
                      <a:pt x="926" y="818"/>
                      <a:pt x="945" y="816"/>
                    </a:cubicBezTo>
                    <a:cubicBezTo>
                      <a:pt x="950" y="860"/>
                      <a:pt x="950" y="860"/>
                      <a:pt x="950" y="860"/>
                    </a:cubicBezTo>
                    <a:cubicBezTo>
                      <a:pt x="930" y="862"/>
                      <a:pt x="911" y="863"/>
                      <a:pt x="894" y="864"/>
                    </a:cubicBezTo>
                    <a:cubicBezTo>
                      <a:pt x="892" y="864"/>
                      <a:pt x="892" y="864"/>
                      <a:pt x="892" y="864"/>
                    </a:cubicBezTo>
                    <a:cubicBezTo>
                      <a:pt x="882" y="864"/>
                      <a:pt x="872" y="864"/>
                      <a:pt x="862" y="864"/>
                    </a:cubicBezTo>
                    <a:close/>
                    <a:moveTo>
                      <a:pt x="776" y="862"/>
                    </a:moveTo>
                    <a:cubicBezTo>
                      <a:pt x="747" y="861"/>
                      <a:pt x="718" y="858"/>
                      <a:pt x="690" y="854"/>
                    </a:cubicBezTo>
                    <a:cubicBezTo>
                      <a:pt x="696" y="811"/>
                      <a:pt x="696" y="811"/>
                      <a:pt x="696" y="811"/>
                    </a:cubicBezTo>
                    <a:cubicBezTo>
                      <a:pt x="723" y="814"/>
                      <a:pt x="751" y="817"/>
                      <a:pt x="779" y="818"/>
                    </a:cubicBezTo>
                    <a:lnTo>
                      <a:pt x="776" y="862"/>
                    </a:lnTo>
                    <a:close/>
                    <a:moveTo>
                      <a:pt x="1036" y="845"/>
                    </a:moveTo>
                    <a:cubicBezTo>
                      <a:pt x="1026" y="802"/>
                      <a:pt x="1026" y="802"/>
                      <a:pt x="1026" y="802"/>
                    </a:cubicBezTo>
                    <a:cubicBezTo>
                      <a:pt x="1053" y="796"/>
                      <a:pt x="1080" y="789"/>
                      <a:pt x="1106" y="780"/>
                    </a:cubicBezTo>
                    <a:cubicBezTo>
                      <a:pt x="1120" y="822"/>
                      <a:pt x="1120" y="822"/>
                      <a:pt x="1120" y="822"/>
                    </a:cubicBezTo>
                    <a:cubicBezTo>
                      <a:pt x="1092" y="831"/>
                      <a:pt x="1064" y="839"/>
                      <a:pt x="1036" y="845"/>
                    </a:cubicBezTo>
                    <a:close/>
                    <a:moveTo>
                      <a:pt x="605" y="840"/>
                    </a:moveTo>
                    <a:cubicBezTo>
                      <a:pt x="576" y="834"/>
                      <a:pt x="548" y="827"/>
                      <a:pt x="521" y="819"/>
                    </a:cubicBezTo>
                    <a:cubicBezTo>
                      <a:pt x="534" y="776"/>
                      <a:pt x="534" y="776"/>
                      <a:pt x="534" y="776"/>
                    </a:cubicBezTo>
                    <a:cubicBezTo>
                      <a:pt x="560" y="784"/>
                      <a:pt x="587" y="791"/>
                      <a:pt x="614" y="797"/>
                    </a:cubicBezTo>
                    <a:lnTo>
                      <a:pt x="605" y="840"/>
                    </a:lnTo>
                    <a:close/>
                    <a:moveTo>
                      <a:pt x="1201" y="791"/>
                    </a:moveTo>
                    <a:cubicBezTo>
                      <a:pt x="1183" y="750"/>
                      <a:pt x="1183" y="750"/>
                      <a:pt x="1183" y="750"/>
                    </a:cubicBezTo>
                    <a:cubicBezTo>
                      <a:pt x="1208" y="739"/>
                      <a:pt x="1233" y="727"/>
                      <a:pt x="1256" y="713"/>
                    </a:cubicBezTo>
                    <a:cubicBezTo>
                      <a:pt x="1278" y="751"/>
                      <a:pt x="1278" y="751"/>
                      <a:pt x="1278" y="751"/>
                    </a:cubicBezTo>
                    <a:cubicBezTo>
                      <a:pt x="1253" y="766"/>
                      <a:pt x="1227" y="779"/>
                      <a:pt x="1201" y="791"/>
                    </a:cubicBezTo>
                    <a:close/>
                    <a:moveTo>
                      <a:pt x="403" y="774"/>
                    </a:moveTo>
                    <a:cubicBezTo>
                      <a:pt x="376" y="763"/>
                      <a:pt x="386" y="767"/>
                      <a:pt x="360" y="753"/>
                    </a:cubicBezTo>
                    <a:cubicBezTo>
                      <a:pt x="381" y="714"/>
                      <a:pt x="381" y="714"/>
                      <a:pt x="381" y="714"/>
                    </a:cubicBezTo>
                    <a:cubicBezTo>
                      <a:pt x="405" y="727"/>
                      <a:pt x="394" y="723"/>
                      <a:pt x="420" y="733"/>
                    </a:cubicBezTo>
                    <a:lnTo>
                      <a:pt x="403" y="774"/>
                    </a:lnTo>
                    <a:close/>
                    <a:moveTo>
                      <a:pt x="286" y="709"/>
                    </a:moveTo>
                    <a:cubicBezTo>
                      <a:pt x="261" y="692"/>
                      <a:pt x="238" y="675"/>
                      <a:pt x="216" y="656"/>
                    </a:cubicBezTo>
                    <a:cubicBezTo>
                      <a:pt x="245" y="622"/>
                      <a:pt x="245" y="622"/>
                      <a:pt x="245" y="622"/>
                    </a:cubicBezTo>
                    <a:cubicBezTo>
                      <a:pt x="265" y="640"/>
                      <a:pt x="287" y="657"/>
                      <a:pt x="310" y="672"/>
                    </a:cubicBezTo>
                    <a:lnTo>
                      <a:pt x="286" y="709"/>
                    </a:lnTo>
                    <a:close/>
                    <a:moveTo>
                      <a:pt x="1351" y="704"/>
                    </a:moveTo>
                    <a:cubicBezTo>
                      <a:pt x="1325" y="668"/>
                      <a:pt x="1325" y="668"/>
                      <a:pt x="1325" y="668"/>
                    </a:cubicBezTo>
                    <a:cubicBezTo>
                      <a:pt x="1348" y="652"/>
                      <a:pt x="1369" y="635"/>
                      <a:pt x="1390" y="617"/>
                    </a:cubicBezTo>
                    <a:cubicBezTo>
                      <a:pt x="1419" y="649"/>
                      <a:pt x="1419" y="649"/>
                      <a:pt x="1419" y="649"/>
                    </a:cubicBezTo>
                    <a:cubicBezTo>
                      <a:pt x="1398" y="669"/>
                      <a:pt x="1375" y="687"/>
                      <a:pt x="1351" y="704"/>
                    </a:cubicBezTo>
                    <a:close/>
                    <a:moveTo>
                      <a:pt x="153" y="596"/>
                    </a:moveTo>
                    <a:cubicBezTo>
                      <a:pt x="133" y="574"/>
                      <a:pt x="114" y="551"/>
                      <a:pt x="98" y="527"/>
                    </a:cubicBezTo>
                    <a:cubicBezTo>
                      <a:pt x="134" y="502"/>
                      <a:pt x="134" y="502"/>
                      <a:pt x="134" y="502"/>
                    </a:cubicBezTo>
                    <a:cubicBezTo>
                      <a:pt x="149" y="524"/>
                      <a:pt x="167" y="545"/>
                      <a:pt x="185" y="566"/>
                    </a:cubicBezTo>
                    <a:lnTo>
                      <a:pt x="153" y="596"/>
                    </a:lnTo>
                    <a:close/>
                    <a:moveTo>
                      <a:pt x="1481" y="588"/>
                    </a:moveTo>
                    <a:cubicBezTo>
                      <a:pt x="1448" y="558"/>
                      <a:pt x="1448" y="558"/>
                      <a:pt x="1448" y="558"/>
                    </a:cubicBezTo>
                    <a:cubicBezTo>
                      <a:pt x="1466" y="538"/>
                      <a:pt x="1484" y="517"/>
                      <a:pt x="1501" y="495"/>
                    </a:cubicBezTo>
                    <a:cubicBezTo>
                      <a:pt x="1536" y="521"/>
                      <a:pt x="1536" y="521"/>
                      <a:pt x="1536" y="521"/>
                    </a:cubicBezTo>
                    <a:cubicBezTo>
                      <a:pt x="1519" y="544"/>
                      <a:pt x="1500" y="567"/>
                      <a:pt x="1481" y="588"/>
                    </a:cubicBezTo>
                    <a:close/>
                    <a:moveTo>
                      <a:pt x="52" y="452"/>
                    </a:moveTo>
                    <a:cubicBezTo>
                      <a:pt x="39" y="425"/>
                      <a:pt x="28" y="397"/>
                      <a:pt x="19" y="370"/>
                    </a:cubicBezTo>
                    <a:cubicBezTo>
                      <a:pt x="62" y="357"/>
                      <a:pt x="62" y="357"/>
                      <a:pt x="62" y="357"/>
                    </a:cubicBezTo>
                    <a:cubicBezTo>
                      <a:pt x="69" y="382"/>
                      <a:pt x="80" y="407"/>
                      <a:pt x="92" y="432"/>
                    </a:cubicBezTo>
                    <a:lnTo>
                      <a:pt x="52" y="452"/>
                    </a:lnTo>
                    <a:close/>
                    <a:moveTo>
                      <a:pt x="1585" y="449"/>
                    </a:moveTo>
                    <a:cubicBezTo>
                      <a:pt x="1547" y="426"/>
                      <a:pt x="1547" y="426"/>
                      <a:pt x="1547" y="426"/>
                    </a:cubicBezTo>
                    <a:cubicBezTo>
                      <a:pt x="1561" y="403"/>
                      <a:pt x="1574" y="379"/>
                      <a:pt x="1587" y="354"/>
                    </a:cubicBezTo>
                    <a:cubicBezTo>
                      <a:pt x="1627" y="373"/>
                      <a:pt x="1627" y="373"/>
                      <a:pt x="1627" y="373"/>
                    </a:cubicBezTo>
                    <a:cubicBezTo>
                      <a:pt x="1613" y="400"/>
                      <a:pt x="1599" y="425"/>
                      <a:pt x="1585" y="449"/>
                    </a:cubicBezTo>
                    <a:close/>
                    <a:moveTo>
                      <a:pt x="1" y="283"/>
                    </a:moveTo>
                    <a:cubicBezTo>
                      <a:pt x="0" y="271"/>
                      <a:pt x="0" y="259"/>
                      <a:pt x="0" y="247"/>
                    </a:cubicBezTo>
                    <a:cubicBezTo>
                      <a:pt x="0" y="229"/>
                      <a:pt x="1" y="210"/>
                      <a:pt x="4" y="192"/>
                    </a:cubicBezTo>
                    <a:cubicBezTo>
                      <a:pt x="48" y="200"/>
                      <a:pt x="48" y="200"/>
                      <a:pt x="48" y="200"/>
                    </a:cubicBezTo>
                    <a:cubicBezTo>
                      <a:pt x="45" y="215"/>
                      <a:pt x="44" y="231"/>
                      <a:pt x="44" y="247"/>
                    </a:cubicBezTo>
                    <a:cubicBezTo>
                      <a:pt x="44" y="258"/>
                      <a:pt x="45" y="268"/>
                      <a:pt x="46" y="279"/>
                    </a:cubicBezTo>
                    <a:lnTo>
                      <a:pt x="1" y="283"/>
                    </a:lnTo>
                    <a:close/>
                    <a:moveTo>
                      <a:pt x="475" y="266"/>
                    </a:moveTo>
                    <a:cubicBezTo>
                      <a:pt x="474" y="243"/>
                      <a:pt x="466" y="219"/>
                      <a:pt x="452" y="195"/>
                    </a:cubicBezTo>
                    <a:cubicBezTo>
                      <a:pt x="491" y="173"/>
                      <a:pt x="491" y="173"/>
                      <a:pt x="491" y="173"/>
                    </a:cubicBezTo>
                    <a:cubicBezTo>
                      <a:pt x="508" y="203"/>
                      <a:pt x="518" y="233"/>
                      <a:pt x="519" y="263"/>
                    </a:cubicBezTo>
                    <a:lnTo>
                      <a:pt x="475" y="266"/>
                    </a:lnTo>
                    <a:close/>
                    <a:moveTo>
                      <a:pt x="404" y="134"/>
                    </a:moveTo>
                    <a:cubicBezTo>
                      <a:pt x="385" y="116"/>
                      <a:pt x="363" y="100"/>
                      <a:pt x="340" y="86"/>
                    </a:cubicBezTo>
                    <a:cubicBezTo>
                      <a:pt x="363" y="48"/>
                      <a:pt x="363" y="48"/>
                      <a:pt x="363" y="48"/>
                    </a:cubicBezTo>
                    <a:cubicBezTo>
                      <a:pt x="389" y="63"/>
                      <a:pt x="413" y="81"/>
                      <a:pt x="434" y="102"/>
                    </a:cubicBezTo>
                    <a:lnTo>
                      <a:pt x="404" y="134"/>
                    </a:lnTo>
                    <a:close/>
                    <a:moveTo>
                      <a:pt x="74" y="128"/>
                    </a:moveTo>
                    <a:cubicBezTo>
                      <a:pt x="36" y="106"/>
                      <a:pt x="36" y="106"/>
                      <a:pt x="36" y="106"/>
                    </a:cubicBezTo>
                    <a:cubicBezTo>
                      <a:pt x="52" y="78"/>
                      <a:pt x="73" y="55"/>
                      <a:pt x="99" y="37"/>
                    </a:cubicBezTo>
                    <a:cubicBezTo>
                      <a:pt x="124" y="73"/>
                      <a:pt x="124" y="73"/>
                      <a:pt x="124" y="73"/>
                    </a:cubicBezTo>
                    <a:cubicBezTo>
                      <a:pt x="104" y="88"/>
                      <a:pt x="87" y="106"/>
                      <a:pt x="74" y="128"/>
                    </a:cubicBezTo>
                    <a:close/>
                    <a:moveTo>
                      <a:pt x="268" y="55"/>
                    </a:moveTo>
                    <a:cubicBezTo>
                      <a:pt x="241" y="47"/>
                      <a:pt x="216" y="45"/>
                      <a:pt x="193" y="47"/>
                    </a:cubicBezTo>
                    <a:cubicBezTo>
                      <a:pt x="188" y="3"/>
                      <a:pt x="188" y="3"/>
                      <a:pt x="188" y="3"/>
                    </a:cubicBezTo>
                    <a:cubicBezTo>
                      <a:pt x="216" y="0"/>
                      <a:pt x="248" y="3"/>
                      <a:pt x="280" y="12"/>
                    </a:cubicBezTo>
                    <a:lnTo>
                      <a:pt x="268" y="55"/>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6" name="î$liďê"/>
              <p:cNvSpPr/>
              <p:nvPr/>
            </p:nvSpPr>
            <p:spPr bwMode="auto">
              <a:xfrm>
                <a:off x="-5075507" y="1430800"/>
                <a:ext cx="331459" cy="273814"/>
              </a:xfrm>
              <a:custGeom>
                <a:avLst/>
                <a:gdLst>
                  <a:gd name="T0" fmla="*/ 45 w 91"/>
                  <a:gd name="T1" fmla="*/ 74 h 74"/>
                  <a:gd name="T2" fmla="*/ 0 w 91"/>
                  <a:gd name="T3" fmla="*/ 25 h 74"/>
                  <a:gd name="T4" fmla="*/ 37 w 91"/>
                  <a:gd name="T5" fmla="*/ 0 h 74"/>
                  <a:gd name="T6" fmla="*/ 46 w 91"/>
                  <a:gd name="T7" fmla="*/ 12 h 74"/>
                  <a:gd name="T8" fmla="*/ 54 w 91"/>
                  <a:gd name="T9" fmla="*/ 0 h 74"/>
                  <a:gd name="T10" fmla="*/ 91 w 91"/>
                  <a:gd name="T11" fmla="*/ 25 h 74"/>
                  <a:gd name="T12" fmla="*/ 45 w 91"/>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91" h="74">
                    <a:moveTo>
                      <a:pt x="45" y="74"/>
                    </a:moveTo>
                    <a:cubicBezTo>
                      <a:pt x="28" y="58"/>
                      <a:pt x="15" y="46"/>
                      <a:pt x="0" y="25"/>
                    </a:cubicBezTo>
                    <a:cubicBezTo>
                      <a:pt x="37" y="0"/>
                      <a:pt x="37" y="0"/>
                      <a:pt x="37" y="0"/>
                    </a:cubicBezTo>
                    <a:cubicBezTo>
                      <a:pt x="39" y="4"/>
                      <a:pt x="42" y="8"/>
                      <a:pt x="46" y="12"/>
                    </a:cubicBezTo>
                    <a:cubicBezTo>
                      <a:pt x="49" y="8"/>
                      <a:pt x="52" y="4"/>
                      <a:pt x="54" y="0"/>
                    </a:cubicBezTo>
                    <a:cubicBezTo>
                      <a:pt x="91" y="25"/>
                      <a:pt x="91" y="25"/>
                      <a:pt x="91" y="25"/>
                    </a:cubicBezTo>
                    <a:cubicBezTo>
                      <a:pt x="77" y="46"/>
                      <a:pt x="62" y="58"/>
                      <a:pt x="45" y="74"/>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8" name="ïs1iḍé"/>
              <p:cNvSpPr/>
              <p:nvPr/>
            </p:nvSpPr>
            <p:spPr bwMode="auto">
              <a:xfrm>
                <a:off x="-6334084" y="205849"/>
                <a:ext cx="3016743" cy="3180072"/>
              </a:xfrm>
              <a:custGeom>
                <a:avLst/>
                <a:gdLst>
                  <a:gd name="T0" fmla="*/ 1 w 820"/>
                  <a:gd name="T1" fmla="*/ 865 h 865"/>
                  <a:gd name="T2" fmla="*/ 0 w 820"/>
                  <a:gd name="T3" fmla="*/ 821 h 865"/>
                  <a:gd name="T4" fmla="*/ 85 w 820"/>
                  <a:gd name="T5" fmla="*/ 815 h 865"/>
                  <a:gd name="T6" fmla="*/ 89 w 820"/>
                  <a:gd name="T7" fmla="*/ 859 h 865"/>
                  <a:gd name="T8" fmla="*/ 1 w 820"/>
                  <a:gd name="T9" fmla="*/ 865 h 865"/>
                  <a:gd name="T10" fmla="*/ 177 w 820"/>
                  <a:gd name="T11" fmla="*/ 848 h 865"/>
                  <a:gd name="T12" fmla="*/ 169 w 820"/>
                  <a:gd name="T13" fmla="*/ 804 h 865"/>
                  <a:gd name="T14" fmla="*/ 251 w 820"/>
                  <a:gd name="T15" fmla="*/ 786 h 865"/>
                  <a:gd name="T16" fmla="*/ 263 w 820"/>
                  <a:gd name="T17" fmla="*/ 829 h 865"/>
                  <a:gd name="T18" fmla="*/ 177 w 820"/>
                  <a:gd name="T19" fmla="*/ 848 h 865"/>
                  <a:gd name="T20" fmla="*/ 378 w 820"/>
                  <a:gd name="T21" fmla="*/ 790 h 865"/>
                  <a:gd name="T22" fmla="*/ 363 w 820"/>
                  <a:gd name="T23" fmla="*/ 749 h 865"/>
                  <a:gd name="T24" fmla="*/ 410 w 820"/>
                  <a:gd name="T25" fmla="*/ 728 h 865"/>
                  <a:gd name="T26" fmla="*/ 429 w 820"/>
                  <a:gd name="T27" fmla="*/ 768 h 865"/>
                  <a:gd name="T28" fmla="*/ 378 w 820"/>
                  <a:gd name="T29" fmla="*/ 790 h 865"/>
                  <a:gd name="T30" fmla="*/ 507 w 820"/>
                  <a:gd name="T31" fmla="*/ 726 h 865"/>
                  <a:gd name="T32" fmla="*/ 483 w 820"/>
                  <a:gd name="T33" fmla="*/ 688 h 865"/>
                  <a:gd name="T34" fmla="*/ 552 w 820"/>
                  <a:gd name="T35" fmla="*/ 640 h 865"/>
                  <a:gd name="T36" fmla="*/ 579 w 820"/>
                  <a:gd name="T37" fmla="*/ 675 h 865"/>
                  <a:gd name="T38" fmla="*/ 507 w 820"/>
                  <a:gd name="T39" fmla="*/ 726 h 865"/>
                  <a:gd name="T40" fmla="*/ 646 w 820"/>
                  <a:gd name="T41" fmla="*/ 616 h 865"/>
                  <a:gd name="T42" fmla="*/ 615 w 820"/>
                  <a:gd name="T43" fmla="*/ 584 h 865"/>
                  <a:gd name="T44" fmla="*/ 670 w 820"/>
                  <a:gd name="T45" fmla="*/ 522 h 865"/>
                  <a:gd name="T46" fmla="*/ 705 w 820"/>
                  <a:gd name="T47" fmla="*/ 549 h 865"/>
                  <a:gd name="T48" fmla="*/ 646 w 820"/>
                  <a:gd name="T49" fmla="*/ 616 h 865"/>
                  <a:gd name="T50" fmla="*/ 755 w 820"/>
                  <a:gd name="T51" fmla="*/ 474 h 865"/>
                  <a:gd name="T52" fmla="*/ 716 w 820"/>
                  <a:gd name="T53" fmla="*/ 452 h 865"/>
                  <a:gd name="T54" fmla="*/ 751 w 820"/>
                  <a:gd name="T55" fmla="*/ 377 h 865"/>
                  <a:gd name="T56" fmla="*/ 792 w 820"/>
                  <a:gd name="T57" fmla="*/ 392 h 865"/>
                  <a:gd name="T58" fmla="*/ 755 w 820"/>
                  <a:gd name="T59" fmla="*/ 474 h 865"/>
                  <a:gd name="T60" fmla="*/ 815 w 820"/>
                  <a:gd name="T61" fmla="*/ 305 h 865"/>
                  <a:gd name="T62" fmla="*/ 771 w 820"/>
                  <a:gd name="T63" fmla="*/ 298 h 865"/>
                  <a:gd name="T64" fmla="*/ 775 w 820"/>
                  <a:gd name="T65" fmla="*/ 247 h 865"/>
                  <a:gd name="T66" fmla="*/ 774 w 820"/>
                  <a:gd name="T67" fmla="*/ 217 h 865"/>
                  <a:gd name="T68" fmla="*/ 818 w 820"/>
                  <a:gd name="T69" fmla="*/ 213 h 865"/>
                  <a:gd name="T70" fmla="*/ 820 w 820"/>
                  <a:gd name="T71" fmla="*/ 247 h 865"/>
                  <a:gd name="T72" fmla="*/ 815 w 820"/>
                  <a:gd name="T73" fmla="*/ 305 h 865"/>
                  <a:gd name="T74" fmla="*/ 357 w 820"/>
                  <a:gd name="T75" fmla="*/ 265 h 865"/>
                  <a:gd name="T76" fmla="*/ 312 w 820"/>
                  <a:gd name="T77" fmla="*/ 265 h 865"/>
                  <a:gd name="T78" fmla="*/ 312 w 820"/>
                  <a:gd name="T79" fmla="*/ 264 h 865"/>
                  <a:gd name="T80" fmla="*/ 337 w 820"/>
                  <a:gd name="T81" fmla="*/ 172 h 865"/>
                  <a:gd name="T82" fmla="*/ 376 w 820"/>
                  <a:gd name="T83" fmla="*/ 193 h 865"/>
                  <a:gd name="T84" fmla="*/ 357 w 820"/>
                  <a:gd name="T85" fmla="*/ 264 h 865"/>
                  <a:gd name="T86" fmla="*/ 357 w 820"/>
                  <a:gd name="T87" fmla="*/ 265 h 865"/>
                  <a:gd name="T88" fmla="*/ 753 w 820"/>
                  <a:gd name="T89" fmla="*/ 142 h 865"/>
                  <a:gd name="T90" fmla="*/ 706 w 820"/>
                  <a:gd name="T91" fmla="*/ 82 h 865"/>
                  <a:gd name="T92" fmla="*/ 734 w 820"/>
                  <a:gd name="T93" fmla="*/ 48 h 865"/>
                  <a:gd name="T94" fmla="*/ 793 w 820"/>
                  <a:gd name="T95" fmla="*/ 123 h 865"/>
                  <a:gd name="T96" fmla="*/ 753 w 820"/>
                  <a:gd name="T97" fmla="*/ 142 h 865"/>
                  <a:gd name="T98" fmla="*/ 424 w 820"/>
                  <a:gd name="T99" fmla="*/ 130 h 865"/>
                  <a:gd name="T100" fmla="*/ 393 w 820"/>
                  <a:gd name="T101" fmla="*/ 98 h 865"/>
                  <a:gd name="T102" fmla="*/ 466 w 820"/>
                  <a:gd name="T103" fmla="*/ 43 h 865"/>
                  <a:gd name="T104" fmla="*/ 488 w 820"/>
                  <a:gd name="T105" fmla="*/ 81 h 865"/>
                  <a:gd name="T106" fmla="*/ 424 w 820"/>
                  <a:gd name="T107" fmla="*/ 130 h 865"/>
                  <a:gd name="T108" fmla="*/ 562 w 820"/>
                  <a:gd name="T109" fmla="*/ 52 h 865"/>
                  <a:gd name="T110" fmla="*/ 552 w 820"/>
                  <a:gd name="T111" fmla="*/ 9 h 865"/>
                  <a:gd name="T112" fmla="*/ 647 w 820"/>
                  <a:gd name="T113" fmla="*/ 6 h 865"/>
                  <a:gd name="T114" fmla="*/ 639 w 820"/>
                  <a:gd name="T115" fmla="*/ 50 h 865"/>
                  <a:gd name="T116" fmla="*/ 562 w 820"/>
                  <a:gd name="T117" fmla="*/ 52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0" h="865">
                    <a:moveTo>
                      <a:pt x="1" y="865"/>
                    </a:moveTo>
                    <a:cubicBezTo>
                      <a:pt x="0" y="821"/>
                      <a:pt x="0" y="821"/>
                      <a:pt x="0" y="821"/>
                    </a:cubicBezTo>
                    <a:cubicBezTo>
                      <a:pt x="29" y="820"/>
                      <a:pt x="57" y="818"/>
                      <a:pt x="85" y="815"/>
                    </a:cubicBezTo>
                    <a:cubicBezTo>
                      <a:pt x="89" y="859"/>
                      <a:pt x="89" y="859"/>
                      <a:pt x="89" y="859"/>
                    </a:cubicBezTo>
                    <a:cubicBezTo>
                      <a:pt x="61" y="862"/>
                      <a:pt x="31" y="864"/>
                      <a:pt x="1" y="865"/>
                    </a:cubicBezTo>
                    <a:close/>
                    <a:moveTo>
                      <a:pt x="177" y="848"/>
                    </a:moveTo>
                    <a:cubicBezTo>
                      <a:pt x="169" y="804"/>
                      <a:pt x="169" y="804"/>
                      <a:pt x="169" y="804"/>
                    </a:cubicBezTo>
                    <a:cubicBezTo>
                      <a:pt x="197" y="799"/>
                      <a:pt x="225" y="793"/>
                      <a:pt x="251" y="786"/>
                    </a:cubicBezTo>
                    <a:cubicBezTo>
                      <a:pt x="263" y="829"/>
                      <a:pt x="263" y="829"/>
                      <a:pt x="263" y="829"/>
                    </a:cubicBezTo>
                    <a:cubicBezTo>
                      <a:pt x="235" y="836"/>
                      <a:pt x="206" y="842"/>
                      <a:pt x="177" y="848"/>
                    </a:cubicBezTo>
                    <a:close/>
                    <a:moveTo>
                      <a:pt x="378" y="790"/>
                    </a:moveTo>
                    <a:cubicBezTo>
                      <a:pt x="363" y="749"/>
                      <a:pt x="363" y="749"/>
                      <a:pt x="363" y="749"/>
                    </a:cubicBezTo>
                    <a:cubicBezTo>
                      <a:pt x="390" y="739"/>
                      <a:pt x="385" y="740"/>
                      <a:pt x="410" y="728"/>
                    </a:cubicBezTo>
                    <a:cubicBezTo>
                      <a:pt x="429" y="768"/>
                      <a:pt x="429" y="768"/>
                      <a:pt x="429" y="768"/>
                    </a:cubicBezTo>
                    <a:cubicBezTo>
                      <a:pt x="402" y="781"/>
                      <a:pt x="406" y="780"/>
                      <a:pt x="378" y="790"/>
                    </a:cubicBezTo>
                    <a:close/>
                    <a:moveTo>
                      <a:pt x="507" y="726"/>
                    </a:moveTo>
                    <a:cubicBezTo>
                      <a:pt x="483" y="688"/>
                      <a:pt x="483" y="688"/>
                      <a:pt x="483" y="688"/>
                    </a:cubicBezTo>
                    <a:cubicBezTo>
                      <a:pt x="507" y="673"/>
                      <a:pt x="530" y="657"/>
                      <a:pt x="552" y="640"/>
                    </a:cubicBezTo>
                    <a:cubicBezTo>
                      <a:pt x="579" y="675"/>
                      <a:pt x="579" y="675"/>
                      <a:pt x="579" y="675"/>
                    </a:cubicBezTo>
                    <a:cubicBezTo>
                      <a:pt x="556" y="693"/>
                      <a:pt x="532" y="710"/>
                      <a:pt x="507" y="726"/>
                    </a:cubicBezTo>
                    <a:close/>
                    <a:moveTo>
                      <a:pt x="646" y="616"/>
                    </a:moveTo>
                    <a:cubicBezTo>
                      <a:pt x="615" y="584"/>
                      <a:pt x="615" y="584"/>
                      <a:pt x="615" y="584"/>
                    </a:cubicBezTo>
                    <a:cubicBezTo>
                      <a:pt x="635" y="565"/>
                      <a:pt x="653" y="543"/>
                      <a:pt x="670" y="522"/>
                    </a:cubicBezTo>
                    <a:cubicBezTo>
                      <a:pt x="705" y="549"/>
                      <a:pt x="705" y="549"/>
                      <a:pt x="705" y="549"/>
                    </a:cubicBezTo>
                    <a:cubicBezTo>
                      <a:pt x="687" y="572"/>
                      <a:pt x="667" y="594"/>
                      <a:pt x="646" y="616"/>
                    </a:cubicBezTo>
                    <a:close/>
                    <a:moveTo>
                      <a:pt x="755" y="474"/>
                    </a:moveTo>
                    <a:cubicBezTo>
                      <a:pt x="716" y="452"/>
                      <a:pt x="716" y="452"/>
                      <a:pt x="716" y="452"/>
                    </a:cubicBezTo>
                    <a:cubicBezTo>
                      <a:pt x="730" y="428"/>
                      <a:pt x="742" y="402"/>
                      <a:pt x="751" y="377"/>
                    </a:cubicBezTo>
                    <a:cubicBezTo>
                      <a:pt x="792" y="392"/>
                      <a:pt x="792" y="392"/>
                      <a:pt x="792" y="392"/>
                    </a:cubicBezTo>
                    <a:cubicBezTo>
                      <a:pt x="782" y="420"/>
                      <a:pt x="770" y="447"/>
                      <a:pt x="755" y="474"/>
                    </a:cubicBezTo>
                    <a:close/>
                    <a:moveTo>
                      <a:pt x="815" y="305"/>
                    </a:moveTo>
                    <a:cubicBezTo>
                      <a:pt x="771" y="298"/>
                      <a:pt x="771" y="298"/>
                      <a:pt x="771" y="298"/>
                    </a:cubicBezTo>
                    <a:cubicBezTo>
                      <a:pt x="774" y="281"/>
                      <a:pt x="775" y="263"/>
                      <a:pt x="775" y="247"/>
                    </a:cubicBezTo>
                    <a:cubicBezTo>
                      <a:pt x="775" y="237"/>
                      <a:pt x="775" y="227"/>
                      <a:pt x="774" y="217"/>
                    </a:cubicBezTo>
                    <a:cubicBezTo>
                      <a:pt x="818" y="213"/>
                      <a:pt x="818" y="213"/>
                      <a:pt x="818" y="213"/>
                    </a:cubicBezTo>
                    <a:cubicBezTo>
                      <a:pt x="819" y="224"/>
                      <a:pt x="820" y="235"/>
                      <a:pt x="820" y="247"/>
                    </a:cubicBezTo>
                    <a:cubicBezTo>
                      <a:pt x="820" y="266"/>
                      <a:pt x="818" y="285"/>
                      <a:pt x="815" y="305"/>
                    </a:cubicBezTo>
                    <a:close/>
                    <a:moveTo>
                      <a:pt x="357" y="265"/>
                    </a:moveTo>
                    <a:cubicBezTo>
                      <a:pt x="312" y="265"/>
                      <a:pt x="312" y="265"/>
                      <a:pt x="312" y="265"/>
                    </a:cubicBezTo>
                    <a:cubicBezTo>
                      <a:pt x="312" y="264"/>
                      <a:pt x="312" y="264"/>
                      <a:pt x="312" y="264"/>
                    </a:cubicBezTo>
                    <a:cubicBezTo>
                      <a:pt x="312" y="234"/>
                      <a:pt x="321" y="203"/>
                      <a:pt x="337" y="172"/>
                    </a:cubicBezTo>
                    <a:cubicBezTo>
                      <a:pt x="376" y="193"/>
                      <a:pt x="376" y="193"/>
                      <a:pt x="376" y="193"/>
                    </a:cubicBezTo>
                    <a:cubicBezTo>
                      <a:pt x="363" y="217"/>
                      <a:pt x="357" y="241"/>
                      <a:pt x="357" y="264"/>
                    </a:cubicBezTo>
                    <a:lnTo>
                      <a:pt x="357" y="265"/>
                    </a:lnTo>
                    <a:close/>
                    <a:moveTo>
                      <a:pt x="753" y="142"/>
                    </a:moveTo>
                    <a:cubicBezTo>
                      <a:pt x="742" y="118"/>
                      <a:pt x="726" y="98"/>
                      <a:pt x="706" y="82"/>
                    </a:cubicBezTo>
                    <a:cubicBezTo>
                      <a:pt x="734" y="48"/>
                      <a:pt x="734" y="48"/>
                      <a:pt x="734" y="48"/>
                    </a:cubicBezTo>
                    <a:cubicBezTo>
                      <a:pt x="759" y="68"/>
                      <a:pt x="779" y="93"/>
                      <a:pt x="793" y="123"/>
                    </a:cubicBezTo>
                    <a:lnTo>
                      <a:pt x="753" y="142"/>
                    </a:lnTo>
                    <a:close/>
                    <a:moveTo>
                      <a:pt x="424" y="130"/>
                    </a:moveTo>
                    <a:cubicBezTo>
                      <a:pt x="393" y="98"/>
                      <a:pt x="393" y="98"/>
                      <a:pt x="393" y="98"/>
                    </a:cubicBezTo>
                    <a:cubicBezTo>
                      <a:pt x="415" y="77"/>
                      <a:pt x="439" y="58"/>
                      <a:pt x="466" y="43"/>
                    </a:cubicBezTo>
                    <a:cubicBezTo>
                      <a:pt x="488" y="81"/>
                      <a:pt x="488" y="81"/>
                      <a:pt x="488" y="81"/>
                    </a:cubicBezTo>
                    <a:cubicBezTo>
                      <a:pt x="464" y="95"/>
                      <a:pt x="443" y="111"/>
                      <a:pt x="424" y="130"/>
                    </a:cubicBezTo>
                    <a:close/>
                    <a:moveTo>
                      <a:pt x="562" y="52"/>
                    </a:moveTo>
                    <a:cubicBezTo>
                      <a:pt x="552" y="9"/>
                      <a:pt x="552" y="9"/>
                      <a:pt x="552" y="9"/>
                    </a:cubicBezTo>
                    <a:cubicBezTo>
                      <a:pt x="586" y="1"/>
                      <a:pt x="618" y="0"/>
                      <a:pt x="647" y="6"/>
                    </a:cubicBezTo>
                    <a:cubicBezTo>
                      <a:pt x="639" y="50"/>
                      <a:pt x="639" y="50"/>
                      <a:pt x="639" y="50"/>
                    </a:cubicBezTo>
                    <a:cubicBezTo>
                      <a:pt x="616" y="45"/>
                      <a:pt x="589" y="46"/>
                      <a:pt x="562" y="52"/>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9" name="íṡ1ïďè"/>
              <p:cNvSpPr/>
              <p:nvPr/>
            </p:nvSpPr>
            <p:spPr bwMode="auto">
              <a:xfrm>
                <a:off x="-6809652" y="3212987"/>
                <a:ext cx="163327" cy="168132"/>
              </a:xfrm>
              <a:custGeom>
                <a:avLst/>
                <a:gdLst>
                  <a:gd name="T0" fmla="*/ 42 w 44"/>
                  <a:gd name="T1" fmla="*/ 46 h 46"/>
                  <a:gd name="T2" fmla="*/ 0 w 44"/>
                  <a:gd name="T3" fmla="*/ 44 h 46"/>
                  <a:gd name="T4" fmla="*/ 3 w 44"/>
                  <a:gd name="T5" fmla="*/ 0 h 46"/>
                  <a:gd name="T6" fmla="*/ 44 w 44"/>
                  <a:gd name="T7" fmla="*/ 2 h 46"/>
                  <a:gd name="T8" fmla="*/ 42 w 44"/>
                  <a:gd name="T9" fmla="*/ 46 h 46"/>
                </a:gdLst>
                <a:ahLst/>
                <a:cxnLst>
                  <a:cxn ang="0">
                    <a:pos x="T0" y="T1"/>
                  </a:cxn>
                  <a:cxn ang="0">
                    <a:pos x="T2" y="T3"/>
                  </a:cxn>
                  <a:cxn ang="0">
                    <a:pos x="T4" y="T5"/>
                  </a:cxn>
                  <a:cxn ang="0">
                    <a:pos x="T6" y="T7"/>
                  </a:cxn>
                  <a:cxn ang="0">
                    <a:pos x="T8" y="T9"/>
                  </a:cxn>
                </a:cxnLst>
                <a:rect l="0" t="0" r="r" b="b"/>
                <a:pathLst>
                  <a:path w="44" h="46">
                    <a:moveTo>
                      <a:pt x="42" y="46"/>
                    </a:moveTo>
                    <a:cubicBezTo>
                      <a:pt x="28" y="46"/>
                      <a:pt x="14" y="45"/>
                      <a:pt x="0" y="44"/>
                    </a:cubicBezTo>
                    <a:cubicBezTo>
                      <a:pt x="3" y="0"/>
                      <a:pt x="3" y="0"/>
                      <a:pt x="3" y="0"/>
                    </a:cubicBezTo>
                    <a:cubicBezTo>
                      <a:pt x="16" y="1"/>
                      <a:pt x="30" y="2"/>
                      <a:pt x="44" y="2"/>
                    </a:cubicBezTo>
                    <a:lnTo>
                      <a:pt x="42" y="46"/>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grpSp>
      <p:pic>
        <p:nvPicPr>
          <p:cNvPr id="7" name="Picture 6">
            <a:extLst>
              <a:ext uri="{FF2B5EF4-FFF2-40B4-BE49-F238E27FC236}">
                <a16:creationId xmlns:a16="http://schemas.microsoft.com/office/drawing/2014/main" id="{4E4DB95A-6EB1-7626-444B-8B240C3EC3AF}"/>
              </a:ext>
            </a:extLst>
          </p:cNvPr>
          <p:cNvPicPr>
            <a:picLocks noChangeAspect="1"/>
          </p:cNvPicPr>
          <p:nvPr/>
        </p:nvPicPr>
        <p:blipFill>
          <a:blip r:embed="rId7"/>
          <a:stretch>
            <a:fillRect/>
          </a:stretch>
        </p:blipFill>
        <p:spPr>
          <a:xfrm>
            <a:off x="4659801" y="1797464"/>
            <a:ext cx="4834547" cy="2158171"/>
          </a:xfrm>
          <a:prstGeom prst="rect">
            <a:avLst/>
          </a:prstGeom>
        </p:spPr>
      </p:pic>
    </p:spTree>
    <p:extLst>
      <p:ext uri="{BB962C8B-B14F-4D97-AF65-F5344CB8AC3E}">
        <p14:creationId xmlns:p14="http://schemas.microsoft.com/office/powerpoint/2010/main" val="26318451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rot="1002944">
            <a:off x="174327" y="189725"/>
            <a:ext cx="457971" cy="612229"/>
            <a:chOff x="10890144" y="1759223"/>
            <a:chExt cx="864300" cy="1155422"/>
          </a:xfrm>
        </p:grpSpPr>
        <p:sp>
          <p:nvSpPr>
            <p:cNvPr id="5" name="íşḷíḋe"/>
            <p:cNvSpPr/>
            <p:nvPr/>
          </p:nvSpPr>
          <p:spPr bwMode="auto">
            <a:xfrm>
              <a:off x="10890144" y="1759223"/>
              <a:ext cx="864300" cy="738237"/>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6" name="iŝļídê"/>
            <p:cNvSpPr/>
            <p:nvPr/>
          </p:nvSpPr>
          <p:spPr bwMode="auto">
            <a:xfrm>
              <a:off x="11164943" y="2530109"/>
              <a:ext cx="314703" cy="222197"/>
            </a:xfrm>
            <a:custGeom>
              <a:avLst/>
              <a:gdLst>
                <a:gd name="T0" fmla="*/ 194 w 194"/>
                <a:gd name="T1" fmla="*/ 2 h 137"/>
                <a:gd name="T2" fmla="*/ 191 w 194"/>
                <a:gd name="T3" fmla="*/ 0 h 137"/>
                <a:gd name="T4" fmla="*/ 3 w 194"/>
                <a:gd name="T5" fmla="*/ 0 h 137"/>
                <a:gd name="T6" fmla="*/ 0 w 194"/>
                <a:gd name="T7" fmla="*/ 2 h 137"/>
                <a:gd name="T8" fmla="*/ 0 w 194"/>
                <a:gd name="T9" fmla="*/ 4 h 137"/>
                <a:gd name="T10" fmla="*/ 25 w 194"/>
                <a:gd name="T11" fmla="*/ 137 h 137"/>
                <a:gd name="T12" fmla="*/ 32 w 194"/>
                <a:gd name="T13" fmla="*/ 136 h 137"/>
                <a:gd name="T14" fmla="*/ 14 w 194"/>
                <a:gd name="T15" fmla="*/ 42 h 137"/>
                <a:gd name="T16" fmla="*/ 180 w 194"/>
                <a:gd name="T17" fmla="*/ 42 h 137"/>
                <a:gd name="T18" fmla="*/ 161 w 194"/>
                <a:gd name="T19" fmla="*/ 136 h 137"/>
                <a:gd name="T20" fmla="*/ 168 w 194"/>
                <a:gd name="T21" fmla="*/ 137 h 137"/>
                <a:gd name="T22" fmla="*/ 194 w 194"/>
                <a:gd name="T23" fmla="*/ 4 h 137"/>
                <a:gd name="T24" fmla="*/ 194 w 194"/>
                <a:gd name="T25" fmla="*/ 2 h 137"/>
                <a:gd name="T26" fmla="*/ 183 w 194"/>
                <a:gd name="T27" fmla="*/ 7 h 137"/>
                <a:gd name="T28" fmla="*/ 159 w 194"/>
                <a:gd name="T29" fmla="*/ 33 h 137"/>
                <a:gd name="T30" fmla="*/ 135 w 194"/>
                <a:gd name="T31" fmla="*/ 7 h 137"/>
                <a:gd name="T32" fmla="*/ 183 w 194"/>
                <a:gd name="T33" fmla="*/ 7 h 137"/>
                <a:gd name="T34" fmla="*/ 185 w 194"/>
                <a:gd name="T35" fmla="*/ 15 h 137"/>
                <a:gd name="T36" fmla="*/ 181 w 194"/>
                <a:gd name="T37" fmla="*/ 35 h 137"/>
                <a:gd name="T38" fmla="*/ 167 w 194"/>
                <a:gd name="T39" fmla="*/ 35 h 137"/>
                <a:gd name="T40" fmla="*/ 185 w 194"/>
                <a:gd name="T41" fmla="*/ 15 h 137"/>
                <a:gd name="T42" fmla="*/ 105 w 194"/>
                <a:gd name="T43" fmla="*/ 35 h 137"/>
                <a:gd name="T44" fmla="*/ 128 w 194"/>
                <a:gd name="T45" fmla="*/ 9 h 137"/>
                <a:gd name="T46" fmla="*/ 151 w 194"/>
                <a:gd name="T47" fmla="*/ 35 h 137"/>
                <a:gd name="T48" fmla="*/ 105 w 194"/>
                <a:gd name="T49" fmla="*/ 35 h 137"/>
                <a:gd name="T50" fmla="*/ 121 w 194"/>
                <a:gd name="T51" fmla="*/ 7 h 137"/>
                <a:gd name="T52" fmla="*/ 97 w 194"/>
                <a:gd name="T53" fmla="*/ 33 h 137"/>
                <a:gd name="T54" fmla="*/ 73 w 194"/>
                <a:gd name="T55" fmla="*/ 7 h 137"/>
                <a:gd name="T56" fmla="*/ 121 w 194"/>
                <a:gd name="T57" fmla="*/ 7 h 137"/>
                <a:gd name="T58" fmla="*/ 43 w 194"/>
                <a:gd name="T59" fmla="*/ 35 h 137"/>
                <a:gd name="T60" fmla="*/ 66 w 194"/>
                <a:gd name="T61" fmla="*/ 9 h 137"/>
                <a:gd name="T62" fmla="*/ 89 w 194"/>
                <a:gd name="T63" fmla="*/ 35 h 137"/>
                <a:gd name="T64" fmla="*/ 43 w 194"/>
                <a:gd name="T65" fmla="*/ 35 h 137"/>
                <a:gd name="T66" fmla="*/ 27 w 194"/>
                <a:gd name="T67" fmla="*/ 35 h 137"/>
                <a:gd name="T68" fmla="*/ 13 w 194"/>
                <a:gd name="T69" fmla="*/ 35 h 137"/>
                <a:gd name="T70" fmla="*/ 9 w 194"/>
                <a:gd name="T71" fmla="*/ 15 h 137"/>
                <a:gd name="T72" fmla="*/ 27 w 194"/>
                <a:gd name="T73" fmla="*/ 35 h 137"/>
                <a:gd name="T74" fmla="*/ 59 w 194"/>
                <a:gd name="T75" fmla="*/ 7 h 137"/>
                <a:gd name="T76" fmla="*/ 35 w 194"/>
                <a:gd name="T77" fmla="*/ 33 h 137"/>
                <a:gd name="T78" fmla="*/ 11 w 194"/>
                <a:gd name="T79" fmla="*/ 7 h 137"/>
                <a:gd name="T80" fmla="*/ 59 w 194"/>
                <a:gd name="T81" fmla="*/ 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4" h="137">
                  <a:moveTo>
                    <a:pt x="194" y="2"/>
                  </a:moveTo>
                  <a:cubicBezTo>
                    <a:pt x="193" y="1"/>
                    <a:pt x="192" y="0"/>
                    <a:pt x="191" y="0"/>
                  </a:cubicBezTo>
                  <a:cubicBezTo>
                    <a:pt x="3" y="0"/>
                    <a:pt x="3" y="0"/>
                    <a:pt x="3" y="0"/>
                  </a:cubicBezTo>
                  <a:cubicBezTo>
                    <a:pt x="2" y="0"/>
                    <a:pt x="1" y="1"/>
                    <a:pt x="0" y="2"/>
                  </a:cubicBezTo>
                  <a:cubicBezTo>
                    <a:pt x="0" y="3"/>
                    <a:pt x="0" y="3"/>
                    <a:pt x="0" y="4"/>
                  </a:cubicBezTo>
                  <a:cubicBezTo>
                    <a:pt x="25" y="137"/>
                    <a:pt x="25" y="137"/>
                    <a:pt x="25" y="137"/>
                  </a:cubicBezTo>
                  <a:cubicBezTo>
                    <a:pt x="32" y="136"/>
                    <a:pt x="32" y="136"/>
                    <a:pt x="32" y="136"/>
                  </a:cubicBezTo>
                  <a:cubicBezTo>
                    <a:pt x="14" y="42"/>
                    <a:pt x="14" y="42"/>
                    <a:pt x="14" y="42"/>
                  </a:cubicBezTo>
                  <a:cubicBezTo>
                    <a:pt x="180" y="42"/>
                    <a:pt x="180" y="42"/>
                    <a:pt x="180" y="42"/>
                  </a:cubicBezTo>
                  <a:cubicBezTo>
                    <a:pt x="161" y="136"/>
                    <a:pt x="161" y="136"/>
                    <a:pt x="161" y="136"/>
                  </a:cubicBezTo>
                  <a:cubicBezTo>
                    <a:pt x="168" y="137"/>
                    <a:pt x="168" y="137"/>
                    <a:pt x="168" y="137"/>
                  </a:cubicBezTo>
                  <a:cubicBezTo>
                    <a:pt x="194" y="4"/>
                    <a:pt x="194" y="4"/>
                    <a:pt x="194" y="4"/>
                  </a:cubicBezTo>
                  <a:cubicBezTo>
                    <a:pt x="194" y="3"/>
                    <a:pt x="194" y="3"/>
                    <a:pt x="194" y="2"/>
                  </a:cubicBezTo>
                  <a:close/>
                  <a:moveTo>
                    <a:pt x="183" y="7"/>
                  </a:moveTo>
                  <a:cubicBezTo>
                    <a:pt x="159" y="33"/>
                    <a:pt x="159" y="33"/>
                    <a:pt x="159" y="33"/>
                  </a:cubicBezTo>
                  <a:cubicBezTo>
                    <a:pt x="135" y="7"/>
                    <a:pt x="135" y="7"/>
                    <a:pt x="135" y="7"/>
                  </a:cubicBezTo>
                  <a:lnTo>
                    <a:pt x="183" y="7"/>
                  </a:lnTo>
                  <a:close/>
                  <a:moveTo>
                    <a:pt x="185" y="15"/>
                  </a:moveTo>
                  <a:cubicBezTo>
                    <a:pt x="181" y="35"/>
                    <a:pt x="181" y="35"/>
                    <a:pt x="181" y="35"/>
                  </a:cubicBezTo>
                  <a:cubicBezTo>
                    <a:pt x="167" y="35"/>
                    <a:pt x="167" y="35"/>
                    <a:pt x="167" y="35"/>
                  </a:cubicBezTo>
                  <a:lnTo>
                    <a:pt x="185" y="15"/>
                  </a:lnTo>
                  <a:close/>
                  <a:moveTo>
                    <a:pt x="105" y="35"/>
                  </a:moveTo>
                  <a:cubicBezTo>
                    <a:pt x="128" y="9"/>
                    <a:pt x="128" y="9"/>
                    <a:pt x="128" y="9"/>
                  </a:cubicBezTo>
                  <a:cubicBezTo>
                    <a:pt x="151" y="35"/>
                    <a:pt x="151" y="35"/>
                    <a:pt x="151" y="35"/>
                  </a:cubicBezTo>
                  <a:lnTo>
                    <a:pt x="105" y="35"/>
                  </a:lnTo>
                  <a:close/>
                  <a:moveTo>
                    <a:pt x="121" y="7"/>
                  </a:moveTo>
                  <a:cubicBezTo>
                    <a:pt x="97" y="33"/>
                    <a:pt x="97" y="33"/>
                    <a:pt x="97" y="33"/>
                  </a:cubicBezTo>
                  <a:cubicBezTo>
                    <a:pt x="73" y="7"/>
                    <a:pt x="73" y="7"/>
                    <a:pt x="73" y="7"/>
                  </a:cubicBezTo>
                  <a:lnTo>
                    <a:pt x="121" y="7"/>
                  </a:lnTo>
                  <a:close/>
                  <a:moveTo>
                    <a:pt x="43" y="35"/>
                  </a:moveTo>
                  <a:cubicBezTo>
                    <a:pt x="66" y="9"/>
                    <a:pt x="66" y="9"/>
                    <a:pt x="66" y="9"/>
                  </a:cubicBezTo>
                  <a:cubicBezTo>
                    <a:pt x="89" y="35"/>
                    <a:pt x="89" y="35"/>
                    <a:pt x="89" y="35"/>
                  </a:cubicBezTo>
                  <a:lnTo>
                    <a:pt x="43" y="35"/>
                  </a:lnTo>
                  <a:close/>
                  <a:moveTo>
                    <a:pt x="27" y="35"/>
                  </a:moveTo>
                  <a:cubicBezTo>
                    <a:pt x="13" y="35"/>
                    <a:pt x="13" y="35"/>
                    <a:pt x="13" y="35"/>
                  </a:cubicBezTo>
                  <a:cubicBezTo>
                    <a:pt x="9" y="15"/>
                    <a:pt x="9" y="15"/>
                    <a:pt x="9" y="15"/>
                  </a:cubicBezTo>
                  <a:lnTo>
                    <a:pt x="27" y="35"/>
                  </a:lnTo>
                  <a:close/>
                  <a:moveTo>
                    <a:pt x="59" y="7"/>
                  </a:moveTo>
                  <a:cubicBezTo>
                    <a:pt x="35" y="33"/>
                    <a:pt x="35" y="33"/>
                    <a:pt x="35" y="33"/>
                  </a:cubicBezTo>
                  <a:cubicBezTo>
                    <a:pt x="11" y="7"/>
                    <a:pt x="11" y="7"/>
                    <a:pt x="11" y="7"/>
                  </a:cubicBezTo>
                  <a:lnTo>
                    <a:pt x="59" y="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7" name="íṥlïḋè"/>
            <p:cNvSpPr/>
            <p:nvPr/>
          </p:nvSpPr>
          <p:spPr bwMode="auto">
            <a:xfrm>
              <a:off x="11206661" y="2757747"/>
              <a:ext cx="231266" cy="15689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8" name="íṩlidé"/>
            <p:cNvSpPr/>
            <p:nvPr/>
          </p:nvSpPr>
          <p:spPr bwMode="auto">
            <a:xfrm>
              <a:off x="11322748" y="2757747"/>
              <a:ext cx="115180" cy="15689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9" name="íśḻîḋe"/>
            <p:cNvSpPr/>
            <p:nvPr/>
          </p:nvSpPr>
          <p:spPr bwMode="auto">
            <a:xfrm>
              <a:off x="11195778" y="2735074"/>
              <a:ext cx="253032" cy="2720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0" name="íṧḻíḋé"/>
            <p:cNvSpPr/>
            <p:nvPr/>
          </p:nvSpPr>
          <p:spPr bwMode="auto">
            <a:xfrm>
              <a:off x="1136809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1" name="ïšlîḍè"/>
            <p:cNvSpPr/>
            <p:nvPr/>
          </p:nvSpPr>
          <p:spPr bwMode="auto">
            <a:xfrm>
              <a:off x="1130007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2" name="îṧḻîḓe"/>
            <p:cNvSpPr/>
            <p:nvPr/>
          </p:nvSpPr>
          <p:spPr bwMode="auto">
            <a:xfrm>
              <a:off x="11231148" y="2735981"/>
              <a:ext cx="44440" cy="67112"/>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3" name="iŝlïḍé"/>
            <p:cNvSpPr/>
            <p:nvPr/>
          </p:nvSpPr>
          <p:spPr bwMode="auto">
            <a:xfrm>
              <a:off x="11322748"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4" name="isḻidê"/>
            <p:cNvSpPr/>
            <p:nvPr/>
          </p:nvSpPr>
          <p:spPr bwMode="auto">
            <a:xfrm>
              <a:off x="11390767"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5" name="iṩļíḋe"/>
            <p:cNvSpPr/>
            <p:nvPr/>
          </p:nvSpPr>
          <p:spPr bwMode="auto">
            <a:xfrm>
              <a:off x="11253822" y="2735981"/>
              <a:ext cx="21766" cy="67112"/>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6" name="iSlïďè"/>
            <p:cNvSpPr/>
            <p:nvPr/>
          </p:nvSpPr>
          <p:spPr bwMode="auto">
            <a:xfrm>
              <a:off x="11382605" y="2726912"/>
              <a:ext cx="18138"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7" name="iŝḻïḑè"/>
            <p:cNvSpPr/>
            <p:nvPr/>
          </p:nvSpPr>
          <p:spPr bwMode="auto">
            <a:xfrm>
              <a:off x="11312771" y="2726912"/>
              <a:ext cx="19046"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8" name="ïṣľîḍè"/>
            <p:cNvSpPr/>
            <p:nvPr/>
          </p:nvSpPr>
          <p:spPr bwMode="auto">
            <a:xfrm>
              <a:off x="11244752" y="2726912"/>
              <a:ext cx="17232"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9" name="ïṡľiḋe"/>
            <p:cNvSpPr/>
            <p:nvPr/>
          </p:nvSpPr>
          <p:spPr bwMode="auto">
            <a:xfrm>
              <a:off x="11218451" y="2827580"/>
              <a:ext cx="207686" cy="27208"/>
            </a:xfrm>
            <a:custGeom>
              <a:avLst/>
              <a:gdLst>
                <a:gd name="T0" fmla="*/ 226 w 229"/>
                <a:gd name="T1" fmla="*/ 30 h 30"/>
                <a:gd name="T2" fmla="*/ 229 w 229"/>
                <a:gd name="T3" fmla="*/ 0 h 30"/>
                <a:gd name="T4" fmla="*/ 0 w 229"/>
                <a:gd name="T5" fmla="*/ 0 h 30"/>
                <a:gd name="T6" fmla="*/ 4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4" y="30"/>
                  </a:lnTo>
                  <a:lnTo>
                    <a:pt x="226" y="30"/>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20" name="îŝḷíḍê"/>
            <p:cNvSpPr/>
            <p:nvPr/>
          </p:nvSpPr>
          <p:spPr bwMode="auto">
            <a:xfrm>
              <a:off x="11322748" y="2827580"/>
              <a:ext cx="103389" cy="2720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21" name="ïśļîḑê"/>
            <p:cNvSpPr/>
            <p:nvPr/>
          </p:nvSpPr>
          <p:spPr bwMode="auto">
            <a:xfrm>
              <a:off x="11222079" y="2854788"/>
              <a:ext cx="201337" cy="11790"/>
            </a:xfrm>
            <a:custGeom>
              <a:avLst/>
              <a:gdLst>
                <a:gd name="T0" fmla="*/ 222 w 222"/>
                <a:gd name="T1" fmla="*/ 0 h 13"/>
                <a:gd name="T2" fmla="*/ 0 w 222"/>
                <a:gd name="T3" fmla="*/ 0 h 13"/>
                <a:gd name="T4" fmla="*/ 1 w 222"/>
                <a:gd name="T5" fmla="*/ 13 h 13"/>
                <a:gd name="T6" fmla="*/ 220 w 222"/>
                <a:gd name="T7" fmla="*/ 13 h 13"/>
                <a:gd name="T8" fmla="*/ 222 w 222"/>
                <a:gd name="T9" fmla="*/ 0 h 13"/>
              </a:gdLst>
              <a:ahLst/>
              <a:cxnLst>
                <a:cxn ang="0">
                  <a:pos x="T0" y="T1"/>
                </a:cxn>
                <a:cxn ang="0">
                  <a:pos x="T2" y="T3"/>
                </a:cxn>
                <a:cxn ang="0">
                  <a:pos x="T4" y="T5"/>
                </a:cxn>
                <a:cxn ang="0">
                  <a:pos x="T6" y="T7"/>
                </a:cxn>
                <a:cxn ang="0">
                  <a:pos x="T8" y="T9"/>
                </a:cxn>
              </a:cxnLst>
              <a:rect l="0" t="0" r="r" b="b"/>
              <a:pathLst>
                <a:path w="222" h="13">
                  <a:moveTo>
                    <a:pt x="222" y="0"/>
                  </a:moveTo>
                  <a:lnTo>
                    <a:pt x="0" y="0"/>
                  </a:lnTo>
                  <a:lnTo>
                    <a:pt x="1" y="13"/>
                  </a:lnTo>
                  <a:lnTo>
                    <a:pt x="220" y="13"/>
                  </a:lnTo>
                  <a:lnTo>
                    <a:pt x="222" y="0"/>
                  </a:ln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22" name="ïṡḷïḓé"/>
            <p:cNvSpPr/>
            <p:nvPr/>
          </p:nvSpPr>
          <p:spPr bwMode="auto">
            <a:xfrm>
              <a:off x="11322748" y="2854788"/>
              <a:ext cx="100669" cy="11790"/>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23" name="î$ļíḍè"/>
            <p:cNvSpPr/>
            <p:nvPr/>
          </p:nvSpPr>
          <p:spPr bwMode="auto">
            <a:xfrm>
              <a:off x="11164943" y="1761036"/>
              <a:ext cx="314703" cy="736423"/>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24" name="íṥ1iḍê"/>
            <p:cNvSpPr/>
            <p:nvPr/>
          </p:nvSpPr>
          <p:spPr bwMode="auto">
            <a:xfrm>
              <a:off x="11392581" y="1789151"/>
              <a:ext cx="326493" cy="708309"/>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25" name="ïšḷide"/>
            <p:cNvSpPr/>
            <p:nvPr/>
          </p:nvSpPr>
          <p:spPr bwMode="auto">
            <a:xfrm>
              <a:off x="10927329" y="1789151"/>
              <a:ext cx="325586" cy="708309"/>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26" name="îšlïde"/>
            <p:cNvSpPr/>
            <p:nvPr/>
          </p:nvSpPr>
          <p:spPr bwMode="auto">
            <a:xfrm>
              <a:off x="11164943" y="2496553"/>
              <a:ext cx="314703" cy="45346"/>
            </a:xfrm>
            <a:custGeom>
              <a:avLst/>
              <a:gdLst>
                <a:gd name="T0" fmla="*/ 0 w 194"/>
                <a:gd name="T1" fmla="*/ 0 h 28"/>
                <a:gd name="T2" fmla="*/ 194 w 194"/>
                <a:gd name="T3" fmla="*/ 0 h 28"/>
                <a:gd name="T4" fmla="*/ 194 w 194"/>
                <a:gd name="T5" fmla="*/ 0 h 28"/>
                <a:gd name="T6" fmla="*/ 194 w 194"/>
                <a:gd name="T7" fmla="*/ 28 h 28"/>
                <a:gd name="T8" fmla="*/ 194 w 194"/>
                <a:gd name="T9" fmla="*/ 28 h 28"/>
                <a:gd name="T10" fmla="*/ 0 w 194"/>
                <a:gd name="T11" fmla="*/ 28 h 28"/>
                <a:gd name="T12" fmla="*/ 0 w 194"/>
                <a:gd name="T13" fmla="*/ 28 h 28"/>
                <a:gd name="T14" fmla="*/ 0 w 194"/>
                <a:gd name="T15" fmla="*/ 0 h 28"/>
                <a:gd name="T16" fmla="*/ 0 w 194"/>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8">
                  <a:moveTo>
                    <a:pt x="0" y="0"/>
                  </a:moveTo>
                  <a:cubicBezTo>
                    <a:pt x="194" y="0"/>
                    <a:pt x="194" y="0"/>
                    <a:pt x="194" y="0"/>
                  </a:cubicBezTo>
                  <a:cubicBezTo>
                    <a:pt x="194" y="0"/>
                    <a:pt x="194" y="0"/>
                    <a:pt x="194" y="0"/>
                  </a:cubicBezTo>
                  <a:cubicBezTo>
                    <a:pt x="194" y="28"/>
                    <a:pt x="194" y="28"/>
                    <a:pt x="194" y="28"/>
                  </a:cubicBezTo>
                  <a:cubicBezTo>
                    <a:pt x="194" y="28"/>
                    <a:pt x="194" y="28"/>
                    <a:pt x="194" y="28"/>
                  </a:cubicBezTo>
                  <a:cubicBezTo>
                    <a:pt x="0" y="28"/>
                    <a:pt x="0" y="28"/>
                    <a:pt x="0" y="28"/>
                  </a:cubicBezTo>
                  <a:cubicBezTo>
                    <a:pt x="0" y="28"/>
                    <a:pt x="0" y="28"/>
                    <a:pt x="0" y="28"/>
                  </a:cubicBezTo>
                  <a:cubicBezTo>
                    <a:pt x="0" y="0"/>
                    <a:pt x="0" y="0"/>
                    <a:pt x="0" y="0"/>
                  </a:cubicBezTo>
                  <a:cubicBezTo>
                    <a:pt x="0" y="0"/>
                    <a:pt x="0" y="0"/>
                    <a:pt x="0" y="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27" name="ïs1îḓe"/>
            <p:cNvSpPr/>
            <p:nvPr/>
          </p:nvSpPr>
          <p:spPr bwMode="auto">
            <a:xfrm>
              <a:off x="11323654" y="2496553"/>
              <a:ext cx="155991" cy="45346"/>
            </a:xfrm>
            <a:custGeom>
              <a:avLst/>
              <a:gdLst>
                <a:gd name="T0" fmla="*/ 96 w 96"/>
                <a:gd name="T1" fmla="*/ 0 h 28"/>
                <a:gd name="T2" fmla="*/ 0 w 96"/>
                <a:gd name="T3" fmla="*/ 0 h 28"/>
                <a:gd name="T4" fmla="*/ 0 w 96"/>
                <a:gd name="T5" fmla="*/ 28 h 28"/>
                <a:gd name="T6" fmla="*/ 96 w 96"/>
                <a:gd name="T7" fmla="*/ 28 h 28"/>
                <a:gd name="T8" fmla="*/ 96 w 96"/>
                <a:gd name="T9" fmla="*/ 28 h 28"/>
                <a:gd name="T10" fmla="*/ 96 w 96"/>
                <a:gd name="T11" fmla="*/ 0 h 28"/>
                <a:gd name="T12" fmla="*/ 96 w 96"/>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6" h="28">
                  <a:moveTo>
                    <a:pt x="96" y="0"/>
                  </a:moveTo>
                  <a:cubicBezTo>
                    <a:pt x="0" y="0"/>
                    <a:pt x="0" y="0"/>
                    <a:pt x="0" y="0"/>
                  </a:cubicBezTo>
                  <a:cubicBezTo>
                    <a:pt x="0" y="28"/>
                    <a:pt x="0" y="28"/>
                    <a:pt x="0" y="28"/>
                  </a:cubicBezTo>
                  <a:cubicBezTo>
                    <a:pt x="96" y="28"/>
                    <a:pt x="96" y="28"/>
                    <a:pt x="96" y="28"/>
                  </a:cubicBezTo>
                  <a:cubicBezTo>
                    <a:pt x="96" y="28"/>
                    <a:pt x="96" y="28"/>
                    <a:pt x="96" y="28"/>
                  </a:cubicBezTo>
                  <a:cubicBezTo>
                    <a:pt x="96" y="0"/>
                    <a:pt x="96" y="0"/>
                    <a:pt x="96" y="0"/>
                  </a:cubicBezTo>
                  <a:cubicBezTo>
                    <a:pt x="96" y="0"/>
                    <a:pt x="96" y="0"/>
                    <a:pt x="96" y="0"/>
                  </a:cubicBez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28" name="îSļîḍe"/>
            <p:cNvSpPr/>
            <p:nvPr/>
          </p:nvSpPr>
          <p:spPr bwMode="auto">
            <a:xfrm>
              <a:off x="11322748" y="1761036"/>
              <a:ext cx="156898" cy="736423"/>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grpSp>
      <p:cxnSp>
        <p:nvCxnSpPr>
          <p:cNvPr id="30" name="直接连接符 29"/>
          <p:cNvCxnSpPr>
            <a:stCxn id="38" idx="1"/>
          </p:cNvCxnSpPr>
          <p:nvPr/>
        </p:nvCxnSpPr>
        <p:spPr>
          <a:xfrm flipH="1">
            <a:off x="767715" y="527050"/>
            <a:ext cx="34328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直接连接符 30"/>
          <p:cNvCxnSpPr>
            <a:endCxn id="38" idx="3"/>
          </p:cNvCxnSpPr>
          <p:nvPr/>
        </p:nvCxnSpPr>
        <p:spPr>
          <a:xfrm flipH="1">
            <a:off x="8686800" y="527050"/>
            <a:ext cx="2774315" cy="0"/>
          </a:xfrm>
          <a:prstGeom prst="line">
            <a:avLst/>
          </a:prstGeom>
        </p:spPr>
        <p:style>
          <a:lnRef idx="1">
            <a:schemeClr val="accent1"/>
          </a:lnRef>
          <a:fillRef idx="0">
            <a:schemeClr val="accent1"/>
          </a:fillRef>
          <a:effectRef idx="0">
            <a:schemeClr val="accent1"/>
          </a:effectRef>
          <a:fontRef idx="minor">
            <a:schemeClr val="tx1"/>
          </a:fontRef>
        </p:style>
      </p:cxnSp>
      <p:sp>
        <p:nvSpPr>
          <p:cNvPr id="32" name="îṣľîḍê"/>
          <p:cNvSpPr/>
          <p:nvPr/>
        </p:nvSpPr>
        <p:spPr bwMode="auto">
          <a:xfrm>
            <a:off x="10596227" y="164821"/>
            <a:ext cx="377967" cy="225161"/>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33" name="íṩľíḋê"/>
          <p:cNvSpPr/>
          <p:nvPr/>
        </p:nvSpPr>
        <p:spPr bwMode="auto">
          <a:xfrm>
            <a:off x="637329" y="609274"/>
            <a:ext cx="635000" cy="284928"/>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34" name="íşļîďe"/>
          <p:cNvSpPr/>
          <p:nvPr/>
        </p:nvSpPr>
        <p:spPr bwMode="auto">
          <a:xfrm>
            <a:off x="10974194" y="433706"/>
            <a:ext cx="838728" cy="321470"/>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85" name="Group 9"/>
          <p:cNvGrpSpPr>
            <a:grpSpLocks noChangeAspect="1"/>
          </p:cNvGrpSpPr>
          <p:nvPr/>
        </p:nvGrpSpPr>
        <p:grpSpPr bwMode="auto">
          <a:xfrm>
            <a:off x="459105" y="1178560"/>
            <a:ext cx="1741170" cy="850900"/>
            <a:chOff x="2341" y="1016"/>
            <a:chExt cx="3003" cy="2286"/>
          </a:xfrm>
          <a:solidFill>
            <a:srgbClr val="FFC000"/>
          </a:solidFill>
        </p:grpSpPr>
        <p:sp>
          <p:nvSpPr>
            <p:cNvPr id="86" name="Freeform 10"/>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87" name="Freeform 11"/>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88" name="Freeform 12"/>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89" name="Freeform 13"/>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grpSp>
      <p:grpSp>
        <p:nvGrpSpPr>
          <p:cNvPr id="137" name="Group 9"/>
          <p:cNvGrpSpPr>
            <a:grpSpLocks noChangeAspect="1"/>
          </p:cNvGrpSpPr>
          <p:nvPr/>
        </p:nvGrpSpPr>
        <p:grpSpPr bwMode="auto">
          <a:xfrm>
            <a:off x="480370" y="2207231"/>
            <a:ext cx="1741170" cy="850900"/>
            <a:chOff x="2341" y="1016"/>
            <a:chExt cx="3003" cy="2286"/>
          </a:xfrm>
          <a:solidFill>
            <a:srgbClr val="00B0F0"/>
          </a:solidFill>
        </p:grpSpPr>
        <p:sp>
          <p:nvSpPr>
            <p:cNvPr id="138" name="Freeform 10"/>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2"/>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139" name="Freeform 11"/>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2"/>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140" name="Freeform 12"/>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2"/>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141" name="Freeform 13"/>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2"/>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grpSp>
      <p:grpSp>
        <p:nvGrpSpPr>
          <p:cNvPr id="144" name="Group 9"/>
          <p:cNvGrpSpPr>
            <a:grpSpLocks noChangeAspect="1"/>
          </p:cNvGrpSpPr>
          <p:nvPr/>
        </p:nvGrpSpPr>
        <p:grpSpPr bwMode="auto">
          <a:xfrm>
            <a:off x="416575" y="3220380"/>
            <a:ext cx="1741170" cy="850900"/>
            <a:chOff x="2341" y="1016"/>
            <a:chExt cx="3003" cy="2286"/>
          </a:xfrm>
          <a:solidFill>
            <a:srgbClr val="92D050"/>
          </a:solidFill>
        </p:grpSpPr>
        <p:sp>
          <p:nvSpPr>
            <p:cNvPr id="145" name="Freeform 10"/>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3"/>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146" name="Freeform 11"/>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3"/>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147" name="Freeform 12"/>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3"/>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148" name="Freeform 13"/>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3"/>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grpSp>
      <p:grpSp>
        <p:nvGrpSpPr>
          <p:cNvPr id="177" name="组合 176"/>
          <p:cNvGrpSpPr/>
          <p:nvPr/>
        </p:nvGrpSpPr>
        <p:grpSpPr>
          <a:xfrm>
            <a:off x="11704786" y="146329"/>
            <a:ext cx="487176" cy="608889"/>
            <a:chOff x="6384925" y="4411663"/>
            <a:chExt cx="349250" cy="436563"/>
          </a:xfrm>
          <a:solidFill>
            <a:schemeClr val="accent2"/>
          </a:solidFill>
        </p:grpSpPr>
        <p:sp>
          <p:nvSpPr>
            <p:cNvPr id="178" name="Freeform 17"/>
            <p:cNvSpPr>
              <a:spLocks noEditPoints="1"/>
            </p:cNvSpPr>
            <p:nvPr/>
          </p:nvSpPr>
          <p:spPr bwMode="auto">
            <a:xfrm>
              <a:off x="6450013" y="4543426"/>
              <a:ext cx="234950" cy="222250"/>
            </a:xfrm>
            <a:custGeom>
              <a:avLst/>
              <a:gdLst>
                <a:gd name="T0" fmla="*/ 44 w 62"/>
                <a:gd name="T1" fmla="*/ 50 h 59"/>
                <a:gd name="T2" fmla="*/ 42 w 62"/>
                <a:gd name="T3" fmla="*/ 50 h 59"/>
                <a:gd name="T4" fmla="*/ 3 w 62"/>
                <a:gd name="T5" fmla="*/ 38 h 59"/>
                <a:gd name="T6" fmla="*/ 4 w 62"/>
                <a:gd name="T7" fmla="*/ 36 h 59"/>
                <a:gd name="T8" fmla="*/ 6 w 62"/>
                <a:gd name="T9" fmla="*/ 15 h 59"/>
                <a:gd name="T10" fmla="*/ 9 w 62"/>
                <a:gd name="T11" fmla="*/ 15 h 59"/>
                <a:gd name="T12" fmla="*/ 55 w 62"/>
                <a:gd name="T13" fmla="*/ 13 h 59"/>
                <a:gd name="T14" fmla="*/ 52 w 62"/>
                <a:gd name="T15" fmla="*/ 42 h 59"/>
                <a:gd name="T16" fmla="*/ 44 w 62"/>
                <a:gd name="T17" fmla="*/ 50 h 59"/>
                <a:gd name="T18" fmla="*/ 19 w 62"/>
                <a:gd name="T19" fmla="*/ 10 h 59"/>
                <a:gd name="T20" fmla="*/ 6 w 62"/>
                <a:gd name="T21" fmla="*/ 35 h 59"/>
                <a:gd name="T22" fmla="*/ 12 w 62"/>
                <a:gd name="T23" fmla="*/ 32 h 59"/>
                <a:gd name="T24" fmla="*/ 7 w 62"/>
                <a:gd name="T25" fmla="*/ 37 h 59"/>
                <a:gd name="T26" fmla="*/ 41 w 62"/>
                <a:gd name="T27" fmla="*/ 48 h 59"/>
                <a:gd name="T28" fmla="*/ 39 w 62"/>
                <a:gd name="T29" fmla="*/ 45 h 59"/>
                <a:gd name="T30" fmla="*/ 40 w 62"/>
                <a:gd name="T31" fmla="*/ 43 h 59"/>
                <a:gd name="T32" fmla="*/ 43 w 62"/>
                <a:gd name="T33" fmla="*/ 47 h 59"/>
                <a:gd name="T34" fmla="*/ 54 w 62"/>
                <a:gd name="T35" fmla="*/ 16 h 59"/>
                <a:gd name="T36" fmla="*/ 47 w 62"/>
                <a:gd name="T37" fmla="*/ 20 h 59"/>
                <a:gd name="T38" fmla="*/ 53 w 62"/>
                <a:gd name="T39" fmla="*/ 14 h 59"/>
                <a:gd name="T40" fmla="*/ 19 w 62"/>
                <a:gd name="T41" fmla="*/ 1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2" h="59">
                  <a:moveTo>
                    <a:pt x="44" y="50"/>
                  </a:moveTo>
                  <a:cubicBezTo>
                    <a:pt x="43" y="51"/>
                    <a:pt x="43" y="50"/>
                    <a:pt x="42" y="50"/>
                  </a:cubicBezTo>
                  <a:cubicBezTo>
                    <a:pt x="27" y="59"/>
                    <a:pt x="13" y="50"/>
                    <a:pt x="3" y="38"/>
                  </a:cubicBezTo>
                  <a:cubicBezTo>
                    <a:pt x="3" y="37"/>
                    <a:pt x="4" y="37"/>
                    <a:pt x="4" y="36"/>
                  </a:cubicBezTo>
                  <a:cubicBezTo>
                    <a:pt x="0" y="28"/>
                    <a:pt x="2" y="21"/>
                    <a:pt x="6" y="15"/>
                  </a:cubicBezTo>
                  <a:cubicBezTo>
                    <a:pt x="7" y="15"/>
                    <a:pt x="8" y="14"/>
                    <a:pt x="9" y="15"/>
                  </a:cubicBezTo>
                  <a:cubicBezTo>
                    <a:pt x="23" y="1"/>
                    <a:pt x="46" y="0"/>
                    <a:pt x="55" y="13"/>
                  </a:cubicBezTo>
                  <a:cubicBezTo>
                    <a:pt x="62" y="23"/>
                    <a:pt x="57" y="36"/>
                    <a:pt x="52" y="42"/>
                  </a:cubicBezTo>
                  <a:cubicBezTo>
                    <a:pt x="50" y="45"/>
                    <a:pt x="45" y="47"/>
                    <a:pt x="44" y="50"/>
                  </a:cubicBezTo>
                  <a:close/>
                  <a:moveTo>
                    <a:pt x="19" y="10"/>
                  </a:moveTo>
                  <a:cubicBezTo>
                    <a:pt x="9" y="15"/>
                    <a:pt x="3" y="23"/>
                    <a:pt x="6" y="35"/>
                  </a:cubicBezTo>
                  <a:cubicBezTo>
                    <a:pt x="8" y="35"/>
                    <a:pt x="10" y="31"/>
                    <a:pt x="12" y="32"/>
                  </a:cubicBezTo>
                  <a:cubicBezTo>
                    <a:pt x="11" y="34"/>
                    <a:pt x="9" y="35"/>
                    <a:pt x="7" y="37"/>
                  </a:cubicBezTo>
                  <a:cubicBezTo>
                    <a:pt x="15" y="50"/>
                    <a:pt x="28" y="55"/>
                    <a:pt x="41" y="48"/>
                  </a:cubicBezTo>
                  <a:cubicBezTo>
                    <a:pt x="41" y="46"/>
                    <a:pt x="39" y="46"/>
                    <a:pt x="39" y="45"/>
                  </a:cubicBezTo>
                  <a:cubicBezTo>
                    <a:pt x="39" y="44"/>
                    <a:pt x="39" y="44"/>
                    <a:pt x="40" y="43"/>
                  </a:cubicBezTo>
                  <a:cubicBezTo>
                    <a:pt x="42" y="43"/>
                    <a:pt x="42" y="46"/>
                    <a:pt x="43" y="47"/>
                  </a:cubicBezTo>
                  <a:cubicBezTo>
                    <a:pt x="54" y="39"/>
                    <a:pt x="60" y="30"/>
                    <a:pt x="54" y="16"/>
                  </a:cubicBezTo>
                  <a:cubicBezTo>
                    <a:pt x="52" y="17"/>
                    <a:pt x="50" y="22"/>
                    <a:pt x="47" y="20"/>
                  </a:cubicBezTo>
                  <a:cubicBezTo>
                    <a:pt x="47" y="16"/>
                    <a:pt x="51" y="17"/>
                    <a:pt x="53" y="14"/>
                  </a:cubicBezTo>
                  <a:cubicBezTo>
                    <a:pt x="46" y="5"/>
                    <a:pt x="31" y="3"/>
                    <a:pt x="19"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179" name="Freeform 18"/>
            <p:cNvSpPr/>
            <p:nvPr/>
          </p:nvSpPr>
          <p:spPr bwMode="auto">
            <a:xfrm>
              <a:off x="6532563" y="4579938"/>
              <a:ext cx="57150" cy="150813"/>
            </a:xfrm>
            <a:custGeom>
              <a:avLst/>
              <a:gdLst>
                <a:gd name="T0" fmla="*/ 1 w 15"/>
                <a:gd name="T1" fmla="*/ 0 h 40"/>
                <a:gd name="T2" fmla="*/ 13 w 15"/>
                <a:gd name="T3" fmla="*/ 19 h 40"/>
                <a:gd name="T4" fmla="*/ 7 w 15"/>
                <a:gd name="T5" fmla="*/ 39 h 40"/>
                <a:gd name="T6" fmla="*/ 4 w 15"/>
                <a:gd name="T7" fmla="*/ 39 h 40"/>
                <a:gd name="T8" fmla="*/ 10 w 15"/>
                <a:gd name="T9" fmla="*/ 23 h 40"/>
                <a:gd name="T10" fmla="*/ 10 w 15"/>
                <a:gd name="T11" fmla="*/ 24 h 40"/>
                <a:gd name="T12" fmla="*/ 11 w 15"/>
                <a:gd name="T13" fmla="*/ 22 h 40"/>
                <a:gd name="T14" fmla="*/ 0 w 15"/>
                <a:gd name="T15" fmla="*/ 1 h 40"/>
                <a:gd name="T16" fmla="*/ 1 w 15"/>
                <a:gd name="T1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1" y="0"/>
                  </a:moveTo>
                  <a:cubicBezTo>
                    <a:pt x="8" y="2"/>
                    <a:pt x="7" y="14"/>
                    <a:pt x="13" y="19"/>
                  </a:cubicBezTo>
                  <a:cubicBezTo>
                    <a:pt x="15" y="26"/>
                    <a:pt x="8" y="32"/>
                    <a:pt x="7" y="39"/>
                  </a:cubicBezTo>
                  <a:cubicBezTo>
                    <a:pt x="6" y="40"/>
                    <a:pt x="5" y="39"/>
                    <a:pt x="4" y="39"/>
                  </a:cubicBezTo>
                  <a:cubicBezTo>
                    <a:pt x="4" y="33"/>
                    <a:pt x="6" y="27"/>
                    <a:pt x="10" y="23"/>
                  </a:cubicBezTo>
                  <a:cubicBezTo>
                    <a:pt x="10" y="23"/>
                    <a:pt x="10" y="23"/>
                    <a:pt x="10" y="24"/>
                  </a:cubicBezTo>
                  <a:cubicBezTo>
                    <a:pt x="10" y="23"/>
                    <a:pt x="10" y="23"/>
                    <a:pt x="11" y="22"/>
                  </a:cubicBezTo>
                  <a:cubicBezTo>
                    <a:pt x="7" y="15"/>
                    <a:pt x="4" y="8"/>
                    <a:pt x="0" y="1"/>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180" name="Freeform 19"/>
            <p:cNvSpPr>
              <a:spLocks noEditPoints="1"/>
            </p:cNvSpPr>
            <p:nvPr/>
          </p:nvSpPr>
          <p:spPr bwMode="auto">
            <a:xfrm>
              <a:off x="6384925" y="4411663"/>
              <a:ext cx="349250" cy="436563"/>
            </a:xfrm>
            <a:custGeom>
              <a:avLst/>
              <a:gdLst>
                <a:gd name="T0" fmla="*/ 68 w 92"/>
                <a:gd name="T1" fmla="*/ 14 h 116"/>
                <a:gd name="T2" fmla="*/ 72 w 92"/>
                <a:gd name="T3" fmla="*/ 34 h 116"/>
                <a:gd name="T4" fmla="*/ 85 w 92"/>
                <a:gd name="T5" fmla="*/ 61 h 116"/>
                <a:gd name="T6" fmla="*/ 92 w 92"/>
                <a:gd name="T7" fmla="*/ 90 h 116"/>
                <a:gd name="T8" fmla="*/ 72 w 92"/>
                <a:gd name="T9" fmla="*/ 90 h 116"/>
                <a:gd name="T10" fmla="*/ 42 w 92"/>
                <a:gd name="T11" fmla="*/ 115 h 116"/>
                <a:gd name="T12" fmla="*/ 38 w 92"/>
                <a:gd name="T13" fmla="*/ 98 h 116"/>
                <a:gd name="T14" fmla="*/ 14 w 92"/>
                <a:gd name="T15" fmla="*/ 51 h 116"/>
                <a:gd name="T16" fmla="*/ 2 w 92"/>
                <a:gd name="T17" fmla="*/ 53 h 116"/>
                <a:gd name="T18" fmla="*/ 6 w 92"/>
                <a:gd name="T19" fmla="*/ 34 h 116"/>
                <a:gd name="T20" fmla="*/ 58 w 92"/>
                <a:gd name="T21" fmla="*/ 11 h 116"/>
                <a:gd name="T22" fmla="*/ 38 w 92"/>
                <a:gd name="T23" fmla="*/ 9 h 116"/>
                <a:gd name="T24" fmla="*/ 35 w 92"/>
                <a:gd name="T25" fmla="*/ 9 h 116"/>
                <a:gd name="T26" fmla="*/ 11 w 92"/>
                <a:gd name="T27" fmla="*/ 31 h 116"/>
                <a:gd name="T28" fmla="*/ 24 w 92"/>
                <a:gd name="T29" fmla="*/ 34 h 116"/>
                <a:gd name="T30" fmla="*/ 53 w 92"/>
                <a:gd name="T31" fmla="*/ 31 h 116"/>
                <a:gd name="T32" fmla="*/ 54 w 92"/>
                <a:gd name="T33" fmla="*/ 14 h 116"/>
                <a:gd name="T34" fmla="*/ 7 w 92"/>
                <a:gd name="T35" fmla="*/ 44 h 116"/>
                <a:gd name="T36" fmla="*/ 10 w 92"/>
                <a:gd name="T37" fmla="*/ 42 h 116"/>
                <a:gd name="T38" fmla="*/ 10 w 92"/>
                <a:gd name="T39" fmla="*/ 45 h 116"/>
                <a:gd name="T40" fmla="*/ 10 w 92"/>
                <a:gd name="T41" fmla="*/ 51 h 116"/>
                <a:gd name="T42" fmla="*/ 7 w 92"/>
                <a:gd name="T43" fmla="*/ 44 h 116"/>
                <a:gd name="T44" fmla="*/ 51 w 92"/>
                <a:gd name="T45" fmla="*/ 26 h 116"/>
                <a:gd name="T46" fmla="*/ 64 w 92"/>
                <a:gd name="T47" fmla="*/ 24 h 116"/>
                <a:gd name="T48" fmla="*/ 63 w 92"/>
                <a:gd name="T49" fmla="*/ 22 h 116"/>
                <a:gd name="T50" fmla="*/ 4 w 92"/>
                <a:gd name="T51" fmla="*/ 43 h 116"/>
                <a:gd name="T52" fmla="*/ 4 w 92"/>
                <a:gd name="T53" fmla="*/ 43 h 116"/>
                <a:gd name="T54" fmla="*/ 4 w 92"/>
                <a:gd name="T55" fmla="*/ 45 h 116"/>
                <a:gd name="T56" fmla="*/ 4 w 92"/>
                <a:gd name="T57" fmla="*/ 50 h 116"/>
                <a:gd name="T58" fmla="*/ 70 w 92"/>
                <a:gd name="T59" fmla="*/ 18 h 116"/>
                <a:gd name="T60" fmla="*/ 8 w 92"/>
                <a:gd name="T61" fmla="*/ 51 h 116"/>
                <a:gd name="T62" fmla="*/ 8 w 92"/>
                <a:gd name="T63" fmla="*/ 51 h 116"/>
                <a:gd name="T64" fmla="*/ 72 w 92"/>
                <a:gd name="T65" fmla="*/ 25 h 116"/>
                <a:gd name="T66" fmla="*/ 70 w 92"/>
                <a:gd name="T67" fmla="*/ 22 h 116"/>
                <a:gd name="T68" fmla="*/ 68 w 92"/>
                <a:gd name="T69" fmla="*/ 22 h 116"/>
                <a:gd name="T70" fmla="*/ 75 w 92"/>
                <a:gd name="T71" fmla="*/ 46 h 116"/>
                <a:gd name="T72" fmla="*/ 47 w 92"/>
                <a:gd name="T73" fmla="*/ 36 h 116"/>
                <a:gd name="T74" fmla="*/ 16 w 92"/>
                <a:gd name="T75" fmla="*/ 57 h 116"/>
                <a:gd name="T76" fmla="*/ 15 w 92"/>
                <a:gd name="T77" fmla="*/ 65 h 116"/>
                <a:gd name="T78" fmla="*/ 21 w 92"/>
                <a:gd name="T79" fmla="*/ 84 h 116"/>
                <a:gd name="T80" fmla="*/ 67 w 92"/>
                <a:gd name="T81" fmla="*/ 88 h 116"/>
                <a:gd name="T82" fmla="*/ 77 w 92"/>
                <a:gd name="T83" fmla="*/ 46 h 116"/>
                <a:gd name="T84" fmla="*/ 70 w 92"/>
                <a:gd name="T85" fmla="*/ 28 h 116"/>
                <a:gd name="T86" fmla="*/ 70 w 92"/>
                <a:gd name="T87" fmla="*/ 2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2" h="116">
                  <a:moveTo>
                    <a:pt x="59" y="13"/>
                  </a:moveTo>
                  <a:cubicBezTo>
                    <a:pt x="62" y="13"/>
                    <a:pt x="64" y="14"/>
                    <a:pt x="68" y="14"/>
                  </a:cubicBezTo>
                  <a:cubicBezTo>
                    <a:pt x="74" y="16"/>
                    <a:pt x="81" y="28"/>
                    <a:pt x="74" y="33"/>
                  </a:cubicBezTo>
                  <a:cubicBezTo>
                    <a:pt x="73" y="34"/>
                    <a:pt x="72" y="33"/>
                    <a:pt x="72" y="34"/>
                  </a:cubicBezTo>
                  <a:cubicBezTo>
                    <a:pt x="73" y="39"/>
                    <a:pt x="78" y="41"/>
                    <a:pt x="81" y="46"/>
                  </a:cubicBezTo>
                  <a:cubicBezTo>
                    <a:pt x="83" y="51"/>
                    <a:pt x="83" y="57"/>
                    <a:pt x="85" y="61"/>
                  </a:cubicBezTo>
                  <a:cubicBezTo>
                    <a:pt x="85" y="68"/>
                    <a:pt x="82" y="74"/>
                    <a:pt x="80" y="80"/>
                  </a:cubicBezTo>
                  <a:cubicBezTo>
                    <a:pt x="84" y="82"/>
                    <a:pt x="91" y="83"/>
                    <a:pt x="92" y="90"/>
                  </a:cubicBezTo>
                  <a:cubicBezTo>
                    <a:pt x="84" y="94"/>
                    <a:pt x="81" y="87"/>
                    <a:pt x="76" y="85"/>
                  </a:cubicBezTo>
                  <a:cubicBezTo>
                    <a:pt x="74" y="87"/>
                    <a:pt x="70" y="88"/>
                    <a:pt x="72" y="90"/>
                  </a:cubicBezTo>
                  <a:cubicBezTo>
                    <a:pt x="62" y="95"/>
                    <a:pt x="53" y="100"/>
                    <a:pt x="44" y="99"/>
                  </a:cubicBezTo>
                  <a:cubicBezTo>
                    <a:pt x="42" y="104"/>
                    <a:pt x="46" y="111"/>
                    <a:pt x="42" y="115"/>
                  </a:cubicBezTo>
                  <a:cubicBezTo>
                    <a:pt x="40" y="114"/>
                    <a:pt x="38" y="116"/>
                    <a:pt x="37" y="115"/>
                  </a:cubicBezTo>
                  <a:cubicBezTo>
                    <a:pt x="36" y="109"/>
                    <a:pt x="39" y="104"/>
                    <a:pt x="38" y="98"/>
                  </a:cubicBezTo>
                  <a:cubicBezTo>
                    <a:pt x="30" y="94"/>
                    <a:pt x="18" y="91"/>
                    <a:pt x="13" y="81"/>
                  </a:cubicBezTo>
                  <a:cubicBezTo>
                    <a:pt x="8" y="71"/>
                    <a:pt x="11" y="60"/>
                    <a:pt x="14" y="51"/>
                  </a:cubicBezTo>
                  <a:cubicBezTo>
                    <a:pt x="12" y="52"/>
                    <a:pt x="10" y="59"/>
                    <a:pt x="8" y="60"/>
                  </a:cubicBezTo>
                  <a:cubicBezTo>
                    <a:pt x="7" y="60"/>
                    <a:pt x="3" y="55"/>
                    <a:pt x="2" y="53"/>
                  </a:cubicBezTo>
                  <a:cubicBezTo>
                    <a:pt x="0" y="47"/>
                    <a:pt x="0" y="43"/>
                    <a:pt x="2" y="38"/>
                  </a:cubicBezTo>
                  <a:cubicBezTo>
                    <a:pt x="3" y="37"/>
                    <a:pt x="5" y="36"/>
                    <a:pt x="6" y="34"/>
                  </a:cubicBezTo>
                  <a:cubicBezTo>
                    <a:pt x="3" y="21"/>
                    <a:pt x="13" y="13"/>
                    <a:pt x="26" y="7"/>
                  </a:cubicBezTo>
                  <a:cubicBezTo>
                    <a:pt x="40" y="0"/>
                    <a:pt x="49" y="4"/>
                    <a:pt x="58" y="11"/>
                  </a:cubicBezTo>
                  <a:cubicBezTo>
                    <a:pt x="58" y="12"/>
                    <a:pt x="58" y="12"/>
                    <a:pt x="59" y="13"/>
                  </a:cubicBezTo>
                  <a:close/>
                  <a:moveTo>
                    <a:pt x="38" y="9"/>
                  </a:moveTo>
                  <a:cubicBezTo>
                    <a:pt x="38" y="9"/>
                    <a:pt x="37" y="9"/>
                    <a:pt x="36" y="10"/>
                  </a:cubicBezTo>
                  <a:cubicBezTo>
                    <a:pt x="36" y="10"/>
                    <a:pt x="35" y="9"/>
                    <a:pt x="35" y="9"/>
                  </a:cubicBezTo>
                  <a:cubicBezTo>
                    <a:pt x="32" y="10"/>
                    <a:pt x="30" y="11"/>
                    <a:pt x="28" y="12"/>
                  </a:cubicBezTo>
                  <a:cubicBezTo>
                    <a:pt x="19" y="17"/>
                    <a:pt x="9" y="22"/>
                    <a:pt x="11" y="31"/>
                  </a:cubicBezTo>
                  <a:cubicBezTo>
                    <a:pt x="17" y="30"/>
                    <a:pt x="22" y="30"/>
                    <a:pt x="25" y="34"/>
                  </a:cubicBezTo>
                  <a:cubicBezTo>
                    <a:pt x="24" y="34"/>
                    <a:pt x="24" y="34"/>
                    <a:pt x="24" y="34"/>
                  </a:cubicBezTo>
                  <a:cubicBezTo>
                    <a:pt x="25" y="37"/>
                    <a:pt x="22" y="40"/>
                    <a:pt x="21" y="42"/>
                  </a:cubicBezTo>
                  <a:cubicBezTo>
                    <a:pt x="28" y="33"/>
                    <a:pt x="42" y="32"/>
                    <a:pt x="53" y="31"/>
                  </a:cubicBezTo>
                  <a:cubicBezTo>
                    <a:pt x="51" y="28"/>
                    <a:pt x="49" y="30"/>
                    <a:pt x="47" y="28"/>
                  </a:cubicBezTo>
                  <a:cubicBezTo>
                    <a:pt x="50" y="25"/>
                    <a:pt x="48" y="18"/>
                    <a:pt x="54" y="14"/>
                  </a:cubicBezTo>
                  <a:cubicBezTo>
                    <a:pt x="48" y="12"/>
                    <a:pt x="44" y="9"/>
                    <a:pt x="38" y="9"/>
                  </a:cubicBezTo>
                  <a:close/>
                  <a:moveTo>
                    <a:pt x="7" y="44"/>
                  </a:moveTo>
                  <a:cubicBezTo>
                    <a:pt x="7" y="43"/>
                    <a:pt x="7" y="42"/>
                    <a:pt x="8" y="41"/>
                  </a:cubicBezTo>
                  <a:cubicBezTo>
                    <a:pt x="9" y="41"/>
                    <a:pt x="9" y="41"/>
                    <a:pt x="10" y="42"/>
                  </a:cubicBezTo>
                  <a:cubicBezTo>
                    <a:pt x="9" y="43"/>
                    <a:pt x="9" y="43"/>
                    <a:pt x="9" y="44"/>
                  </a:cubicBezTo>
                  <a:cubicBezTo>
                    <a:pt x="9" y="44"/>
                    <a:pt x="9" y="45"/>
                    <a:pt x="10" y="45"/>
                  </a:cubicBezTo>
                  <a:cubicBezTo>
                    <a:pt x="10" y="44"/>
                    <a:pt x="10" y="42"/>
                    <a:pt x="12" y="42"/>
                  </a:cubicBezTo>
                  <a:cubicBezTo>
                    <a:pt x="11" y="45"/>
                    <a:pt x="11" y="48"/>
                    <a:pt x="10" y="51"/>
                  </a:cubicBezTo>
                  <a:cubicBezTo>
                    <a:pt x="14" y="46"/>
                    <a:pt x="18" y="42"/>
                    <a:pt x="21" y="36"/>
                  </a:cubicBezTo>
                  <a:cubicBezTo>
                    <a:pt x="15" y="32"/>
                    <a:pt x="4" y="36"/>
                    <a:pt x="7" y="44"/>
                  </a:cubicBezTo>
                  <a:close/>
                  <a:moveTo>
                    <a:pt x="63" y="16"/>
                  </a:moveTo>
                  <a:cubicBezTo>
                    <a:pt x="57" y="13"/>
                    <a:pt x="50" y="21"/>
                    <a:pt x="51" y="26"/>
                  </a:cubicBezTo>
                  <a:cubicBezTo>
                    <a:pt x="58" y="27"/>
                    <a:pt x="64" y="30"/>
                    <a:pt x="71" y="32"/>
                  </a:cubicBezTo>
                  <a:cubicBezTo>
                    <a:pt x="69" y="28"/>
                    <a:pt x="66" y="28"/>
                    <a:pt x="64" y="24"/>
                  </a:cubicBezTo>
                  <a:cubicBezTo>
                    <a:pt x="64" y="23"/>
                    <a:pt x="67" y="21"/>
                    <a:pt x="65" y="20"/>
                  </a:cubicBezTo>
                  <a:cubicBezTo>
                    <a:pt x="64" y="20"/>
                    <a:pt x="65" y="23"/>
                    <a:pt x="63" y="22"/>
                  </a:cubicBezTo>
                  <a:cubicBezTo>
                    <a:pt x="63" y="20"/>
                    <a:pt x="65" y="17"/>
                    <a:pt x="63" y="16"/>
                  </a:cubicBezTo>
                  <a:close/>
                  <a:moveTo>
                    <a:pt x="4" y="43"/>
                  </a:moveTo>
                  <a:cubicBezTo>
                    <a:pt x="5" y="42"/>
                    <a:pt x="5" y="41"/>
                    <a:pt x="5" y="40"/>
                  </a:cubicBezTo>
                  <a:cubicBezTo>
                    <a:pt x="5" y="41"/>
                    <a:pt x="4" y="42"/>
                    <a:pt x="4" y="43"/>
                  </a:cubicBezTo>
                  <a:close/>
                  <a:moveTo>
                    <a:pt x="4" y="50"/>
                  </a:moveTo>
                  <a:cubicBezTo>
                    <a:pt x="4" y="48"/>
                    <a:pt x="5" y="47"/>
                    <a:pt x="4" y="45"/>
                  </a:cubicBezTo>
                  <a:cubicBezTo>
                    <a:pt x="4" y="45"/>
                    <a:pt x="4" y="45"/>
                    <a:pt x="4" y="45"/>
                  </a:cubicBezTo>
                  <a:cubicBezTo>
                    <a:pt x="4" y="47"/>
                    <a:pt x="3" y="48"/>
                    <a:pt x="4" y="50"/>
                  </a:cubicBezTo>
                  <a:close/>
                  <a:moveTo>
                    <a:pt x="69" y="20"/>
                  </a:moveTo>
                  <a:cubicBezTo>
                    <a:pt x="69" y="20"/>
                    <a:pt x="70" y="19"/>
                    <a:pt x="70" y="18"/>
                  </a:cubicBezTo>
                  <a:cubicBezTo>
                    <a:pt x="69" y="18"/>
                    <a:pt x="68" y="19"/>
                    <a:pt x="69" y="20"/>
                  </a:cubicBezTo>
                  <a:close/>
                  <a:moveTo>
                    <a:pt x="8" y="51"/>
                  </a:moveTo>
                  <a:cubicBezTo>
                    <a:pt x="9" y="50"/>
                    <a:pt x="9" y="48"/>
                    <a:pt x="9" y="46"/>
                  </a:cubicBezTo>
                  <a:cubicBezTo>
                    <a:pt x="7" y="46"/>
                    <a:pt x="6" y="50"/>
                    <a:pt x="8" y="51"/>
                  </a:cubicBezTo>
                  <a:close/>
                  <a:moveTo>
                    <a:pt x="70" y="22"/>
                  </a:moveTo>
                  <a:cubicBezTo>
                    <a:pt x="71" y="23"/>
                    <a:pt x="71" y="24"/>
                    <a:pt x="72" y="25"/>
                  </a:cubicBezTo>
                  <a:cubicBezTo>
                    <a:pt x="72" y="24"/>
                    <a:pt x="72" y="21"/>
                    <a:pt x="71" y="20"/>
                  </a:cubicBezTo>
                  <a:cubicBezTo>
                    <a:pt x="71" y="21"/>
                    <a:pt x="70" y="21"/>
                    <a:pt x="70" y="22"/>
                  </a:cubicBezTo>
                  <a:close/>
                  <a:moveTo>
                    <a:pt x="67" y="25"/>
                  </a:moveTo>
                  <a:cubicBezTo>
                    <a:pt x="68" y="24"/>
                    <a:pt x="68" y="23"/>
                    <a:pt x="68" y="22"/>
                  </a:cubicBezTo>
                  <a:cubicBezTo>
                    <a:pt x="66" y="23"/>
                    <a:pt x="66" y="24"/>
                    <a:pt x="67" y="25"/>
                  </a:cubicBezTo>
                  <a:close/>
                  <a:moveTo>
                    <a:pt x="75" y="46"/>
                  </a:moveTo>
                  <a:cubicBezTo>
                    <a:pt x="70" y="34"/>
                    <a:pt x="58" y="35"/>
                    <a:pt x="48" y="34"/>
                  </a:cubicBezTo>
                  <a:cubicBezTo>
                    <a:pt x="47" y="35"/>
                    <a:pt x="48" y="35"/>
                    <a:pt x="47" y="36"/>
                  </a:cubicBezTo>
                  <a:cubicBezTo>
                    <a:pt x="42" y="38"/>
                    <a:pt x="37" y="38"/>
                    <a:pt x="32" y="39"/>
                  </a:cubicBezTo>
                  <a:cubicBezTo>
                    <a:pt x="24" y="40"/>
                    <a:pt x="17" y="51"/>
                    <a:pt x="16" y="57"/>
                  </a:cubicBezTo>
                  <a:cubicBezTo>
                    <a:pt x="16" y="58"/>
                    <a:pt x="15" y="58"/>
                    <a:pt x="15" y="59"/>
                  </a:cubicBezTo>
                  <a:cubicBezTo>
                    <a:pt x="15" y="60"/>
                    <a:pt x="16" y="63"/>
                    <a:pt x="15" y="65"/>
                  </a:cubicBezTo>
                  <a:cubicBezTo>
                    <a:pt x="15" y="65"/>
                    <a:pt x="14" y="64"/>
                    <a:pt x="14" y="65"/>
                  </a:cubicBezTo>
                  <a:cubicBezTo>
                    <a:pt x="14" y="72"/>
                    <a:pt x="18" y="80"/>
                    <a:pt x="21" y="84"/>
                  </a:cubicBezTo>
                  <a:cubicBezTo>
                    <a:pt x="22" y="84"/>
                    <a:pt x="22" y="83"/>
                    <a:pt x="23" y="82"/>
                  </a:cubicBezTo>
                  <a:cubicBezTo>
                    <a:pt x="33" y="95"/>
                    <a:pt x="48" y="96"/>
                    <a:pt x="67" y="88"/>
                  </a:cubicBezTo>
                  <a:cubicBezTo>
                    <a:pt x="70" y="84"/>
                    <a:pt x="75" y="81"/>
                    <a:pt x="78" y="76"/>
                  </a:cubicBezTo>
                  <a:cubicBezTo>
                    <a:pt x="82" y="68"/>
                    <a:pt x="82" y="54"/>
                    <a:pt x="77" y="46"/>
                  </a:cubicBezTo>
                  <a:cubicBezTo>
                    <a:pt x="76" y="46"/>
                    <a:pt x="75" y="47"/>
                    <a:pt x="75" y="46"/>
                  </a:cubicBezTo>
                  <a:close/>
                  <a:moveTo>
                    <a:pt x="70" y="28"/>
                  </a:moveTo>
                  <a:cubicBezTo>
                    <a:pt x="72" y="27"/>
                    <a:pt x="71" y="25"/>
                    <a:pt x="69" y="25"/>
                  </a:cubicBezTo>
                  <a:cubicBezTo>
                    <a:pt x="69" y="26"/>
                    <a:pt x="69" y="27"/>
                    <a:pt x="70"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grpSp>
      <p:pic>
        <p:nvPicPr>
          <p:cNvPr id="38" name="Picture 37"/>
          <p:cNvPicPr>
            <a:picLocks noChangeAspect="1"/>
          </p:cNvPicPr>
          <p:nvPr/>
        </p:nvPicPr>
        <p:blipFill>
          <a:blip r:embed="rId3"/>
          <a:stretch>
            <a:fillRect/>
          </a:stretch>
        </p:blipFill>
        <p:spPr>
          <a:xfrm>
            <a:off x="4200525" y="-73025"/>
            <a:ext cx="4486275" cy="1200150"/>
          </a:xfrm>
          <a:prstGeom prst="rect">
            <a:avLst/>
          </a:prstGeom>
        </p:spPr>
      </p:pic>
      <p:sp>
        <p:nvSpPr>
          <p:cNvPr id="3" name="Text Box 2"/>
          <p:cNvSpPr txBox="1"/>
          <p:nvPr/>
        </p:nvSpPr>
        <p:spPr>
          <a:xfrm>
            <a:off x="2386965" y="1233170"/>
            <a:ext cx="6198748" cy="584775"/>
          </a:xfrm>
          <a:prstGeom prst="rect">
            <a:avLst/>
          </a:prstGeom>
          <a:noFill/>
        </p:spPr>
        <p:txBody>
          <a:bodyPr wrap="none" rtlCol="0" anchor="t">
            <a:spAutoFit/>
            <a:scene3d>
              <a:camera prst="orthographicFront"/>
              <a:lightRig rig="threePt" dir="t"/>
            </a:scene3d>
          </a:bodyPr>
          <a:lstStyle/>
          <a:p>
            <a:pPr lvl="0">
              <a:spcBef>
                <a:spcPct val="0"/>
              </a:spcBef>
              <a:spcAft>
                <a:spcPct val="35000"/>
              </a:spcAft>
            </a:pP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T</a:t>
            </a:r>
            <a:r>
              <a:rPr lang="vi-VN"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ừ đầu đến </a:t>
            </a:r>
            <a:r>
              <a:rPr lang="vi-VN" sz="3200" b="1" i="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chí khí khác thường</a:t>
            </a:r>
            <a:r>
              <a:rPr lang="en-US" sz="3200" b="1" i="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a:t>
            </a:r>
            <a:endParaRPr kumimoji="0" lang="en-US" altLang="en-US" sz="3200" b="1" i="1"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endParaRPr>
          </a:p>
        </p:txBody>
      </p:sp>
      <p:sp>
        <p:nvSpPr>
          <p:cNvPr id="35" name="Text Box 34"/>
          <p:cNvSpPr txBox="1"/>
          <p:nvPr/>
        </p:nvSpPr>
        <p:spPr>
          <a:xfrm>
            <a:off x="2408230" y="2367886"/>
            <a:ext cx="4733540" cy="584775"/>
          </a:xfrm>
          <a:prstGeom prst="rect">
            <a:avLst/>
          </a:prstGeom>
          <a:noFill/>
        </p:spPr>
        <p:txBody>
          <a:bodyPr wrap="none" rtlCol="0" anchor="t">
            <a:spAutoFit/>
            <a:scene3d>
              <a:camera prst="orthographicFront"/>
              <a:lightRig rig="threePt" dir="t"/>
            </a:scene3d>
          </a:bodyPr>
          <a:lstStyle/>
          <a:p>
            <a:pPr lvl="0">
              <a:spcBef>
                <a:spcPct val="0"/>
              </a:spcBef>
              <a:spcAft>
                <a:spcPct val="35000"/>
              </a:spcAft>
            </a:pP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Tiếp</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theo</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cho</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đến</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i="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xá</a:t>
            </a:r>
            <a:r>
              <a:rPr lang="en-US" sz="3200" b="1" i="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i="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tội</a:t>
            </a:r>
            <a:r>
              <a:rPr lang="en-US" sz="3200" b="1" i="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a:t>
            </a:r>
            <a:endParaRPr kumimoji="0" lang="en-US" altLang="en-US" sz="3200" b="1" i="1"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endParaRPr>
          </a:p>
        </p:txBody>
      </p:sp>
      <p:sp>
        <p:nvSpPr>
          <p:cNvPr id="36" name="Text Box 35"/>
          <p:cNvSpPr txBox="1"/>
          <p:nvPr/>
        </p:nvSpPr>
        <p:spPr>
          <a:xfrm>
            <a:off x="2344435" y="3305470"/>
            <a:ext cx="5091458" cy="584775"/>
          </a:xfrm>
          <a:prstGeom prst="rect">
            <a:avLst/>
          </a:prstGeom>
          <a:noFill/>
        </p:spPr>
        <p:txBody>
          <a:bodyPr wrap="none" rtlCol="0" anchor="t">
            <a:spAutoFit/>
            <a:scene3d>
              <a:camera prst="orthographicFront"/>
              <a:lightRig rig="threePt" dir="t"/>
            </a:scene3d>
          </a:bodyPr>
          <a:lstStyle/>
          <a:p>
            <a:pPr lvl="0">
              <a:spcBef>
                <a:spcPct val="0"/>
              </a:spcBef>
              <a:spcAft>
                <a:spcPct val="35000"/>
              </a:spcAft>
            </a:pP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Tiếp</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theo</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cho</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đến</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i="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kinh</a:t>
            </a:r>
            <a:r>
              <a:rPr lang="en-US" sz="3200" b="1" i="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i="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đô</a:t>
            </a:r>
            <a:r>
              <a:rPr lang="en-US" sz="3200" b="1" i="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a:t>
            </a:r>
            <a:endParaRPr kumimoji="0" lang="en-US" altLang="en-US" sz="3200" b="1" i="1"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endParaRPr>
          </a:p>
        </p:txBody>
      </p:sp>
      <p:sp>
        <p:nvSpPr>
          <p:cNvPr id="37" name="Text Box 36"/>
          <p:cNvSpPr txBox="1"/>
          <p:nvPr/>
        </p:nvSpPr>
        <p:spPr>
          <a:xfrm>
            <a:off x="459105" y="1339850"/>
            <a:ext cx="1511952" cy="584775"/>
          </a:xfrm>
          <a:prstGeom prst="rect">
            <a:avLst/>
          </a:prstGeom>
          <a:noFill/>
        </p:spPr>
        <p:txBody>
          <a:bodyPr wrap="none" rtlCol="0" anchor="t">
            <a:spAutoFit/>
            <a:scene3d>
              <a:camera prst="orthographicFront"/>
              <a:lightRig rig="threePt" dir="t"/>
            </a:scene3d>
          </a:bodyPr>
          <a:lstStyle/>
          <a:p>
            <a:pPr marL="0" marR="0" lvl="0" indent="0" algn="l" defTabSz="914400" rtl="0" eaLnBrk="1" fontAlgn="auto" latinLnBrk="0" hangingPunct="1">
              <a:lnSpc>
                <a:spcPct val="100000"/>
              </a:lnSpc>
              <a:spcBef>
                <a:spcPct val="0"/>
              </a:spcBef>
              <a:spcAft>
                <a:spcPct val="35000"/>
              </a:spcAft>
              <a:buClrTx/>
              <a:buSzTx/>
              <a:buFontTx/>
              <a:buNone/>
              <a:tabLst/>
              <a:defRPr/>
            </a:pPr>
            <a:r>
              <a:rPr kumimoji="0" lang="vi-VN"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rPr>
              <a:t>Đoạn 1</a:t>
            </a:r>
          </a:p>
        </p:txBody>
      </p:sp>
      <p:sp>
        <p:nvSpPr>
          <p:cNvPr id="41" name="Text Box 40"/>
          <p:cNvSpPr txBox="1"/>
          <p:nvPr/>
        </p:nvSpPr>
        <p:spPr>
          <a:xfrm>
            <a:off x="480370" y="2368521"/>
            <a:ext cx="1511952" cy="584775"/>
          </a:xfrm>
          <a:prstGeom prst="rect">
            <a:avLst/>
          </a:prstGeom>
          <a:noFill/>
        </p:spPr>
        <p:txBody>
          <a:bodyPr wrap="none" rtlCol="0" anchor="t">
            <a:spAutoFit/>
            <a:scene3d>
              <a:camera prst="orthographicFront"/>
              <a:lightRig rig="threePt" dir="t"/>
            </a:scene3d>
          </a:bodyPr>
          <a:lstStyle/>
          <a:p>
            <a:pPr marL="0" marR="0" lvl="0" indent="0" algn="l" defTabSz="914400" rtl="0" eaLnBrk="1" fontAlgn="auto" latinLnBrk="0" hangingPunct="1">
              <a:lnSpc>
                <a:spcPct val="100000"/>
              </a:lnSpc>
              <a:spcBef>
                <a:spcPct val="0"/>
              </a:spcBef>
              <a:spcAft>
                <a:spcPct val="35000"/>
              </a:spcAft>
              <a:buClrTx/>
              <a:buSzTx/>
              <a:buFontTx/>
              <a:buNone/>
              <a:tabLst/>
              <a:defRPr/>
            </a:pPr>
            <a:r>
              <a:rPr kumimoji="0" lang="vi-VN"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rPr>
              <a:t>Đoạn 2</a:t>
            </a:r>
          </a:p>
        </p:txBody>
      </p:sp>
      <p:sp>
        <p:nvSpPr>
          <p:cNvPr id="42" name="Text Box 41"/>
          <p:cNvSpPr txBox="1"/>
          <p:nvPr/>
        </p:nvSpPr>
        <p:spPr>
          <a:xfrm>
            <a:off x="416575" y="3351190"/>
            <a:ext cx="1511952" cy="584775"/>
          </a:xfrm>
          <a:prstGeom prst="rect">
            <a:avLst/>
          </a:prstGeom>
          <a:noFill/>
        </p:spPr>
        <p:txBody>
          <a:bodyPr wrap="none" rtlCol="0" anchor="t">
            <a:spAutoFit/>
            <a:scene3d>
              <a:camera prst="orthographicFront"/>
              <a:lightRig rig="threePt" dir="t"/>
            </a:scene3d>
          </a:bodyPr>
          <a:lstStyle/>
          <a:p>
            <a:pPr marL="0" marR="0" lvl="0" indent="0" algn="l" defTabSz="914400" rtl="0" eaLnBrk="1" fontAlgn="auto" latinLnBrk="0" hangingPunct="1">
              <a:lnSpc>
                <a:spcPct val="100000"/>
              </a:lnSpc>
              <a:spcBef>
                <a:spcPct val="0"/>
              </a:spcBef>
              <a:spcAft>
                <a:spcPct val="35000"/>
              </a:spcAft>
              <a:buClrTx/>
              <a:buSzTx/>
              <a:buFontTx/>
              <a:buNone/>
              <a:tabLst/>
              <a:defRPr/>
            </a:pPr>
            <a:r>
              <a:rPr kumimoji="0" lang="vi-VN"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rPr>
              <a:t>Đoạn 3</a:t>
            </a:r>
          </a:p>
        </p:txBody>
      </p:sp>
      <p:grpSp>
        <p:nvGrpSpPr>
          <p:cNvPr id="2" name="Group 9">
            <a:extLst>
              <a:ext uri="{FF2B5EF4-FFF2-40B4-BE49-F238E27FC236}">
                <a16:creationId xmlns:a16="http://schemas.microsoft.com/office/drawing/2014/main" id="{4009BC03-F850-C795-7B94-EEE9703CA774}"/>
              </a:ext>
            </a:extLst>
          </p:cNvPr>
          <p:cNvGrpSpPr>
            <a:grpSpLocks noChangeAspect="1"/>
          </p:cNvGrpSpPr>
          <p:nvPr/>
        </p:nvGrpSpPr>
        <p:grpSpPr bwMode="auto">
          <a:xfrm>
            <a:off x="374045" y="4240737"/>
            <a:ext cx="1741170" cy="850900"/>
            <a:chOff x="2341" y="1016"/>
            <a:chExt cx="3003" cy="2286"/>
          </a:xfrm>
          <a:solidFill>
            <a:srgbClr val="FFC000"/>
          </a:solidFill>
        </p:grpSpPr>
        <p:sp>
          <p:nvSpPr>
            <p:cNvPr id="29" name="Freeform 10">
              <a:extLst>
                <a:ext uri="{FF2B5EF4-FFF2-40B4-BE49-F238E27FC236}">
                  <a16:creationId xmlns:a16="http://schemas.microsoft.com/office/drawing/2014/main" id="{7037C0B7-593F-2978-4F31-D359C1F07E26}"/>
                </a:ext>
              </a:extLst>
            </p:cNvPr>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39" name="Freeform 11">
              <a:extLst>
                <a:ext uri="{FF2B5EF4-FFF2-40B4-BE49-F238E27FC236}">
                  <a16:creationId xmlns:a16="http://schemas.microsoft.com/office/drawing/2014/main" id="{D8EA8437-0CE7-BC7F-072A-D90A791503FE}"/>
                </a:ext>
              </a:extLst>
            </p:cNvPr>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40" name="Freeform 12">
              <a:extLst>
                <a:ext uri="{FF2B5EF4-FFF2-40B4-BE49-F238E27FC236}">
                  <a16:creationId xmlns:a16="http://schemas.microsoft.com/office/drawing/2014/main" id="{51A14E7B-B2C6-271F-111B-60630F302CB0}"/>
                </a:ext>
              </a:extLst>
            </p:cNvPr>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46" name="Freeform 13">
              <a:extLst>
                <a:ext uri="{FF2B5EF4-FFF2-40B4-BE49-F238E27FC236}">
                  <a16:creationId xmlns:a16="http://schemas.microsoft.com/office/drawing/2014/main" id="{E3D5CB1E-F498-8164-FF42-1E64590415C1}"/>
                </a:ext>
              </a:extLst>
            </p:cNvPr>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solidFill>
              <a:schemeClr val="accent5">
                <a:lumMod val="75000"/>
              </a:schemeClr>
            </a:solid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grpSp>
      <p:sp>
        <p:nvSpPr>
          <p:cNvPr id="47" name="Text Box 2">
            <a:extLst>
              <a:ext uri="{FF2B5EF4-FFF2-40B4-BE49-F238E27FC236}">
                <a16:creationId xmlns:a16="http://schemas.microsoft.com/office/drawing/2014/main" id="{D1F6A1A1-1C2D-4A05-0C26-D935A5CF3D20}"/>
              </a:ext>
            </a:extLst>
          </p:cNvPr>
          <p:cNvSpPr txBox="1"/>
          <p:nvPr/>
        </p:nvSpPr>
        <p:spPr>
          <a:xfrm>
            <a:off x="2301905" y="4391041"/>
            <a:ext cx="6996018" cy="584775"/>
          </a:xfrm>
          <a:prstGeom prst="rect">
            <a:avLst/>
          </a:prstGeom>
          <a:noFill/>
        </p:spPr>
        <p:txBody>
          <a:bodyPr wrap="none" rtlCol="0" anchor="t">
            <a:spAutoFit/>
            <a:scene3d>
              <a:camera prst="orthographicFront"/>
              <a:lightRig rig="threePt" dir="t"/>
            </a:scene3d>
          </a:bodyPr>
          <a:lstStyle/>
          <a:p>
            <a:pPr lvl="0">
              <a:spcBef>
                <a:spcPct val="0"/>
              </a:spcBef>
              <a:spcAft>
                <a:spcPct val="35000"/>
              </a:spcAft>
            </a:pP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Tiếp</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theo</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cho</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đến</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i="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mới</a:t>
            </a:r>
            <a:r>
              <a:rPr lang="en-US" sz="3200" b="1" i="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i="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ngoài</a:t>
            </a:r>
            <a:r>
              <a:rPr lang="en-US" sz="3200" b="1" i="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30 </a:t>
            </a:r>
            <a:r>
              <a:rPr lang="en-US" sz="3200" b="1" i="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tuổi</a:t>
            </a:r>
            <a:r>
              <a:rPr lang="en-US" sz="3200" b="1" i="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a:t>
            </a:r>
            <a:endParaRPr kumimoji="0" lang="en-US" altLang="en-US" sz="3200" b="1" i="1"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endParaRPr>
          </a:p>
        </p:txBody>
      </p:sp>
      <p:sp>
        <p:nvSpPr>
          <p:cNvPr id="48" name="Text Box 36">
            <a:extLst>
              <a:ext uri="{FF2B5EF4-FFF2-40B4-BE49-F238E27FC236}">
                <a16:creationId xmlns:a16="http://schemas.microsoft.com/office/drawing/2014/main" id="{8E28EEFB-A2AB-E38B-D993-6DB14D1FD616}"/>
              </a:ext>
            </a:extLst>
          </p:cNvPr>
          <p:cNvSpPr txBox="1"/>
          <p:nvPr/>
        </p:nvSpPr>
        <p:spPr>
          <a:xfrm>
            <a:off x="374045" y="4402027"/>
            <a:ext cx="1511952" cy="584775"/>
          </a:xfrm>
          <a:prstGeom prst="rect">
            <a:avLst/>
          </a:prstGeom>
          <a:noFill/>
        </p:spPr>
        <p:txBody>
          <a:bodyPr wrap="none" rtlCol="0" anchor="t">
            <a:spAutoFit/>
            <a:scene3d>
              <a:camera prst="orthographicFront"/>
              <a:lightRig rig="threePt" dir="t"/>
            </a:scene3d>
          </a:bodyPr>
          <a:lstStyle/>
          <a:p>
            <a:pPr marL="0" marR="0" lvl="0" indent="0" algn="l" defTabSz="914400" rtl="0" eaLnBrk="1" fontAlgn="auto" latinLnBrk="0" hangingPunct="1">
              <a:lnSpc>
                <a:spcPct val="100000"/>
              </a:lnSpc>
              <a:spcBef>
                <a:spcPct val="0"/>
              </a:spcBef>
              <a:spcAft>
                <a:spcPct val="35000"/>
              </a:spcAft>
              <a:buClrTx/>
              <a:buSzTx/>
              <a:buFontTx/>
              <a:buNone/>
              <a:tabLst/>
              <a:defRPr/>
            </a:pPr>
            <a:r>
              <a:rPr kumimoji="0" lang="vi-VN"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rPr>
              <a:t>Đoạn </a:t>
            </a:r>
            <a:r>
              <a:rPr kumimoji="0" lang="en-US"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rPr>
              <a:t>4</a:t>
            </a:r>
            <a:endParaRPr kumimoji="0" lang="vi-VN"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endParaRPr>
          </a:p>
        </p:txBody>
      </p:sp>
      <p:grpSp>
        <p:nvGrpSpPr>
          <p:cNvPr id="49" name="Group 9">
            <a:extLst>
              <a:ext uri="{FF2B5EF4-FFF2-40B4-BE49-F238E27FC236}">
                <a16:creationId xmlns:a16="http://schemas.microsoft.com/office/drawing/2014/main" id="{6E1F955D-634E-BF36-37FF-079D277B4FB0}"/>
              </a:ext>
            </a:extLst>
          </p:cNvPr>
          <p:cNvGrpSpPr>
            <a:grpSpLocks noChangeAspect="1"/>
          </p:cNvGrpSpPr>
          <p:nvPr/>
        </p:nvGrpSpPr>
        <p:grpSpPr bwMode="auto">
          <a:xfrm>
            <a:off x="374045" y="5325258"/>
            <a:ext cx="1741170" cy="850900"/>
            <a:chOff x="2341" y="1016"/>
            <a:chExt cx="3003" cy="2286"/>
          </a:xfrm>
          <a:solidFill>
            <a:srgbClr val="FFC000"/>
          </a:solidFill>
        </p:grpSpPr>
        <p:sp>
          <p:nvSpPr>
            <p:cNvPr id="50" name="Freeform 10">
              <a:extLst>
                <a:ext uri="{FF2B5EF4-FFF2-40B4-BE49-F238E27FC236}">
                  <a16:creationId xmlns:a16="http://schemas.microsoft.com/office/drawing/2014/main" id="{6E751417-7F06-CD88-4ED8-1A2D434D54B7}"/>
                </a:ext>
              </a:extLst>
            </p:cNvPr>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51" name="Freeform 11">
              <a:extLst>
                <a:ext uri="{FF2B5EF4-FFF2-40B4-BE49-F238E27FC236}">
                  <a16:creationId xmlns:a16="http://schemas.microsoft.com/office/drawing/2014/main" id="{CBA99C51-283A-B705-4B38-1E573F845C2F}"/>
                </a:ext>
              </a:extLst>
            </p:cNvPr>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52" name="Freeform 12">
              <a:extLst>
                <a:ext uri="{FF2B5EF4-FFF2-40B4-BE49-F238E27FC236}">
                  <a16:creationId xmlns:a16="http://schemas.microsoft.com/office/drawing/2014/main" id="{F2E30663-F4D1-4104-6C3E-BE160F45D896}"/>
                </a:ext>
              </a:extLst>
            </p:cNvPr>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53" name="Freeform 13">
              <a:extLst>
                <a:ext uri="{FF2B5EF4-FFF2-40B4-BE49-F238E27FC236}">
                  <a16:creationId xmlns:a16="http://schemas.microsoft.com/office/drawing/2014/main" id="{8EFC1B8F-7F6A-1628-B6F9-CA3C9AFACF6D}"/>
                </a:ext>
              </a:extLst>
            </p:cNvPr>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solidFill>
              <a:schemeClr val="accent4">
                <a:lumMod val="40000"/>
                <a:lumOff val="60000"/>
              </a:schemeClr>
            </a:solid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mbria" panose="02040503050406030204" pitchFamily="18" charset="0"/>
                <a:cs typeface="+mn-ea"/>
                <a:sym typeface="+mn-lt"/>
              </a:endParaRPr>
            </a:p>
          </p:txBody>
        </p:sp>
      </p:grpSp>
      <p:sp>
        <p:nvSpPr>
          <p:cNvPr id="54" name="Text Box 2">
            <a:extLst>
              <a:ext uri="{FF2B5EF4-FFF2-40B4-BE49-F238E27FC236}">
                <a16:creationId xmlns:a16="http://schemas.microsoft.com/office/drawing/2014/main" id="{C47B5FBB-3EA0-2AF3-710E-B1A652485C67}"/>
              </a:ext>
            </a:extLst>
          </p:cNvPr>
          <p:cNvSpPr txBox="1"/>
          <p:nvPr/>
        </p:nvSpPr>
        <p:spPr>
          <a:xfrm>
            <a:off x="2301905" y="5475562"/>
            <a:ext cx="2600968" cy="584775"/>
          </a:xfrm>
          <a:prstGeom prst="rect">
            <a:avLst/>
          </a:prstGeom>
          <a:noFill/>
        </p:spPr>
        <p:txBody>
          <a:bodyPr wrap="none" rtlCol="0" anchor="t">
            <a:spAutoFit/>
            <a:scene3d>
              <a:camera prst="orthographicFront"/>
              <a:lightRig rig="threePt" dir="t"/>
            </a:scene3d>
          </a:bodyPr>
          <a:lstStyle/>
          <a:p>
            <a:pPr lvl="0">
              <a:spcBef>
                <a:spcPct val="0"/>
              </a:spcBef>
              <a:spcAft>
                <a:spcPct val="35000"/>
              </a:spcAft>
            </a:pPr>
            <a:r>
              <a:rPr lang="en-US" altLang="en-US" sz="3200" b="1" noProof="0"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Đoạn</a:t>
            </a:r>
            <a:r>
              <a:rPr lang="en-US" altLang="en-US" sz="3200" b="1" noProof="0"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altLang="en-US" sz="3200" b="1" noProof="0"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còn</a:t>
            </a:r>
            <a:r>
              <a:rPr lang="en-US" altLang="en-US" sz="3200" b="1" noProof="0"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altLang="en-US" sz="3200" b="1" noProof="0"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lại</a:t>
            </a:r>
            <a:r>
              <a:rPr lang="en-US" altLang="en-US" sz="3200" b="1" noProof="0"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a:t>
            </a:r>
            <a:endParaRPr kumimoji="0" lang="en-US" altLang="en-US" sz="3200" b="1" i="1"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endParaRPr>
          </a:p>
        </p:txBody>
      </p:sp>
      <p:sp>
        <p:nvSpPr>
          <p:cNvPr id="55" name="Text Box 36">
            <a:extLst>
              <a:ext uri="{FF2B5EF4-FFF2-40B4-BE49-F238E27FC236}">
                <a16:creationId xmlns:a16="http://schemas.microsoft.com/office/drawing/2014/main" id="{7E2AAEAD-CE9D-8375-4C4E-C2C412A265D0}"/>
              </a:ext>
            </a:extLst>
          </p:cNvPr>
          <p:cNvSpPr txBox="1"/>
          <p:nvPr/>
        </p:nvSpPr>
        <p:spPr>
          <a:xfrm>
            <a:off x="374045" y="5486548"/>
            <a:ext cx="1511952" cy="584775"/>
          </a:xfrm>
          <a:prstGeom prst="rect">
            <a:avLst/>
          </a:prstGeom>
          <a:noFill/>
        </p:spPr>
        <p:txBody>
          <a:bodyPr wrap="none" rtlCol="0" anchor="t">
            <a:spAutoFit/>
            <a:scene3d>
              <a:camera prst="orthographicFront"/>
              <a:lightRig rig="threePt" dir="t"/>
            </a:scene3d>
          </a:bodyPr>
          <a:lstStyle/>
          <a:p>
            <a:pPr marL="0" marR="0" lvl="0" indent="0" algn="l" defTabSz="914400" rtl="0" eaLnBrk="1" fontAlgn="auto" latinLnBrk="0" hangingPunct="1">
              <a:lnSpc>
                <a:spcPct val="100000"/>
              </a:lnSpc>
              <a:spcBef>
                <a:spcPct val="0"/>
              </a:spcBef>
              <a:spcAft>
                <a:spcPct val="35000"/>
              </a:spcAft>
              <a:buClrTx/>
              <a:buSzTx/>
              <a:buFontTx/>
              <a:buNone/>
              <a:tabLst/>
              <a:defRPr/>
            </a:pPr>
            <a:r>
              <a:rPr kumimoji="0" lang="vi-VN"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rPr>
              <a:t>Đoạn </a:t>
            </a:r>
            <a:r>
              <a:rPr kumimoji="0" lang="en-US"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rPr>
              <a:t>5</a:t>
            </a:r>
            <a:endParaRPr kumimoji="0" lang="vi-VN"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500" fill="hold"/>
                                        <p:tgtEl>
                                          <p:spTgt spid="85"/>
                                        </p:tgtEl>
                                        <p:attrNameLst>
                                          <p:attrName>ppt_x</p:attrName>
                                        </p:attrNameLst>
                                      </p:cBhvr>
                                      <p:tavLst>
                                        <p:tav tm="0">
                                          <p:val>
                                            <p:strVal val="0-#ppt_w/2"/>
                                          </p:val>
                                        </p:tav>
                                        <p:tav tm="100000">
                                          <p:val>
                                            <p:strVal val="#ppt_x"/>
                                          </p:val>
                                        </p:tav>
                                      </p:tavLst>
                                    </p:anim>
                                    <p:anim calcmode="lin" valueType="num">
                                      <p:cBhvr additive="base">
                                        <p:cTn id="8" dur="500" fill="hold"/>
                                        <p:tgtEl>
                                          <p:spTgt spid="8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grpId="0" nodeType="click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strips(downLeft)">
                                      <p:cBhvr>
                                        <p:cTn id="13" dur="500"/>
                                        <p:tgtEl>
                                          <p:spTgt spid="37"/>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strips(downLeft)">
                                      <p:cBhvr>
                                        <p:cTn id="16" dur="500"/>
                                        <p:tgtEl>
                                          <p:spTgt spid="3"/>
                                        </p:tgtEl>
                                      </p:cBhvr>
                                    </p:animEffect>
                                  </p:childTnLst>
                                </p:cTn>
                              </p:par>
                            </p:childTnLst>
                          </p:cTn>
                        </p:par>
                        <p:par>
                          <p:cTn id="17" fill="hold">
                            <p:stCondLst>
                              <p:cond delay="500"/>
                            </p:stCondLst>
                            <p:childTnLst>
                              <p:par>
                                <p:cTn id="18" presetID="2" presetClass="entr" presetSubtype="8" fill="hold" nodeType="afterEffect">
                                  <p:stCondLst>
                                    <p:cond delay="0"/>
                                  </p:stCondLst>
                                  <p:childTnLst>
                                    <p:set>
                                      <p:cBhvr>
                                        <p:cTn id="19" dur="1" fill="hold">
                                          <p:stCondLst>
                                            <p:cond delay="0"/>
                                          </p:stCondLst>
                                        </p:cTn>
                                        <p:tgtEl>
                                          <p:spTgt spid="137"/>
                                        </p:tgtEl>
                                        <p:attrNameLst>
                                          <p:attrName>style.visibility</p:attrName>
                                        </p:attrNameLst>
                                      </p:cBhvr>
                                      <p:to>
                                        <p:strVal val="visible"/>
                                      </p:to>
                                    </p:set>
                                    <p:anim calcmode="lin" valueType="num">
                                      <p:cBhvr additive="base">
                                        <p:cTn id="20" dur="500" fill="hold"/>
                                        <p:tgtEl>
                                          <p:spTgt spid="137"/>
                                        </p:tgtEl>
                                        <p:attrNameLst>
                                          <p:attrName>ppt_x</p:attrName>
                                        </p:attrNameLst>
                                      </p:cBhvr>
                                      <p:tavLst>
                                        <p:tav tm="0">
                                          <p:val>
                                            <p:strVal val="0-#ppt_w/2"/>
                                          </p:val>
                                        </p:tav>
                                        <p:tav tm="100000">
                                          <p:val>
                                            <p:strVal val="#ppt_x"/>
                                          </p:val>
                                        </p:tav>
                                      </p:tavLst>
                                    </p:anim>
                                    <p:anim calcmode="lin" valueType="num">
                                      <p:cBhvr additive="base">
                                        <p:cTn id="21" dur="500" fill="hold"/>
                                        <p:tgtEl>
                                          <p:spTgt spid="137"/>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wipe(down)">
                                      <p:cBhvr>
                                        <p:cTn id="26" dur="500"/>
                                        <p:tgtEl>
                                          <p:spTgt spid="41"/>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wipe(down)">
                                      <p:cBhvr>
                                        <p:cTn id="29" dur="500"/>
                                        <p:tgtEl>
                                          <p:spTgt spid="35"/>
                                        </p:tgtEl>
                                      </p:cBhvr>
                                    </p:animEffect>
                                  </p:childTnLst>
                                </p:cTn>
                              </p:par>
                            </p:childTnLst>
                          </p:cTn>
                        </p:par>
                        <p:par>
                          <p:cTn id="30" fill="hold">
                            <p:stCondLst>
                              <p:cond delay="500"/>
                            </p:stCondLst>
                            <p:childTnLst>
                              <p:par>
                                <p:cTn id="31" presetID="2" presetClass="entr" presetSubtype="8" fill="hold" nodeType="afterEffect">
                                  <p:stCondLst>
                                    <p:cond delay="0"/>
                                  </p:stCondLst>
                                  <p:childTnLst>
                                    <p:set>
                                      <p:cBhvr>
                                        <p:cTn id="32" dur="1" fill="hold">
                                          <p:stCondLst>
                                            <p:cond delay="0"/>
                                          </p:stCondLst>
                                        </p:cTn>
                                        <p:tgtEl>
                                          <p:spTgt spid="144"/>
                                        </p:tgtEl>
                                        <p:attrNameLst>
                                          <p:attrName>style.visibility</p:attrName>
                                        </p:attrNameLst>
                                      </p:cBhvr>
                                      <p:to>
                                        <p:strVal val="visible"/>
                                      </p:to>
                                    </p:set>
                                    <p:anim calcmode="lin" valueType="num">
                                      <p:cBhvr additive="base">
                                        <p:cTn id="33" dur="500" fill="hold"/>
                                        <p:tgtEl>
                                          <p:spTgt spid="144"/>
                                        </p:tgtEl>
                                        <p:attrNameLst>
                                          <p:attrName>ppt_x</p:attrName>
                                        </p:attrNameLst>
                                      </p:cBhvr>
                                      <p:tavLst>
                                        <p:tav tm="0">
                                          <p:val>
                                            <p:strVal val="0-#ppt_w/2"/>
                                          </p:val>
                                        </p:tav>
                                        <p:tav tm="100000">
                                          <p:val>
                                            <p:strVal val="#ppt_x"/>
                                          </p:val>
                                        </p:tav>
                                      </p:tavLst>
                                    </p:anim>
                                    <p:anim calcmode="lin" valueType="num">
                                      <p:cBhvr additive="base">
                                        <p:cTn id="34" dur="500" fill="hold"/>
                                        <p:tgtEl>
                                          <p:spTgt spid="144"/>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8" presetClass="entr" presetSubtype="12"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strips(downLeft)">
                                      <p:cBhvr>
                                        <p:cTn id="39" dur="500"/>
                                        <p:tgtEl>
                                          <p:spTgt spid="42"/>
                                        </p:tgtEl>
                                      </p:cBhvr>
                                    </p:animEffect>
                                  </p:childTnLst>
                                </p:cTn>
                              </p:par>
                              <p:par>
                                <p:cTn id="40" presetID="18" presetClass="entr" presetSubtype="12" fill="hold" grpId="0" nodeType="with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strips(downLeft)">
                                      <p:cBhvr>
                                        <p:cTn id="42" dur="500"/>
                                        <p:tgtEl>
                                          <p:spTgt spid="36"/>
                                        </p:tgtEl>
                                      </p:cBhvr>
                                    </p:animEffect>
                                  </p:childTnLst>
                                </p:cTn>
                              </p:par>
                            </p:childTnLst>
                          </p:cTn>
                        </p:par>
                        <p:par>
                          <p:cTn id="43" fill="hold">
                            <p:stCondLst>
                              <p:cond delay="500"/>
                            </p:stCondLst>
                            <p:childTnLst>
                              <p:par>
                                <p:cTn id="44" presetID="2" presetClass="entr" presetSubtype="8" fill="hold" nodeType="afterEffect">
                                  <p:stCondLst>
                                    <p:cond delay="0"/>
                                  </p:stCondLst>
                                  <p:childTnLst>
                                    <p:set>
                                      <p:cBhvr>
                                        <p:cTn id="45" dur="1" fill="hold">
                                          <p:stCondLst>
                                            <p:cond delay="0"/>
                                          </p:stCondLst>
                                        </p:cTn>
                                        <p:tgtEl>
                                          <p:spTgt spid="2"/>
                                        </p:tgtEl>
                                        <p:attrNameLst>
                                          <p:attrName>style.visibility</p:attrName>
                                        </p:attrNameLst>
                                      </p:cBhvr>
                                      <p:to>
                                        <p:strVal val="visible"/>
                                      </p:to>
                                    </p:set>
                                    <p:anim calcmode="lin" valueType="num">
                                      <p:cBhvr additive="base">
                                        <p:cTn id="46" dur="500" fill="hold"/>
                                        <p:tgtEl>
                                          <p:spTgt spid="2"/>
                                        </p:tgtEl>
                                        <p:attrNameLst>
                                          <p:attrName>ppt_x</p:attrName>
                                        </p:attrNameLst>
                                      </p:cBhvr>
                                      <p:tavLst>
                                        <p:tav tm="0">
                                          <p:val>
                                            <p:strVal val="0-#ppt_w/2"/>
                                          </p:val>
                                        </p:tav>
                                        <p:tav tm="100000">
                                          <p:val>
                                            <p:strVal val="#ppt_x"/>
                                          </p:val>
                                        </p:tav>
                                      </p:tavLst>
                                    </p:anim>
                                    <p:anim calcmode="lin" valueType="num">
                                      <p:cBhvr additive="base">
                                        <p:cTn id="47"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8" presetClass="entr" presetSubtype="12" fill="hold" grpId="0" nodeType="click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strips(downLeft)">
                                      <p:cBhvr>
                                        <p:cTn id="52" dur="500"/>
                                        <p:tgtEl>
                                          <p:spTgt spid="48"/>
                                        </p:tgtEl>
                                      </p:cBhvr>
                                    </p:animEffect>
                                  </p:childTnLst>
                                </p:cTn>
                              </p:par>
                              <p:par>
                                <p:cTn id="53" presetID="18" presetClass="entr" presetSubtype="12" fill="hold" grpId="0" nodeType="withEffect">
                                  <p:stCondLst>
                                    <p:cond delay="0"/>
                                  </p:stCondLst>
                                  <p:childTnLst>
                                    <p:set>
                                      <p:cBhvr>
                                        <p:cTn id="54" dur="1" fill="hold">
                                          <p:stCondLst>
                                            <p:cond delay="0"/>
                                          </p:stCondLst>
                                        </p:cTn>
                                        <p:tgtEl>
                                          <p:spTgt spid="47"/>
                                        </p:tgtEl>
                                        <p:attrNameLst>
                                          <p:attrName>style.visibility</p:attrName>
                                        </p:attrNameLst>
                                      </p:cBhvr>
                                      <p:to>
                                        <p:strVal val="visible"/>
                                      </p:to>
                                    </p:set>
                                    <p:animEffect transition="in" filter="strips(downLeft)">
                                      <p:cBhvr>
                                        <p:cTn id="55" dur="500"/>
                                        <p:tgtEl>
                                          <p:spTgt spid="47"/>
                                        </p:tgtEl>
                                      </p:cBhvr>
                                    </p:animEffect>
                                  </p:childTnLst>
                                </p:cTn>
                              </p:par>
                            </p:childTnLst>
                          </p:cTn>
                        </p:par>
                        <p:par>
                          <p:cTn id="56" fill="hold">
                            <p:stCondLst>
                              <p:cond delay="500"/>
                            </p:stCondLst>
                            <p:childTnLst>
                              <p:par>
                                <p:cTn id="57" presetID="2" presetClass="entr" presetSubtype="8" fill="hold" nodeType="afterEffect">
                                  <p:stCondLst>
                                    <p:cond delay="0"/>
                                  </p:stCondLst>
                                  <p:childTnLst>
                                    <p:set>
                                      <p:cBhvr>
                                        <p:cTn id="58" dur="1" fill="hold">
                                          <p:stCondLst>
                                            <p:cond delay="0"/>
                                          </p:stCondLst>
                                        </p:cTn>
                                        <p:tgtEl>
                                          <p:spTgt spid="49"/>
                                        </p:tgtEl>
                                        <p:attrNameLst>
                                          <p:attrName>style.visibility</p:attrName>
                                        </p:attrNameLst>
                                      </p:cBhvr>
                                      <p:to>
                                        <p:strVal val="visible"/>
                                      </p:to>
                                    </p:set>
                                    <p:anim calcmode="lin" valueType="num">
                                      <p:cBhvr additive="base">
                                        <p:cTn id="59" dur="500" fill="hold"/>
                                        <p:tgtEl>
                                          <p:spTgt spid="49"/>
                                        </p:tgtEl>
                                        <p:attrNameLst>
                                          <p:attrName>ppt_x</p:attrName>
                                        </p:attrNameLst>
                                      </p:cBhvr>
                                      <p:tavLst>
                                        <p:tav tm="0">
                                          <p:val>
                                            <p:strVal val="0-#ppt_w/2"/>
                                          </p:val>
                                        </p:tav>
                                        <p:tav tm="100000">
                                          <p:val>
                                            <p:strVal val="#ppt_x"/>
                                          </p:val>
                                        </p:tav>
                                      </p:tavLst>
                                    </p:anim>
                                    <p:anim calcmode="lin" valueType="num">
                                      <p:cBhvr additive="base">
                                        <p:cTn id="60" dur="50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8" presetClass="entr" presetSubtype="12" fill="hold" grpId="0" nodeType="clickEffect">
                                  <p:stCondLst>
                                    <p:cond delay="0"/>
                                  </p:stCondLst>
                                  <p:childTnLst>
                                    <p:set>
                                      <p:cBhvr>
                                        <p:cTn id="64" dur="1" fill="hold">
                                          <p:stCondLst>
                                            <p:cond delay="0"/>
                                          </p:stCondLst>
                                        </p:cTn>
                                        <p:tgtEl>
                                          <p:spTgt spid="55"/>
                                        </p:tgtEl>
                                        <p:attrNameLst>
                                          <p:attrName>style.visibility</p:attrName>
                                        </p:attrNameLst>
                                      </p:cBhvr>
                                      <p:to>
                                        <p:strVal val="visible"/>
                                      </p:to>
                                    </p:set>
                                    <p:animEffect transition="in" filter="strips(downLeft)">
                                      <p:cBhvr>
                                        <p:cTn id="65" dur="500"/>
                                        <p:tgtEl>
                                          <p:spTgt spid="55"/>
                                        </p:tgtEl>
                                      </p:cBhvr>
                                    </p:animEffect>
                                  </p:childTnLst>
                                </p:cTn>
                              </p:par>
                              <p:par>
                                <p:cTn id="66" presetID="18" presetClass="entr" presetSubtype="12" fill="hold" grpId="0" nodeType="withEffect">
                                  <p:stCondLst>
                                    <p:cond delay="0"/>
                                  </p:stCondLst>
                                  <p:childTnLst>
                                    <p:set>
                                      <p:cBhvr>
                                        <p:cTn id="67" dur="1" fill="hold">
                                          <p:stCondLst>
                                            <p:cond delay="0"/>
                                          </p:stCondLst>
                                        </p:cTn>
                                        <p:tgtEl>
                                          <p:spTgt spid="54"/>
                                        </p:tgtEl>
                                        <p:attrNameLst>
                                          <p:attrName>style.visibility</p:attrName>
                                        </p:attrNameLst>
                                      </p:cBhvr>
                                      <p:to>
                                        <p:strVal val="visible"/>
                                      </p:to>
                                    </p:set>
                                    <p:animEffect transition="in" filter="strips(downLeft)">
                                      <p:cBhvr>
                                        <p:cTn id="68"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5" grpId="0"/>
      <p:bldP spid="36" grpId="0"/>
      <p:bldP spid="37" grpId="0"/>
      <p:bldP spid="41" grpId="0"/>
      <p:bldP spid="42" grpId="0"/>
      <p:bldP spid="47" grpId="0"/>
      <p:bldP spid="48" grpId="0"/>
      <p:bldP spid="54" grpId="0"/>
      <p:bldP spid="5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9">
            <a:extLst>
              <a:ext uri="{FF2B5EF4-FFF2-40B4-BE49-F238E27FC236}">
                <a16:creationId xmlns:a16="http://schemas.microsoft.com/office/drawing/2014/main" id="{9405796D-2BA0-2124-F1FE-C121D21627D4}"/>
              </a:ext>
            </a:extLst>
          </p:cNvPr>
          <p:cNvGrpSpPr/>
          <p:nvPr/>
        </p:nvGrpSpPr>
        <p:grpSpPr>
          <a:xfrm>
            <a:off x="340243" y="1906506"/>
            <a:ext cx="1905000" cy="3377565"/>
            <a:chOff x="3398" y="3354"/>
            <a:chExt cx="3000" cy="5319"/>
          </a:xfrm>
        </p:grpSpPr>
        <p:grpSp>
          <p:nvGrpSpPr>
            <p:cNvPr id="3" name="组合 7">
              <a:extLst>
                <a:ext uri="{FF2B5EF4-FFF2-40B4-BE49-F238E27FC236}">
                  <a16:creationId xmlns:a16="http://schemas.microsoft.com/office/drawing/2014/main" id="{6FC79901-8E89-931A-7658-20D2D421F47D}"/>
                </a:ext>
              </a:extLst>
            </p:cNvPr>
            <p:cNvGrpSpPr/>
            <p:nvPr/>
          </p:nvGrpSpPr>
          <p:grpSpPr>
            <a:xfrm>
              <a:off x="3398" y="3354"/>
              <a:ext cx="3000" cy="5319"/>
              <a:chOff x="3399" y="3354"/>
              <a:chExt cx="1972" cy="3496"/>
            </a:xfrm>
          </p:grpSpPr>
          <p:sp>
            <p:nvSpPr>
              <p:cNvPr id="5" name="Rectangle 87">
                <a:extLst>
                  <a:ext uri="{FF2B5EF4-FFF2-40B4-BE49-F238E27FC236}">
                    <a16:creationId xmlns:a16="http://schemas.microsoft.com/office/drawing/2014/main" id="{80FCB374-179B-DD9C-4ADD-451B8DD34313}"/>
                  </a:ext>
                </a:extLst>
              </p:cNvPr>
              <p:cNvSpPr/>
              <p:nvPr/>
            </p:nvSpPr>
            <p:spPr>
              <a:xfrm>
                <a:off x="3399" y="3354"/>
                <a:ext cx="1971" cy="2355"/>
              </a:xfrm>
              <a:prstGeom prst="roundRect">
                <a:avLst/>
              </a:prstGeom>
              <a:solidFill>
                <a:srgbClr val="F9CF48"/>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6" name="Down Arrow 15">
                <a:extLst>
                  <a:ext uri="{FF2B5EF4-FFF2-40B4-BE49-F238E27FC236}">
                    <a16:creationId xmlns:a16="http://schemas.microsoft.com/office/drawing/2014/main" id="{BB88864F-B079-C884-EFC7-7E23C199D1CC}"/>
                  </a:ext>
                </a:extLst>
              </p:cNvPr>
              <p:cNvSpPr/>
              <p:nvPr/>
            </p:nvSpPr>
            <p:spPr>
              <a:xfrm>
                <a:off x="3400" y="4289"/>
                <a:ext cx="1971" cy="2561"/>
              </a:xfrm>
              <a:prstGeom prst="downArrow">
                <a:avLst>
                  <a:gd name="adj1" fmla="val 100000"/>
                  <a:gd name="adj2" fmla="val 52223"/>
                </a:avLst>
              </a:prstGeom>
              <a:blipFill dpi="0" rotWithShape="1">
                <a:blip r:embed="rId2" cstate="screen"/>
                <a:srcRect/>
                <a:tile tx="0" ty="0" sx="100000" sy="100000" flip="none" algn="ctr"/>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7" name="Text Placeholder 4">
                <a:extLst>
                  <a:ext uri="{FF2B5EF4-FFF2-40B4-BE49-F238E27FC236}">
                    <a16:creationId xmlns:a16="http://schemas.microsoft.com/office/drawing/2014/main" id="{8B325ABE-E140-45F9-0B67-7CCCD3B3442D}"/>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4" name="TextBox 22">
              <a:extLst>
                <a:ext uri="{FF2B5EF4-FFF2-40B4-BE49-F238E27FC236}">
                  <a16:creationId xmlns:a16="http://schemas.microsoft.com/office/drawing/2014/main" id="{03161A43-4E9A-9118-75E4-6AE3738F4449}"/>
                </a:ext>
              </a:extLst>
            </p:cNvPr>
            <p:cNvSpPr txBox="1"/>
            <p:nvPr/>
          </p:nvSpPr>
          <p:spPr>
            <a:xfrm>
              <a:off x="3727" y="5363"/>
              <a:ext cx="2622" cy="193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vi-VN" sz="4000" b="1" i="1" u="none" strike="noStrike" kern="1200" cap="none" spc="0" normalizeH="0" baseline="0" noProof="0" dirty="0" err="1">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rPr>
                <a:t>danh</a:t>
              </a:r>
              <a:r>
                <a:rPr kumimoji="0" lang="en-US" altLang="vi-VN" sz="4000" b="1" i="1"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vi-VN" sz="4000" b="1" i="1" u="none" strike="noStrike" kern="1200" cap="none" spc="0" normalizeH="0" baseline="0" noProof="0" dirty="0" err="1">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rPr>
                <a:t>tướng</a:t>
              </a:r>
              <a:endParaRPr kumimoji="0" lang="en-US" altLang="vi-VN" sz="4000" b="1" i="1"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8" name="组合 28">
            <a:extLst>
              <a:ext uri="{FF2B5EF4-FFF2-40B4-BE49-F238E27FC236}">
                <a16:creationId xmlns:a16="http://schemas.microsoft.com/office/drawing/2014/main" id="{8286C4DF-2EFE-7292-6EC7-0F67F72EEF9B}"/>
              </a:ext>
            </a:extLst>
          </p:cNvPr>
          <p:cNvGrpSpPr/>
          <p:nvPr/>
        </p:nvGrpSpPr>
        <p:grpSpPr>
          <a:xfrm>
            <a:off x="2623703" y="1906506"/>
            <a:ext cx="1905000" cy="3377565"/>
            <a:chOff x="3398" y="3354"/>
            <a:chExt cx="3000" cy="5319"/>
          </a:xfrm>
        </p:grpSpPr>
        <p:grpSp>
          <p:nvGrpSpPr>
            <p:cNvPr id="9" name="组合 29">
              <a:extLst>
                <a:ext uri="{FF2B5EF4-FFF2-40B4-BE49-F238E27FC236}">
                  <a16:creationId xmlns:a16="http://schemas.microsoft.com/office/drawing/2014/main" id="{DA081AA1-2D40-1E76-CFDC-66A5D04CA74E}"/>
                </a:ext>
              </a:extLst>
            </p:cNvPr>
            <p:cNvGrpSpPr/>
            <p:nvPr/>
          </p:nvGrpSpPr>
          <p:grpSpPr>
            <a:xfrm>
              <a:off x="3398" y="3354"/>
              <a:ext cx="3000" cy="5319"/>
              <a:chOff x="3399" y="3354"/>
              <a:chExt cx="1972" cy="3496"/>
            </a:xfrm>
          </p:grpSpPr>
          <p:sp>
            <p:nvSpPr>
              <p:cNvPr id="11" name="Rectangle 87">
                <a:extLst>
                  <a:ext uri="{FF2B5EF4-FFF2-40B4-BE49-F238E27FC236}">
                    <a16:creationId xmlns:a16="http://schemas.microsoft.com/office/drawing/2014/main" id="{8A663D03-0B3C-6C6C-8B30-F7D308F63A30}"/>
                  </a:ext>
                </a:extLst>
              </p:cNvPr>
              <p:cNvSpPr/>
              <p:nvPr/>
            </p:nvSpPr>
            <p:spPr>
              <a:xfrm>
                <a:off x="3399" y="3354"/>
                <a:ext cx="1971" cy="2355"/>
              </a:xfrm>
              <a:prstGeom prst="roundRect">
                <a:avLst/>
              </a:prstGeom>
              <a:solidFill>
                <a:srgbClr val="AECB9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12" name="Down Arrow 15">
                <a:extLst>
                  <a:ext uri="{FF2B5EF4-FFF2-40B4-BE49-F238E27FC236}">
                    <a16:creationId xmlns:a16="http://schemas.microsoft.com/office/drawing/2014/main" id="{5D4769B5-0597-A8AB-805A-787DE20947E4}"/>
                  </a:ext>
                </a:extLst>
              </p:cNvPr>
              <p:cNvSpPr/>
              <p:nvPr/>
            </p:nvSpPr>
            <p:spPr>
              <a:xfrm>
                <a:off x="3400" y="4289"/>
                <a:ext cx="1971" cy="2561"/>
              </a:xfrm>
              <a:prstGeom prst="downArrow">
                <a:avLst>
                  <a:gd name="adj1" fmla="val 100000"/>
                  <a:gd name="adj2" fmla="val 52223"/>
                </a:avLst>
              </a:prstGeom>
              <a:blipFill dpi="0" rotWithShape="1">
                <a:blip r:embed="rId3" cstate="screen"/>
                <a:srcRect/>
                <a:stretch>
                  <a:fillRect/>
                </a:stretch>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13" name="Text Placeholder 4">
                <a:extLst>
                  <a:ext uri="{FF2B5EF4-FFF2-40B4-BE49-F238E27FC236}">
                    <a16:creationId xmlns:a16="http://schemas.microsoft.com/office/drawing/2014/main" id="{E805A339-C419-2843-75DC-FBE33B01A41F}"/>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10" name="TextBox 22">
              <a:extLst>
                <a:ext uri="{FF2B5EF4-FFF2-40B4-BE49-F238E27FC236}">
                  <a16:creationId xmlns:a16="http://schemas.microsoft.com/office/drawing/2014/main" id="{F36D11CF-CF2D-7583-C932-AFAD104B6AB4}"/>
                </a:ext>
              </a:extLst>
            </p:cNvPr>
            <p:cNvSpPr txBox="1"/>
            <p:nvPr/>
          </p:nvSpPr>
          <p:spPr>
            <a:xfrm>
              <a:off x="3492" y="4975"/>
              <a:ext cx="2523" cy="1906"/>
            </a:xfrm>
            <a:prstGeom prst="rect">
              <a:avLst/>
            </a:prstGeom>
            <a:noFill/>
          </p:spPr>
          <p:txBody>
            <a:bodyPr wrap="square" lIns="0" tIns="0" rIns="0" bIns="0"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lang="en-US" sz="3600" b="1" i="1" dirty="0">
                  <a:effectLst/>
                  <a:latin typeface="Cambria" panose="02040503050406030204" pitchFamily="18" charset="0"/>
                  <a:ea typeface="Cambria" panose="02040503050406030204" pitchFamily="18" charset="0"/>
                </a:rPr>
                <a:t>song </a:t>
              </a:r>
              <a:r>
                <a:rPr lang="en-US" sz="3600" b="1" i="1" dirty="0" err="1">
                  <a:effectLst/>
                  <a:latin typeface="Cambria" panose="02040503050406030204" pitchFamily="18" charset="0"/>
                  <a:ea typeface="Cambria" panose="02040503050406030204" pitchFamily="18" charset="0"/>
                </a:rPr>
                <a:t>toàn</a:t>
              </a:r>
              <a:endParaRPr kumimoji="0" lang="en-US" altLang="zh-CN"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grpSp>
        <p:nvGrpSpPr>
          <p:cNvPr id="14" name="组合 36">
            <a:extLst>
              <a:ext uri="{FF2B5EF4-FFF2-40B4-BE49-F238E27FC236}">
                <a16:creationId xmlns:a16="http://schemas.microsoft.com/office/drawing/2014/main" id="{80FBBA70-3056-CC2F-F3E6-F506AB54480C}"/>
              </a:ext>
            </a:extLst>
          </p:cNvPr>
          <p:cNvGrpSpPr/>
          <p:nvPr/>
        </p:nvGrpSpPr>
        <p:grpSpPr>
          <a:xfrm>
            <a:off x="4866523" y="1906506"/>
            <a:ext cx="1905000" cy="3377565"/>
            <a:chOff x="3398" y="3354"/>
            <a:chExt cx="3000" cy="5319"/>
          </a:xfrm>
        </p:grpSpPr>
        <p:grpSp>
          <p:nvGrpSpPr>
            <p:cNvPr id="15" name="组合 37">
              <a:extLst>
                <a:ext uri="{FF2B5EF4-FFF2-40B4-BE49-F238E27FC236}">
                  <a16:creationId xmlns:a16="http://schemas.microsoft.com/office/drawing/2014/main" id="{8364A2D5-B83C-9DA8-60C2-ADDA17A0A20C}"/>
                </a:ext>
              </a:extLst>
            </p:cNvPr>
            <p:cNvGrpSpPr/>
            <p:nvPr/>
          </p:nvGrpSpPr>
          <p:grpSpPr>
            <a:xfrm>
              <a:off x="3398" y="3354"/>
              <a:ext cx="3000" cy="5319"/>
              <a:chOff x="3399" y="3354"/>
              <a:chExt cx="1972" cy="3496"/>
            </a:xfrm>
          </p:grpSpPr>
          <p:sp>
            <p:nvSpPr>
              <p:cNvPr id="17" name="Rectangle 87">
                <a:extLst>
                  <a:ext uri="{FF2B5EF4-FFF2-40B4-BE49-F238E27FC236}">
                    <a16:creationId xmlns:a16="http://schemas.microsoft.com/office/drawing/2014/main" id="{3026D772-D45D-3ED6-E2F8-C923B7ED08FC}"/>
                  </a:ext>
                </a:extLst>
              </p:cNvPr>
              <p:cNvSpPr/>
              <p:nvPr/>
            </p:nvSpPr>
            <p:spPr>
              <a:xfrm>
                <a:off x="3399" y="3354"/>
                <a:ext cx="1971" cy="2355"/>
              </a:xfrm>
              <a:prstGeom prst="roundRect">
                <a:avLst/>
              </a:prstGeom>
              <a:solidFill>
                <a:srgbClr val="F9CF48"/>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18" name="Down Arrow 15">
                <a:extLst>
                  <a:ext uri="{FF2B5EF4-FFF2-40B4-BE49-F238E27FC236}">
                    <a16:creationId xmlns:a16="http://schemas.microsoft.com/office/drawing/2014/main" id="{D1ABA756-596F-C86C-3275-59EB1E6DDB30}"/>
                  </a:ext>
                </a:extLst>
              </p:cNvPr>
              <p:cNvSpPr/>
              <p:nvPr/>
            </p:nvSpPr>
            <p:spPr>
              <a:xfrm>
                <a:off x="3400" y="4289"/>
                <a:ext cx="1971" cy="2561"/>
              </a:xfrm>
              <a:prstGeom prst="downArrow">
                <a:avLst>
                  <a:gd name="adj1" fmla="val 100000"/>
                  <a:gd name="adj2" fmla="val 52223"/>
                </a:avLst>
              </a:prstGeom>
              <a:blipFill dpi="0" rotWithShape="1">
                <a:blip r:embed="rId2" cstate="screen"/>
                <a:srcRect/>
                <a:tile tx="0" ty="0" sx="100000" sy="100000" flip="none" algn="ctr"/>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19" name="Text Placeholder 4">
                <a:extLst>
                  <a:ext uri="{FF2B5EF4-FFF2-40B4-BE49-F238E27FC236}">
                    <a16:creationId xmlns:a16="http://schemas.microsoft.com/office/drawing/2014/main" id="{8D9F4A8B-9BBE-7270-CC90-DB8DA5F7861D}"/>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16" name="TextBox 22">
              <a:extLst>
                <a:ext uri="{FF2B5EF4-FFF2-40B4-BE49-F238E27FC236}">
                  <a16:creationId xmlns:a16="http://schemas.microsoft.com/office/drawing/2014/main" id="{2C233B5A-D24D-6C76-C36D-C8F279D2FD8E}"/>
                </a:ext>
              </a:extLst>
            </p:cNvPr>
            <p:cNvSpPr txBox="1"/>
            <p:nvPr/>
          </p:nvSpPr>
          <p:spPr>
            <a:xfrm>
              <a:off x="3853" y="4719"/>
              <a:ext cx="2280" cy="1906"/>
            </a:xfrm>
            <a:prstGeom prst="rect">
              <a:avLst/>
            </a:prstGeom>
            <a:noFill/>
          </p:spPr>
          <p:txBody>
            <a:bodyPr wrap="square" lIns="0" tIns="0" rIns="0" bIns="0"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lang="en-US" altLang="zh-CN" sz="3600" b="1" i="1" dirty="0">
                  <a:solidFill>
                    <a:srgbClr val="371C0D"/>
                  </a:solidFill>
                  <a:latin typeface="Cambria" panose="02040503050406030204" pitchFamily="18" charset="0"/>
                  <a:ea typeface="Cambria" panose="02040503050406030204" pitchFamily="18" charset="0"/>
                  <a:cs typeface="Calibri" panose="020F0502020204030204" pitchFamily="34" charset="0"/>
                  <a:sym typeface="+mn-lt"/>
                </a:rPr>
                <a:t>đ</a:t>
              </a:r>
              <a:r>
                <a:rPr kumimoji="0" lang="en-US" altLang="zh-CN" sz="3600" b="1" i="1" u="none" strike="noStrike" kern="1200" cap="none" spc="0" normalizeH="0" baseline="0" noProof="0" dirty="0">
                  <a:ln>
                    <a:noFill/>
                  </a:ln>
                  <a:solidFill>
                    <a:srgbClr val="371C0D"/>
                  </a:solidFill>
                  <a:uLnTx/>
                  <a:uFillTx/>
                  <a:latin typeface="Cambria" panose="02040503050406030204" pitchFamily="18" charset="0"/>
                  <a:ea typeface="Cambria" panose="02040503050406030204" pitchFamily="18" charset="0"/>
                  <a:cs typeface="Calibri" panose="020F0502020204030204" pitchFamily="34" charset="0"/>
                  <a:sym typeface="+mn-lt"/>
                </a:rPr>
                <a:t>an </a:t>
              </a:r>
              <a:r>
                <a:rPr kumimoji="0" lang="en-US" altLang="zh-CN" sz="3600" b="1" i="1" u="none" strike="noStrike" kern="1200" cap="none" spc="0" normalizeH="0" baseline="0" noProof="0" dirty="0" err="1">
                  <a:ln>
                    <a:noFill/>
                  </a:ln>
                  <a:solidFill>
                    <a:srgbClr val="371C0D"/>
                  </a:solidFill>
                  <a:uLnTx/>
                  <a:uFillTx/>
                  <a:latin typeface="Cambria" panose="02040503050406030204" pitchFamily="18" charset="0"/>
                  <a:ea typeface="Cambria" panose="02040503050406030204" pitchFamily="18" charset="0"/>
                  <a:cs typeface="Calibri" panose="020F0502020204030204" pitchFamily="34" charset="0"/>
                  <a:sym typeface="+mn-lt"/>
                </a:rPr>
                <a:t>sọt</a:t>
              </a:r>
              <a:endParaRPr kumimoji="0" lang="en-US" altLang="zh-CN"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grpSp>
        <p:nvGrpSpPr>
          <p:cNvPr id="20" name="组合 45">
            <a:extLst>
              <a:ext uri="{FF2B5EF4-FFF2-40B4-BE49-F238E27FC236}">
                <a16:creationId xmlns:a16="http://schemas.microsoft.com/office/drawing/2014/main" id="{A4B995EE-E10E-2FFE-F41F-43B22F3189AE}"/>
              </a:ext>
            </a:extLst>
          </p:cNvPr>
          <p:cNvGrpSpPr/>
          <p:nvPr/>
        </p:nvGrpSpPr>
        <p:grpSpPr>
          <a:xfrm>
            <a:off x="7129663" y="1906506"/>
            <a:ext cx="1905000" cy="3377565"/>
            <a:chOff x="3398" y="3354"/>
            <a:chExt cx="3000" cy="5319"/>
          </a:xfrm>
        </p:grpSpPr>
        <p:grpSp>
          <p:nvGrpSpPr>
            <p:cNvPr id="21" name="组合 46">
              <a:extLst>
                <a:ext uri="{FF2B5EF4-FFF2-40B4-BE49-F238E27FC236}">
                  <a16:creationId xmlns:a16="http://schemas.microsoft.com/office/drawing/2014/main" id="{101DF949-2C7A-BFB8-F115-F6F31FB04B1E}"/>
                </a:ext>
              </a:extLst>
            </p:cNvPr>
            <p:cNvGrpSpPr/>
            <p:nvPr/>
          </p:nvGrpSpPr>
          <p:grpSpPr>
            <a:xfrm>
              <a:off x="3398" y="3354"/>
              <a:ext cx="3000" cy="5319"/>
              <a:chOff x="3399" y="3354"/>
              <a:chExt cx="1972" cy="3496"/>
            </a:xfrm>
          </p:grpSpPr>
          <p:sp>
            <p:nvSpPr>
              <p:cNvPr id="23" name="Rectangle 87">
                <a:extLst>
                  <a:ext uri="{FF2B5EF4-FFF2-40B4-BE49-F238E27FC236}">
                    <a16:creationId xmlns:a16="http://schemas.microsoft.com/office/drawing/2014/main" id="{7946DA83-56C6-8573-86EF-3C4CDD80EF21}"/>
                  </a:ext>
                </a:extLst>
              </p:cNvPr>
              <p:cNvSpPr/>
              <p:nvPr/>
            </p:nvSpPr>
            <p:spPr>
              <a:xfrm>
                <a:off x="3399" y="3354"/>
                <a:ext cx="1971" cy="2355"/>
              </a:xfrm>
              <a:prstGeom prst="roundRect">
                <a:avLst/>
              </a:prstGeom>
              <a:solidFill>
                <a:srgbClr val="AECB9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24" name="Down Arrow 15">
                <a:extLst>
                  <a:ext uri="{FF2B5EF4-FFF2-40B4-BE49-F238E27FC236}">
                    <a16:creationId xmlns:a16="http://schemas.microsoft.com/office/drawing/2014/main" id="{8AE204F1-F49B-6055-0917-940EE7FE154B}"/>
                  </a:ext>
                </a:extLst>
              </p:cNvPr>
              <p:cNvSpPr/>
              <p:nvPr/>
            </p:nvSpPr>
            <p:spPr>
              <a:xfrm>
                <a:off x="3400" y="4289"/>
                <a:ext cx="1971" cy="2561"/>
              </a:xfrm>
              <a:prstGeom prst="downArrow">
                <a:avLst>
                  <a:gd name="adj1" fmla="val 100000"/>
                  <a:gd name="adj2" fmla="val 52223"/>
                </a:avLst>
              </a:prstGeom>
              <a:blipFill dpi="0" rotWithShape="1">
                <a:blip r:embed="rId3" cstate="screen"/>
                <a:srcRect/>
                <a:stretch>
                  <a:fillRect/>
                </a:stretch>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25" name="Text Placeholder 4">
                <a:extLst>
                  <a:ext uri="{FF2B5EF4-FFF2-40B4-BE49-F238E27FC236}">
                    <a16:creationId xmlns:a16="http://schemas.microsoft.com/office/drawing/2014/main" id="{50117013-DD98-B3A0-0C5C-63F7C9ACC217}"/>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22" name="TextBox 22">
              <a:extLst>
                <a:ext uri="{FF2B5EF4-FFF2-40B4-BE49-F238E27FC236}">
                  <a16:creationId xmlns:a16="http://schemas.microsoft.com/office/drawing/2014/main" id="{8C41BF93-283B-7E2E-CBCB-1B22D91B4D18}"/>
                </a:ext>
              </a:extLst>
            </p:cNvPr>
            <p:cNvSpPr txBox="1"/>
            <p:nvPr/>
          </p:nvSpPr>
          <p:spPr>
            <a:xfrm>
              <a:off x="3903" y="4938"/>
              <a:ext cx="2280" cy="1998"/>
            </a:xfrm>
            <a:prstGeom prst="rect">
              <a:avLst/>
            </a:prstGeom>
            <a:noFill/>
          </p:spPr>
          <p:txBody>
            <a:bodyPr wrap="square" lIns="0" tIns="0" rIns="0" bIns="0" rtlCol="0">
              <a:spAutoFit/>
            </a:bodyPr>
            <a:lstStyle/>
            <a:p>
              <a:pPr marL="0" marR="0" algn="ctr">
                <a:lnSpc>
                  <a:spcPct val="120000"/>
                </a:lnSpc>
                <a:spcBef>
                  <a:spcPts val="0"/>
                </a:spcBef>
                <a:spcAft>
                  <a:spcPts val="0"/>
                </a:spcAft>
              </a:pPr>
              <a:r>
                <a:rPr lang="en-US" sz="3600" b="1" i="1" dirty="0" err="1">
                  <a:effectLst/>
                  <a:latin typeface="Cambria" panose="02040503050406030204" pitchFamily="18" charset="0"/>
                  <a:ea typeface="Cambria" panose="02040503050406030204" pitchFamily="18" charset="0"/>
                </a:rPr>
                <a:t>binh</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thư</a:t>
              </a:r>
              <a:endParaRPr lang="en-US" sz="3600" b="1" dirty="0">
                <a:effectLst/>
                <a:latin typeface="Cambria" panose="02040503050406030204" pitchFamily="18" charset="0"/>
                <a:ea typeface="Cambria" panose="02040503050406030204" pitchFamily="18" charset="0"/>
              </a:endParaRPr>
            </a:p>
          </p:txBody>
        </p:sp>
      </p:grpSp>
      <p:pic>
        <p:nvPicPr>
          <p:cNvPr id="26" name="Picture 25">
            <a:extLst>
              <a:ext uri="{FF2B5EF4-FFF2-40B4-BE49-F238E27FC236}">
                <a16:creationId xmlns:a16="http://schemas.microsoft.com/office/drawing/2014/main" id="{DDA4D1BC-2F24-B0BB-56BF-4A148F4C68B0}"/>
              </a:ext>
            </a:extLst>
          </p:cNvPr>
          <p:cNvPicPr>
            <a:picLocks noChangeAspect="1"/>
          </p:cNvPicPr>
          <p:nvPr/>
        </p:nvPicPr>
        <p:blipFill>
          <a:blip r:embed="rId4"/>
          <a:stretch>
            <a:fillRect/>
          </a:stretch>
        </p:blipFill>
        <p:spPr>
          <a:xfrm>
            <a:off x="3098090" y="231221"/>
            <a:ext cx="6041660" cy="1670449"/>
          </a:xfrm>
          <a:prstGeom prst="rect">
            <a:avLst/>
          </a:prstGeom>
        </p:spPr>
      </p:pic>
      <p:grpSp>
        <p:nvGrpSpPr>
          <p:cNvPr id="27" name="组合 36">
            <a:extLst>
              <a:ext uri="{FF2B5EF4-FFF2-40B4-BE49-F238E27FC236}">
                <a16:creationId xmlns:a16="http://schemas.microsoft.com/office/drawing/2014/main" id="{FAAAC938-2910-FC4D-7763-1FEAC220912C}"/>
              </a:ext>
            </a:extLst>
          </p:cNvPr>
          <p:cNvGrpSpPr/>
          <p:nvPr/>
        </p:nvGrpSpPr>
        <p:grpSpPr>
          <a:xfrm>
            <a:off x="9629909" y="1874608"/>
            <a:ext cx="1905000" cy="3377565"/>
            <a:chOff x="3398" y="3354"/>
            <a:chExt cx="3000" cy="5319"/>
          </a:xfrm>
        </p:grpSpPr>
        <p:grpSp>
          <p:nvGrpSpPr>
            <p:cNvPr id="28" name="组合 37">
              <a:extLst>
                <a:ext uri="{FF2B5EF4-FFF2-40B4-BE49-F238E27FC236}">
                  <a16:creationId xmlns:a16="http://schemas.microsoft.com/office/drawing/2014/main" id="{B9CFCF74-A01D-A108-55B7-AD886C172E91}"/>
                </a:ext>
              </a:extLst>
            </p:cNvPr>
            <p:cNvGrpSpPr/>
            <p:nvPr/>
          </p:nvGrpSpPr>
          <p:grpSpPr>
            <a:xfrm>
              <a:off x="3398" y="3354"/>
              <a:ext cx="3000" cy="5319"/>
              <a:chOff x="3399" y="3354"/>
              <a:chExt cx="1972" cy="3496"/>
            </a:xfrm>
          </p:grpSpPr>
          <p:sp>
            <p:nvSpPr>
              <p:cNvPr id="30" name="Rectangle 87">
                <a:extLst>
                  <a:ext uri="{FF2B5EF4-FFF2-40B4-BE49-F238E27FC236}">
                    <a16:creationId xmlns:a16="http://schemas.microsoft.com/office/drawing/2014/main" id="{22B98426-C37B-A003-4F17-2B5891B74A85}"/>
                  </a:ext>
                </a:extLst>
              </p:cNvPr>
              <p:cNvSpPr/>
              <p:nvPr/>
            </p:nvSpPr>
            <p:spPr>
              <a:xfrm>
                <a:off x="3399" y="3354"/>
                <a:ext cx="1971" cy="2355"/>
              </a:xfrm>
              <a:prstGeom prst="roundRect">
                <a:avLst/>
              </a:prstGeom>
              <a:solidFill>
                <a:srgbClr val="F9CF48"/>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31" name="Down Arrow 15">
                <a:extLst>
                  <a:ext uri="{FF2B5EF4-FFF2-40B4-BE49-F238E27FC236}">
                    <a16:creationId xmlns:a16="http://schemas.microsoft.com/office/drawing/2014/main" id="{A8CC388D-9DD0-4962-34EC-4FE8C86EF544}"/>
                  </a:ext>
                </a:extLst>
              </p:cNvPr>
              <p:cNvSpPr/>
              <p:nvPr/>
            </p:nvSpPr>
            <p:spPr>
              <a:xfrm>
                <a:off x="3400" y="4289"/>
                <a:ext cx="1971" cy="2561"/>
              </a:xfrm>
              <a:prstGeom prst="downArrow">
                <a:avLst>
                  <a:gd name="adj1" fmla="val 100000"/>
                  <a:gd name="adj2" fmla="val 52223"/>
                </a:avLst>
              </a:prstGeom>
              <a:blipFill dpi="0" rotWithShape="1">
                <a:blip r:embed="rId2" cstate="screen"/>
                <a:srcRect/>
                <a:tile tx="0" ty="0" sx="100000" sy="100000" flip="none" algn="ctr"/>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32" name="Text Placeholder 4">
                <a:extLst>
                  <a:ext uri="{FF2B5EF4-FFF2-40B4-BE49-F238E27FC236}">
                    <a16:creationId xmlns:a16="http://schemas.microsoft.com/office/drawing/2014/main" id="{37AA3AE8-1E71-DF03-9B6F-0897867DCB7F}"/>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29" name="TextBox 22">
              <a:extLst>
                <a:ext uri="{FF2B5EF4-FFF2-40B4-BE49-F238E27FC236}">
                  <a16:creationId xmlns:a16="http://schemas.microsoft.com/office/drawing/2014/main" id="{AFDF3A27-F0C1-EB5E-26BC-AB341836C0E2}"/>
                </a:ext>
              </a:extLst>
            </p:cNvPr>
            <p:cNvSpPr txBox="1"/>
            <p:nvPr/>
          </p:nvSpPr>
          <p:spPr>
            <a:xfrm>
              <a:off x="3853" y="4719"/>
              <a:ext cx="2280" cy="1906"/>
            </a:xfrm>
            <a:prstGeom prst="rect">
              <a:avLst/>
            </a:prstGeom>
            <a:noFill/>
          </p:spPr>
          <p:txBody>
            <a:bodyPr wrap="square" lIns="0" tIns="0" rIns="0" bIns="0"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altLang="zh-CN" sz="3600" b="1" i="1" u="none" strike="noStrike" kern="1200" cap="none" spc="0" normalizeH="0" baseline="0" noProof="0" dirty="0" err="1">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rPr>
                <a:t>kiệt</a:t>
              </a:r>
              <a:r>
                <a:rPr kumimoji="0" lang="en-US" altLang="zh-CN" sz="3600" b="1" i="1"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b="1" i="1" dirty="0" err="1">
                  <a:solidFill>
                    <a:srgbClr val="371C0D"/>
                  </a:solidFill>
                  <a:latin typeface="Cambria" panose="02040503050406030204" pitchFamily="18" charset="0"/>
                  <a:ea typeface="Cambria" panose="02040503050406030204" pitchFamily="18" charset="0"/>
                  <a:cs typeface="Calibri" panose="020F0502020204030204" pitchFamily="34" charset="0"/>
                  <a:sym typeface="+mn-lt"/>
                </a:rPr>
                <a:t>x</a:t>
              </a:r>
              <a:r>
                <a:rPr kumimoji="0" lang="en-US" altLang="zh-CN" sz="3600" b="1" i="1" u="none" strike="noStrike" kern="1200" cap="none" spc="0" normalizeH="0" baseline="0" noProof="0" dirty="0" err="1" smtClean="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rPr>
                <a:t>uất</a:t>
              </a:r>
              <a:endParaRPr kumimoji="0" lang="en-US" altLang="zh-CN"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Tree>
    <p:extLst>
      <p:ext uri="{BB962C8B-B14F-4D97-AF65-F5344CB8AC3E}">
        <p14:creationId xmlns:p14="http://schemas.microsoft.com/office/powerpoint/2010/main" val="8049779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p:tgtEl>
                                          <p:spTgt spid="8"/>
                                        </p:tgtEl>
                                        <p:attrNameLst>
                                          <p:attrName>ppt_y</p:attrName>
                                        </p:attrNameLst>
                                      </p:cBhvr>
                                      <p:tavLst>
                                        <p:tav tm="0">
                                          <p:val>
                                            <p:strVal val="#ppt_y+#ppt_h*1.125000"/>
                                          </p:val>
                                        </p:tav>
                                        <p:tav tm="100000">
                                          <p:val>
                                            <p:strVal val="#ppt_y"/>
                                          </p:val>
                                        </p:tav>
                                      </p:tavLst>
                                    </p:anim>
                                    <p:animEffect transition="in" filter="wipe(up)">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p:tgtEl>
                                          <p:spTgt spid="14"/>
                                        </p:tgtEl>
                                        <p:attrNameLst>
                                          <p:attrName>ppt_y</p:attrName>
                                        </p:attrNameLst>
                                      </p:cBhvr>
                                      <p:tavLst>
                                        <p:tav tm="0">
                                          <p:val>
                                            <p:strVal val="#ppt_y+#ppt_h*1.125000"/>
                                          </p:val>
                                        </p:tav>
                                        <p:tav tm="100000">
                                          <p:val>
                                            <p:strVal val="#ppt_y"/>
                                          </p:val>
                                        </p:tav>
                                      </p:tavLst>
                                    </p:anim>
                                    <p:animEffect transition="in" filter="wipe(up)">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p:tgtEl>
                                          <p:spTgt spid="20"/>
                                        </p:tgtEl>
                                        <p:attrNameLst>
                                          <p:attrName>ppt_y</p:attrName>
                                        </p:attrNameLst>
                                      </p:cBhvr>
                                      <p:tavLst>
                                        <p:tav tm="0">
                                          <p:val>
                                            <p:strVal val="#ppt_y+#ppt_h*1.125000"/>
                                          </p:val>
                                        </p:tav>
                                        <p:tav tm="100000">
                                          <p:val>
                                            <p:strVal val="#ppt_y"/>
                                          </p:val>
                                        </p:tav>
                                      </p:tavLst>
                                    </p:anim>
                                    <p:animEffect transition="in" filter="wipe(up)">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p:tgtEl>
                                          <p:spTgt spid="27"/>
                                        </p:tgtEl>
                                        <p:attrNameLst>
                                          <p:attrName>ppt_y</p:attrName>
                                        </p:attrNameLst>
                                      </p:cBhvr>
                                      <p:tavLst>
                                        <p:tav tm="0">
                                          <p:val>
                                            <p:strVal val="#ppt_y+#ppt_h*1.125000"/>
                                          </p:val>
                                        </p:tav>
                                        <p:tav tm="100000">
                                          <p:val>
                                            <p:strVal val="#ppt_y"/>
                                          </p:val>
                                        </p:tav>
                                      </p:tavLst>
                                    </p:anim>
                                    <p:animEffect transition="in" filter="wipe(up)">
                                      <p:cBhvr>
                                        <p:cTn id="3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1"/>
          <p:cNvPicPr>
            <a:picLocks noChangeAspect="1"/>
          </p:cNvPicPr>
          <p:nvPr/>
        </p:nvPicPr>
        <p:blipFill>
          <a:blip r:embed="rId3"/>
          <a:srcRect/>
          <a:stretch>
            <a:fillRect/>
          </a:stretch>
        </p:blipFill>
        <p:spPr>
          <a:xfrm>
            <a:off x="2652395" y="235585"/>
            <a:ext cx="6887845" cy="1043305"/>
          </a:xfrm>
          <a:prstGeom prst="rect">
            <a:avLst/>
          </a:prstGeom>
        </p:spPr>
      </p:pic>
      <p:pic>
        <p:nvPicPr>
          <p:cNvPr id="2" name="Picture 1">
            <a:extLst>
              <a:ext uri="{FF2B5EF4-FFF2-40B4-BE49-F238E27FC236}">
                <a16:creationId xmlns:a16="http://schemas.microsoft.com/office/drawing/2014/main" id="{E5438E75-F77F-AE76-75C9-5B17FB92B131}"/>
              </a:ext>
            </a:extLst>
          </p:cNvPr>
          <p:cNvPicPr>
            <a:picLocks noChangeAspect="1"/>
          </p:cNvPicPr>
          <p:nvPr/>
        </p:nvPicPr>
        <p:blipFill>
          <a:blip r:embed="rId4"/>
          <a:stretch>
            <a:fillRect/>
          </a:stretch>
        </p:blipFill>
        <p:spPr>
          <a:xfrm>
            <a:off x="4452006" y="220612"/>
            <a:ext cx="2969009" cy="1121761"/>
          </a:xfrm>
          <a:prstGeom prst="rect">
            <a:avLst/>
          </a:prstGeom>
        </p:spPr>
      </p:pic>
      <p:sp>
        <p:nvSpPr>
          <p:cNvPr id="3" name="TextBox 2">
            <a:extLst>
              <a:ext uri="{FF2B5EF4-FFF2-40B4-BE49-F238E27FC236}">
                <a16:creationId xmlns:a16="http://schemas.microsoft.com/office/drawing/2014/main" id="{388FD9BC-8894-8EFA-5FEB-8CB3D0B3C932}"/>
              </a:ext>
            </a:extLst>
          </p:cNvPr>
          <p:cNvSpPr txBox="1"/>
          <p:nvPr/>
        </p:nvSpPr>
        <p:spPr>
          <a:xfrm>
            <a:off x="416896" y="1879822"/>
            <a:ext cx="11172217" cy="1077218"/>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Phạm Ngũ Lão (1255 – 1320): </a:t>
            </a:r>
            <a:r>
              <a:rPr kumimoji="0" lang="vi-VN" sz="3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người làng Phù Ủng, huyện Đường Hào, nay thuộc huyện Ấn Thi, tỉnh Hưng Yên.</a:t>
            </a:r>
          </a:p>
        </p:txBody>
      </p:sp>
      <p:pic>
        <p:nvPicPr>
          <p:cNvPr id="3074" name="Picture 2" descr="Nghĩ thêm về bài thơ “Thuật hoài” của Phạm Ngũ Lão - Báo Công an Nhân dân  điện tử">
            <a:extLst>
              <a:ext uri="{FF2B5EF4-FFF2-40B4-BE49-F238E27FC236}">
                <a16:creationId xmlns:a16="http://schemas.microsoft.com/office/drawing/2014/main" id="{D2603086-A15E-E97A-D5F7-C81A0B24F9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76575" y="3096406"/>
            <a:ext cx="4355805" cy="31634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1"/>
          <p:cNvPicPr>
            <a:picLocks noChangeAspect="1"/>
          </p:cNvPicPr>
          <p:nvPr/>
        </p:nvPicPr>
        <p:blipFill>
          <a:blip r:embed="rId3"/>
          <a:srcRect/>
          <a:stretch>
            <a:fillRect/>
          </a:stretch>
        </p:blipFill>
        <p:spPr>
          <a:xfrm>
            <a:off x="2652395" y="235585"/>
            <a:ext cx="6887845" cy="1043305"/>
          </a:xfrm>
          <a:prstGeom prst="rect">
            <a:avLst/>
          </a:prstGeom>
        </p:spPr>
      </p:pic>
      <p:pic>
        <p:nvPicPr>
          <p:cNvPr id="2" name="Picture 1">
            <a:extLst>
              <a:ext uri="{FF2B5EF4-FFF2-40B4-BE49-F238E27FC236}">
                <a16:creationId xmlns:a16="http://schemas.microsoft.com/office/drawing/2014/main" id="{E5438E75-F77F-AE76-75C9-5B17FB92B131}"/>
              </a:ext>
            </a:extLst>
          </p:cNvPr>
          <p:cNvPicPr>
            <a:picLocks noChangeAspect="1"/>
          </p:cNvPicPr>
          <p:nvPr/>
        </p:nvPicPr>
        <p:blipFill>
          <a:blip r:embed="rId4"/>
          <a:stretch>
            <a:fillRect/>
          </a:stretch>
        </p:blipFill>
        <p:spPr>
          <a:xfrm>
            <a:off x="4452006" y="220612"/>
            <a:ext cx="2969009" cy="1121761"/>
          </a:xfrm>
          <a:prstGeom prst="rect">
            <a:avLst/>
          </a:prstGeom>
        </p:spPr>
      </p:pic>
      <p:sp>
        <p:nvSpPr>
          <p:cNvPr id="3" name="TextBox 2">
            <a:extLst>
              <a:ext uri="{FF2B5EF4-FFF2-40B4-BE49-F238E27FC236}">
                <a16:creationId xmlns:a16="http://schemas.microsoft.com/office/drawing/2014/main" id="{388FD9BC-8894-8EFA-5FEB-8CB3D0B3C932}"/>
              </a:ext>
            </a:extLst>
          </p:cNvPr>
          <p:cNvSpPr txBox="1"/>
          <p:nvPr/>
        </p:nvSpPr>
        <p:spPr>
          <a:xfrm>
            <a:off x="416896" y="1443887"/>
            <a:ext cx="11172217" cy="1569660"/>
          </a:xfrm>
          <a:prstGeom prst="rect">
            <a:avLst/>
          </a:prstGeom>
          <a:noFill/>
        </p:spPr>
        <p:txBody>
          <a:bodyPr wrap="square">
            <a:spAutoFit/>
          </a:bodyPr>
          <a:lstStyle/>
          <a:p>
            <a:pPr marL="457200" lvl="0" indent="-457200" algn="just">
              <a:buFont typeface="Arial" panose="020B0604020202020204" pitchFamily="34" charset="0"/>
              <a:buChar char="•"/>
              <a:defRPr/>
            </a:pPr>
            <a:r>
              <a:rPr lang="vi-VN" sz="3200" b="1" dirty="0">
                <a:solidFill>
                  <a:srgbClr val="000000"/>
                </a:solidFill>
                <a:latin typeface="Cambria" panose="02040503050406030204" pitchFamily="18" charset="0"/>
                <a:ea typeface="Cambria" panose="02040503050406030204" pitchFamily="18" charset="0"/>
                <a:cs typeface="Calibri" panose="020F0502020204030204" pitchFamily="34" charset="0"/>
              </a:rPr>
              <a:t>Trần Hưng Đạo (1231 – 1300): </a:t>
            </a:r>
            <a:r>
              <a:rPr lang="vi-VN" sz="3200" dirty="0">
                <a:solidFill>
                  <a:srgbClr val="000000"/>
                </a:solidFill>
                <a:latin typeface="Cambria" panose="02040503050406030204" pitchFamily="18" charset="0"/>
                <a:ea typeface="Cambria" panose="02040503050406030204" pitchFamily="18" charset="0"/>
                <a:cs typeface="Calibri" panose="020F0502020204030204" pitchFamily="34" charset="0"/>
              </a:rPr>
              <a:t>tên thật là Trần Quốc Tuấn, tước hiệu Hưng Đạo Đại Vương, nhà chính trị, nhà quân sự kiệt xuất thời Trần.</a:t>
            </a:r>
            <a:endParaRPr kumimoji="0" lang="vi-VN" sz="3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5122" name="Picture 2" descr="Chuyện ít biết nơi bến sông voi chiến của Trần Hưng Đạo bị sa lầy - Báo An  Giang Online">
            <a:extLst>
              <a:ext uri="{FF2B5EF4-FFF2-40B4-BE49-F238E27FC236}">
                <a16:creationId xmlns:a16="http://schemas.microsoft.com/office/drawing/2014/main" id="{0C68CBE8-5D48-A498-4BA4-AE0D5FE5FB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76307" y="3107366"/>
            <a:ext cx="4745664" cy="3559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611235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1"/>
          <p:cNvPicPr>
            <a:picLocks noChangeAspect="1"/>
          </p:cNvPicPr>
          <p:nvPr/>
        </p:nvPicPr>
        <p:blipFill>
          <a:blip r:embed="rId3"/>
          <a:srcRect/>
          <a:stretch>
            <a:fillRect/>
          </a:stretch>
        </p:blipFill>
        <p:spPr>
          <a:xfrm>
            <a:off x="2652395" y="235585"/>
            <a:ext cx="6887845" cy="1043305"/>
          </a:xfrm>
          <a:prstGeom prst="rect">
            <a:avLst/>
          </a:prstGeom>
        </p:spPr>
      </p:pic>
      <p:pic>
        <p:nvPicPr>
          <p:cNvPr id="2" name="Picture 1">
            <a:extLst>
              <a:ext uri="{FF2B5EF4-FFF2-40B4-BE49-F238E27FC236}">
                <a16:creationId xmlns:a16="http://schemas.microsoft.com/office/drawing/2014/main" id="{E5438E75-F77F-AE76-75C9-5B17FB92B131}"/>
              </a:ext>
            </a:extLst>
          </p:cNvPr>
          <p:cNvPicPr>
            <a:picLocks noChangeAspect="1"/>
          </p:cNvPicPr>
          <p:nvPr/>
        </p:nvPicPr>
        <p:blipFill>
          <a:blip r:embed="rId4"/>
          <a:stretch>
            <a:fillRect/>
          </a:stretch>
        </p:blipFill>
        <p:spPr>
          <a:xfrm>
            <a:off x="4452006" y="220612"/>
            <a:ext cx="2969009" cy="1121761"/>
          </a:xfrm>
          <a:prstGeom prst="rect">
            <a:avLst/>
          </a:prstGeom>
        </p:spPr>
      </p:pic>
      <p:sp>
        <p:nvSpPr>
          <p:cNvPr id="3" name="TextBox 2">
            <a:extLst>
              <a:ext uri="{FF2B5EF4-FFF2-40B4-BE49-F238E27FC236}">
                <a16:creationId xmlns:a16="http://schemas.microsoft.com/office/drawing/2014/main" id="{388FD9BC-8894-8EFA-5FEB-8CB3D0B3C932}"/>
              </a:ext>
            </a:extLst>
          </p:cNvPr>
          <p:cNvSpPr txBox="1"/>
          <p:nvPr/>
        </p:nvSpPr>
        <p:spPr>
          <a:xfrm>
            <a:off x="416896" y="1443887"/>
            <a:ext cx="11172217" cy="707886"/>
          </a:xfrm>
          <a:prstGeom prst="rect">
            <a:avLst/>
          </a:prstGeom>
          <a:noFill/>
        </p:spPr>
        <p:txBody>
          <a:bodyPr wrap="square">
            <a:spAutoFit/>
          </a:bodyPr>
          <a:lstStyle/>
          <a:p>
            <a:pPr marL="457200" lvl="0" indent="-457200" algn="just">
              <a:buFont typeface="Arial" panose="020B0604020202020204" pitchFamily="34" charset="0"/>
              <a:buChar char="•"/>
              <a:defRPr/>
            </a:pPr>
            <a:r>
              <a:rPr lang="vi-VN" sz="4000" b="1" dirty="0">
                <a:solidFill>
                  <a:srgbClr val="000000"/>
                </a:solidFill>
                <a:latin typeface="Cambria" panose="02040503050406030204" pitchFamily="18" charset="0"/>
                <a:ea typeface="Cambria" panose="02040503050406030204" pitchFamily="18" charset="0"/>
                <a:cs typeface="Calibri" panose="020F0502020204030204" pitchFamily="34" charset="0"/>
              </a:rPr>
              <a:t>B</a:t>
            </a:r>
            <a:r>
              <a:rPr lang="en-US" sz="4000" b="1" dirty="0" err="1">
                <a:solidFill>
                  <a:srgbClr val="000000"/>
                </a:solidFill>
                <a:latin typeface="Cambria" panose="02040503050406030204" pitchFamily="18" charset="0"/>
                <a:ea typeface="Cambria" panose="02040503050406030204" pitchFamily="18" charset="0"/>
                <a:cs typeface="Calibri" panose="020F0502020204030204" pitchFamily="34" charset="0"/>
              </a:rPr>
              <a:t>i</a:t>
            </a:r>
            <a:r>
              <a:rPr lang="vi-VN" sz="4000" b="1" dirty="0">
                <a:solidFill>
                  <a:srgbClr val="000000"/>
                </a:solidFill>
                <a:latin typeface="Cambria" panose="02040503050406030204" pitchFamily="18" charset="0"/>
                <a:ea typeface="Cambria" panose="02040503050406030204" pitchFamily="18" charset="0"/>
                <a:cs typeface="Calibri" panose="020F0502020204030204" pitchFamily="34" charset="0"/>
              </a:rPr>
              <a:t>nh thư: </a:t>
            </a:r>
            <a:r>
              <a:rPr lang="vi-VN" sz="4000" dirty="0">
                <a:solidFill>
                  <a:srgbClr val="000000"/>
                </a:solidFill>
                <a:latin typeface="Cambria" panose="02040503050406030204" pitchFamily="18" charset="0"/>
                <a:ea typeface="Cambria" panose="02040503050406030204" pitchFamily="18" charset="0"/>
                <a:cs typeface="Calibri" panose="020F0502020204030204" pitchFamily="34" charset="0"/>
              </a:rPr>
              <a:t>sách viết về quân sự thời cổ.</a:t>
            </a:r>
            <a:endParaRPr kumimoji="0" lang="vi-VN"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6146" name="Picture 2" descr="Mua Binh Thư Yếu Lược tại Nhà Sách Đinh Lễ | Tiki">
            <a:extLst>
              <a:ext uri="{FF2B5EF4-FFF2-40B4-BE49-F238E27FC236}">
                <a16:creationId xmlns:a16="http://schemas.microsoft.com/office/drawing/2014/main" id="{276D608D-FF6F-8991-40F3-4C9C1311C3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4172" y="2392325"/>
            <a:ext cx="3957084" cy="3957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55995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1"/>
          <p:cNvPicPr>
            <a:picLocks noChangeAspect="1"/>
          </p:cNvPicPr>
          <p:nvPr/>
        </p:nvPicPr>
        <p:blipFill>
          <a:blip r:embed="rId3"/>
          <a:srcRect/>
          <a:stretch>
            <a:fillRect/>
          </a:stretch>
        </p:blipFill>
        <p:spPr>
          <a:xfrm>
            <a:off x="2652395" y="235585"/>
            <a:ext cx="6887845" cy="1043305"/>
          </a:xfrm>
          <a:prstGeom prst="rect">
            <a:avLst/>
          </a:prstGeom>
        </p:spPr>
      </p:pic>
      <p:pic>
        <p:nvPicPr>
          <p:cNvPr id="2" name="Picture 1">
            <a:extLst>
              <a:ext uri="{FF2B5EF4-FFF2-40B4-BE49-F238E27FC236}">
                <a16:creationId xmlns:a16="http://schemas.microsoft.com/office/drawing/2014/main" id="{E5438E75-F77F-AE76-75C9-5B17FB92B131}"/>
              </a:ext>
            </a:extLst>
          </p:cNvPr>
          <p:cNvPicPr>
            <a:picLocks noChangeAspect="1"/>
          </p:cNvPicPr>
          <p:nvPr/>
        </p:nvPicPr>
        <p:blipFill>
          <a:blip r:embed="rId4"/>
          <a:stretch>
            <a:fillRect/>
          </a:stretch>
        </p:blipFill>
        <p:spPr>
          <a:xfrm>
            <a:off x="4452006" y="220612"/>
            <a:ext cx="2969009" cy="1121761"/>
          </a:xfrm>
          <a:prstGeom prst="rect">
            <a:avLst/>
          </a:prstGeom>
        </p:spPr>
      </p:pic>
      <p:sp>
        <p:nvSpPr>
          <p:cNvPr id="3" name="TextBox 2">
            <a:extLst>
              <a:ext uri="{FF2B5EF4-FFF2-40B4-BE49-F238E27FC236}">
                <a16:creationId xmlns:a16="http://schemas.microsoft.com/office/drawing/2014/main" id="{388FD9BC-8894-8EFA-5FEB-8CB3D0B3C932}"/>
              </a:ext>
            </a:extLst>
          </p:cNvPr>
          <p:cNvSpPr txBox="1"/>
          <p:nvPr/>
        </p:nvSpPr>
        <p:spPr>
          <a:xfrm>
            <a:off x="416896" y="1443887"/>
            <a:ext cx="11172217" cy="707886"/>
          </a:xfrm>
          <a:prstGeom prst="rect">
            <a:avLst/>
          </a:prstGeom>
          <a:noFill/>
        </p:spPr>
        <p:txBody>
          <a:bodyPr wrap="square">
            <a:spAutoFit/>
          </a:bodyPr>
          <a:lstStyle/>
          <a:p>
            <a:pPr marL="457200" lvl="0" indent="-457200" algn="just">
              <a:buFont typeface="Arial" panose="020B0604020202020204" pitchFamily="34" charset="0"/>
              <a:buChar char="•"/>
              <a:defRPr/>
            </a:pPr>
            <a:r>
              <a:rPr lang="vi-VN" sz="4000" b="1" dirty="0">
                <a:solidFill>
                  <a:srgbClr val="000000"/>
                </a:solidFill>
                <a:latin typeface="Cambria" panose="02040503050406030204" pitchFamily="18" charset="0"/>
                <a:ea typeface="Cambria" panose="02040503050406030204" pitchFamily="18" charset="0"/>
                <a:cs typeface="Calibri" panose="020F0502020204030204" pitchFamily="34" charset="0"/>
              </a:rPr>
              <a:t>Hiền tài: </a:t>
            </a:r>
            <a:r>
              <a:rPr lang="vi-VN" sz="4000" dirty="0">
                <a:solidFill>
                  <a:srgbClr val="000000"/>
                </a:solidFill>
                <a:latin typeface="Cambria" panose="02040503050406030204" pitchFamily="18" charset="0"/>
                <a:ea typeface="Cambria" panose="02040503050406030204" pitchFamily="18" charset="0"/>
                <a:cs typeface="Calibri" panose="020F0502020204030204" pitchFamily="34" charset="0"/>
              </a:rPr>
              <a:t>người tài cao, học rộng và có đạo đức.</a:t>
            </a:r>
            <a:endParaRPr kumimoji="0" lang="vi-VN"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7984125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9D378232-04CF-BCD9-9197-24187C6932C6}"/>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 name="Rectangle: Rounded Corners 3">
            <a:extLst>
              <a:ext uri="{FF2B5EF4-FFF2-40B4-BE49-F238E27FC236}">
                <a16:creationId xmlns:a16="http://schemas.microsoft.com/office/drawing/2014/main" id="{E6F81CCB-0F95-8865-A49D-7DFDF00081FB}"/>
              </a:ext>
            </a:extLst>
          </p:cNvPr>
          <p:cNvSpPr/>
          <p:nvPr/>
        </p:nvSpPr>
        <p:spPr>
          <a:xfrm>
            <a:off x="715059" y="2508667"/>
            <a:ext cx="11151594" cy="3111297"/>
          </a:xfrm>
          <a:custGeom>
            <a:avLst/>
            <a:gdLst>
              <a:gd name="connsiteX0" fmla="*/ 0 w 11151594"/>
              <a:gd name="connsiteY0" fmla="*/ 427617 h 3111297"/>
              <a:gd name="connsiteX1" fmla="*/ 427617 w 11151594"/>
              <a:gd name="connsiteY1" fmla="*/ 0 h 3111297"/>
              <a:gd name="connsiteX2" fmla="*/ 805150 w 11151594"/>
              <a:gd name="connsiteY2" fmla="*/ 0 h 3111297"/>
              <a:gd name="connsiteX3" fmla="*/ 1388611 w 11151594"/>
              <a:gd name="connsiteY3" fmla="*/ 0 h 3111297"/>
              <a:gd name="connsiteX4" fmla="*/ 1869107 w 11151594"/>
              <a:gd name="connsiteY4" fmla="*/ 0 h 3111297"/>
              <a:gd name="connsiteX5" fmla="*/ 2658495 w 11151594"/>
              <a:gd name="connsiteY5" fmla="*/ 0 h 3111297"/>
              <a:gd name="connsiteX6" fmla="*/ 3447883 w 11151594"/>
              <a:gd name="connsiteY6" fmla="*/ 0 h 3111297"/>
              <a:gd name="connsiteX7" fmla="*/ 4237270 w 11151594"/>
              <a:gd name="connsiteY7" fmla="*/ 0 h 3111297"/>
              <a:gd name="connsiteX8" fmla="*/ 4614803 w 11151594"/>
              <a:gd name="connsiteY8" fmla="*/ 0 h 3111297"/>
              <a:gd name="connsiteX9" fmla="*/ 4992337 w 11151594"/>
              <a:gd name="connsiteY9" fmla="*/ 0 h 3111297"/>
              <a:gd name="connsiteX10" fmla="*/ 5678761 w 11151594"/>
              <a:gd name="connsiteY10" fmla="*/ 0 h 3111297"/>
              <a:gd name="connsiteX11" fmla="*/ 6468148 w 11151594"/>
              <a:gd name="connsiteY11" fmla="*/ 0 h 3111297"/>
              <a:gd name="connsiteX12" fmla="*/ 6845681 w 11151594"/>
              <a:gd name="connsiteY12" fmla="*/ 0 h 3111297"/>
              <a:gd name="connsiteX13" fmla="*/ 7738033 w 11151594"/>
              <a:gd name="connsiteY13" fmla="*/ 0 h 3111297"/>
              <a:gd name="connsiteX14" fmla="*/ 8321493 w 11151594"/>
              <a:gd name="connsiteY14" fmla="*/ 0 h 3111297"/>
              <a:gd name="connsiteX15" fmla="*/ 8904953 w 11151594"/>
              <a:gd name="connsiteY15" fmla="*/ 0 h 3111297"/>
              <a:gd name="connsiteX16" fmla="*/ 9282487 w 11151594"/>
              <a:gd name="connsiteY16" fmla="*/ 0 h 3111297"/>
              <a:gd name="connsiteX17" fmla="*/ 10071874 w 11151594"/>
              <a:gd name="connsiteY17" fmla="*/ 0 h 3111297"/>
              <a:gd name="connsiteX18" fmla="*/ 10723977 w 11151594"/>
              <a:gd name="connsiteY18" fmla="*/ 0 h 3111297"/>
              <a:gd name="connsiteX19" fmla="*/ 11151594 w 11151594"/>
              <a:gd name="connsiteY19" fmla="*/ 427617 h 3111297"/>
              <a:gd name="connsiteX20" fmla="*/ 11151594 w 11151594"/>
              <a:gd name="connsiteY20" fmla="*/ 1014193 h 3111297"/>
              <a:gd name="connsiteX21" fmla="*/ 11151594 w 11151594"/>
              <a:gd name="connsiteY21" fmla="*/ 1578209 h 3111297"/>
              <a:gd name="connsiteX22" fmla="*/ 11151594 w 11151594"/>
              <a:gd name="connsiteY22" fmla="*/ 2074543 h 3111297"/>
              <a:gd name="connsiteX23" fmla="*/ 11151594 w 11151594"/>
              <a:gd name="connsiteY23" fmla="*/ 2683680 h 3111297"/>
              <a:gd name="connsiteX24" fmla="*/ 10723977 w 11151594"/>
              <a:gd name="connsiteY24" fmla="*/ 3111297 h 3111297"/>
              <a:gd name="connsiteX25" fmla="*/ 10140517 w 11151594"/>
              <a:gd name="connsiteY25" fmla="*/ 3111297 h 3111297"/>
              <a:gd name="connsiteX26" fmla="*/ 9557056 w 11151594"/>
              <a:gd name="connsiteY26" fmla="*/ 3111297 h 3111297"/>
              <a:gd name="connsiteX27" fmla="*/ 8870632 w 11151594"/>
              <a:gd name="connsiteY27" fmla="*/ 3111297 h 3111297"/>
              <a:gd name="connsiteX28" fmla="*/ 8390135 w 11151594"/>
              <a:gd name="connsiteY28" fmla="*/ 3111297 h 3111297"/>
              <a:gd name="connsiteX29" fmla="*/ 7909639 w 11151594"/>
              <a:gd name="connsiteY29" fmla="*/ 3111297 h 3111297"/>
              <a:gd name="connsiteX30" fmla="*/ 7532105 w 11151594"/>
              <a:gd name="connsiteY30" fmla="*/ 3111297 h 3111297"/>
              <a:gd name="connsiteX31" fmla="*/ 6948645 w 11151594"/>
              <a:gd name="connsiteY31" fmla="*/ 3111297 h 3111297"/>
              <a:gd name="connsiteX32" fmla="*/ 6159257 w 11151594"/>
              <a:gd name="connsiteY32" fmla="*/ 3111297 h 3111297"/>
              <a:gd name="connsiteX33" fmla="*/ 5472833 w 11151594"/>
              <a:gd name="connsiteY33" fmla="*/ 3111297 h 3111297"/>
              <a:gd name="connsiteX34" fmla="*/ 4992337 w 11151594"/>
              <a:gd name="connsiteY34" fmla="*/ 3111297 h 3111297"/>
              <a:gd name="connsiteX35" fmla="*/ 4614803 w 11151594"/>
              <a:gd name="connsiteY35" fmla="*/ 3111297 h 3111297"/>
              <a:gd name="connsiteX36" fmla="*/ 3722452 w 11151594"/>
              <a:gd name="connsiteY36" fmla="*/ 3111297 h 3111297"/>
              <a:gd name="connsiteX37" fmla="*/ 3138992 w 11151594"/>
              <a:gd name="connsiteY37" fmla="*/ 3111297 h 3111297"/>
              <a:gd name="connsiteX38" fmla="*/ 2349604 w 11151594"/>
              <a:gd name="connsiteY38" fmla="*/ 3111297 h 3111297"/>
              <a:gd name="connsiteX39" fmla="*/ 1972071 w 11151594"/>
              <a:gd name="connsiteY39" fmla="*/ 3111297 h 3111297"/>
              <a:gd name="connsiteX40" fmla="*/ 1491574 w 11151594"/>
              <a:gd name="connsiteY40" fmla="*/ 3111297 h 3111297"/>
              <a:gd name="connsiteX41" fmla="*/ 427617 w 11151594"/>
              <a:gd name="connsiteY41" fmla="*/ 3111297 h 3111297"/>
              <a:gd name="connsiteX42" fmla="*/ 0 w 11151594"/>
              <a:gd name="connsiteY42" fmla="*/ 2683680 h 3111297"/>
              <a:gd name="connsiteX43" fmla="*/ 0 w 11151594"/>
              <a:gd name="connsiteY43" fmla="*/ 2187346 h 3111297"/>
              <a:gd name="connsiteX44" fmla="*/ 0 w 11151594"/>
              <a:gd name="connsiteY44" fmla="*/ 1645891 h 3111297"/>
              <a:gd name="connsiteX45" fmla="*/ 0 w 11151594"/>
              <a:gd name="connsiteY45" fmla="*/ 1059315 h 3111297"/>
              <a:gd name="connsiteX46" fmla="*/ 0 w 11151594"/>
              <a:gd name="connsiteY46" fmla="*/ 427617 h 311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111297" fill="none" extrusionOk="0">
                <a:moveTo>
                  <a:pt x="0" y="427617"/>
                </a:moveTo>
                <a:cubicBezTo>
                  <a:pt x="-7387" y="194142"/>
                  <a:pt x="144135" y="21854"/>
                  <a:pt x="427617" y="0"/>
                </a:cubicBezTo>
                <a:cubicBezTo>
                  <a:pt x="526950" y="10687"/>
                  <a:pt x="663987" y="570"/>
                  <a:pt x="805150" y="0"/>
                </a:cubicBezTo>
                <a:cubicBezTo>
                  <a:pt x="946313" y="-570"/>
                  <a:pt x="1104107" y="17187"/>
                  <a:pt x="1388611" y="0"/>
                </a:cubicBezTo>
                <a:cubicBezTo>
                  <a:pt x="1673115" y="-17187"/>
                  <a:pt x="1713610" y="-13424"/>
                  <a:pt x="1869107" y="0"/>
                </a:cubicBezTo>
                <a:cubicBezTo>
                  <a:pt x="2024604" y="13424"/>
                  <a:pt x="2302743" y="26234"/>
                  <a:pt x="2658495" y="0"/>
                </a:cubicBezTo>
                <a:cubicBezTo>
                  <a:pt x="3014247" y="-26234"/>
                  <a:pt x="3288021" y="37237"/>
                  <a:pt x="3447883" y="0"/>
                </a:cubicBezTo>
                <a:cubicBezTo>
                  <a:pt x="3607745" y="-37237"/>
                  <a:pt x="3976797" y="-2017"/>
                  <a:pt x="4237270" y="0"/>
                </a:cubicBezTo>
                <a:cubicBezTo>
                  <a:pt x="4497743" y="2017"/>
                  <a:pt x="4512851" y="-16154"/>
                  <a:pt x="4614803" y="0"/>
                </a:cubicBezTo>
                <a:cubicBezTo>
                  <a:pt x="4716755" y="16154"/>
                  <a:pt x="4837248" y="-9425"/>
                  <a:pt x="4992337" y="0"/>
                </a:cubicBezTo>
                <a:cubicBezTo>
                  <a:pt x="5147426" y="9425"/>
                  <a:pt x="5413076" y="5721"/>
                  <a:pt x="5678761" y="0"/>
                </a:cubicBezTo>
                <a:cubicBezTo>
                  <a:pt x="5944446" y="-5721"/>
                  <a:pt x="6204087" y="-37909"/>
                  <a:pt x="6468148" y="0"/>
                </a:cubicBezTo>
                <a:cubicBezTo>
                  <a:pt x="6732209" y="37909"/>
                  <a:pt x="6692257" y="16074"/>
                  <a:pt x="6845681" y="0"/>
                </a:cubicBezTo>
                <a:cubicBezTo>
                  <a:pt x="6999105" y="-16074"/>
                  <a:pt x="7376238" y="-27081"/>
                  <a:pt x="7738033" y="0"/>
                </a:cubicBezTo>
                <a:cubicBezTo>
                  <a:pt x="8099828" y="27081"/>
                  <a:pt x="8087704" y="9354"/>
                  <a:pt x="8321493" y="0"/>
                </a:cubicBezTo>
                <a:cubicBezTo>
                  <a:pt x="8555282" y="-9354"/>
                  <a:pt x="8626688" y="-1677"/>
                  <a:pt x="8904953" y="0"/>
                </a:cubicBezTo>
                <a:cubicBezTo>
                  <a:pt x="9183218" y="1677"/>
                  <a:pt x="9155252" y="3949"/>
                  <a:pt x="9282487" y="0"/>
                </a:cubicBezTo>
                <a:cubicBezTo>
                  <a:pt x="9409722" y="-3949"/>
                  <a:pt x="9778924" y="-17217"/>
                  <a:pt x="10071874" y="0"/>
                </a:cubicBezTo>
                <a:cubicBezTo>
                  <a:pt x="10364824" y="17217"/>
                  <a:pt x="10413265" y="506"/>
                  <a:pt x="10723977" y="0"/>
                </a:cubicBezTo>
                <a:cubicBezTo>
                  <a:pt x="10930323" y="-1689"/>
                  <a:pt x="11158544" y="190352"/>
                  <a:pt x="11151594" y="427617"/>
                </a:cubicBezTo>
                <a:cubicBezTo>
                  <a:pt x="11158509" y="699234"/>
                  <a:pt x="11178702" y="776496"/>
                  <a:pt x="11151594" y="1014193"/>
                </a:cubicBezTo>
                <a:cubicBezTo>
                  <a:pt x="11124486" y="1251890"/>
                  <a:pt x="11139036" y="1388164"/>
                  <a:pt x="11151594" y="1578209"/>
                </a:cubicBezTo>
                <a:cubicBezTo>
                  <a:pt x="11164152" y="1768254"/>
                  <a:pt x="11156209" y="1924608"/>
                  <a:pt x="11151594" y="2074543"/>
                </a:cubicBezTo>
                <a:cubicBezTo>
                  <a:pt x="11146979" y="2224478"/>
                  <a:pt x="11178324" y="2394795"/>
                  <a:pt x="11151594" y="2683680"/>
                </a:cubicBezTo>
                <a:cubicBezTo>
                  <a:pt x="11122294" y="2883296"/>
                  <a:pt x="10931166" y="3113341"/>
                  <a:pt x="10723977" y="3111297"/>
                </a:cubicBezTo>
                <a:cubicBezTo>
                  <a:pt x="10435399" y="3132829"/>
                  <a:pt x="10419498" y="3106501"/>
                  <a:pt x="10140517" y="3111297"/>
                </a:cubicBezTo>
                <a:cubicBezTo>
                  <a:pt x="9861536" y="3116093"/>
                  <a:pt x="9828814" y="3117912"/>
                  <a:pt x="9557056" y="3111297"/>
                </a:cubicBezTo>
                <a:cubicBezTo>
                  <a:pt x="9285298" y="3104682"/>
                  <a:pt x="9166155" y="3112255"/>
                  <a:pt x="8870632" y="3111297"/>
                </a:cubicBezTo>
                <a:cubicBezTo>
                  <a:pt x="8575109" y="3110339"/>
                  <a:pt x="8494060" y="3129760"/>
                  <a:pt x="8390135" y="3111297"/>
                </a:cubicBezTo>
                <a:cubicBezTo>
                  <a:pt x="8286210" y="3092834"/>
                  <a:pt x="8045060" y="3129473"/>
                  <a:pt x="7909639" y="3111297"/>
                </a:cubicBezTo>
                <a:cubicBezTo>
                  <a:pt x="7774218" y="3093121"/>
                  <a:pt x="7629048" y="3093753"/>
                  <a:pt x="7532105" y="3111297"/>
                </a:cubicBezTo>
                <a:cubicBezTo>
                  <a:pt x="7435162" y="3128841"/>
                  <a:pt x="7153941" y="3083503"/>
                  <a:pt x="6948645" y="3111297"/>
                </a:cubicBezTo>
                <a:cubicBezTo>
                  <a:pt x="6743349" y="3139091"/>
                  <a:pt x="6338437" y="3094192"/>
                  <a:pt x="6159257" y="3111297"/>
                </a:cubicBezTo>
                <a:cubicBezTo>
                  <a:pt x="5980077" y="3128402"/>
                  <a:pt x="5723381" y="3119062"/>
                  <a:pt x="5472833" y="3111297"/>
                </a:cubicBezTo>
                <a:cubicBezTo>
                  <a:pt x="5222285" y="3103532"/>
                  <a:pt x="5156994" y="3089514"/>
                  <a:pt x="4992337" y="3111297"/>
                </a:cubicBezTo>
                <a:cubicBezTo>
                  <a:pt x="4827680" y="3133080"/>
                  <a:pt x="4782064" y="3110078"/>
                  <a:pt x="4614803" y="3111297"/>
                </a:cubicBezTo>
                <a:cubicBezTo>
                  <a:pt x="4447542" y="3112516"/>
                  <a:pt x="3968318" y="3116955"/>
                  <a:pt x="3722452" y="3111297"/>
                </a:cubicBezTo>
                <a:cubicBezTo>
                  <a:pt x="3476586" y="3105639"/>
                  <a:pt x="3284749" y="3094793"/>
                  <a:pt x="3138992" y="3111297"/>
                </a:cubicBezTo>
                <a:cubicBezTo>
                  <a:pt x="2993235" y="3127801"/>
                  <a:pt x="2680243" y="3141621"/>
                  <a:pt x="2349604" y="3111297"/>
                </a:cubicBezTo>
                <a:cubicBezTo>
                  <a:pt x="2018965" y="3080973"/>
                  <a:pt x="2133859" y="3125358"/>
                  <a:pt x="1972071" y="3111297"/>
                </a:cubicBezTo>
                <a:cubicBezTo>
                  <a:pt x="1810283" y="3097236"/>
                  <a:pt x="1602076" y="3125653"/>
                  <a:pt x="1491574" y="3111297"/>
                </a:cubicBezTo>
                <a:cubicBezTo>
                  <a:pt x="1381072" y="3096941"/>
                  <a:pt x="640457" y="3088603"/>
                  <a:pt x="427617" y="3111297"/>
                </a:cubicBezTo>
                <a:cubicBezTo>
                  <a:pt x="197516" y="3097720"/>
                  <a:pt x="-10484" y="2927765"/>
                  <a:pt x="0" y="2683680"/>
                </a:cubicBezTo>
                <a:cubicBezTo>
                  <a:pt x="-14055" y="2508093"/>
                  <a:pt x="-22202" y="2348644"/>
                  <a:pt x="0" y="2187346"/>
                </a:cubicBezTo>
                <a:cubicBezTo>
                  <a:pt x="22202" y="2026048"/>
                  <a:pt x="-7444" y="1795167"/>
                  <a:pt x="0" y="1645891"/>
                </a:cubicBezTo>
                <a:cubicBezTo>
                  <a:pt x="7444" y="1496616"/>
                  <a:pt x="3443" y="1285847"/>
                  <a:pt x="0" y="1059315"/>
                </a:cubicBezTo>
                <a:cubicBezTo>
                  <a:pt x="-3443" y="832783"/>
                  <a:pt x="4337" y="717127"/>
                  <a:pt x="0" y="427617"/>
                </a:cubicBezTo>
                <a:close/>
              </a:path>
              <a:path w="11151594" h="3111297" stroke="0" extrusionOk="0">
                <a:moveTo>
                  <a:pt x="0" y="427617"/>
                </a:moveTo>
                <a:cubicBezTo>
                  <a:pt x="-10289" y="186991"/>
                  <a:pt x="191688" y="6072"/>
                  <a:pt x="427617" y="0"/>
                </a:cubicBezTo>
                <a:cubicBezTo>
                  <a:pt x="646297" y="-28721"/>
                  <a:pt x="889213" y="18197"/>
                  <a:pt x="1011077" y="0"/>
                </a:cubicBezTo>
                <a:cubicBezTo>
                  <a:pt x="1132941" y="-18197"/>
                  <a:pt x="1629512" y="26605"/>
                  <a:pt x="1800465" y="0"/>
                </a:cubicBezTo>
                <a:cubicBezTo>
                  <a:pt x="1971418" y="-26605"/>
                  <a:pt x="2093309" y="668"/>
                  <a:pt x="2177998" y="0"/>
                </a:cubicBezTo>
                <a:cubicBezTo>
                  <a:pt x="2262687" y="-668"/>
                  <a:pt x="2595603" y="-22630"/>
                  <a:pt x="2967386" y="0"/>
                </a:cubicBezTo>
                <a:cubicBezTo>
                  <a:pt x="3339169" y="22630"/>
                  <a:pt x="3239311" y="-17870"/>
                  <a:pt x="3344919" y="0"/>
                </a:cubicBezTo>
                <a:cubicBezTo>
                  <a:pt x="3450527" y="17870"/>
                  <a:pt x="3895075" y="24532"/>
                  <a:pt x="4134307" y="0"/>
                </a:cubicBezTo>
                <a:cubicBezTo>
                  <a:pt x="4373539" y="-24532"/>
                  <a:pt x="4645745" y="13118"/>
                  <a:pt x="4820731" y="0"/>
                </a:cubicBezTo>
                <a:cubicBezTo>
                  <a:pt x="4995717" y="-13118"/>
                  <a:pt x="5112526" y="26762"/>
                  <a:pt x="5404191" y="0"/>
                </a:cubicBezTo>
                <a:cubicBezTo>
                  <a:pt x="5695856" y="-26762"/>
                  <a:pt x="5753911" y="17656"/>
                  <a:pt x="6090615" y="0"/>
                </a:cubicBezTo>
                <a:cubicBezTo>
                  <a:pt x="6427319" y="-17656"/>
                  <a:pt x="6615224" y="-9027"/>
                  <a:pt x="6880003" y="0"/>
                </a:cubicBezTo>
                <a:cubicBezTo>
                  <a:pt x="7144782" y="9027"/>
                  <a:pt x="7391312" y="-9530"/>
                  <a:pt x="7566427" y="0"/>
                </a:cubicBezTo>
                <a:cubicBezTo>
                  <a:pt x="7741542" y="9530"/>
                  <a:pt x="7860635" y="13219"/>
                  <a:pt x="8046923" y="0"/>
                </a:cubicBezTo>
                <a:cubicBezTo>
                  <a:pt x="8233211" y="-13219"/>
                  <a:pt x="8354310" y="16374"/>
                  <a:pt x="8527420" y="0"/>
                </a:cubicBezTo>
                <a:cubicBezTo>
                  <a:pt x="8700530" y="-16374"/>
                  <a:pt x="8810581" y="472"/>
                  <a:pt x="9007917" y="0"/>
                </a:cubicBezTo>
                <a:cubicBezTo>
                  <a:pt x="9205253" y="-472"/>
                  <a:pt x="9299123" y="-15053"/>
                  <a:pt x="9488414" y="0"/>
                </a:cubicBezTo>
                <a:cubicBezTo>
                  <a:pt x="9677705" y="15053"/>
                  <a:pt x="10337144" y="3344"/>
                  <a:pt x="10723977" y="0"/>
                </a:cubicBezTo>
                <a:cubicBezTo>
                  <a:pt x="10967301" y="1238"/>
                  <a:pt x="11203046" y="181175"/>
                  <a:pt x="11151594" y="427617"/>
                </a:cubicBezTo>
                <a:cubicBezTo>
                  <a:pt x="11174690" y="546383"/>
                  <a:pt x="11164773" y="881899"/>
                  <a:pt x="11151594" y="1014193"/>
                </a:cubicBezTo>
                <a:cubicBezTo>
                  <a:pt x="11138415" y="1146487"/>
                  <a:pt x="11156576" y="1407799"/>
                  <a:pt x="11151594" y="1578209"/>
                </a:cubicBezTo>
                <a:cubicBezTo>
                  <a:pt x="11146612" y="1748619"/>
                  <a:pt x="11140475" y="2013286"/>
                  <a:pt x="11151594" y="2142225"/>
                </a:cubicBezTo>
                <a:cubicBezTo>
                  <a:pt x="11162713" y="2271164"/>
                  <a:pt x="11136659" y="2513847"/>
                  <a:pt x="11151594" y="2683680"/>
                </a:cubicBezTo>
                <a:cubicBezTo>
                  <a:pt x="11146468" y="2900287"/>
                  <a:pt x="10935741" y="3118550"/>
                  <a:pt x="10723977" y="3111297"/>
                </a:cubicBezTo>
                <a:cubicBezTo>
                  <a:pt x="10508322" y="3109591"/>
                  <a:pt x="10395115" y="3114758"/>
                  <a:pt x="10140517" y="3111297"/>
                </a:cubicBezTo>
                <a:cubicBezTo>
                  <a:pt x="9885919" y="3107836"/>
                  <a:pt x="9763735" y="3134837"/>
                  <a:pt x="9557056" y="3111297"/>
                </a:cubicBezTo>
                <a:cubicBezTo>
                  <a:pt x="9350377" y="3087757"/>
                  <a:pt x="9192771" y="3136834"/>
                  <a:pt x="8973596" y="3111297"/>
                </a:cubicBezTo>
                <a:cubicBezTo>
                  <a:pt x="8754421" y="3085760"/>
                  <a:pt x="8701043" y="3121054"/>
                  <a:pt x="8596063" y="3111297"/>
                </a:cubicBezTo>
                <a:cubicBezTo>
                  <a:pt x="8491083" y="3101540"/>
                  <a:pt x="8365993" y="3117214"/>
                  <a:pt x="8218529" y="3111297"/>
                </a:cubicBezTo>
                <a:cubicBezTo>
                  <a:pt x="8071065" y="3105380"/>
                  <a:pt x="7935358" y="3117208"/>
                  <a:pt x="7840996" y="3111297"/>
                </a:cubicBezTo>
                <a:cubicBezTo>
                  <a:pt x="7746634" y="3105386"/>
                  <a:pt x="7441119" y="3130485"/>
                  <a:pt x="7257536" y="3111297"/>
                </a:cubicBezTo>
                <a:cubicBezTo>
                  <a:pt x="7073953" y="3092109"/>
                  <a:pt x="6836154" y="3117324"/>
                  <a:pt x="6571112" y="3111297"/>
                </a:cubicBezTo>
                <a:cubicBezTo>
                  <a:pt x="6306070" y="3105270"/>
                  <a:pt x="5963983" y="3086949"/>
                  <a:pt x="5678761" y="3111297"/>
                </a:cubicBezTo>
                <a:cubicBezTo>
                  <a:pt x="5393539" y="3135645"/>
                  <a:pt x="5283582" y="3080825"/>
                  <a:pt x="4992337" y="3111297"/>
                </a:cubicBezTo>
                <a:cubicBezTo>
                  <a:pt x="4701092" y="3141769"/>
                  <a:pt x="4772801" y="3125978"/>
                  <a:pt x="4614803" y="3111297"/>
                </a:cubicBezTo>
                <a:cubicBezTo>
                  <a:pt x="4456805" y="3096616"/>
                  <a:pt x="3994975" y="3110874"/>
                  <a:pt x="3825416" y="3111297"/>
                </a:cubicBezTo>
                <a:cubicBezTo>
                  <a:pt x="3655857" y="3111720"/>
                  <a:pt x="3537118" y="3118780"/>
                  <a:pt x="3344919" y="3111297"/>
                </a:cubicBezTo>
                <a:cubicBezTo>
                  <a:pt x="3152720" y="3103814"/>
                  <a:pt x="2772996" y="3076623"/>
                  <a:pt x="2555531" y="3111297"/>
                </a:cubicBezTo>
                <a:cubicBezTo>
                  <a:pt x="2338066" y="3145971"/>
                  <a:pt x="2128245" y="3081950"/>
                  <a:pt x="1869107" y="3111297"/>
                </a:cubicBezTo>
                <a:cubicBezTo>
                  <a:pt x="1609969" y="3140644"/>
                  <a:pt x="1498108" y="3099431"/>
                  <a:pt x="1388611" y="3111297"/>
                </a:cubicBezTo>
                <a:cubicBezTo>
                  <a:pt x="1279114" y="3123163"/>
                  <a:pt x="764152" y="3091439"/>
                  <a:pt x="427617" y="3111297"/>
                </a:cubicBezTo>
                <a:cubicBezTo>
                  <a:pt x="186229" y="3099345"/>
                  <a:pt x="12614" y="2948317"/>
                  <a:pt x="0" y="2683680"/>
                </a:cubicBezTo>
                <a:cubicBezTo>
                  <a:pt x="5933" y="2489221"/>
                  <a:pt x="24082" y="2405108"/>
                  <a:pt x="0" y="2187346"/>
                </a:cubicBezTo>
                <a:cubicBezTo>
                  <a:pt x="-24082" y="1969584"/>
                  <a:pt x="9586" y="1823936"/>
                  <a:pt x="0" y="1578209"/>
                </a:cubicBezTo>
                <a:cubicBezTo>
                  <a:pt x="-9586" y="1332482"/>
                  <a:pt x="7819" y="1323212"/>
                  <a:pt x="0" y="1081875"/>
                </a:cubicBezTo>
                <a:cubicBezTo>
                  <a:pt x="-7819" y="840538"/>
                  <a:pt x="24603" y="709303"/>
                  <a:pt x="0" y="427617"/>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4000" dirty="0">
                <a:solidFill>
                  <a:prstClr val="black"/>
                </a:solidFill>
                <a:latin typeface="Cambria" panose="02040503050406030204" pitchFamily="18" charset="0"/>
                <a:ea typeface="Cambria" panose="02040503050406030204" pitchFamily="18" charset="0"/>
                <a:cs typeface="Calibri" panose="020F0502020204030204" pitchFamily="34" charset="0"/>
              </a:rPr>
              <a:t>Phạm Ngũ Lão là một danh tướng đời nhà Trần. Ông sinh ra trong một gia đình nông dân nghèo, ở làng Phù Ủng. Từ nhỏ, ông đã nổi tiếng thông minh, văn võ song toàn, chí khí khác thường.</a:t>
            </a:r>
          </a:p>
        </p:txBody>
      </p:sp>
      <p:sp>
        <p:nvSpPr>
          <p:cNvPr id="4" name="Rectangle: Diagonal Corners Rounded 4">
            <a:extLst>
              <a:ext uri="{FF2B5EF4-FFF2-40B4-BE49-F238E27FC236}">
                <a16:creationId xmlns:a16="http://schemas.microsoft.com/office/drawing/2014/main" id="{1026A58F-2C1A-92A7-3A48-0C078082B6D2}"/>
              </a:ext>
            </a:extLst>
          </p:cNvPr>
          <p:cNvSpPr/>
          <p:nvPr/>
        </p:nvSpPr>
        <p:spPr>
          <a:xfrm>
            <a:off x="2773209" y="122184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a:t>
            </a:r>
          </a:p>
        </p:txBody>
      </p:sp>
      <p:pic>
        <p:nvPicPr>
          <p:cNvPr id="5" name="Picture 4">
            <a:extLst>
              <a:ext uri="{FF2B5EF4-FFF2-40B4-BE49-F238E27FC236}">
                <a16:creationId xmlns:a16="http://schemas.microsoft.com/office/drawing/2014/main" id="{7A484DD8-D2C5-0D33-708E-0A62FDE61F84}"/>
              </a:ext>
            </a:extLst>
          </p:cNvPr>
          <p:cNvPicPr>
            <a:picLocks noChangeAspect="1"/>
          </p:cNvPicPr>
          <p:nvPr/>
        </p:nvPicPr>
        <p:blipFill>
          <a:blip r:embed="rId4"/>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1029" name="TextBox1" r:id="rId2" imgW="5286240" imgH="1619280"/>
        </mc:Choice>
        <mc:Fallback>
          <p:control name="TextBox1" r:id="rId2" imgW="5286240" imgH="1619280">
            <p:pic>
              <p:nvPicPr>
                <p:cNvPr id="6" name="TextBox1">
                  <a:extLst>
                    <a:ext uri="{FF2B5EF4-FFF2-40B4-BE49-F238E27FC236}">
                      <a16:creationId xmlns:a16="http://schemas.microsoft.com/office/drawing/2014/main" id="{BD5E2474-9555-8DC6-A49B-712840631365}"/>
                    </a:ext>
                  </a:extLst>
                </p:cNvPr>
                <p:cNvPicPr>
                  <a:picLocks/>
                </p:cNvPicPr>
                <p:nvPr/>
              </p:nvPicPr>
              <p:blipFill>
                <a:blip r:embed="rId5"/>
                <a:stretch>
                  <a:fillRect/>
                </a:stretch>
              </p:blipFill>
              <p:spPr>
                <a:xfrm>
                  <a:off x="6707913" y="162648"/>
                  <a:ext cx="5283200" cy="1614781"/>
                </a:xfrm>
                <a:prstGeom prst="rect">
                  <a:avLst/>
                </a:prstGeom>
              </p:spPr>
            </p:pic>
          </p:control>
        </mc:Fallback>
      </mc:AlternateContent>
    </p:controls>
    <p:extLst>
      <p:ext uri="{BB962C8B-B14F-4D97-AF65-F5344CB8AC3E}">
        <p14:creationId xmlns:p14="http://schemas.microsoft.com/office/powerpoint/2010/main" val="34057649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9D378232-04CF-BCD9-9197-24187C6932C6}"/>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 name="Rectangle: Rounded Corners 3">
            <a:extLst>
              <a:ext uri="{FF2B5EF4-FFF2-40B4-BE49-F238E27FC236}">
                <a16:creationId xmlns:a16="http://schemas.microsoft.com/office/drawing/2014/main" id="{E6F81CCB-0F95-8865-A49D-7DFDF00081FB}"/>
              </a:ext>
            </a:extLst>
          </p:cNvPr>
          <p:cNvSpPr/>
          <p:nvPr/>
        </p:nvSpPr>
        <p:spPr>
          <a:xfrm>
            <a:off x="715059" y="2508667"/>
            <a:ext cx="11151594" cy="3743277"/>
          </a:xfrm>
          <a:custGeom>
            <a:avLst/>
            <a:gdLst>
              <a:gd name="connsiteX0" fmla="*/ 0 w 11151594"/>
              <a:gd name="connsiteY0" fmla="*/ 427617 h 3111297"/>
              <a:gd name="connsiteX1" fmla="*/ 427617 w 11151594"/>
              <a:gd name="connsiteY1" fmla="*/ 0 h 3111297"/>
              <a:gd name="connsiteX2" fmla="*/ 805150 w 11151594"/>
              <a:gd name="connsiteY2" fmla="*/ 0 h 3111297"/>
              <a:gd name="connsiteX3" fmla="*/ 1388611 w 11151594"/>
              <a:gd name="connsiteY3" fmla="*/ 0 h 3111297"/>
              <a:gd name="connsiteX4" fmla="*/ 1869107 w 11151594"/>
              <a:gd name="connsiteY4" fmla="*/ 0 h 3111297"/>
              <a:gd name="connsiteX5" fmla="*/ 2658495 w 11151594"/>
              <a:gd name="connsiteY5" fmla="*/ 0 h 3111297"/>
              <a:gd name="connsiteX6" fmla="*/ 3447883 w 11151594"/>
              <a:gd name="connsiteY6" fmla="*/ 0 h 3111297"/>
              <a:gd name="connsiteX7" fmla="*/ 4237270 w 11151594"/>
              <a:gd name="connsiteY7" fmla="*/ 0 h 3111297"/>
              <a:gd name="connsiteX8" fmla="*/ 4614803 w 11151594"/>
              <a:gd name="connsiteY8" fmla="*/ 0 h 3111297"/>
              <a:gd name="connsiteX9" fmla="*/ 4992337 w 11151594"/>
              <a:gd name="connsiteY9" fmla="*/ 0 h 3111297"/>
              <a:gd name="connsiteX10" fmla="*/ 5678761 w 11151594"/>
              <a:gd name="connsiteY10" fmla="*/ 0 h 3111297"/>
              <a:gd name="connsiteX11" fmla="*/ 6468148 w 11151594"/>
              <a:gd name="connsiteY11" fmla="*/ 0 h 3111297"/>
              <a:gd name="connsiteX12" fmla="*/ 6845681 w 11151594"/>
              <a:gd name="connsiteY12" fmla="*/ 0 h 3111297"/>
              <a:gd name="connsiteX13" fmla="*/ 7738033 w 11151594"/>
              <a:gd name="connsiteY13" fmla="*/ 0 h 3111297"/>
              <a:gd name="connsiteX14" fmla="*/ 8321493 w 11151594"/>
              <a:gd name="connsiteY14" fmla="*/ 0 h 3111297"/>
              <a:gd name="connsiteX15" fmla="*/ 8904953 w 11151594"/>
              <a:gd name="connsiteY15" fmla="*/ 0 h 3111297"/>
              <a:gd name="connsiteX16" fmla="*/ 9282487 w 11151594"/>
              <a:gd name="connsiteY16" fmla="*/ 0 h 3111297"/>
              <a:gd name="connsiteX17" fmla="*/ 10071874 w 11151594"/>
              <a:gd name="connsiteY17" fmla="*/ 0 h 3111297"/>
              <a:gd name="connsiteX18" fmla="*/ 10723977 w 11151594"/>
              <a:gd name="connsiteY18" fmla="*/ 0 h 3111297"/>
              <a:gd name="connsiteX19" fmla="*/ 11151594 w 11151594"/>
              <a:gd name="connsiteY19" fmla="*/ 427617 h 3111297"/>
              <a:gd name="connsiteX20" fmla="*/ 11151594 w 11151594"/>
              <a:gd name="connsiteY20" fmla="*/ 1014193 h 3111297"/>
              <a:gd name="connsiteX21" fmla="*/ 11151594 w 11151594"/>
              <a:gd name="connsiteY21" fmla="*/ 1578209 h 3111297"/>
              <a:gd name="connsiteX22" fmla="*/ 11151594 w 11151594"/>
              <a:gd name="connsiteY22" fmla="*/ 2074543 h 3111297"/>
              <a:gd name="connsiteX23" fmla="*/ 11151594 w 11151594"/>
              <a:gd name="connsiteY23" fmla="*/ 2683680 h 3111297"/>
              <a:gd name="connsiteX24" fmla="*/ 10723977 w 11151594"/>
              <a:gd name="connsiteY24" fmla="*/ 3111297 h 3111297"/>
              <a:gd name="connsiteX25" fmla="*/ 10140517 w 11151594"/>
              <a:gd name="connsiteY25" fmla="*/ 3111297 h 3111297"/>
              <a:gd name="connsiteX26" fmla="*/ 9557056 w 11151594"/>
              <a:gd name="connsiteY26" fmla="*/ 3111297 h 3111297"/>
              <a:gd name="connsiteX27" fmla="*/ 8870632 w 11151594"/>
              <a:gd name="connsiteY27" fmla="*/ 3111297 h 3111297"/>
              <a:gd name="connsiteX28" fmla="*/ 8390135 w 11151594"/>
              <a:gd name="connsiteY28" fmla="*/ 3111297 h 3111297"/>
              <a:gd name="connsiteX29" fmla="*/ 7909639 w 11151594"/>
              <a:gd name="connsiteY29" fmla="*/ 3111297 h 3111297"/>
              <a:gd name="connsiteX30" fmla="*/ 7532105 w 11151594"/>
              <a:gd name="connsiteY30" fmla="*/ 3111297 h 3111297"/>
              <a:gd name="connsiteX31" fmla="*/ 6948645 w 11151594"/>
              <a:gd name="connsiteY31" fmla="*/ 3111297 h 3111297"/>
              <a:gd name="connsiteX32" fmla="*/ 6159257 w 11151594"/>
              <a:gd name="connsiteY32" fmla="*/ 3111297 h 3111297"/>
              <a:gd name="connsiteX33" fmla="*/ 5472833 w 11151594"/>
              <a:gd name="connsiteY33" fmla="*/ 3111297 h 3111297"/>
              <a:gd name="connsiteX34" fmla="*/ 4992337 w 11151594"/>
              <a:gd name="connsiteY34" fmla="*/ 3111297 h 3111297"/>
              <a:gd name="connsiteX35" fmla="*/ 4614803 w 11151594"/>
              <a:gd name="connsiteY35" fmla="*/ 3111297 h 3111297"/>
              <a:gd name="connsiteX36" fmla="*/ 3722452 w 11151594"/>
              <a:gd name="connsiteY36" fmla="*/ 3111297 h 3111297"/>
              <a:gd name="connsiteX37" fmla="*/ 3138992 w 11151594"/>
              <a:gd name="connsiteY37" fmla="*/ 3111297 h 3111297"/>
              <a:gd name="connsiteX38" fmla="*/ 2349604 w 11151594"/>
              <a:gd name="connsiteY38" fmla="*/ 3111297 h 3111297"/>
              <a:gd name="connsiteX39" fmla="*/ 1972071 w 11151594"/>
              <a:gd name="connsiteY39" fmla="*/ 3111297 h 3111297"/>
              <a:gd name="connsiteX40" fmla="*/ 1491574 w 11151594"/>
              <a:gd name="connsiteY40" fmla="*/ 3111297 h 3111297"/>
              <a:gd name="connsiteX41" fmla="*/ 427617 w 11151594"/>
              <a:gd name="connsiteY41" fmla="*/ 3111297 h 3111297"/>
              <a:gd name="connsiteX42" fmla="*/ 0 w 11151594"/>
              <a:gd name="connsiteY42" fmla="*/ 2683680 h 3111297"/>
              <a:gd name="connsiteX43" fmla="*/ 0 w 11151594"/>
              <a:gd name="connsiteY43" fmla="*/ 2187346 h 3111297"/>
              <a:gd name="connsiteX44" fmla="*/ 0 w 11151594"/>
              <a:gd name="connsiteY44" fmla="*/ 1645891 h 3111297"/>
              <a:gd name="connsiteX45" fmla="*/ 0 w 11151594"/>
              <a:gd name="connsiteY45" fmla="*/ 1059315 h 3111297"/>
              <a:gd name="connsiteX46" fmla="*/ 0 w 11151594"/>
              <a:gd name="connsiteY46" fmla="*/ 427617 h 311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111297" fill="none" extrusionOk="0">
                <a:moveTo>
                  <a:pt x="0" y="427617"/>
                </a:moveTo>
                <a:cubicBezTo>
                  <a:pt x="-7387" y="194142"/>
                  <a:pt x="144135" y="21854"/>
                  <a:pt x="427617" y="0"/>
                </a:cubicBezTo>
                <a:cubicBezTo>
                  <a:pt x="526950" y="10687"/>
                  <a:pt x="663987" y="570"/>
                  <a:pt x="805150" y="0"/>
                </a:cubicBezTo>
                <a:cubicBezTo>
                  <a:pt x="946313" y="-570"/>
                  <a:pt x="1104107" y="17187"/>
                  <a:pt x="1388611" y="0"/>
                </a:cubicBezTo>
                <a:cubicBezTo>
                  <a:pt x="1673115" y="-17187"/>
                  <a:pt x="1713610" y="-13424"/>
                  <a:pt x="1869107" y="0"/>
                </a:cubicBezTo>
                <a:cubicBezTo>
                  <a:pt x="2024604" y="13424"/>
                  <a:pt x="2302743" y="26234"/>
                  <a:pt x="2658495" y="0"/>
                </a:cubicBezTo>
                <a:cubicBezTo>
                  <a:pt x="3014247" y="-26234"/>
                  <a:pt x="3288021" y="37237"/>
                  <a:pt x="3447883" y="0"/>
                </a:cubicBezTo>
                <a:cubicBezTo>
                  <a:pt x="3607745" y="-37237"/>
                  <a:pt x="3976797" y="-2017"/>
                  <a:pt x="4237270" y="0"/>
                </a:cubicBezTo>
                <a:cubicBezTo>
                  <a:pt x="4497743" y="2017"/>
                  <a:pt x="4512851" y="-16154"/>
                  <a:pt x="4614803" y="0"/>
                </a:cubicBezTo>
                <a:cubicBezTo>
                  <a:pt x="4716755" y="16154"/>
                  <a:pt x="4837248" y="-9425"/>
                  <a:pt x="4992337" y="0"/>
                </a:cubicBezTo>
                <a:cubicBezTo>
                  <a:pt x="5147426" y="9425"/>
                  <a:pt x="5413076" y="5721"/>
                  <a:pt x="5678761" y="0"/>
                </a:cubicBezTo>
                <a:cubicBezTo>
                  <a:pt x="5944446" y="-5721"/>
                  <a:pt x="6204087" y="-37909"/>
                  <a:pt x="6468148" y="0"/>
                </a:cubicBezTo>
                <a:cubicBezTo>
                  <a:pt x="6732209" y="37909"/>
                  <a:pt x="6692257" y="16074"/>
                  <a:pt x="6845681" y="0"/>
                </a:cubicBezTo>
                <a:cubicBezTo>
                  <a:pt x="6999105" y="-16074"/>
                  <a:pt x="7376238" y="-27081"/>
                  <a:pt x="7738033" y="0"/>
                </a:cubicBezTo>
                <a:cubicBezTo>
                  <a:pt x="8099828" y="27081"/>
                  <a:pt x="8087704" y="9354"/>
                  <a:pt x="8321493" y="0"/>
                </a:cubicBezTo>
                <a:cubicBezTo>
                  <a:pt x="8555282" y="-9354"/>
                  <a:pt x="8626688" y="-1677"/>
                  <a:pt x="8904953" y="0"/>
                </a:cubicBezTo>
                <a:cubicBezTo>
                  <a:pt x="9183218" y="1677"/>
                  <a:pt x="9155252" y="3949"/>
                  <a:pt x="9282487" y="0"/>
                </a:cubicBezTo>
                <a:cubicBezTo>
                  <a:pt x="9409722" y="-3949"/>
                  <a:pt x="9778924" y="-17217"/>
                  <a:pt x="10071874" y="0"/>
                </a:cubicBezTo>
                <a:cubicBezTo>
                  <a:pt x="10364824" y="17217"/>
                  <a:pt x="10413265" y="506"/>
                  <a:pt x="10723977" y="0"/>
                </a:cubicBezTo>
                <a:cubicBezTo>
                  <a:pt x="10930323" y="-1689"/>
                  <a:pt x="11158544" y="190352"/>
                  <a:pt x="11151594" y="427617"/>
                </a:cubicBezTo>
                <a:cubicBezTo>
                  <a:pt x="11158509" y="699234"/>
                  <a:pt x="11178702" y="776496"/>
                  <a:pt x="11151594" y="1014193"/>
                </a:cubicBezTo>
                <a:cubicBezTo>
                  <a:pt x="11124486" y="1251890"/>
                  <a:pt x="11139036" y="1388164"/>
                  <a:pt x="11151594" y="1578209"/>
                </a:cubicBezTo>
                <a:cubicBezTo>
                  <a:pt x="11164152" y="1768254"/>
                  <a:pt x="11156209" y="1924608"/>
                  <a:pt x="11151594" y="2074543"/>
                </a:cubicBezTo>
                <a:cubicBezTo>
                  <a:pt x="11146979" y="2224478"/>
                  <a:pt x="11178324" y="2394795"/>
                  <a:pt x="11151594" y="2683680"/>
                </a:cubicBezTo>
                <a:cubicBezTo>
                  <a:pt x="11122294" y="2883296"/>
                  <a:pt x="10931166" y="3113341"/>
                  <a:pt x="10723977" y="3111297"/>
                </a:cubicBezTo>
                <a:cubicBezTo>
                  <a:pt x="10435399" y="3132829"/>
                  <a:pt x="10419498" y="3106501"/>
                  <a:pt x="10140517" y="3111297"/>
                </a:cubicBezTo>
                <a:cubicBezTo>
                  <a:pt x="9861536" y="3116093"/>
                  <a:pt x="9828814" y="3117912"/>
                  <a:pt x="9557056" y="3111297"/>
                </a:cubicBezTo>
                <a:cubicBezTo>
                  <a:pt x="9285298" y="3104682"/>
                  <a:pt x="9166155" y="3112255"/>
                  <a:pt x="8870632" y="3111297"/>
                </a:cubicBezTo>
                <a:cubicBezTo>
                  <a:pt x="8575109" y="3110339"/>
                  <a:pt x="8494060" y="3129760"/>
                  <a:pt x="8390135" y="3111297"/>
                </a:cubicBezTo>
                <a:cubicBezTo>
                  <a:pt x="8286210" y="3092834"/>
                  <a:pt x="8045060" y="3129473"/>
                  <a:pt x="7909639" y="3111297"/>
                </a:cubicBezTo>
                <a:cubicBezTo>
                  <a:pt x="7774218" y="3093121"/>
                  <a:pt x="7629048" y="3093753"/>
                  <a:pt x="7532105" y="3111297"/>
                </a:cubicBezTo>
                <a:cubicBezTo>
                  <a:pt x="7435162" y="3128841"/>
                  <a:pt x="7153941" y="3083503"/>
                  <a:pt x="6948645" y="3111297"/>
                </a:cubicBezTo>
                <a:cubicBezTo>
                  <a:pt x="6743349" y="3139091"/>
                  <a:pt x="6338437" y="3094192"/>
                  <a:pt x="6159257" y="3111297"/>
                </a:cubicBezTo>
                <a:cubicBezTo>
                  <a:pt x="5980077" y="3128402"/>
                  <a:pt x="5723381" y="3119062"/>
                  <a:pt x="5472833" y="3111297"/>
                </a:cubicBezTo>
                <a:cubicBezTo>
                  <a:pt x="5222285" y="3103532"/>
                  <a:pt x="5156994" y="3089514"/>
                  <a:pt x="4992337" y="3111297"/>
                </a:cubicBezTo>
                <a:cubicBezTo>
                  <a:pt x="4827680" y="3133080"/>
                  <a:pt x="4782064" y="3110078"/>
                  <a:pt x="4614803" y="3111297"/>
                </a:cubicBezTo>
                <a:cubicBezTo>
                  <a:pt x="4447542" y="3112516"/>
                  <a:pt x="3968318" y="3116955"/>
                  <a:pt x="3722452" y="3111297"/>
                </a:cubicBezTo>
                <a:cubicBezTo>
                  <a:pt x="3476586" y="3105639"/>
                  <a:pt x="3284749" y="3094793"/>
                  <a:pt x="3138992" y="3111297"/>
                </a:cubicBezTo>
                <a:cubicBezTo>
                  <a:pt x="2993235" y="3127801"/>
                  <a:pt x="2680243" y="3141621"/>
                  <a:pt x="2349604" y="3111297"/>
                </a:cubicBezTo>
                <a:cubicBezTo>
                  <a:pt x="2018965" y="3080973"/>
                  <a:pt x="2133859" y="3125358"/>
                  <a:pt x="1972071" y="3111297"/>
                </a:cubicBezTo>
                <a:cubicBezTo>
                  <a:pt x="1810283" y="3097236"/>
                  <a:pt x="1602076" y="3125653"/>
                  <a:pt x="1491574" y="3111297"/>
                </a:cubicBezTo>
                <a:cubicBezTo>
                  <a:pt x="1381072" y="3096941"/>
                  <a:pt x="640457" y="3088603"/>
                  <a:pt x="427617" y="3111297"/>
                </a:cubicBezTo>
                <a:cubicBezTo>
                  <a:pt x="197516" y="3097720"/>
                  <a:pt x="-10484" y="2927765"/>
                  <a:pt x="0" y="2683680"/>
                </a:cubicBezTo>
                <a:cubicBezTo>
                  <a:pt x="-14055" y="2508093"/>
                  <a:pt x="-22202" y="2348644"/>
                  <a:pt x="0" y="2187346"/>
                </a:cubicBezTo>
                <a:cubicBezTo>
                  <a:pt x="22202" y="2026048"/>
                  <a:pt x="-7444" y="1795167"/>
                  <a:pt x="0" y="1645891"/>
                </a:cubicBezTo>
                <a:cubicBezTo>
                  <a:pt x="7444" y="1496616"/>
                  <a:pt x="3443" y="1285847"/>
                  <a:pt x="0" y="1059315"/>
                </a:cubicBezTo>
                <a:cubicBezTo>
                  <a:pt x="-3443" y="832783"/>
                  <a:pt x="4337" y="717127"/>
                  <a:pt x="0" y="427617"/>
                </a:cubicBezTo>
                <a:close/>
              </a:path>
              <a:path w="11151594" h="3111297" stroke="0" extrusionOk="0">
                <a:moveTo>
                  <a:pt x="0" y="427617"/>
                </a:moveTo>
                <a:cubicBezTo>
                  <a:pt x="-10289" y="186991"/>
                  <a:pt x="191688" y="6072"/>
                  <a:pt x="427617" y="0"/>
                </a:cubicBezTo>
                <a:cubicBezTo>
                  <a:pt x="646297" y="-28721"/>
                  <a:pt x="889213" y="18197"/>
                  <a:pt x="1011077" y="0"/>
                </a:cubicBezTo>
                <a:cubicBezTo>
                  <a:pt x="1132941" y="-18197"/>
                  <a:pt x="1629512" y="26605"/>
                  <a:pt x="1800465" y="0"/>
                </a:cubicBezTo>
                <a:cubicBezTo>
                  <a:pt x="1971418" y="-26605"/>
                  <a:pt x="2093309" y="668"/>
                  <a:pt x="2177998" y="0"/>
                </a:cubicBezTo>
                <a:cubicBezTo>
                  <a:pt x="2262687" y="-668"/>
                  <a:pt x="2595603" y="-22630"/>
                  <a:pt x="2967386" y="0"/>
                </a:cubicBezTo>
                <a:cubicBezTo>
                  <a:pt x="3339169" y="22630"/>
                  <a:pt x="3239311" y="-17870"/>
                  <a:pt x="3344919" y="0"/>
                </a:cubicBezTo>
                <a:cubicBezTo>
                  <a:pt x="3450527" y="17870"/>
                  <a:pt x="3895075" y="24532"/>
                  <a:pt x="4134307" y="0"/>
                </a:cubicBezTo>
                <a:cubicBezTo>
                  <a:pt x="4373539" y="-24532"/>
                  <a:pt x="4645745" y="13118"/>
                  <a:pt x="4820731" y="0"/>
                </a:cubicBezTo>
                <a:cubicBezTo>
                  <a:pt x="4995717" y="-13118"/>
                  <a:pt x="5112526" y="26762"/>
                  <a:pt x="5404191" y="0"/>
                </a:cubicBezTo>
                <a:cubicBezTo>
                  <a:pt x="5695856" y="-26762"/>
                  <a:pt x="5753911" y="17656"/>
                  <a:pt x="6090615" y="0"/>
                </a:cubicBezTo>
                <a:cubicBezTo>
                  <a:pt x="6427319" y="-17656"/>
                  <a:pt x="6615224" y="-9027"/>
                  <a:pt x="6880003" y="0"/>
                </a:cubicBezTo>
                <a:cubicBezTo>
                  <a:pt x="7144782" y="9027"/>
                  <a:pt x="7391312" y="-9530"/>
                  <a:pt x="7566427" y="0"/>
                </a:cubicBezTo>
                <a:cubicBezTo>
                  <a:pt x="7741542" y="9530"/>
                  <a:pt x="7860635" y="13219"/>
                  <a:pt x="8046923" y="0"/>
                </a:cubicBezTo>
                <a:cubicBezTo>
                  <a:pt x="8233211" y="-13219"/>
                  <a:pt x="8354310" y="16374"/>
                  <a:pt x="8527420" y="0"/>
                </a:cubicBezTo>
                <a:cubicBezTo>
                  <a:pt x="8700530" y="-16374"/>
                  <a:pt x="8810581" y="472"/>
                  <a:pt x="9007917" y="0"/>
                </a:cubicBezTo>
                <a:cubicBezTo>
                  <a:pt x="9205253" y="-472"/>
                  <a:pt x="9299123" y="-15053"/>
                  <a:pt x="9488414" y="0"/>
                </a:cubicBezTo>
                <a:cubicBezTo>
                  <a:pt x="9677705" y="15053"/>
                  <a:pt x="10337144" y="3344"/>
                  <a:pt x="10723977" y="0"/>
                </a:cubicBezTo>
                <a:cubicBezTo>
                  <a:pt x="10967301" y="1238"/>
                  <a:pt x="11203046" y="181175"/>
                  <a:pt x="11151594" y="427617"/>
                </a:cubicBezTo>
                <a:cubicBezTo>
                  <a:pt x="11174690" y="546383"/>
                  <a:pt x="11164773" y="881899"/>
                  <a:pt x="11151594" y="1014193"/>
                </a:cubicBezTo>
                <a:cubicBezTo>
                  <a:pt x="11138415" y="1146487"/>
                  <a:pt x="11156576" y="1407799"/>
                  <a:pt x="11151594" y="1578209"/>
                </a:cubicBezTo>
                <a:cubicBezTo>
                  <a:pt x="11146612" y="1748619"/>
                  <a:pt x="11140475" y="2013286"/>
                  <a:pt x="11151594" y="2142225"/>
                </a:cubicBezTo>
                <a:cubicBezTo>
                  <a:pt x="11162713" y="2271164"/>
                  <a:pt x="11136659" y="2513847"/>
                  <a:pt x="11151594" y="2683680"/>
                </a:cubicBezTo>
                <a:cubicBezTo>
                  <a:pt x="11146468" y="2900287"/>
                  <a:pt x="10935741" y="3118550"/>
                  <a:pt x="10723977" y="3111297"/>
                </a:cubicBezTo>
                <a:cubicBezTo>
                  <a:pt x="10508322" y="3109591"/>
                  <a:pt x="10395115" y="3114758"/>
                  <a:pt x="10140517" y="3111297"/>
                </a:cubicBezTo>
                <a:cubicBezTo>
                  <a:pt x="9885919" y="3107836"/>
                  <a:pt x="9763735" y="3134837"/>
                  <a:pt x="9557056" y="3111297"/>
                </a:cubicBezTo>
                <a:cubicBezTo>
                  <a:pt x="9350377" y="3087757"/>
                  <a:pt x="9192771" y="3136834"/>
                  <a:pt x="8973596" y="3111297"/>
                </a:cubicBezTo>
                <a:cubicBezTo>
                  <a:pt x="8754421" y="3085760"/>
                  <a:pt x="8701043" y="3121054"/>
                  <a:pt x="8596063" y="3111297"/>
                </a:cubicBezTo>
                <a:cubicBezTo>
                  <a:pt x="8491083" y="3101540"/>
                  <a:pt x="8365993" y="3117214"/>
                  <a:pt x="8218529" y="3111297"/>
                </a:cubicBezTo>
                <a:cubicBezTo>
                  <a:pt x="8071065" y="3105380"/>
                  <a:pt x="7935358" y="3117208"/>
                  <a:pt x="7840996" y="3111297"/>
                </a:cubicBezTo>
                <a:cubicBezTo>
                  <a:pt x="7746634" y="3105386"/>
                  <a:pt x="7441119" y="3130485"/>
                  <a:pt x="7257536" y="3111297"/>
                </a:cubicBezTo>
                <a:cubicBezTo>
                  <a:pt x="7073953" y="3092109"/>
                  <a:pt x="6836154" y="3117324"/>
                  <a:pt x="6571112" y="3111297"/>
                </a:cubicBezTo>
                <a:cubicBezTo>
                  <a:pt x="6306070" y="3105270"/>
                  <a:pt x="5963983" y="3086949"/>
                  <a:pt x="5678761" y="3111297"/>
                </a:cubicBezTo>
                <a:cubicBezTo>
                  <a:pt x="5393539" y="3135645"/>
                  <a:pt x="5283582" y="3080825"/>
                  <a:pt x="4992337" y="3111297"/>
                </a:cubicBezTo>
                <a:cubicBezTo>
                  <a:pt x="4701092" y="3141769"/>
                  <a:pt x="4772801" y="3125978"/>
                  <a:pt x="4614803" y="3111297"/>
                </a:cubicBezTo>
                <a:cubicBezTo>
                  <a:pt x="4456805" y="3096616"/>
                  <a:pt x="3994975" y="3110874"/>
                  <a:pt x="3825416" y="3111297"/>
                </a:cubicBezTo>
                <a:cubicBezTo>
                  <a:pt x="3655857" y="3111720"/>
                  <a:pt x="3537118" y="3118780"/>
                  <a:pt x="3344919" y="3111297"/>
                </a:cubicBezTo>
                <a:cubicBezTo>
                  <a:pt x="3152720" y="3103814"/>
                  <a:pt x="2772996" y="3076623"/>
                  <a:pt x="2555531" y="3111297"/>
                </a:cubicBezTo>
                <a:cubicBezTo>
                  <a:pt x="2338066" y="3145971"/>
                  <a:pt x="2128245" y="3081950"/>
                  <a:pt x="1869107" y="3111297"/>
                </a:cubicBezTo>
                <a:cubicBezTo>
                  <a:pt x="1609969" y="3140644"/>
                  <a:pt x="1498108" y="3099431"/>
                  <a:pt x="1388611" y="3111297"/>
                </a:cubicBezTo>
                <a:cubicBezTo>
                  <a:pt x="1279114" y="3123163"/>
                  <a:pt x="764152" y="3091439"/>
                  <a:pt x="427617" y="3111297"/>
                </a:cubicBezTo>
                <a:cubicBezTo>
                  <a:pt x="186229" y="3099345"/>
                  <a:pt x="12614" y="2948317"/>
                  <a:pt x="0" y="2683680"/>
                </a:cubicBezTo>
                <a:cubicBezTo>
                  <a:pt x="5933" y="2489221"/>
                  <a:pt x="24082" y="2405108"/>
                  <a:pt x="0" y="2187346"/>
                </a:cubicBezTo>
                <a:cubicBezTo>
                  <a:pt x="-24082" y="1969584"/>
                  <a:pt x="9586" y="1823936"/>
                  <a:pt x="0" y="1578209"/>
                </a:cubicBezTo>
                <a:cubicBezTo>
                  <a:pt x="-9586" y="1332482"/>
                  <a:pt x="7819" y="1323212"/>
                  <a:pt x="0" y="1081875"/>
                </a:cubicBezTo>
                <a:cubicBezTo>
                  <a:pt x="-7819" y="840538"/>
                  <a:pt x="24603" y="709303"/>
                  <a:pt x="0" y="427617"/>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custGeom>
                    <a:avLst/>
                    <a:gdLst>
                      <a:gd name="connsiteX0" fmla="*/ 0 w 11151594"/>
                      <a:gd name="connsiteY0" fmla="*/ 514476 h 3743277"/>
                      <a:gd name="connsiteX1" fmla="*/ 514476 w 11151594"/>
                      <a:gd name="connsiteY1" fmla="*/ 0 h 3743277"/>
                      <a:gd name="connsiteX2" fmla="*/ 885640 w 11151594"/>
                      <a:gd name="connsiteY2" fmla="*/ 0 h 3743277"/>
                      <a:gd name="connsiteX3" fmla="*/ 1459256 w 11151594"/>
                      <a:gd name="connsiteY3" fmla="*/ 0 h 3743277"/>
                      <a:gd name="connsiteX4" fmla="*/ 1931646 w 11151594"/>
                      <a:gd name="connsiteY4" fmla="*/ 0 h 3743277"/>
                      <a:gd name="connsiteX5" fmla="*/ 2707715 w 11151594"/>
                      <a:gd name="connsiteY5" fmla="*/ 0 h 3743277"/>
                      <a:gd name="connsiteX6" fmla="*/ 3483784 w 11151594"/>
                      <a:gd name="connsiteY6" fmla="*/ 0 h 3743277"/>
                      <a:gd name="connsiteX7" fmla="*/ 4259854 w 11151594"/>
                      <a:gd name="connsiteY7" fmla="*/ 0 h 3743277"/>
                      <a:gd name="connsiteX8" fmla="*/ 4631017 w 11151594"/>
                      <a:gd name="connsiteY8" fmla="*/ 0 h 3743277"/>
                      <a:gd name="connsiteX9" fmla="*/ 5002181 w 11151594"/>
                      <a:gd name="connsiteY9" fmla="*/ 0 h 3743277"/>
                      <a:gd name="connsiteX10" fmla="*/ 5677023 w 11151594"/>
                      <a:gd name="connsiteY10" fmla="*/ 0 h 3743277"/>
                      <a:gd name="connsiteX11" fmla="*/ 6453093 w 11151594"/>
                      <a:gd name="connsiteY11" fmla="*/ 0 h 3743277"/>
                      <a:gd name="connsiteX12" fmla="*/ 6824256 w 11151594"/>
                      <a:gd name="connsiteY12" fmla="*/ 0 h 3743277"/>
                      <a:gd name="connsiteX13" fmla="*/ 7701552 w 11151594"/>
                      <a:gd name="connsiteY13" fmla="*/ 0 h 3743277"/>
                      <a:gd name="connsiteX14" fmla="*/ 8275168 w 11151594"/>
                      <a:gd name="connsiteY14" fmla="*/ 0 h 3743277"/>
                      <a:gd name="connsiteX15" fmla="*/ 8848785 w 11151594"/>
                      <a:gd name="connsiteY15" fmla="*/ 0 h 3743277"/>
                      <a:gd name="connsiteX16" fmla="*/ 9219948 w 11151594"/>
                      <a:gd name="connsiteY16" fmla="*/ 0 h 3743277"/>
                      <a:gd name="connsiteX17" fmla="*/ 9996017 w 11151594"/>
                      <a:gd name="connsiteY17" fmla="*/ 0 h 3743277"/>
                      <a:gd name="connsiteX18" fmla="*/ 10637118 w 11151594"/>
                      <a:gd name="connsiteY18" fmla="*/ 0 h 3743277"/>
                      <a:gd name="connsiteX19" fmla="*/ 11151594 w 11151594"/>
                      <a:gd name="connsiteY19" fmla="*/ 514476 h 3743277"/>
                      <a:gd name="connsiteX20" fmla="*/ 11151594 w 11151594"/>
                      <a:gd name="connsiteY20" fmla="*/ 1220201 h 3743277"/>
                      <a:gd name="connsiteX21" fmla="*/ 11151594 w 11151594"/>
                      <a:gd name="connsiteY21" fmla="*/ 1898782 h 3743277"/>
                      <a:gd name="connsiteX22" fmla="*/ 11151594 w 11151594"/>
                      <a:gd name="connsiteY22" fmla="*/ 2495933 h 3743277"/>
                      <a:gd name="connsiteX23" fmla="*/ 11151594 w 11151594"/>
                      <a:gd name="connsiteY23" fmla="*/ 3228801 h 3743277"/>
                      <a:gd name="connsiteX24" fmla="*/ 10637118 w 11151594"/>
                      <a:gd name="connsiteY24" fmla="*/ 3743277 h 3743277"/>
                      <a:gd name="connsiteX25" fmla="*/ 10063502 w 11151594"/>
                      <a:gd name="connsiteY25" fmla="*/ 3743277 h 3743277"/>
                      <a:gd name="connsiteX26" fmla="*/ 9489885 w 11151594"/>
                      <a:gd name="connsiteY26" fmla="*/ 3743277 h 3743277"/>
                      <a:gd name="connsiteX27" fmla="*/ 8815042 w 11151594"/>
                      <a:gd name="connsiteY27" fmla="*/ 3743277 h 3743277"/>
                      <a:gd name="connsiteX28" fmla="*/ 8342652 w 11151594"/>
                      <a:gd name="connsiteY28" fmla="*/ 3743277 h 3743277"/>
                      <a:gd name="connsiteX29" fmla="*/ 7870263 w 11151594"/>
                      <a:gd name="connsiteY29" fmla="*/ 3743277 h 3743277"/>
                      <a:gd name="connsiteX30" fmla="*/ 7499099 w 11151594"/>
                      <a:gd name="connsiteY30" fmla="*/ 3743277 h 3743277"/>
                      <a:gd name="connsiteX31" fmla="*/ 6925483 w 11151594"/>
                      <a:gd name="connsiteY31" fmla="*/ 3743277 h 3743277"/>
                      <a:gd name="connsiteX32" fmla="*/ 6149413 w 11151594"/>
                      <a:gd name="connsiteY32" fmla="*/ 3743277 h 3743277"/>
                      <a:gd name="connsiteX33" fmla="*/ 5474571 w 11151594"/>
                      <a:gd name="connsiteY33" fmla="*/ 3743277 h 3743277"/>
                      <a:gd name="connsiteX34" fmla="*/ 5002181 w 11151594"/>
                      <a:gd name="connsiteY34" fmla="*/ 3743277 h 3743277"/>
                      <a:gd name="connsiteX35" fmla="*/ 4631017 w 11151594"/>
                      <a:gd name="connsiteY35" fmla="*/ 3743277 h 3743277"/>
                      <a:gd name="connsiteX36" fmla="*/ 3753721 w 11151594"/>
                      <a:gd name="connsiteY36" fmla="*/ 3743277 h 3743277"/>
                      <a:gd name="connsiteX37" fmla="*/ 3180105 w 11151594"/>
                      <a:gd name="connsiteY37" fmla="*/ 3743277 h 3743277"/>
                      <a:gd name="connsiteX38" fmla="*/ 2404036 w 11151594"/>
                      <a:gd name="connsiteY38" fmla="*/ 3743277 h 3743277"/>
                      <a:gd name="connsiteX39" fmla="*/ 2032872 w 11151594"/>
                      <a:gd name="connsiteY39" fmla="*/ 3743277 h 3743277"/>
                      <a:gd name="connsiteX40" fmla="*/ 1560482 w 11151594"/>
                      <a:gd name="connsiteY40" fmla="*/ 3743277 h 3743277"/>
                      <a:gd name="connsiteX41" fmla="*/ 514476 w 11151594"/>
                      <a:gd name="connsiteY41" fmla="*/ 3743277 h 3743277"/>
                      <a:gd name="connsiteX42" fmla="*/ 0 w 11151594"/>
                      <a:gd name="connsiteY42" fmla="*/ 3228801 h 3743277"/>
                      <a:gd name="connsiteX43" fmla="*/ 0 w 11151594"/>
                      <a:gd name="connsiteY43" fmla="*/ 2631650 h 3743277"/>
                      <a:gd name="connsiteX44" fmla="*/ 0 w 11151594"/>
                      <a:gd name="connsiteY44" fmla="*/ 1980212 h 3743277"/>
                      <a:gd name="connsiteX45" fmla="*/ 0 w 11151594"/>
                      <a:gd name="connsiteY45" fmla="*/ 1274487 h 3743277"/>
                      <a:gd name="connsiteX46" fmla="*/ 0 w 11151594"/>
                      <a:gd name="connsiteY46" fmla="*/ 514476 h 374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743277" fill="none" extrusionOk="0">
                        <a:moveTo>
                          <a:pt x="0" y="514476"/>
                        </a:moveTo>
                        <a:cubicBezTo>
                          <a:pt x="-29666" y="241148"/>
                          <a:pt x="195859" y="15926"/>
                          <a:pt x="514476" y="0"/>
                        </a:cubicBezTo>
                        <a:cubicBezTo>
                          <a:pt x="631912" y="7609"/>
                          <a:pt x="788407" y="-12089"/>
                          <a:pt x="885640" y="0"/>
                        </a:cubicBezTo>
                        <a:cubicBezTo>
                          <a:pt x="982873" y="12089"/>
                          <a:pt x="1309950" y="-20107"/>
                          <a:pt x="1459256" y="0"/>
                        </a:cubicBezTo>
                        <a:cubicBezTo>
                          <a:pt x="1608562" y="20107"/>
                          <a:pt x="1789505" y="-6509"/>
                          <a:pt x="1931646" y="0"/>
                        </a:cubicBezTo>
                        <a:cubicBezTo>
                          <a:pt x="2073787" y="6509"/>
                          <a:pt x="2459866" y="27836"/>
                          <a:pt x="2707715" y="0"/>
                        </a:cubicBezTo>
                        <a:cubicBezTo>
                          <a:pt x="2955564" y="-27836"/>
                          <a:pt x="3186794" y="-24988"/>
                          <a:pt x="3483784" y="0"/>
                        </a:cubicBezTo>
                        <a:cubicBezTo>
                          <a:pt x="3780774" y="24988"/>
                          <a:pt x="3888306" y="25128"/>
                          <a:pt x="4259854" y="0"/>
                        </a:cubicBezTo>
                        <a:cubicBezTo>
                          <a:pt x="4631402" y="-25128"/>
                          <a:pt x="4498088" y="12111"/>
                          <a:pt x="4631017" y="0"/>
                        </a:cubicBezTo>
                        <a:cubicBezTo>
                          <a:pt x="4763946" y="-12111"/>
                          <a:pt x="4820444" y="-2299"/>
                          <a:pt x="5002181" y="0"/>
                        </a:cubicBezTo>
                        <a:cubicBezTo>
                          <a:pt x="5183918" y="2299"/>
                          <a:pt x="5492153" y="-21829"/>
                          <a:pt x="5677023" y="0"/>
                        </a:cubicBezTo>
                        <a:cubicBezTo>
                          <a:pt x="5861893" y="21829"/>
                          <a:pt x="6177652" y="16274"/>
                          <a:pt x="6453093" y="0"/>
                        </a:cubicBezTo>
                        <a:cubicBezTo>
                          <a:pt x="6728534" y="-16274"/>
                          <a:pt x="6648953" y="-14178"/>
                          <a:pt x="6824256" y="0"/>
                        </a:cubicBezTo>
                        <a:cubicBezTo>
                          <a:pt x="6999559" y="14178"/>
                          <a:pt x="7315641" y="-27768"/>
                          <a:pt x="7701552" y="0"/>
                        </a:cubicBezTo>
                        <a:cubicBezTo>
                          <a:pt x="8087463" y="27768"/>
                          <a:pt x="8058465" y="24238"/>
                          <a:pt x="8275168" y="0"/>
                        </a:cubicBezTo>
                        <a:cubicBezTo>
                          <a:pt x="8491871" y="-24238"/>
                          <a:pt x="8683985" y="-5361"/>
                          <a:pt x="8848785" y="0"/>
                        </a:cubicBezTo>
                        <a:cubicBezTo>
                          <a:pt x="9013585" y="5361"/>
                          <a:pt x="9090390" y="-7128"/>
                          <a:pt x="9219948" y="0"/>
                        </a:cubicBezTo>
                        <a:cubicBezTo>
                          <a:pt x="9349506" y="7128"/>
                          <a:pt x="9818395" y="37352"/>
                          <a:pt x="9996017" y="0"/>
                        </a:cubicBezTo>
                        <a:cubicBezTo>
                          <a:pt x="10173639" y="-37352"/>
                          <a:pt x="10394249" y="-22215"/>
                          <a:pt x="10637118" y="0"/>
                        </a:cubicBezTo>
                        <a:cubicBezTo>
                          <a:pt x="10913718" y="-427"/>
                          <a:pt x="11175499" y="226559"/>
                          <a:pt x="11151594" y="514476"/>
                        </a:cubicBezTo>
                        <a:cubicBezTo>
                          <a:pt x="11121569" y="848374"/>
                          <a:pt x="11137695" y="1035384"/>
                          <a:pt x="11151594" y="1220201"/>
                        </a:cubicBezTo>
                        <a:cubicBezTo>
                          <a:pt x="11165493" y="1405018"/>
                          <a:pt x="11169571" y="1649827"/>
                          <a:pt x="11151594" y="1898782"/>
                        </a:cubicBezTo>
                        <a:cubicBezTo>
                          <a:pt x="11133617" y="2147737"/>
                          <a:pt x="11169623" y="2215337"/>
                          <a:pt x="11151594" y="2495933"/>
                        </a:cubicBezTo>
                        <a:cubicBezTo>
                          <a:pt x="11133565" y="2776529"/>
                          <a:pt x="11181774" y="3008277"/>
                          <a:pt x="11151594" y="3228801"/>
                        </a:cubicBezTo>
                        <a:cubicBezTo>
                          <a:pt x="11135634" y="3493029"/>
                          <a:pt x="10905268" y="3744405"/>
                          <a:pt x="10637118" y="3743277"/>
                        </a:cubicBezTo>
                        <a:cubicBezTo>
                          <a:pt x="10401047" y="3770032"/>
                          <a:pt x="10287178" y="3731046"/>
                          <a:pt x="10063502" y="3743277"/>
                        </a:cubicBezTo>
                        <a:cubicBezTo>
                          <a:pt x="9839826" y="3755508"/>
                          <a:pt x="9717745" y="3765282"/>
                          <a:pt x="9489885" y="3743277"/>
                        </a:cubicBezTo>
                        <a:cubicBezTo>
                          <a:pt x="9262025" y="3721272"/>
                          <a:pt x="9030836" y="3715536"/>
                          <a:pt x="8815042" y="3743277"/>
                        </a:cubicBezTo>
                        <a:cubicBezTo>
                          <a:pt x="8599248" y="3771018"/>
                          <a:pt x="8543402" y="3721973"/>
                          <a:pt x="8342652" y="3743277"/>
                        </a:cubicBezTo>
                        <a:cubicBezTo>
                          <a:pt x="8141902" y="3764582"/>
                          <a:pt x="8005547" y="3744384"/>
                          <a:pt x="7870263" y="3743277"/>
                        </a:cubicBezTo>
                        <a:cubicBezTo>
                          <a:pt x="7734979" y="3742170"/>
                          <a:pt x="7661195" y="3729934"/>
                          <a:pt x="7499099" y="3743277"/>
                        </a:cubicBezTo>
                        <a:cubicBezTo>
                          <a:pt x="7337003" y="3756620"/>
                          <a:pt x="7042342" y="3722132"/>
                          <a:pt x="6925483" y="3743277"/>
                        </a:cubicBezTo>
                        <a:cubicBezTo>
                          <a:pt x="6808624" y="3764422"/>
                          <a:pt x="6501708" y="3724262"/>
                          <a:pt x="6149413" y="3743277"/>
                        </a:cubicBezTo>
                        <a:cubicBezTo>
                          <a:pt x="5797118" y="3762293"/>
                          <a:pt x="5663055" y="3726205"/>
                          <a:pt x="5474571" y="3743277"/>
                        </a:cubicBezTo>
                        <a:cubicBezTo>
                          <a:pt x="5286087" y="3760349"/>
                          <a:pt x="5176395" y="3738318"/>
                          <a:pt x="5002181" y="3743277"/>
                        </a:cubicBezTo>
                        <a:cubicBezTo>
                          <a:pt x="4827967" y="3748237"/>
                          <a:pt x="4808379" y="3755203"/>
                          <a:pt x="4631017" y="3743277"/>
                        </a:cubicBezTo>
                        <a:cubicBezTo>
                          <a:pt x="4453655" y="3731351"/>
                          <a:pt x="4163822" y="3717114"/>
                          <a:pt x="3753721" y="3743277"/>
                        </a:cubicBezTo>
                        <a:cubicBezTo>
                          <a:pt x="3343620" y="3769440"/>
                          <a:pt x="3412314" y="3719441"/>
                          <a:pt x="3180105" y="3743277"/>
                        </a:cubicBezTo>
                        <a:cubicBezTo>
                          <a:pt x="2947896" y="3767113"/>
                          <a:pt x="2738949" y="3720817"/>
                          <a:pt x="2404036" y="3743277"/>
                        </a:cubicBezTo>
                        <a:cubicBezTo>
                          <a:pt x="2069123" y="3765737"/>
                          <a:pt x="2151757" y="3730266"/>
                          <a:pt x="2032872" y="3743277"/>
                        </a:cubicBezTo>
                        <a:cubicBezTo>
                          <a:pt x="1913987" y="3756288"/>
                          <a:pt x="1786609" y="3724512"/>
                          <a:pt x="1560482" y="3743277"/>
                        </a:cubicBezTo>
                        <a:cubicBezTo>
                          <a:pt x="1334355" y="3762043"/>
                          <a:pt x="951358" y="3787529"/>
                          <a:pt x="514476" y="3743277"/>
                        </a:cubicBezTo>
                        <a:cubicBezTo>
                          <a:pt x="238882" y="3724152"/>
                          <a:pt x="-20276" y="3528253"/>
                          <a:pt x="0" y="3228801"/>
                        </a:cubicBezTo>
                        <a:cubicBezTo>
                          <a:pt x="-13046" y="2942368"/>
                          <a:pt x="611" y="2894713"/>
                          <a:pt x="0" y="2631650"/>
                        </a:cubicBezTo>
                        <a:cubicBezTo>
                          <a:pt x="-611" y="2368587"/>
                          <a:pt x="-27021" y="2111024"/>
                          <a:pt x="0" y="1980212"/>
                        </a:cubicBezTo>
                        <a:cubicBezTo>
                          <a:pt x="27021" y="1849400"/>
                          <a:pt x="2935" y="1574593"/>
                          <a:pt x="0" y="1274487"/>
                        </a:cubicBezTo>
                        <a:cubicBezTo>
                          <a:pt x="-2935" y="974381"/>
                          <a:pt x="-20682" y="678109"/>
                          <a:pt x="0" y="514476"/>
                        </a:cubicBezTo>
                        <a:close/>
                      </a:path>
                      <a:path w="11151594" h="3743277" stroke="0" extrusionOk="0">
                        <a:moveTo>
                          <a:pt x="0" y="514476"/>
                        </a:moveTo>
                        <a:cubicBezTo>
                          <a:pt x="-26770" y="218734"/>
                          <a:pt x="231498" y="29693"/>
                          <a:pt x="514476" y="0"/>
                        </a:cubicBezTo>
                        <a:cubicBezTo>
                          <a:pt x="686699" y="3311"/>
                          <a:pt x="837272" y="23737"/>
                          <a:pt x="1088092" y="0"/>
                        </a:cubicBezTo>
                        <a:cubicBezTo>
                          <a:pt x="1338912" y="-23737"/>
                          <a:pt x="1480215" y="29387"/>
                          <a:pt x="1864162" y="0"/>
                        </a:cubicBezTo>
                        <a:cubicBezTo>
                          <a:pt x="2248109" y="-29387"/>
                          <a:pt x="2093482" y="-12604"/>
                          <a:pt x="2235325" y="0"/>
                        </a:cubicBezTo>
                        <a:cubicBezTo>
                          <a:pt x="2377168" y="12604"/>
                          <a:pt x="2806956" y="36620"/>
                          <a:pt x="3011394" y="0"/>
                        </a:cubicBezTo>
                        <a:cubicBezTo>
                          <a:pt x="3215832" y="-36620"/>
                          <a:pt x="3281391" y="11738"/>
                          <a:pt x="3382558" y="0"/>
                        </a:cubicBezTo>
                        <a:cubicBezTo>
                          <a:pt x="3483725" y="-11738"/>
                          <a:pt x="3845601" y="-2163"/>
                          <a:pt x="4158627" y="0"/>
                        </a:cubicBezTo>
                        <a:cubicBezTo>
                          <a:pt x="4471653" y="2163"/>
                          <a:pt x="4629522" y="-20498"/>
                          <a:pt x="4833470" y="0"/>
                        </a:cubicBezTo>
                        <a:cubicBezTo>
                          <a:pt x="5037418" y="20498"/>
                          <a:pt x="5198464" y="-23287"/>
                          <a:pt x="5407086" y="0"/>
                        </a:cubicBezTo>
                        <a:cubicBezTo>
                          <a:pt x="5615708" y="23287"/>
                          <a:pt x="5831292" y="-10403"/>
                          <a:pt x="6081929" y="0"/>
                        </a:cubicBezTo>
                        <a:cubicBezTo>
                          <a:pt x="6332566" y="10403"/>
                          <a:pt x="6499345" y="-31909"/>
                          <a:pt x="6857998" y="0"/>
                        </a:cubicBezTo>
                        <a:cubicBezTo>
                          <a:pt x="7216651" y="31909"/>
                          <a:pt x="7279787" y="27550"/>
                          <a:pt x="7532841" y="0"/>
                        </a:cubicBezTo>
                        <a:cubicBezTo>
                          <a:pt x="7785895" y="-27550"/>
                          <a:pt x="7782934" y="-14754"/>
                          <a:pt x="8005231" y="0"/>
                        </a:cubicBezTo>
                        <a:cubicBezTo>
                          <a:pt x="8227528" y="14754"/>
                          <a:pt x="8316350" y="-4155"/>
                          <a:pt x="8477621" y="0"/>
                        </a:cubicBezTo>
                        <a:cubicBezTo>
                          <a:pt x="8638892" y="4155"/>
                          <a:pt x="8812505" y="-21016"/>
                          <a:pt x="8950011" y="0"/>
                        </a:cubicBezTo>
                        <a:cubicBezTo>
                          <a:pt x="9087517" y="21016"/>
                          <a:pt x="9273072" y="5849"/>
                          <a:pt x="9422401" y="0"/>
                        </a:cubicBezTo>
                        <a:cubicBezTo>
                          <a:pt x="9571730" y="-5849"/>
                          <a:pt x="10324441" y="-47121"/>
                          <a:pt x="10637118" y="0"/>
                        </a:cubicBezTo>
                        <a:cubicBezTo>
                          <a:pt x="10939202" y="3105"/>
                          <a:pt x="11212959" y="218083"/>
                          <a:pt x="11151594" y="514476"/>
                        </a:cubicBezTo>
                        <a:cubicBezTo>
                          <a:pt x="11134658" y="794189"/>
                          <a:pt x="11144573" y="1066673"/>
                          <a:pt x="11151594" y="1220201"/>
                        </a:cubicBezTo>
                        <a:cubicBezTo>
                          <a:pt x="11158615" y="1373730"/>
                          <a:pt x="11145702" y="1639148"/>
                          <a:pt x="11151594" y="1898782"/>
                        </a:cubicBezTo>
                        <a:cubicBezTo>
                          <a:pt x="11157486" y="2158416"/>
                          <a:pt x="11119172" y="2312493"/>
                          <a:pt x="11151594" y="2577363"/>
                        </a:cubicBezTo>
                        <a:cubicBezTo>
                          <a:pt x="11184016" y="2842233"/>
                          <a:pt x="11153141" y="3007521"/>
                          <a:pt x="11151594" y="3228801"/>
                        </a:cubicBezTo>
                        <a:cubicBezTo>
                          <a:pt x="11144723" y="3486721"/>
                          <a:pt x="10911444" y="3746193"/>
                          <a:pt x="10637118" y="3743277"/>
                        </a:cubicBezTo>
                        <a:cubicBezTo>
                          <a:pt x="10452003" y="3738073"/>
                          <a:pt x="10219340" y="3749172"/>
                          <a:pt x="10063502" y="3743277"/>
                        </a:cubicBezTo>
                        <a:cubicBezTo>
                          <a:pt x="9907664" y="3737382"/>
                          <a:pt x="9626714" y="3754051"/>
                          <a:pt x="9489885" y="3743277"/>
                        </a:cubicBezTo>
                        <a:cubicBezTo>
                          <a:pt x="9353056" y="3732503"/>
                          <a:pt x="9187982" y="3756315"/>
                          <a:pt x="8916269" y="3743277"/>
                        </a:cubicBezTo>
                        <a:cubicBezTo>
                          <a:pt x="8644556" y="3730239"/>
                          <a:pt x="8671710" y="3732455"/>
                          <a:pt x="8545105" y="3743277"/>
                        </a:cubicBezTo>
                        <a:cubicBezTo>
                          <a:pt x="8418500" y="3754099"/>
                          <a:pt x="8326652" y="3736742"/>
                          <a:pt x="8173942" y="3743277"/>
                        </a:cubicBezTo>
                        <a:cubicBezTo>
                          <a:pt x="8021232" y="3749812"/>
                          <a:pt x="7884568" y="3748928"/>
                          <a:pt x="7802778" y="3743277"/>
                        </a:cubicBezTo>
                        <a:cubicBezTo>
                          <a:pt x="7720988" y="3737626"/>
                          <a:pt x="7430247" y="3759997"/>
                          <a:pt x="7229162" y="3743277"/>
                        </a:cubicBezTo>
                        <a:cubicBezTo>
                          <a:pt x="7028077" y="3726557"/>
                          <a:pt x="6886404" y="3736189"/>
                          <a:pt x="6554319" y="3743277"/>
                        </a:cubicBezTo>
                        <a:cubicBezTo>
                          <a:pt x="6222234" y="3750365"/>
                          <a:pt x="6087917" y="3746918"/>
                          <a:pt x="5677023" y="3743277"/>
                        </a:cubicBezTo>
                        <a:cubicBezTo>
                          <a:pt x="5266129" y="3739636"/>
                          <a:pt x="5243435" y="3760021"/>
                          <a:pt x="5002181" y="3743277"/>
                        </a:cubicBezTo>
                        <a:cubicBezTo>
                          <a:pt x="4760927" y="3726533"/>
                          <a:pt x="4768243" y="3758547"/>
                          <a:pt x="4631017" y="3743277"/>
                        </a:cubicBezTo>
                        <a:cubicBezTo>
                          <a:pt x="4493791" y="3728007"/>
                          <a:pt x="4150877" y="3768445"/>
                          <a:pt x="3854948" y="3743277"/>
                        </a:cubicBezTo>
                        <a:cubicBezTo>
                          <a:pt x="3559019" y="3718109"/>
                          <a:pt x="3617070" y="3737920"/>
                          <a:pt x="3382558" y="3743277"/>
                        </a:cubicBezTo>
                        <a:cubicBezTo>
                          <a:pt x="3148046" y="3748635"/>
                          <a:pt x="2891619" y="3780989"/>
                          <a:pt x="2606489" y="3743277"/>
                        </a:cubicBezTo>
                        <a:cubicBezTo>
                          <a:pt x="2321359" y="3705565"/>
                          <a:pt x="2120233" y="3762591"/>
                          <a:pt x="1931646" y="3743277"/>
                        </a:cubicBezTo>
                        <a:cubicBezTo>
                          <a:pt x="1743059" y="3723963"/>
                          <a:pt x="1615781" y="3737282"/>
                          <a:pt x="1459256" y="3743277"/>
                        </a:cubicBezTo>
                        <a:cubicBezTo>
                          <a:pt x="1302731" y="3749273"/>
                          <a:pt x="748932" y="3779770"/>
                          <a:pt x="514476" y="3743277"/>
                        </a:cubicBezTo>
                        <a:cubicBezTo>
                          <a:pt x="203490" y="3681829"/>
                          <a:pt x="25815" y="3571207"/>
                          <a:pt x="0" y="3228801"/>
                        </a:cubicBezTo>
                        <a:cubicBezTo>
                          <a:pt x="-21336" y="2976190"/>
                          <a:pt x="29265" y="2762541"/>
                          <a:pt x="0" y="2631650"/>
                        </a:cubicBezTo>
                        <a:cubicBezTo>
                          <a:pt x="-29265" y="2500759"/>
                          <a:pt x="18488" y="2122532"/>
                          <a:pt x="0" y="1898782"/>
                        </a:cubicBezTo>
                        <a:cubicBezTo>
                          <a:pt x="-18488" y="1675032"/>
                          <a:pt x="-24121" y="1499990"/>
                          <a:pt x="0" y="1301630"/>
                        </a:cubicBezTo>
                        <a:cubicBezTo>
                          <a:pt x="24121" y="1103270"/>
                          <a:pt x="-19713" y="843032"/>
                          <a:pt x="0" y="51447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2400" dirty="0">
                <a:solidFill>
                  <a:prstClr val="black"/>
                </a:solidFill>
                <a:latin typeface="Cambria" panose="02040503050406030204" pitchFamily="18" charset="0"/>
                <a:ea typeface="Cambria" panose="02040503050406030204" pitchFamily="18" charset="0"/>
                <a:cs typeface="Calibri" panose="020F0502020204030204" pitchFamily="34" charset="0"/>
              </a:rPr>
              <a:t>Một hôm, Phạm Ngũ Lão ngồi bên vệ đường đan sọt. Không ngờ, Trần Hưng Đạo đưa quân đi tập trận ngang qua. Quân lính đi trước dẹp đường, chiêng, trống, loa, kèn huy</a:t>
            </a:r>
            <a:r>
              <a:rPr lang="en-US" sz="2400" dirty="0">
                <a:solidFill>
                  <a:prstClr val="black"/>
                </a:solidFill>
                <a:latin typeface="Cambria" panose="02040503050406030204" pitchFamily="18" charset="0"/>
                <a:ea typeface="Cambria" panose="02040503050406030204" pitchFamily="18" charset="0"/>
                <a:cs typeface="Calibri" panose="020F0502020204030204" pitchFamily="34" charset="0"/>
              </a:rPr>
              <a:t>ê</a:t>
            </a:r>
            <a:r>
              <a:rPr lang="vi-VN" sz="2400" dirty="0">
                <a:solidFill>
                  <a:prstClr val="black"/>
                </a:solidFill>
                <a:latin typeface="Cambria" panose="02040503050406030204" pitchFamily="18" charset="0"/>
                <a:ea typeface="Cambria" panose="02040503050406030204" pitchFamily="18" charset="0"/>
                <a:cs typeface="Calibri" panose="020F0502020204030204" pitchFamily="34" charset="0"/>
              </a:rPr>
              <a:t>n n</a:t>
            </a:r>
            <a:r>
              <a:rPr lang="en-US" sz="2400" dirty="0">
                <a:solidFill>
                  <a:prstClr val="black"/>
                </a:solidFill>
                <a:latin typeface="Cambria" panose="02040503050406030204" pitchFamily="18" charset="0"/>
                <a:ea typeface="Cambria" panose="02040503050406030204" pitchFamily="18" charset="0"/>
                <a:cs typeface="Calibri" panose="020F0502020204030204" pitchFamily="34" charset="0"/>
              </a:rPr>
              <a:t>á</a:t>
            </a:r>
            <a:r>
              <a:rPr lang="vi-VN" sz="2400" dirty="0">
                <a:solidFill>
                  <a:prstClr val="black"/>
                </a:solidFill>
                <a:latin typeface="Cambria" panose="02040503050406030204" pitchFamily="18" charset="0"/>
                <a:ea typeface="Cambria" panose="02040503050406030204" pitchFamily="18" charset="0"/>
                <a:cs typeface="Calibri" panose="020F0502020204030204" pitchFamily="34" charset="0"/>
              </a:rPr>
              <a:t>o, vậy mà chàng trai vẫn mải mê đan sọt không hề hay biết. Một người lính đi dẹp đường tức giận lấy giáo đâm vào đùi chàng trai, máu chảy, nhưng chàng vẫn ngồi yên. Đến lúc ngựa của Trần Hưng Đạo đi qua, chàng trai như mới sực tỉnh, vội đứng dậy vái chào. Trần Hưng Đạo hỏi:</a:t>
            </a:r>
          </a:p>
          <a:p>
            <a:pPr lvl="0" algn="just" defTabSz="914377"/>
            <a:r>
              <a:rPr lang="vi-VN" sz="2400" dirty="0">
                <a:solidFill>
                  <a:prstClr val="black"/>
                </a:solidFill>
                <a:latin typeface="Cambria" panose="02040503050406030204" pitchFamily="18" charset="0"/>
                <a:ea typeface="Cambria" panose="02040503050406030204" pitchFamily="18" charset="0"/>
                <a:cs typeface="Calibri" panose="020F0502020204030204" pitchFamily="34" charset="0"/>
              </a:rPr>
              <a:t>   – Nhà ngươi bị giáo đâm như thế mà không thấy đau sao?</a:t>
            </a:r>
          </a:p>
          <a:p>
            <a:pPr lvl="0" algn="just" defTabSz="914377"/>
            <a:r>
              <a:rPr lang="vi-VN" sz="2400" dirty="0">
                <a:solidFill>
                  <a:prstClr val="black"/>
                </a:solidFill>
                <a:latin typeface="Cambria" panose="02040503050406030204" pitchFamily="18" charset="0"/>
                <a:ea typeface="Cambria" panose="02040503050406030204" pitchFamily="18" charset="0"/>
                <a:cs typeface="Calibri" panose="020F0502020204030204" pitchFamily="34" charset="0"/>
              </a:rPr>
              <a:t>   Phạm Ngũ Lão kính cần thưa:"Thưa đức ông, thần mải nghĩ mấy câu trong binh thư nên không biết có quân của đức ông qua đây, xin ngài xá tội.”...</a:t>
            </a:r>
          </a:p>
        </p:txBody>
      </p:sp>
      <p:sp>
        <p:nvSpPr>
          <p:cNvPr id="4" name="Rectangle: Diagonal Corners Rounded 4">
            <a:extLst>
              <a:ext uri="{FF2B5EF4-FFF2-40B4-BE49-F238E27FC236}">
                <a16:creationId xmlns:a16="http://schemas.microsoft.com/office/drawing/2014/main" id="{1026A58F-2C1A-92A7-3A48-0C078082B6D2}"/>
              </a:ext>
            </a:extLst>
          </p:cNvPr>
          <p:cNvSpPr/>
          <p:nvPr/>
        </p:nvSpPr>
        <p:spPr>
          <a:xfrm>
            <a:off x="2773209" y="122184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2</a:t>
            </a:r>
          </a:p>
        </p:txBody>
      </p:sp>
      <p:pic>
        <p:nvPicPr>
          <p:cNvPr id="5" name="Picture 4">
            <a:extLst>
              <a:ext uri="{FF2B5EF4-FFF2-40B4-BE49-F238E27FC236}">
                <a16:creationId xmlns:a16="http://schemas.microsoft.com/office/drawing/2014/main" id="{7A484DD8-D2C5-0D33-708E-0A62FDE61F84}"/>
              </a:ext>
            </a:extLst>
          </p:cNvPr>
          <p:cNvPicPr>
            <a:picLocks noChangeAspect="1"/>
          </p:cNvPicPr>
          <p:nvPr/>
        </p:nvPicPr>
        <p:blipFill>
          <a:blip r:embed="rId4"/>
          <a:stretch>
            <a:fillRect/>
          </a:stretch>
        </p:blipFill>
        <p:spPr>
          <a:xfrm>
            <a:off x="116333" y="0"/>
            <a:ext cx="6431837" cy="1286367"/>
          </a:xfrm>
          <a:prstGeom prst="rect">
            <a:avLst/>
          </a:prstGeom>
        </p:spPr>
      </p:pic>
      <p:cxnSp>
        <p:nvCxnSpPr>
          <p:cNvPr id="8" name="Straight Connector 7">
            <a:extLst>
              <a:ext uri="{FF2B5EF4-FFF2-40B4-BE49-F238E27FC236}">
                <a16:creationId xmlns:a16="http://schemas.microsoft.com/office/drawing/2014/main" id="{87BBF2C4-B102-E9D5-470C-9A2F593EDD00}"/>
              </a:ext>
            </a:extLst>
          </p:cNvPr>
          <p:cNvCxnSpPr/>
          <p:nvPr/>
        </p:nvCxnSpPr>
        <p:spPr>
          <a:xfrm flipH="1">
            <a:off x="9324753" y="3072809"/>
            <a:ext cx="106326" cy="3508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4615D8D-A1B5-5442-EEA0-A86BD50F2D34}"/>
              </a:ext>
            </a:extLst>
          </p:cNvPr>
          <p:cNvCxnSpPr/>
          <p:nvPr/>
        </p:nvCxnSpPr>
        <p:spPr>
          <a:xfrm flipH="1">
            <a:off x="10334846" y="3094074"/>
            <a:ext cx="106326" cy="3508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D060160-2148-4CD1-91D6-5AB2A5139379}"/>
              </a:ext>
            </a:extLst>
          </p:cNvPr>
          <p:cNvCxnSpPr/>
          <p:nvPr/>
        </p:nvCxnSpPr>
        <p:spPr>
          <a:xfrm flipH="1">
            <a:off x="11164186" y="3094074"/>
            <a:ext cx="106326" cy="3508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B2B9748-F52F-8CF0-079B-4702AC808635}"/>
              </a:ext>
            </a:extLst>
          </p:cNvPr>
          <p:cNvCxnSpPr/>
          <p:nvPr/>
        </p:nvCxnSpPr>
        <p:spPr>
          <a:xfrm flipH="1">
            <a:off x="2743200" y="3455581"/>
            <a:ext cx="106326" cy="3508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BE06A40-0A01-FD85-8A10-CC960DFAC54E}"/>
              </a:ext>
            </a:extLst>
          </p:cNvPr>
          <p:cNvCxnSpPr/>
          <p:nvPr/>
        </p:nvCxnSpPr>
        <p:spPr>
          <a:xfrm flipH="1">
            <a:off x="3785190" y="3466213"/>
            <a:ext cx="106326" cy="3508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15B5DCC-1465-BADF-F4F7-06A1CDA8388E}"/>
              </a:ext>
            </a:extLst>
          </p:cNvPr>
          <p:cNvCxnSpPr/>
          <p:nvPr/>
        </p:nvCxnSpPr>
        <p:spPr>
          <a:xfrm flipH="1">
            <a:off x="7825563" y="3434316"/>
            <a:ext cx="106326" cy="3508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C0E6C26-26C5-9A45-DB7F-D248DD87291F}"/>
              </a:ext>
            </a:extLst>
          </p:cNvPr>
          <p:cNvCxnSpPr/>
          <p:nvPr/>
        </p:nvCxnSpPr>
        <p:spPr>
          <a:xfrm flipH="1">
            <a:off x="10249786" y="3455582"/>
            <a:ext cx="106326" cy="3508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ECDA865-5906-0144-8F7E-1FEDA422BC37}"/>
              </a:ext>
            </a:extLst>
          </p:cNvPr>
          <p:cNvCxnSpPr/>
          <p:nvPr/>
        </p:nvCxnSpPr>
        <p:spPr>
          <a:xfrm flipH="1">
            <a:off x="10345479" y="3466214"/>
            <a:ext cx="106326" cy="3508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2053" name="TextBox1" r:id="rId2" imgW="5286240" imgH="1619280"/>
        </mc:Choice>
        <mc:Fallback>
          <p:control name="TextBox1" r:id="rId2" imgW="5286240" imgH="1619280">
            <p:pic>
              <p:nvPicPr>
                <p:cNvPr id="6" name="TextBox1">
                  <a:extLst>
                    <a:ext uri="{FF2B5EF4-FFF2-40B4-BE49-F238E27FC236}">
                      <a16:creationId xmlns:a16="http://schemas.microsoft.com/office/drawing/2014/main" id="{BD5E2474-9555-8DC6-A49B-712840631365}"/>
                    </a:ext>
                  </a:extLst>
                </p:cNvPr>
                <p:cNvPicPr>
                  <a:picLocks/>
                </p:cNvPicPr>
                <p:nvPr/>
              </p:nvPicPr>
              <p:blipFill>
                <a:blip r:embed="rId5"/>
                <a:stretch>
                  <a:fillRect/>
                </a:stretch>
              </p:blipFill>
              <p:spPr>
                <a:xfrm>
                  <a:off x="6707913" y="162648"/>
                  <a:ext cx="5283200" cy="1614781"/>
                </a:xfrm>
                <a:prstGeom prst="rect">
                  <a:avLst/>
                </a:prstGeom>
              </p:spPr>
            </p:pic>
          </p:control>
        </mc:Fallback>
      </mc:AlternateContent>
    </p:controls>
    <p:extLst>
      <p:ext uri="{BB962C8B-B14F-4D97-AF65-F5344CB8AC3E}">
        <p14:creationId xmlns:p14="http://schemas.microsoft.com/office/powerpoint/2010/main" val="3685899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par>
                                <p:cTn id="25" presetID="22" presetClass="entr" presetSubtype="4"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par>
                                <p:cTn id="28" presetID="22" presetClass="entr" presetSubtype="4"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par>
                                <p:cTn id="31" presetID="22" presetClass="entr" presetSubtype="4"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down)">
                                      <p:cBhvr>
                                        <p:cTn id="33" dur="500"/>
                                        <p:tgtEl>
                                          <p:spTgt spid="14"/>
                                        </p:tgtEl>
                                      </p:cBhvr>
                                    </p:animEffect>
                                  </p:childTnLst>
                                </p:cTn>
                              </p:par>
                              <p:par>
                                <p:cTn id="34" presetID="22" presetClass="entr" presetSubtype="4"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down)">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9D378232-04CF-BCD9-9197-24187C6932C6}"/>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 name="Rectangle: Rounded Corners 3">
            <a:extLst>
              <a:ext uri="{FF2B5EF4-FFF2-40B4-BE49-F238E27FC236}">
                <a16:creationId xmlns:a16="http://schemas.microsoft.com/office/drawing/2014/main" id="{E6F81CCB-0F95-8865-A49D-7DFDF00081FB}"/>
              </a:ext>
            </a:extLst>
          </p:cNvPr>
          <p:cNvSpPr/>
          <p:nvPr/>
        </p:nvSpPr>
        <p:spPr>
          <a:xfrm>
            <a:off x="715059" y="2508667"/>
            <a:ext cx="11151594" cy="3111297"/>
          </a:xfrm>
          <a:custGeom>
            <a:avLst/>
            <a:gdLst>
              <a:gd name="connsiteX0" fmla="*/ 0 w 11151594"/>
              <a:gd name="connsiteY0" fmla="*/ 427617 h 3111297"/>
              <a:gd name="connsiteX1" fmla="*/ 427617 w 11151594"/>
              <a:gd name="connsiteY1" fmla="*/ 0 h 3111297"/>
              <a:gd name="connsiteX2" fmla="*/ 805150 w 11151594"/>
              <a:gd name="connsiteY2" fmla="*/ 0 h 3111297"/>
              <a:gd name="connsiteX3" fmla="*/ 1388611 w 11151594"/>
              <a:gd name="connsiteY3" fmla="*/ 0 h 3111297"/>
              <a:gd name="connsiteX4" fmla="*/ 1869107 w 11151594"/>
              <a:gd name="connsiteY4" fmla="*/ 0 h 3111297"/>
              <a:gd name="connsiteX5" fmla="*/ 2658495 w 11151594"/>
              <a:gd name="connsiteY5" fmla="*/ 0 h 3111297"/>
              <a:gd name="connsiteX6" fmla="*/ 3447883 w 11151594"/>
              <a:gd name="connsiteY6" fmla="*/ 0 h 3111297"/>
              <a:gd name="connsiteX7" fmla="*/ 4237270 w 11151594"/>
              <a:gd name="connsiteY7" fmla="*/ 0 h 3111297"/>
              <a:gd name="connsiteX8" fmla="*/ 4614803 w 11151594"/>
              <a:gd name="connsiteY8" fmla="*/ 0 h 3111297"/>
              <a:gd name="connsiteX9" fmla="*/ 4992337 w 11151594"/>
              <a:gd name="connsiteY9" fmla="*/ 0 h 3111297"/>
              <a:gd name="connsiteX10" fmla="*/ 5678761 w 11151594"/>
              <a:gd name="connsiteY10" fmla="*/ 0 h 3111297"/>
              <a:gd name="connsiteX11" fmla="*/ 6468148 w 11151594"/>
              <a:gd name="connsiteY11" fmla="*/ 0 h 3111297"/>
              <a:gd name="connsiteX12" fmla="*/ 6845681 w 11151594"/>
              <a:gd name="connsiteY12" fmla="*/ 0 h 3111297"/>
              <a:gd name="connsiteX13" fmla="*/ 7738033 w 11151594"/>
              <a:gd name="connsiteY13" fmla="*/ 0 h 3111297"/>
              <a:gd name="connsiteX14" fmla="*/ 8321493 w 11151594"/>
              <a:gd name="connsiteY14" fmla="*/ 0 h 3111297"/>
              <a:gd name="connsiteX15" fmla="*/ 8904953 w 11151594"/>
              <a:gd name="connsiteY15" fmla="*/ 0 h 3111297"/>
              <a:gd name="connsiteX16" fmla="*/ 9282487 w 11151594"/>
              <a:gd name="connsiteY16" fmla="*/ 0 h 3111297"/>
              <a:gd name="connsiteX17" fmla="*/ 10071874 w 11151594"/>
              <a:gd name="connsiteY17" fmla="*/ 0 h 3111297"/>
              <a:gd name="connsiteX18" fmla="*/ 10723977 w 11151594"/>
              <a:gd name="connsiteY18" fmla="*/ 0 h 3111297"/>
              <a:gd name="connsiteX19" fmla="*/ 11151594 w 11151594"/>
              <a:gd name="connsiteY19" fmla="*/ 427617 h 3111297"/>
              <a:gd name="connsiteX20" fmla="*/ 11151594 w 11151594"/>
              <a:gd name="connsiteY20" fmla="*/ 1014193 h 3111297"/>
              <a:gd name="connsiteX21" fmla="*/ 11151594 w 11151594"/>
              <a:gd name="connsiteY21" fmla="*/ 1578209 h 3111297"/>
              <a:gd name="connsiteX22" fmla="*/ 11151594 w 11151594"/>
              <a:gd name="connsiteY22" fmla="*/ 2074543 h 3111297"/>
              <a:gd name="connsiteX23" fmla="*/ 11151594 w 11151594"/>
              <a:gd name="connsiteY23" fmla="*/ 2683680 h 3111297"/>
              <a:gd name="connsiteX24" fmla="*/ 10723977 w 11151594"/>
              <a:gd name="connsiteY24" fmla="*/ 3111297 h 3111297"/>
              <a:gd name="connsiteX25" fmla="*/ 10140517 w 11151594"/>
              <a:gd name="connsiteY25" fmla="*/ 3111297 h 3111297"/>
              <a:gd name="connsiteX26" fmla="*/ 9557056 w 11151594"/>
              <a:gd name="connsiteY26" fmla="*/ 3111297 h 3111297"/>
              <a:gd name="connsiteX27" fmla="*/ 8870632 w 11151594"/>
              <a:gd name="connsiteY27" fmla="*/ 3111297 h 3111297"/>
              <a:gd name="connsiteX28" fmla="*/ 8390135 w 11151594"/>
              <a:gd name="connsiteY28" fmla="*/ 3111297 h 3111297"/>
              <a:gd name="connsiteX29" fmla="*/ 7909639 w 11151594"/>
              <a:gd name="connsiteY29" fmla="*/ 3111297 h 3111297"/>
              <a:gd name="connsiteX30" fmla="*/ 7532105 w 11151594"/>
              <a:gd name="connsiteY30" fmla="*/ 3111297 h 3111297"/>
              <a:gd name="connsiteX31" fmla="*/ 6948645 w 11151594"/>
              <a:gd name="connsiteY31" fmla="*/ 3111297 h 3111297"/>
              <a:gd name="connsiteX32" fmla="*/ 6159257 w 11151594"/>
              <a:gd name="connsiteY32" fmla="*/ 3111297 h 3111297"/>
              <a:gd name="connsiteX33" fmla="*/ 5472833 w 11151594"/>
              <a:gd name="connsiteY33" fmla="*/ 3111297 h 3111297"/>
              <a:gd name="connsiteX34" fmla="*/ 4992337 w 11151594"/>
              <a:gd name="connsiteY34" fmla="*/ 3111297 h 3111297"/>
              <a:gd name="connsiteX35" fmla="*/ 4614803 w 11151594"/>
              <a:gd name="connsiteY35" fmla="*/ 3111297 h 3111297"/>
              <a:gd name="connsiteX36" fmla="*/ 3722452 w 11151594"/>
              <a:gd name="connsiteY36" fmla="*/ 3111297 h 3111297"/>
              <a:gd name="connsiteX37" fmla="*/ 3138992 w 11151594"/>
              <a:gd name="connsiteY37" fmla="*/ 3111297 h 3111297"/>
              <a:gd name="connsiteX38" fmla="*/ 2349604 w 11151594"/>
              <a:gd name="connsiteY38" fmla="*/ 3111297 h 3111297"/>
              <a:gd name="connsiteX39" fmla="*/ 1972071 w 11151594"/>
              <a:gd name="connsiteY39" fmla="*/ 3111297 h 3111297"/>
              <a:gd name="connsiteX40" fmla="*/ 1491574 w 11151594"/>
              <a:gd name="connsiteY40" fmla="*/ 3111297 h 3111297"/>
              <a:gd name="connsiteX41" fmla="*/ 427617 w 11151594"/>
              <a:gd name="connsiteY41" fmla="*/ 3111297 h 3111297"/>
              <a:gd name="connsiteX42" fmla="*/ 0 w 11151594"/>
              <a:gd name="connsiteY42" fmla="*/ 2683680 h 3111297"/>
              <a:gd name="connsiteX43" fmla="*/ 0 w 11151594"/>
              <a:gd name="connsiteY43" fmla="*/ 2187346 h 3111297"/>
              <a:gd name="connsiteX44" fmla="*/ 0 w 11151594"/>
              <a:gd name="connsiteY44" fmla="*/ 1645891 h 3111297"/>
              <a:gd name="connsiteX45" fmla="*/ 0 w 11151594"/>
              <a:gd name="connsiteY45" fmla="*/ 1059315 h 3111297"/>
              <a:gd name="connsiteX46" fmla="*/ 0 w 11151594"/>
              <a:gd name="connsiteY46" fmla="*/ 427617 h 311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111297" fill="none" extrusionOk="0">
                <a:moveTo>
                  <a:pt x="0" y="427617"/>
                </a:moveTo>
                <a:cubicBezTo>
                  <a:pt x="-7387" y="194142"/>
                  <a:pt x="144135" y="21854"/>
                  <a:pt x="427617" y="0"/>
                </a:cubicBezTo>
                <a:cubicBezTo>
                  <a:pt x="526950" y="10687"/>
                  <a:pt x="663987" y="570"/>
                  <a:pt x="805150" y="0"/>
                </a:cubicBezTo>
                <a:cubicBezTo>
                  <a:pt x="946313" y="-570"/>
                  <a:pt x="1104107" y="17187"/>
                  <a:pt x="1388611" y="0"/>
                </a:cubicBezTo>
                <a:cubicBezTo>
                  <a:pt x="1673115" y="-17187"/>
                  <a:pt x="1713610" y="-13424"/>
                  <a:pt x="1869107" y="0"/>
                </a:cubicBezTo>
                <a:cubicBezTo>
                  <a:pt x="2024604" y="13424"/>
                  <a:pt x="2302743" y="26234"/>
                  <a:pt x="2658495" y="0"/>
                </a:cubicBezTo>
                <a:cubicBezTo>
                  <a:pt x="3014247" y="-26234"/>
                  <a:pt x="3288021" y="37237"/>
                  <a:pt x="3447883" y="0"/>
                </a:cubicBezTo>
                <a:cubicBezTo>
                  <a:pt x="3607745" y="-37237"/>
                  <a:pt x="3976797" y="-2017"/>
                  <a:pt x="4237270" y="0"/>
                </a:cubicBezTo>
                <a:cubicBezTo>
                  <a:pt x="4497743" y="2017"/>
                  <a:pt x="4512851" y="-16154"/>
                  <a:pt x="4614803" y="0"/>
                </a:cubicBezTo>
                <a:cubicBezTo>
                  <a:pt x="4716755" y="16154"/>
                  <a:pt x="4837248" y="-9425"/>
                  <a:pt x="4992337" y="0"/>
                </a:cubicBezTo>
                <a:cubicBezTo>
                  <a:pt x="5147426" y="9425"/>
                  <a:pt x="5413076" y="5721"/>
                  <a:pt x="5678761" y="0"/>
                </a:cubicBezTo>
                <a:cubicBezTo>
                  <a:pt x="5944446" y="-5721"/>
                  <a:pt x="6204087" y="-37909"/>
                  <a:pt x="6468148" y="0"/>
                </a:cubicBezTo>
                <a:cubicBezTo>
                  <a:pt x="6732209" y="37909"/>
                  <a:pt x="6692257" y="16074"/>
                  <a:pt x="6845681" y="0"/>
                </a:cubicBezTo>
                <a:cubicBezTo>
                  <a:pt x="6999105" y="-16074"/>
                  <a:pt x="7376238" y="-27081"/>
                  <a:pt x="7738033" y="0"/>
                </a:cubicBezTo>
                <a:cubicBezTo>
                  <a:pt x="8099828" y="27081"/>
                  <a:pt x="8087704" y="9354"/>
                  <a:pt x="8321493" y="0"/>
                </a:cubicBezTo>
                <a:cubicBezTo>
                  <a:pt x="8555282" y="-9354"/>
                  <a:pt x="8626688" y="-1677"/>
                  <a:pt x="8904953" y="0"/>
                </a:cubicBezTo>
                <a:cubicBezTo>
                  <a:pt x="9183218" y="1677"/>
                  <a:pt x="9155252" y="3949"/>
                  <a:pt x="9282487" y="0"/>
                </a:cubicBezTo>
                <a:cubicBezTo>
                  <a:pt x="9409722" y="-3949"/>
                  <a:pt x="9778924" y="-17217"/>
                  <a:pt x="10071874" y="0"/>
                </a:cubicBezTo>
                <a:cubicBezTo>
                  <a:pt x="10364824" y="17217"/>
                  <a:pt x="10413265" y="506"/>
                  <a:pt x="10723977" y="0"/>
                </a:cubicBezTo>
                <a:cubicBezTo>
                  <a:pt x="10930323" y="-1689"/>
                  <a:pt x="11158544" y="190352"/>
                  <a:pt x="11151594" y="427617"/>
                </a:cubicBezTo>
                <a:cubicBezTo>
                  <a:pt x="11158509" y="699234"/>
                  <a:pt x="11178702" y="776496"/>
                  <a:pt x="11151594" y="1014193"/>
                </a:cubicBezTo>
                <a:cubicBezTo>
                  <a:pt x="11124486" y="1251890"/>
                  <a:pt x="11139036" y="1388164"/>
                  <a:pt x="11151594" y="1578209"/>
                </a:cubicBezTo>
                <a:cubicBezTo>
                  <a:pt x="11164152" y="1768254"/>
                  <a:pt x="11156209" y="1924608"/>
                  <a:pt x="11151594" y="2074543"/>
                </a:cubicBezTo>
                <a:cubicBezTo>
                  <a:pt x="11146979" y="2224478"/>
                  <a:pt x="11178324" y="2394795"/>
                  <a:pt x="11151594" y="2683680"/>
                </a:cubicBezTo>
                <a:cubicBezTo>
                  <a:pt x="11122294" y="2883296"/>
                  <a:pt x="10931166" y="3113341"/>
                  <a:pt x="10723977" y="3111297"/>
                </a:cubicBezTo>
                <a:cubicBezTo>
                  <a:pt x="10435399" y="3132829"/>
                  <a:pt x="10419498" y="3106501"/>
                  <a:pt x="10140517" y="3111297"/>
                </a:cubicBezTo>
                <a:cubicBezTo>
                  <a:pt x="9861536" y="3116093"/>
                  <a:pt x="9828814" y="3117912"/>
                  <a:pt x="9557056" y="3111297"/>
                </a:cubicBezTo>
                <a:cubicBezTo>
                  <a:pt x="9285298" y="3104682"/>
                  <a:pt x="9166155" y="3112255"/>
                  <a:pt x="8870632" y="3111297"/>
                </a:cubicBezTo>
                <a:cubicBezTo>
                  <a:pt x="8575109" y="3110339"/>
                  <a:pt x="8494060" y="3129760"/>
                  <a:pt x="8390135" y="3111297"/>
                </a:cubicBezTo>
                <a:cubicBezTo>
                  <a:pt x="8286210" y="3092834"/>
                  <a:pt x="8045060" y="3129473"/>
                  <a:pt x="7909639" y="3111297"/>
                </a:cubicBezTo>
                <a:cubicBezTo>
                  <a:pt x="7774218" y="3093121"/>
                  <a:pt x="7629048" y="3093753"/>
                  <a:pt x="7532105" y="3111297"/>
                </a:cubicBezTo>
                <a:cubicBezTo>
                  <a:pt x="7435162" y="3128841"/>
                  <a:pt x="7153941" y="3083503"/>
                  <a:pt x="6948645" y="3111297"/>
                </a:cubicBezTo>
                <a:cubicBezTo>
                  <a:pt x="6743349" y="3139091"/>
                  <a:pt x="6338437" y="3094192"/>
                  <a:pt x="6159257" y="3111297"/>
                </a:cubicBezTo>
                <a:cubicBezTo>
                  <a:pt x="5980077" y="3128402"/>
                  <a:pt x="5723381" y="3119062"/>
                  <a:pt x="5472833" y="3111297"/>
                </a:cubicBezTo>
                <a:cubicBezTo>
                  <a:pt x="5222285" y="3103532"/>
                  <a:pt x="5156994" y="3089514"/>
                  <a:pt x="4992337" y="3111297"/>
                </a:cubicBezTo>
                <a:cubicBezTo>
                  <a:pt x="4827680" y="3133080"/>
                  <a:pt x="4782064" y="3110078"/>
                  <a:pt x="4614803" y="3111297"/>
                </a:cubicBezTo>
                <a:cubicBezTo>
                  <a:pt x="4447542" y="3112516"/>
                  <a:pt x="3968318" y="3116955"/>
                  <a:pt x="3722452" y="3111297"/>
                </a:cubicBezTo>
                <a:cubicBezTo>
                  <a:pt x="3476586" y="3105639"/>
                  <a:pt x="3284749" y="3094793"/>
                  <a:pt x="3138992" y="3111297"/>
                </a:cubicBezTo>
                <a:cubicBezTo>
                  <a:pt x="2993235" y="3127801"/>
                  <a:pt x="2680243" y="3141621"/>
                  <a:pt x="2349604" y="3111297"/>
                </a:cubicBezTo>
                <a:cubicBezTo>
                  <a:pt x="2018965" y="3080973"/>
                  <a:pt x="2133859" y="3125358"/>
                  <a:pt x="1972071" y="3111297"/>
                </a:cubicBezTo>
                <a:cubicBezTo>
                  <a:pt x="1810283" y="3097236"/>
                  <a:pt x="1602076" y="3125653"/>
                  <a:pt x="1491574" y="3111297"/>
                </a:cubicBezTo>
                <a:cubicBezTo>
                  <a:pt x="1381072" y="3096941"/>
                  <a:pt x="640457" y="3088603"/>
                  <a:pt x="427617" y="3111297"/>
                </a:cubicBezTo>
                <a:cubicBezTo>
                  <a:pt x="197516" y="3097720"/>
                  <a:pt x="-10484" y="2927765"/>
                  <a:pt x="0" y="2683680"/>
                </a:cubicBezTo>
                <a:cubicBezTo>
                  <a:pt x="-14055" y="2508093"/>
                  <a:pt x="-22202" y="2348644"/>
                  <a:pt x="0" y="2187346"/>
                </a:cubicBezTo>
                <a:cubicBezTo>
                  <a:pt x="22202" y="2026048"/>
                  <a:pt x="-7444" y="1795167"/>
                  <a:pt x="0" y="1645891"/>
                </a:cubicBezTo>
                <a:cubicBezTo>
                  <a:pt x="7444" y="1496616"/>
                  <a:pt x="3443" y="1285847"/>
                  <a:pt x="0" y="1059315"/>
                </a:cubicBezTo>
                <a:cubicBezTo>
                  <a:pt x="-3443" y="832783"/>
                  <a:pt x="4337" y="717127"/>
                  <a:pt x="0" y="427617"/>
                </a:cubicBezTo>
                <a:close/>
              </a:path>
              <a:path w="11151594" h="3111297" stroke="0" extrusionOk="0">
                <a:moveTo>
                  <a:pt x="0" y="427617"/>
                </a:moveTo>
                <a:cubicBezTo>
                  <a:pt x="-10289" y="186991"/>
                  <a:pt x="191688" y="6072"/>
                  <a:pt x="427617" y="0"/>
                </a:cubicBezTo>
                <a:cubicBezTo>
                  <a:pt x="646297" y="-28721"/>
                  <a:pt x="889213" y="18197"/>
                  <a:pt x="1011077" y="0"/>
                </a:cubicBezTo>
                <a:cubicBezTo>
                  <a:pt x="1132941" y="-18197"/>
                  <a:pt x="1629512" y="26605"/>
                  <a:pt x="1800465" y="0"/>
                </a:cubicBezTo>
                <a:cubicBezTo>
                  <a:pt x="1971418" y="-26605"/>
                  <a:pt x="2093309" y="668"/>
                  <a:pt x="2177998" y="0"/>
                </a:cubicBezTo>
                <a:cubicBezTo>
                  <a:pt x="2262687" y="-668"/>
                  <a:pt x="2595603" y="-22630"/>
                  <a:pt x="2967386" y="0"/>
                </a:cubicBezTo>
                <a:cubicBezTo>
                  <a:pt x="3339169" y="22630"/>
                  <a:pt x="3239311" y="-17870"/>
                  <a:pt x="3344919" y="0"/>
                </a:cubicBezTo>
                <a:cubicBezTo>
                  <a:pt x="3450527" y="17870"/>
                  <a:pt x="3895075" y="24532"/>
                  <a:pt x="4134307" y="0"/>
                </a:cubicBezTo>
                <a:cubicBezTo>
                  <a:pt x="4373539" y="-24532"/>
                  <a:pt x="4645745" y="13118"/>
                  <a:pt x="4820731" y="0"/>
                </a:cubicBezTo>
                <a:cubicBezTo>
                  <a:pt x="4995717" y="-13118"/>
                  <a:pt x="5112526" y="26762"/>
                  <a:pt x="5404191" y="0"/>
                </a:cubicBezTo>
                <a:cubicBezTo>
                  <a:pt x="5695856" y="-26762"/>
                  <a:pt x="5753911" y="17656"/>
                  <a:pt x="6090615" y="0"/>
                </a:cubicBezTo>
                <a:cubicBezTo>
                  <a:pt x="6427319" y="-17656"/>
                  <a:pt x="6615224" y="-9027"/>
                  <a:pt x="6880003" y="0"/>
                </a:cubicBezTo>
                <a:cubicBezTo>
                  <a:pt x="7144782" y="9027"/>
                  <a:pt x="7391312" y="-9530"/>
                  <a:pt x="7566427" y="0"/>
                </a:cubicBezTo>
                <a:cubicBezTo>
                  <a:pt x="7741542" y="9530"/>
                  <a:pt x="7860635" y="13219"/>
                  <a:pt x="8046923" y="0"/>
                </a:cubicBezTo>
                <a:cubicBezTo>
                  <a:pt x="8233211" y="-13219"/>
                  <a:pt x="8354310" y="16374"/>
                  <a:pt x="8527420" y="0"/>
                </a:cubicBezTo>
                <a:cubicBezTo>
                  <a:pt x="8700530" y="-16374"/>
                  <a:pt x="8810581" y="472"/>
                  <a:pt x="9007917" y="0"/>
                </a:cubicBezTo>
                <a:cubicBezTo>
                  <a:pt x="9205253" y="-472"/>
                  <a:pt x="9299123" y="-15053"/>
                  <a:pt x="9488414" y="0"/>
                </a:cubicBezTo>
                <a:cubicBezTo>
                  <a:pt x="9677705" y="15053"/>
                  <a:pt x="10337144" y="3344"/>
                  <a:pt x="10723977" y="0"/>
                </a:cubicBezTo>
                <a:cubicBezTo>
                  <a:pt x="10967301" y="1238"/>
                  <a:pt x="11203046" y="181175"/>
                  <a:pt x="11151594" y="427617"/>
                </a:cubicBezTo>
                <a:cubicBezTo>
                  <a:pt x="11174690" y="546383"/>
                  <a:pt x="11164773" y="881899"/>
                  <a:pt x="11151594" y="1014193"/>
                </a:cubicBezTo>
                <a:cubicBezTo>
                  <a:pt x="11138415" y="1146487"/>
                  <a:pt x="11156576" y="1407799"/>
                  <a:pt x="11151594" y="1578209"/>
                </a:cubicBezTo>
                <a:cubicBezTo>
                  <a:pt x="11146612" y="1748619"/>
                  <a:pt x="11140475" y="2013286"/>
                  <a:pt x="11151594" y="2142225"/>
                </a:cubicBezTo>
                <a:cubicBezTo>
                  <a:pt x="11162713" y="2271164"/>
                  <a:pt x="11136659" y="2513847"/>
                  <a:pt x="11151594" y="2683680"/>
                </a:cubicBezTo>
                <a:cubicBezTo>
                  <a:pt x="11146468" y="2900287"/>
                  <a:pt x="10935741" y="3118550"/>
                  <a:pt x="10723977" y="3111297"/>
                </a:cubicBezTo>
                <a:cubicBezTo>
                  <a:pt x="10508322" y="3109591"/>
                  <a:pt x="10395115" y="3114758"/>
                  <a:pt x="10140517" y="3111297"/>
                </a:cubicBezTo>
                <a:cubicBezTo>
                  <a:pt x="9885919" y="3107836"/>
                  <a:pt x="9763735" y="3134837"/>
                  <a:pt x="9557056" y="3111297"/>
                </a:cubicBezTo>
                <a:cubicBezTo>
                  <a:pt x="9350377" y="3087757"/>
                  <a:pt x="9192771" y="3136834"/>
                  <a:pt x="8973596" y="3111297"/>
                </a:cubicBezTo>
                <a:cubicBezTo>
                  <a:pt x="8754421" y="3085760"/>
                  <a:pt x="8701043" y="3121054"/>
                  <a:pt x="8596063" y="3111297"/>
                </a:cubicBezTo>
                <a:cubicBezTo>
                  <a:pt x="8491083" y="3101540"/>
                  <a:pt x="8365993" y="3117214"/>
                  <a:pt x="8218529" y="3111297"/>
                </a:cubicBezTo>
                <a:cubicBezTo>
                  <a:pt x="8071065" y="3105380"/>
                  <a:pt x="7935358" y="3117208"/>
                  <a:pt x="7840996" y="3111297"/>
                </a:cubicBezTo>
                <a:cubicBezTo>
                  <a:pt x="7746634" y="3105386"/>
                  <a:pt x="7441119" y="3130485"/>
                  <a:pt x="7257536" y="3111297"/>
                </a:cubicBezTo>
                <a:cubicBezTo>
                  <a:pt x="7073953" y="3092109"/>
                  <a:pt x="6836154" y="3117324"/>
                  <a:pt x="6571112" y="3111297"/>
                </a:cubicBezTo>
                <a:cubicBezTo>
                  <a:pt x="6306070" y="3105270"/>
                  <a:pt x="5963983" y="3086949"/>
                  <a:pt x="5678761" y="3111297"/>
                </a:cubicBezTo>
                <a:cubicBezTo>
                  <a:pt x="5393539" y="3135645"/>
                  <a:pt x="5283582" y="3080825"/>
                  <a:pt x="4992337" y="3111297"/>
                </a:cubicBezTo>
                <a:cubicBezTo>
                  <a:pt x="4701092" y="3141769"/>
                  <a:pt x="4772801" y="3125978"/>
                  <a:pt x="4614803" y="3111297"/>
                </a:cubicBezTo>
                <a:cubicBezTo>
                  <a:pt x="4456805" y="3096616"/>
                  <a:pt x="3994975" y="3110874"/>
                  <a:pt x="3825416" y="3111297"/>
                </a:cubicBezTo>
                <a:cubicBezTo>
                  <a:pt x="3655857" y="3111720"/>
                  <a:pt x="3537118" y="3118780"/>
                  <a:pt x="3344919" y="3111297"/>
                </a:cubicBezTo>
                <a:cubicBezTo>
                  <a:pt x="3152720" y="3103814"/>
                  <a:pt x="2772996" y="3076623"/>
                  <a:pt x="2555531" y="3111297"/>
                </a:cubicBezTo>
                <a:cubicBezTo>
                  <a:pt x="2338066" y="3145971"/>
                  <a:pt x="2128245" y="3081950"/>
                  <a:pt x="1869107" y="3111297"/>
                </a:cubicBezTo>
                <a:cubicBezTo>
                  <a:pt x="1609969" y="3140644"/>
                  <a:pt x="1498108" y="3099431"/>
                  <a:pt x="1388611" y="3111297"/>
                </a:cubicBezTo>
                <a:cubicBezTo>
                  <a:pt x="1279114" y="3123163"/>
                  <a:pt x="764152" y="3091439"/>
                  <a:pt x="427617" y="3111297"/>
                </a:cubicBezTo>
                <a:cubicBezTo>
                  <a:pt x="186229" y="3099345"/>
                  <a:pt x="12614" y="2948317"/>
                  <a:pt x="0" y="2683680"/>
                </a:cubicBezTo>
                <a:cubicBezTo>
                  <a:pt x="5933" y="2489221"/>
                  <a:pt x="24082" y="2405108"/>
                  <a:pt x="0" y="2187346"/>
                </a:cubicBezTo>
                <a:cubicBezTo>
                  <a:pt x="-24082" y="1969584"/>
                  <a:pt x="9586" y="1823936"/>
                  <a:pt x="0" y="1578209"/>
                </a:cubicBezTo>
                <a:cubicBezTo>
                  <a:pt x="-9586" y="1332482"/>
                  <a:pt x="7819" y="1323212"/>
                  <a:pt x="0" y="1081875"/>
                </a:cubicBezTo>
                <a:cubicBezTo>
                  <a:pt x="-7819" y="840538"/>
                  <a:pt x="24603" y="709303"/>
                  <a:pt x="0" y="427617"/>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4000" dirty="0">
                <a:solidFill>
                  <a:prstClr val="black"/>
                </a:solidFill>
                <a:latin typeface="Cambria" panose="02040503050406030204" pitchFamily="18" charset="0"/>
                <a:ea typeface="Cambria" panose="02040503050406030204" pitchFamily="18" charset="0"/>
                <a:cs typeface="Calibri" panose="020F0502020204030204" pitchFamily="34" charset="0"/>
              </a:rPr>
              <a:t>Trần Hưng Đạo hỏi mấy câu về binh thư thì thấy Phạm Ngũ Lão ứng đáp rất trôi chảy. Trần Hưng Đạo cảm mến, biết là hiền tài, sai người lấy thuốc đắp vết thương cho ông rồi mời ông về kinh đô.</a:t>
            </a:r>
          </a:p>
        </p:txBody>
      </p:sp>
      <p:sp>
        <p:nvSpPr>
          <p:cNvPr id="4" name="Rectangle: Diagonal Corners Rounded 4">
            <a:extLst>
              <a:ext uri="{FF2B5EF4-FFF2-40B4-BE49-F238E27FC236}">
                <a16:creationId xmlns:a16="http://schemas.microsoft.com/office/drawing/2014/main" id="{1026A58F-2C1A-92A7-3A48-0C078082B6D2}"/>
              </a:ext>
            </a:extLst>
          </p:cNvPr>
          <p:cNvSpPr/>
          <p:nvPr/>
        </p:nvSpPr>
        <p:spPr>
          <a:xfrm>
            <a:off x="2773209" y="122184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pic>
        <p:nvPicPr>
          <p:cNvPr id="5" name="Picture 4">
            <a:extLst>
              <a:ext uri="{FF2B5EF4-FFF2-40B4-BE49-F238E27FC236}">
                <a16:creationId xmlns:a16="http://schemas.microsoft.com/office/drawing/2014/main" id="{7A484DD8-D2C5-0D33-708E-0A62FDE61F84}"/>
              </a:ext>
            </a:extLst>
          </p:cNvPr>
          <p:cNvPicPr>
            <a:picLocks noChangeAspect="1"/>
          </p:cNvPicPr>
          <p:nvPr/>
        </p:nvPicPr>
        <p:blipFill>
          <a:blip r:embed="rId4"/>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3077" name="TextBox1" r:id="rId2" imgW="5286240" imgH="1619280"/>
        </mc:Choice>
        <mc:Fallback>
          <p:control name="TextBox1" r:id="rId2" imgW="5286240" imgH="1619280">
            <p:pic>
              <p:nvPicPr>
                <p:cNvPr id="6" name="TextBox1">
                  <a:extLst>
                    <a:ext uri="{FF2B5EF4-FFF2-40B4-BE49-F238E27FC236}">
                      <a16:creationId xmlns:a16="http://schemas.microsoft.com/office/drawing/2014/main" id="{BD5E2474-9555-8DC6-A49B-712840631365}"/>
                    </a:ext>
                  </a:extLst>
                </p:cNvPr>
                <p:cNvPicPr>
                  <a:picLocks/>
                </p:cNvPicPr>
                <p:nvPr/>
              </p:nvPicPr>
              <p:blipFill>
                <a:blip r:embed="rId5"/>
                <a:stretch>
                  <a:fillRect/>
                </a:stretch>
              </p:blipFill>
              <p:spPr>
                <a:xfrm>
                  <a:off x="6707913" y="162648"/>
                  <a:ext cx="5283200" cy="1614781"/>
                </a:xfrm>
                <a:prstGeom prst="rect">
                  <a:avLst/>
                </a:prstGeom>
              </p:spPr>
            </p:pic>
          </p:control>
        </mc:Fallback>
      </mc:AlternateContent>
    </p:controls>
    <p:extLst>
      <p:ext uri="{BB962C8B-B14F-4D97-AF65-F5344CB8AC3E}">
        <p14:creationId xmlns:p14="http://schemas.microsoft.com/office/powerpoint/2010/main" val="39638712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9D378232-04CF-BCD9-9197-24187C6932C6}"/>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 name="Rectangle: Rounded Corners 3">
            <a:extLst>
              <a:ext uri="{FF2B5EF4-FFF2-40B4-BE49-F238E27FC236}">
                <a16:creationId xmlns:a16="http://schemas.microsoft.com/office/drawing/2014/main" id="{E6F81CCB-0F95-8865-A49D-7DFDF00081FB}"/>
              </a:ext>
            </a:extLst>
          </p:cNvPr>
          <p:cNvSpPr/>
          <p:nvPr/>
        </p:nvSpPr>
        <p:spPr>
          <a:xfrm>
            <a:off x="715059" y="2508667"/>
            <a:ext cx="11151594" cy="3371138"/>
          </a:xfrm>
          <a:custGeom>
            <a:avLst/>
            <a:gdLst>
              <a:gd name="connsiteX0" fmla="*/ 0 w 11151594"/>
              <a:gd name="connsiteY0" fmla="*/ 427617 h 3111297"/>
              <a:gd name="connsiteX1" fmla="*/ 427617 w 11151594"/>
              <a:gd name="connsiteY1" fmla="*/ 0 h 3111297"/>
              <a:gd name="connsiteX2" fmla="*/ 805150 w 11151594"/>
              <a:gd name="connsiteY2" fmla="*/ 0 h 3111297"/>
              <a:gd name="connsiteX3" fmla="*/ 1388611 w 11151594"/>
              <a:gd name="connsiteY3" fmla="*/ 0 h 3111297"/>
              <a:gd name="connsiteX4" fmla="*/ 1869107 w 11151594"/>
              <a:gd name="connsiteY4" fmla="*/ 0 h 3111297"/>
              <a:gd name="connsiteX5" fmla="*/ 2658495 w 11151594"/>
              <a:gd name="connsiteY5" fmla="*/ 0 h 3111297"/>
              <a:gd name="connsiteX6" fmla="*/ 3447883 w 11151594"/>
              <a:gd name="connsiteY6" fmla="*/ 0 h 3111297"/>
              <a:gd name="connsiteX7" fmla="*/ 4237270 w 11151594"/>
              <a:gd name="connsiteY7" fmla="*/ 0 h 3111297"/>
              <a:gd name="connsiteX8" fmla="*/ 4614803 w 11151594"/>
              <a:gd name="connsiteY8" fmla="*/ 0 h 3111297"/>
              <a:gd name="connsiteX9" fmla="*/ 4992337 w 11151594"/>
              <a:gd name="connsiteY9" fmla="*/ 0 h 3111297"/>
              <a:gd name="connsiteX10" fmla="*/ 5678761 w 11151594"/>
              <a:gd name="connsiteY10" fmla="*/ 0 h 3111297"/>
              <a:gd name="connsiteX11" fmla="*/ 6468148 w 11151594"/>
              <a:gd name="connsiteY11" fmla="*/ 0 h 3111297"/>
              <a:gd name="connsiteX12" fmla="*/ 6845681 w 11151594"/>
              <a:gd name="connsiteY12" fmla="*/ 0 h 3111297"/>
              <a:gd name="connsiteX13" fmla="*/ 7738033 w 11151594"/>
              <a:gd name="connsiteY13" fmla="*/ 0 h 3111297"/>
              <a:gd name="connsiteX14" fmla="*/ 8321493 w 11151594"/>
              <a:gd name="connsiteY14" fmla="*/ 0 h 3111297"/>
              <a:gd name="connsiteX15" fmla="*/ 8904953 w 11151594"/>
              <a:gd name="connsiteY15" fmla="*/ 0 h 3111297"/>
              <a:gd name="connsiteX16" fmla="*/ 9282487 w 11151594"/>
              <a:gd name="connsiteY16" fmla="*/ 0 h 3111297"/>
              <a:gd name="connsiteX17" fmla="*/ 10071874 w 11151594"/>
              <a:gd name="connsiteY17" fmla="*/ 0 h 3111297"/>
              <a:gd name="connsiteX18" fmla="*/ 10723977 w 11151594"/>
              <a:gd name="connsiteY18" fmla="*/ 0 h 3111297"/>
              <a:gd name="connsiteX19" fmla="*/ 11151594 w 11151594"/>
              <a:gd name="connsiteY19" fmla="*/ 427617 h 3111297"/>
              <a:gd name="connsiteX20" fmla="*/ 11151594 w 11151594"/>
              <a:gd name="connsiteY20" fmla="*/ 1014193 h 3111297"/>
              <a:gd name="connsiteX21" fmla="*/ 11151594 w 11151594"/>
              <a:gd name="connsiteY21" fmla="*/ 1578209 h 3111297"/>
              <a:gd name="connsiteX22" fmla="*/ 11151594 w 11151594"/>
              <a:gd name="connsiteY22" fmla="*/ 2074543 h 3111297"/>
              <a:gd name="connsiteX23" fmla="*/ 11151594 w 11151594"/>
              <a:gd name="connsiteY23" fmla="*/ 2683680 h 3111297"/>
              <a:gd name="connsiteX24" fmla="*/ 10723977 w 11151594"/>
              <a:gd name="connsiteY24" fmla="*/ 3111297 h 3111297"/>
              <a:gd name="connsiteX25" fmla="*/ 10140517 w 11151594"/>
              <a:gd name="connsiteY25" fmla="*/ 3111297 h 3111297"/>
              <a:gd name="connsiteX26" fmla="*/ 9557056 w 11151594"/>
              <a:gd name="connsiteY26" fmla="*/ 3111297 h 3111297"/>
              <a:gd name="connsiteX27" fmla="*/ 8870632 w 11151594"/>
              <a:gd name="connsiteY27" fmla="*/ 3111297 h 3111297"/>
              <a:gd name="connsiteX28" fmla="*/ 8390135 w 11151594"/>
              <a:gd name="connsiteY28" fmla="*/ 3111297 h 3111297"/>
              <a:gd name="connsiteX29" fmla="*/ 7909639 w 11151594"/>
              <a:gd name="connsiteY29" fmla="*/ 3111297 h 3111297"/>
              <a:gd name="connsiteX30" fmla="*/ 7532105 w 11151594"/>
              <a:gd name="connsiteY30" fmla="*/ 3111297 h 3111297"/>
              <a:gd name="connsiteX31" fmla="*/ 6948645 w 11151594"/>
              <a:gd name="connsiteY31" fmla="*/ 3111297 h 3111297"/>
              <a:gd name="connsiteX32" fmla="*/ 6159257 w 11151594"/>
              <a:gd name="connsiteY32" fmla="*/ 3111297 h 3111297"/>
              <a:gd name="connsiteX33" fmla="*/ 5472833 w 11151594"/>
              <a:gd name="connsiteY33" fmla="*/ 3111297 h 3111297"/>
              <a:gd name="connsiteX34" fmla="*/ 4992337 w 11151594"/>
              <a:gd name="connsiteY34" fmla="*/ 3111297 h 3111297"/>
              <a:gd name="connsiteX35" fmla="*/ 4614803 w 11151594"/>
              <a:gd name="connsiteY35" fmla="*/ 3111297 h 3111297"/>
              <a:gd name="connsiteX36" fmla="*/ 3722452 w 11151594"/>
              <a:gd name="connsiteY36" fmla="*/ 3111297 h 3111297"/>
              <a:gd name="connsiteX37" fmla="*/ 3138992 w 11151594"/>
              <a:gd name="connsiteY37" fmla="*/ 3111297 h 3111297"/>
              <a:gd name="connsiteX38" fmla="*/ 2349604 w 11151594"/>
              <a:gd name="connsiteY38" fmla="*/ 3111297 h 3111297"/>
              <a:gd name="connsiteX39" fmla="*/ 1972071 w 11151594"/>
              <a:gd name="connsiteY39" fmla="*/ 3111297 h 3111297"/>
              <a:gd name="connsiteX40" fmla="*/ 1491574 w 11151594"/>
              <a:gd name="connsiteY40" fmla="*/ 3111297 h 3111297"/>
              <a:gd name="connsiteX41" fmla="*/ 427617 w 11151594"/>
              <a:gd name="connsiteY41" fmla="*/ 3111297 h 3111297"/>
              <a:gd name="connsiteX42" fmla="*/ 0 w 11151594"/>
              <a:gd name="connsiteY42" fmla="*/ 2683680 h 3111297"/>
              <a:gd name="connsiteX43" fmla="*/ 0 w 11151594"/>
              <a:gd name="connsiteY43" fmla="*/ 2187346 h 3111297"/>
              <a:gd name="connsiteX44" fmla="*/ 0 w 11151594"/>
              <a:gd name="connsiteY44" fmla="*/ 1645891 h 3111297"/>
              <a:gd name="connsiteX45" fmla="*/ 0 w 11151594"/>
              <a:gd name="connsiteY45" fmla="*/ 1059315 h 3111297"/>
              <a:gd name="connsiteX46" fmla="*/ 0 w 11151594"/>
              <a:gd name="connsiteY46" fmla="*/ 427617 h 311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111297" fill="none" extrusionOk="0">
                <a:moveTo>
                  <a:pt x="0" y="427617"/>
                </a:moveTo>
                <a:cubicBezTo>
                  <a:pt x="-7387" y="194142"/>
                  <a:pt x="144135" y="21854"/>
                  <a:pt x="427617" y="0"/>
                </a:cubicBezTo>
                <a:cubicBezTo>
                  <a:pt x="526950" y="10687"/>
                  <a:pt x="663987" y="570"/>
                  <a:pt x="805150" y="0"/>
                </a:cubicBezTo>
                <a:cubicBezTo>
                  <a:pt x="946313" y="-570"/>
                  <a:pt x="1104107" y="17187"/>
                  <a:pt x="1388611" y="0"/>
                </a:cubicBezTo>
                <a:cubicBezTo>
                  <a:pt x="1673115" y="-17187"/>
                  <a:pt x="1713610" y="-13424"/>
                  <a:pt x="1869107" y="0"/>
                </a:cubicBezTo>
                <a:cubicBezTo>
                  <a:pt x="2024604" y="13424"/>
                  <a:pt x="2302743" y="26234"/>
                  <a:pt x="2658495" y="0"/>
                </a:cubicBezTo>
                <a:cubicBezTo>
                  <a:pt x="3014247" y="-26234"/>
                  <a:pt x="3288021" y="37237"/>
                  <a:pt x="3447883" y="0"/>
                </a:cubicBezTo>
                <a:cubicBezTo>
                  <a:pt x="3607745" y="-37237"/>
                  <a:pt x="3976797" y="-2017"/>
                  <a:pt x="4237270" y="0"/>
                </a:cubicBezTo>
                <a:cubicBezTo>
                  <a:pt x="4497743" y="2017"/>
                  <a:pt x="4512851" y="-16154"/>
                  <a:pt x="4614803" y="0"/>
                </a:cubicBezTo>
                <a:cubicBezTo>
                  <a:pt x="4716755" y="16154"/>
                  <a:pt x="4837248" y="-9425"/>
                  <a:pt x="4992337" y="0"/>
                </a:cubicBezTo>
                <a:cubicBezTo>
                  <a:pt x="5147426" y="9425"/>
                  <a:pt x="5413076" y="5721"/>
                  <a:pt x="5678761" y="0"/>
                </a:cubicBezTo>
                <a:cubicBezTo>
                  <a:pt x="5944446" y="-5721"/>
                  <a:pt x="6204087" y="-37909"/>
                  <a:pt x="6468148" y="0"/>
                </a:cubicBezTo>
                <a:cubicBezTo>
                  <a:pt x="6732209" y="37909"/>
                  <a:pt x="6692257" y="16074"/>
                  <a:pt x="6845681" y="0"/>
                </a:cubicBezTo>
                <a:cubicBezTo>
                  <a:pt x="6999105" y="-16074"/>
                  <a:pt x="7376238" y="-27081"/>
                  <a:pt x="7738033" y="0"/>
                </a:cubicBezTo>
                <a:cubicBezTo>
                  <a:pt x="8099828" y="27081"/>
                  <a:pt x="8087704" y="9354"/>
                  <a:pt x="8321493" y="0"/>
                </a:cubicBezTo>
                <a:cubicBezTo>
                  <a:pt x="8555282" y="-9354"/>
                  <a:pt x="8626688" y="-1677"/>
                  <a:pt x="8904953" y="0"/>
                </a:cubicBezTo>
                <a:cubicBezTo>
                  <a:pt x="9183218" y="1677"/>
                  <a:pt x="9155252" y="3949"/>
                  <a:pt x="9282487" y="0"/>
                </a:cubicBezTo>
                <a:cubicBezTo>
                  <a:pt x="9409722" y="-3949"/>
                  <a:pt x="9778924" y="-17217"/>
                  <a:pt x="10071874" y="0"/>
                </a:cubicBezTo>
                <a:cubicBezTo>
                  <a:pt x="10364824" y="17217"/>
                  <a:pt x="10413265" y="506"/>
                  <a:pt x="10723977" y="0"/>
                </a:cubicBezTo>
                <a:cubicBezTo>
                  <a:pt x="10930323" y="-1689"/>
                  <a:pt x="11158544" y="190352"/>
                  <a:pt x="11151594" y="427617"/>
                </a:cubicBezTo>
                <a:cubicBezTo>
                  <a:pt x="11158509" y="699234"/>
                  <a:pt x="11178702" y="776496"/>
                  <a:pt x="11151594" y="1014193"/>
                </a:cubicBezTo>
                <a:cubicBezTo>
                  <a:pt x="11124486" y="1251890"/>
                  <a:pt x="11139036" y="1388164"/>
                  <a:pt x="11151594" y="1578209"/>
                </a:cubicBezTo>
                <a:cubicBezTo>
                  <a:pt x="11164152" y="1768254"/>
                  <a:pt x="11156209" y="1924608"/>
                  <a:pt x="11151594" y="2074543"/>
                </a:cubicBezTo>
                <a:cubicBezTo>
                  <a:pt x="11146979" y="2224478"/>
                  <a:pt x="11178324" y="2394795"/>
                  <a:pt x="11151594" y="2683680"/>
                </a:cubicBezTo>
                <a:cubicBezTo>
                  <a:pt x="11122294" y="2883296"/>
                  <a:pt x="10931166" y="3113341"/>
                  <a:pt x="10723977" y="3111297"/>
                </a:cubicBezTo>
                <a:cubicBezTo>
                  <a:pt x="10435399" y="3132829"/>
                  <a:pt x="10419498" y="3106501"/>
                  <a:pt x="10140517" y="3111297"/>
                </a:cubicBezTo>
                <a:cubicBezTo>
                  <a:pt x="9861536" y="3116093"/>
                  <a:pt x="9828814" y="3117912"/>
                  <a:pt x="9557056" y="3111297"/>
                </a:cubicBezTo>
                <a:cubicBezTo>
                  <a:pt x="9285298" y="3104682"/>
                  <a:pt x="9166155" y="3112255"/>
                  <a:pt x="8870632" y="3111297"/>
                </a:cubicBezTo>
                <a:cubicBezTo>
                  <a:pt x="8575109" y="3110339"/>
                  <a:pt x="8494060" y="3129760"/>
                  <a:pt x="8390135" y="3111297"/>
                </a:cubicBezTo>
                <a:cubicBezTo>
                  <a:pt x="8286210" y="3092834"/>
                  <a:pt x="8045060" y="3129473"/>
                  <a:pt x="7909639" y="3111297"/>
                </a:cubicBezTo>
                <a:cubicBezTo>
                  <a:pt x="7774218" y="3093121"/>
                  <a:pt x="7629048" y="3093753"/>
                  <a:pt x="7532105" y="3111297"/>
                </a:cubicBezTo>
                <a:cubicBezTo>
                  <a:pt x="7435162" y="3128841"/>
                  <a:pt x="7153941" y="3083503"/>
                  <a:pt x="6948645" y="3111297"/>
                </a:cubicBezTo>
                <a:cubicBezTo>
                  <a:pt x="6743349" y="3139091"/>
                  <a:pt x="6338437" y="3094192"/>
                  <a:pt x="6159257" y="3111297"/>
                </a:cubicBezTo>
                <a:cubicBezTo>
                  <a:pt x="5980077" y="3128402"/>
                  <a:pt x="5723381" y="3119062"/>
                  <a:pt x="5472833" y="3111297"/>
                </a:cubicBezTo>
                <a:cubicBezTo>
                  <a:pt x="5222285" y="3103532"/>
                  <a:pt x="5156994" y="3089514"/>
                  <a:pt x="4992337" y="3111297"/>
                </a:cubicBezTo>
                <a:cubicBezTo>
                  <a:pt x="4827680" y="3133080"/>
                  <a:pt x="4782064" y="3110078"/>
                  <a:pt x="4614803" y="3111297"/>
                </a:cubicBezTo>
                <a:cubicBezTo>
                  <a:pt x="4447542" y="3112516"/>
                  <a:pt x="3968318" y="3116955"/>
                  <a:pt x="3722452" y="3111297"/>
                </a:cubicBezTo>
                <a:cubicBezTo>
                  <a:pt x="3476586" y="3105639"/>
                  <a:pt x="3284749" y="3094793"/>
                  <a:pt x="3138992" y="3111297"/>
                </a:cubicBezTo>
                <a:cubicBezTo>
                  <a:pt x="2993235" y="3127801"/>
                  <a:pt x="2680243" y="3141621"/>
                  <a:pt x="2349604" y="3111297"/>
                </a:cubicBezTo>
                <a:cubicBezTo>
                  <a:pt x="2018965" y="3080973"/>
                  <a:pt x="2133859" y="3125358"/>
                  <a:pt x="1972071" y="3111297"/>
                </a:cubicBezTo>
                <a:cubicBezTo>
                  <a:pt x="1810283" y="3097236"/>
                  <a:pt x="1602076" y="3125653"/>
                  <a:pt x="1491574" y="3111297"/>
                </a:cubicBezTo>
                <a:cubicBezTo>
                  <a:pt x="1381072" y="3096941"/>
                  <a:pt x="640457" y="3088603"/>
                  <a:pt x="427617" y="3111297"/>
                </a:cubicBezTo>
                <a:cubicBezTo>
                  <a:pt x="197516" y="3097720"/>
                  <a:pt x="-10484" y="2927765"/>
                  <a:pt x="0" y="2683680"/>
                </a:cubicBezTo>
                <a:cubicBezTo>
                  <a:pt x="-14055" y="2508093"/>
                  <a:pt x="-22202" y="2348644"/>
                  <a:pt x="0" y="2187346"/>
                </a:cubicBezTo>
                <a:cubicBezTo>
                  <a:pt x="22202" y="2026048"/>
                  <a:pt x="-7444" y="1795167"/>
                  <a:pt x="0" y="1645891"/>
                </a:cubicBezTo>
                <a:cubicBezTo>
                  <a:pt x="7444" y="1496616"/>
                  <a:pt x="3443" y="1285847"/>
                  <a:pt x="0" y="1059315"/>
                </a:cubicBezTo>
                <a:cubicBezTo>
                  <a:pt x="-3443" y="832783"/>
                  <a:pt x="4337" y="717127"/>
                  <a:pt x="0" y="427617"/>
                </a:cubicBezTo>
                <a:close/>
              </a:path>
              <a:path w="11151594" h="3111297" stroke="0" extrusionOk="0">
                <a:moveTo>
                  <a:pt x="0" y="427617"/>
                </a:moveTo>
                <a:cubicBezTo>
                  <a:pt x="-10289" y="186991"/>
                  <a:pt x="191688" y="6072"/>
                  <a:pt x="427617" y="0"/>
                </a:cubicBezTo>
                <a:cubicBezTo>
                  <a:pt x="646297" y="-28721"/>
                  <a:pt x="889213" y="18197"/>
                  <a:pt x="1011077" y="0"/>
                </a:cubicBezTo>
                <a:cubicBezTo>
                  <a:pt x="1132941" y="-18197"/>
                  <a:pt x="1629512" y="26605"/>
                  <a:pt x="1800465" y="0"/>
                </a:cubicBezTo>
                <a:cubicBezTo>
                  <a:pt x="1971418" y="-26605"/>
                  <a:pt x="2093309" y="668"/>
                  <a:pt x="2177998" y="0"/>
                </a:cubicBezTo>
                <a:cubicBezTo>
                  <a:pt x="2262687" y="-668"/>
                  <a:pt x="2595603" y="-22630"/>
                  <a:pt x="2967386" y="0"/>
                </a:cubicBezTo>
                <a:cubicBezTo>
                  <a:pt x="3339169" y="22630"/>
                  <a:pt x="3239311" y="-17870"/>
                  <a:pt x="3344919" y="0"/>
                </a:cubicBezTo>
                <a:cubicBezTo>
                  <a:pt x="3450527" y="17870"/>
                  <a:pt x="3895075" y="24532"/>
                  <a:pt x="4134307" y="0"/>
                </a:cubicBezTo>
                <a:cubicBezTo>
                  <a:pt x="4373539" y="-24532"/>
                  <a:pt x="4645745" y="13118"/>
                  <a:pt x="4820731" y="0"/>
                </a:cubicBezTo>
                <a:cubicBezTo>
                  <a:pt x="4995717" y="-13118"/>
                  <a:pt x="5112526" y="26762"/>
                  <a:pt x="5404191" y="0"/>
                </a:cubicBezTo>
                <a:cubicBezTo>
                  <a:pt x="5695856" y="-26762"/>
                  <a:pt x="5753911" y="17656"/>
                  <a:pt x="6090615" y="0"/>
                </a:cubicBezTo>
                <a:cubicBezTo>
                  <a:pt x="6427319" y="-17656"/>
                  <a:pt x="6615224" y="-9027"/>
                  <a:pt x="6880003" y="0"/>
                </a:cubicBezTo>
                <a:cubicBezTo>
                  <a:pt x="7144782" y="9027"/>
                  <a:pt x="7391312" y="-9530"/>
                  <a:pt x="7566427" y="0"/>
                </a:cubicBezTo>
                <a:cubicBezTo>
                  <a:pt x="7741542" y="9530"/>
                  <a:pt x="7860635" y="13219"/>
                  <a:pt x="8046923" y="0"/>
                </a:cubicBezTo>
                <a:cubicBezTo>
                  <a:pt x="8233211" y="-13219"/>
                  <a:pt x="8354310" y="16374"/>
                  <a:pt x="8527420" y="0"/>
                </a:cubicBezTo>
                <a:cubicBezTo>
                  <a:pt x="8700530" y="-16374"/>
                  <a:pt x="8810581" y="472"/>
                  <a:pt x="9007917" y="0"/>
                </a:cubicBezTo>
                <a:cubicBezTo>
                  <a:pt x="9205253" y="-472"/>
                  <a:pt x="9299123" y="-15053"/>
                  <a:pt x="9488414" y="0"/>
                </a:cubicBezTo>
                <a:cubicBezTo>
                  <a:pt x="9677705" y="15053"/>
                  <a:pt x="10337144" y="3344"/>
                  <a:pt x="10723977" y="0"/>
                </a:cubicBezTo>
                <a:cubicBezTo>
                  <a:pt x="10967301" y="1238"/>
                  <a:pt x="11203046" y="181175"/>
                  <a:pt x="11151594" y="427617"/>
                </a:cubicBezTo>
                <a:cubicBezTo>
                  <a:pt x="11174690" y="546383"/>
                  <a:pt x="11164773" y="881899"/>
                  <a:pt x="11151594" y="1014193"/>
                </a:cubicBezTo>
                <a:cubicBezTo>
                  <a:pt x="11138415" y="1146487"/>
                  <a:pt x="11156576" y="1407799"/>
                  <a:pt x="11151594" y="1578209"/>
                </a:cubicBezTo>
                <a:cubicBezTo>
                  <a:pt x="11146612" y="1748619"/>
                  <a:pt x="11140475" y="2013286"/>
                  <a:pt x="11151594" y="2142225"/>
                </a:cubicBezTo>
                <a:cubicBezTo>
                  <a:pt x="11162713" y="2271164"/>
                  <a:pt x="11136659" y="2513847"/>
                  <a:pt x="11151594" y="2683680"/>
                </a:cubicBezTo>
                <a:cubicBezTo>
                  <a:pt x="11146468" y="2900287"/>
                  <a:pt x="10935741" y="3118550"/>
                  <a:pt x="10723977" y="3111297"/>
                </a:cubicBezTo>
                <a:cubicBezTo>
                  <a:pt x="10508322" y="3109591"/>
                  <a:pt x="10395115" y="3114758"/>
                  <a:pt x="10140517" y="3111297"/>
                </a:cubicBezTo>
                <a:cubicBezTo>
                  <a:pt x="9885919" y="3107836"/>
                  <a:pt x="9763735" y="3134837"/>
                  <a:pt x="9557056" y="3111297"/>
                </a:cubicBezTo>
                <a:cubicBezTo>
                  <a:pt x="9350377" y="3087757"/>
                  <a:pt x="9192771" y="3136834"/>
                  <a:pt x="8973596" y="3111297"/>
                </a:cubicBezTo>
                <a:cubicBezTo>
                  <a:pt x="8754421" y="3085760"/>
                  <a:pt x="8701043" y="3121054"/>
                  <a:pt x="8596063" y="3111297"/>
                </a:cubicBezTo>
                <a:cubicBezTo>
                  <a:pt x="8491083" y="3101540"/>
                  <a:pt x="8365993" y="3117214"/>
                  <a:pt x="8218529" y="3111297"/>
                </a:cubicBezTo>
                <a:cubicBezTo>
                  <a:pt x="8071065" y="3105380"/>
                  <a:pt x="7935358" y="3117208"/>
                  <a:pt x="7840996" y="3111297"/>
                </a:cubicBezTo>
                <a:cubicBezTo>
                  <a:pt x="7746634" y="3105386"/>
                  <a:pt x="7441119" y="3130485"/>
                  <a:pt x="7257536" y="3111297"/>
                </a:cubicBezTo>
                <a:cubicBezTo>
                  <a:pt x="7073953" y="3092109"/>
                  <a:pt x="6836154" y="3117324"/>
                  <a:pt x="6571112" y="3111297"/>
                </a:cubicBezTo>
                <a:cubicBezTo>
                  <a:pt x="6306070" y="3105270"/>
                  <a:pt x="5963983" y="3086949"/>
                  <a:pt x="5678761" y="3111297"/>
                </a:cubicBezTo>
                <a:cubicBezTo>
                  <a:pt x="5393539" y="3135645"/>
                  <a:pt x="5283582" y="3080825"/>
                  <a:pt x="4992337" y="3111297"/>
                </a:cubicBezTo>
                <a:cubicBezTo>
                  <a:pt x="4701092" y="3141769"/>
                  <a:pt x="4772801" y="3125978"/>
                  <a:pt x="4614803" y="3111297"/>
                </a:cubicBezTo>
                <a:cubicBezTo>
                  <a:pt x="4456805" y="3096616"/>
                  <a:pt x="3994975" y="3110874"/>
                  <a:pt x="3825416" y="3111297"/>
                </a:cubicBezTo>
                <a:cubicBezTo>
                  <a:pt x="3655857" y="3111720"/>
                  <a:pt x="3537118" y="3118780"/>
                  <a:pt x="3344919" y="3111297"/>
                </a:cubicBezTo>
                <a:cubicBezTo>
                  <a:pt x="3152720" y="3103814"/>
                  <a:pt x="2772996" y="3076623"/>
                  <a:pt x="2555531" y="3111297"/>
                </a:cubicBezTo>
                <a:cubicBezTo>
                  <a:pt x="2338066" y="3145971"/>
                  <a:pt x="2128245" y="3081950"/>
                  <a:pt x="1869107" y="3111297"/>
                </a:cubicBezTo>
                <a:cubicBezTo>
                  <a:pt x="1609969" y="3140644"/>
                  <a:pt x="1498108" y="3099431"/>
                  <a:pt x="1388611" y="3111297"/>
                </a:cubicBezTo>
                <a:cubicBezTo>
                  <a:pt x="1279114" y="3123163"/>
                  <a:pt x="764152" y="3091439"/>
                  <a:pt x="427617" y="3111297"/>
                </a:cubicBezTo>
                <a:cubicBezTo>
                  <a:pt x="186229" y="3099345"/>
                  <a:pt x="12614" y="2948317"/>
                  <a:pt x="0" y="2683680"/>
                </a:cubicBezTo>
                <a:cubicBezTo>
                  <a:pt x="5933" y="2489221"/>
                  <a:pt x="24082" y="2405108"/>
                  <a:pt x="0" y="2187346"/>
                </a:cubicBezTo>
                <a:cubicBezTo>
                  <a:pt x="-24082" y="1969584"/>
                  <a:pt x="9586" y="1823936"/>
                  <a:pt x="0" y="1578209"/>
                </a:cubicBezTo>
                <a:cubicBezTo>
                  <a:pt x="-9586" y="1332482"/>
                  <a:pt x="7819" y="1323212"/>
                  <a:pt x="0" y="1081875"/>
                </a:cubicBezTo>
                <a:cubicBezTo>
                  <a:pt x="-7819" y="840538"/>
                  <a:pt x="24603" y="709303"/>
                  <a:pt x="0" y="427617"/>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custGeom>
                    <a:avLst/>
                    <a:gdLst>
                      <a:gd name="connsiteX0" fmla="*/ 0 w 11151594"/>
                      <a:gd name="connsiteY0" fmla="*/ 463329 h 3371138"/>
                      <a:gd name="connsiteX1" fmla="*/ 463329 w 11151594"/>
                      <a:gd name="connsiteY1" fmla="*/ 0 h 3371138"/>
                      <a:gd name="connsiteX2" fmla="*/ 838243 w 11151594"/>
                      <a:gd name="connsiteY2" fmla="*/ 0 h 3371138"/>
                      <a:gd name="connsiteX3" fmla="*/ 1417656 w 11151594"/>
                      <a:gd name="connsiteY3" fmla="*/ 0 h 3371138"/>
                      <a:gd name="connsiteX4" fmla="*/ 1894820 w 11151594"/>
                      <a:gd name="connsiteY4" fmla="*/ 0 h 3371138"/>
                      <a:gd name="connsiteX5" fmla="*/ 2678732 w 11151594"/>
                      <a:gd name="connsiteY5" fmla="*/ 0 h 3371138"/>
                      <a:gd name="connsiteX6" fmla="*/ 3462644 w 11151594"/>
                      <a:gd name="connsiteY6" fmla="*/ 0 h 3371138"/>
                      <a:gd name="connsiteX7" fmla="*/ 4246555 w 11151594"/>
                      <a:gd name="connsiteY7" fmla="*/ 0 h 3371138"/>
                      <a:gd name="connsiteX8" fmla="*/ 4621470 w 11151594"/>
                      <a:gd name="connsiteY8" fmla="*/ 0 h 3371138"/>
                      <a:gd name="connsiteX9" fmla="*/ 4996384 w 11151594"/>
                      <a:gd name="connsiteY9" fmla="*/ 0 h 3371138"/>
                      <a:gd name="connsiteX10" fmla="*/ 5678046 w 11151594"/>
                      <a:gd name="connsiteY10" fmla="*/ 0 h 3371138"/>
                      <a:gd name="connsiteX11" fmla="*/ 6461958 w 11151594"/>
                      <a:gd name="connsiteY11" fmla="*/ 0 h 3371138"/>
                      <a:gd name="connsiteX12" fmla="*/ 6836872 w 11151594"/>
                      <a:gd name="connsiteY12" fmla="*/ 0 h 3371138"/>
                      <a:gd name="connsiteX13" fmla="*/ 7723034 w 11151594"/>
                      <a:gd name="connsiteY13" fmla="*/ 0 h 3371138"/>
                      <a:gd name="connsiteX14" fmla="*/ 8302447 w 11151594"/>
                      <a:gd name="connsiteY14" fmla="*/ 0 h 3371138"/>
                      <a:gd name="connsiteX15" fmla="*/ 8881860 w 11151594"/>
                      <a:gd name="connsiteY15" fmla="*/ 0 h 3371138"/>
                      <a:gd name="connsiteX16" fmla="*/ 9256774 w 11151594"/>
                      <a:gd name="connsiteY16" fmla="*/ 0 h 3371138"/>
                      <a:gd name="connsiteX17" fmla="*/ 10040686 w 11151594"/>
                      <a:gd name="connsiteY17" fmla="*/ 0 h 3371138"/>
                      <a:gd name="connsiteX18" fmla="*/ 10688265 w 11151594"/>
                      <a:gd name="connsiteY18" fmla="*/ 0 h 3371138"/>
                      <a:gd name="connsiteX19" fmla="*/ 11151594 w 11151594"/>
                      <a:gd name="connsiteY19" fmla="*/ 463329 h 3371138"/>
                      <a:gd name="connsiteX20" fmla="*/ 11151594 w 11151594"/>
                      <a:gd name="connsiteY20" fmla="*/ 1098894 h 3371138"/>
                      <a:gd name="connsiteX21" fmla="*/ 11151594 w 11151594"/>
                      <a:gd name="connsiteY21" fmla="*/ 1710014 h 3371138"/>
                      <a:gd name="connsiteX22" fmla="*/ 11151594 w 11151594"/>
                      <a:gd name="connsiteY22" fmla="*/ 2247799 h 3371138"/>
                      <a:gd name="connsiteX23" fmla="*/ 11151594 w 11151594"/>
                      <a:gd name="connsiteY23" fmla="*/ 2907809 h 3371138"/>
                      <a:gd name="connsiteX24" fmla="*/ 10688265 w 11151594"/>
                      <a:gd name="connsiteY24" fmla="*/ 3371138 h 3371138"/>
                      <a:gd name="connsiteX25" fmla="*/ 10108852 w 11151594"/>
                      <a:gd name="connsiteY25" fmla="*/ 3371138 h 3371138"/>
                      <a:gd name="connsiteX26" fmla="*/ 9529439 w 11151594"/>
                      <a:gd name="connsiteY26" fmla="*/ 3371138 h 3371138"/>
                      <a:gd name="connsiteX27" fmla="*/ 8847777 w 11151594"/>
                      <a:gd name="connsiteY27" fmla="*/ 3371138 h 3371138"/>
                      <a:gd name="connsiteX28" fmla="*/ 8370613 w 11151594"/>
                      <a:gd name="connsiteY28" fmla="*/ 3371138 h 3371138"/>
                      <a:gd name="connsiteX29" fmla="*/ 7893449 w 11151594"/>
                      <a:gd name="connsiteY29" fmla="*/ 3371138 h 3371138"/>
                      <a:gd name="connsiteX30" fmla="*/ 7518535 w 11151594"/>
                      <a:gd name="connsiteY30" fmla="*/ 3371138 h 3371138"/>
                      <a:gd name="connsiteX31" fmla="*/ 6939122 w 11151594"/>
                      <a:gd name="connsiteY31" fmla="*/ 3371138 h 3371138"/>
                      <a:gd name="connsiteX32" fmla="*/ 6155210 w 11151594"/>
                      <a:gd name="connsiteY32" fmla="*/ 3371138 h 3371138"/>
                      <a:gd name="connsiteX33" fmla="*/ 5473548 w 11151594"/>
                      <a:gd name="connsiteY33" fmla="*/ 3371138 h 3371138"/>
                      <a:gd name="connsiteX34" fmla="*/ 4996384 w 11151594"/>
                      <a:gd name="connsiteY34" fmla="*/ 3371138 h 3371138"/>
                      <a:gd name="connsiteX35" fmla="*/ 4621470 w 11151594"/>
                      <a:gd name="connsiteY35" fmla="*/ 3371138 h 3371138"/>
                      <a:gd name="connsiteX36" fmla="*/ 3735309 w 11151594"/>
                      <a:gd name="connsiteY36" fmla="*/ 3371138 h 3371138"/>
                      <a:gd name="connsiteX37" fmla="*/ 3155895 w 11151594"/>
                      <a:gd name="connsiteY37" fmla="*/ 3371138 h 3371138"/>
                      <a:gd name="connsiteX38" fmla="*/ 2371984 w 11151594"/>
                      <a:gd name="connsiteY38" fmla="*/ 3371138 h 3371138"/>
                      <a:gd name="connsiteX39" fmla="*/ 1997069 w 11151594"/>
                      <a:gd name="connsiteY39" fmla="*/ 3371138 h 3371138"/>
                      <a:gd name="connsiteX40" fmla="*/ 1519906 w 11151594"/>
                      <a:gd name="connsiteY40" fmla="*/ 3371138 h 3371138"/>
                      <a:gd name="connsiteX41" fmla="*/ 463329 w 11151594"/>
                      <a:gd name="connsiteY41" fmla="*/ 3371138 h 3371138"/>
                      <a:gd name="connsiteX42" fmla="*/ 0 w 11151594"/>
                      <a:gd name="connsiteY42" fmla="*/ 2907809 h 3371138"/>
                      <a:gd name="connsiteX43" fmla="*/ 0 w 11151594"/>
                      <a:gd name="connsiteY43" fmla="*/ 2370023 h 3371138"/>
                      <a:gd name="connsiteX44" fmla="*/ 0 w 11151594"/>
                      <a:gd name="connsiteY44" fmla="*/ 1783348 h 3371138"/>
                      <a:gd name="connsiteX45" fmla="*/ 0 w 11151594"/>
                      <a:gd name="connsiteY45" fmla="*/ 1147783 h 3371138"/>
                      <a:gd name="connsiteX46" fmla="*/ 0 w 11151594"/>
                      <a:gd name="connsiteY46" fmla="*/ 463329 h 3371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371138" fill="none" extrusionOk="0">
                        <a:moveTo>
                          <a:pt x="0" y="463329"/>
                        </a:moveTo>
                        <a:cubicBezTo>
                          <a:pt x="-22491" y="215633"/>
                          <a:pt x="180203" y="12580"/>
                          <a:pt x="463329" y="0"/>
                        </a:cubicBezTo>
                        <a:cubicBezTo>
                          <a:pt x="610021" y="17382"/>
                          <a:pt x="696324" y="-16243"/>
                          <a:pt x="838243" y="0"/>
                        </a:cubicBezTo>
                        <a:cubicBezTo>
                          <a:pt x="980162" y="16243"/>
                          <a:pt x="1290176" y="26409"/>
                          <a:pt x="1417656" y="0"/>
                        </a:cubicBezTo>
                        <a:cubicBezTo>
                          <a:pt x="1545136" y="-26409"/>
                          <a:pt x="1685722" y="-11742"/>
                          <a:pt x="1894820" y="0"/>
                        </a:cubicBezTo>
                        <a:cubicBezTo>
                          <a:pt x="2103918" y="11742"/>
                          <a:pt x="2472378" y="-35422"/>
                          <a:pt x="2678732" y="0"/>
                        </a:cubicBezTo>
                        <a:cubicBezTo>
                          <a:pt x="2885086" y="35422"/>
                          <a:pt x="3091159" y="8342"/>
                          <a:pt x="3462644" y="0"/>
                        </a:cubicBezTo>
                        <a:cubicBezTo>
                          <a:pt x="3834129" y="-8342"/>
                          <a:pt x="4028395" y="32245"/>
                          <a:pt x="4246555" y="0"/>
                        </a:cubicBezTo>
                        <a:cubicBezTo>
                          <a:pt x="4464715" y="-32245"/>
                          <a:pt x="4441354" y="15000"/>
                          <a:pt x="4621470" y="0"/>
                        </a:cubicBezTo>
                        <a:cubicBezTo>
                          <a:pt x="4801586" y="-15000"/>
                          <a:pt x="4912712" y="4919"/>
                          <a:pt x="4996384" y="0"/>
                        </a:cubicBezTo>
                        <a:cubicBezTo>
                          <a:pt x="5080056" y="-4919"/>
                          <a:pt x="5527951" y="29428"/>
                          <a:pt x="5678046" y="0"/>
                        </a:cubicBezTo>
                        <a:cubicBezTo>
                          <a:pt x="5828141" y="-29428"/>
                          <a:pt x="6154343" y="18118"/>
                          <a:pt x="6461958" y="0"/>
                        </a:cubicBezTo>
                        <a:cubicBezTo>
                          <a:pt x="6769573" y="-18118"/>
                          <a:pt x="6738692" y="-16957"/>
                          <a:pt x="6836872" y="0"/>
                        </a:cubicBezTo>
                        <a:cubicBezTo>
                          <a:pt x="6935052" y="16957"/>
                          <a:pt x="7288879" y="40437"/>
                          <a:pt x="7723034" y="0"/>
                        </a:cubicBezTo>
                        <a:cubicBezTo>
                          <a:pt x="8157189" y="-40437"/>
                          <a:pt x="8081259" y="-24725"/>
                          <a:pt x="8302447" y="0"/>
                        </a:cubicBezTo>
                        <a:cubicBezTo>
                          <a:pt x="8523635" y="24725"/>
                          <a:pt x="8702885" y="23086"/>
                          <a:pt x="8881860" y="0"/>
                        </a:cubicBezTo>
                        <a:cubicBezTo>
                          <a:pt x="9060835" y="-23086"/>
                          <a:pt x="9146301" y="10927"/>
                          <a:pt x="9256774" y="0"/>
                        </a:cubicBezTo>
                        <a:cubicBezTo>
                          <a:pt x="9367247" y="-10927"/>
                          <a:pt x="9702280" y="-27259"/>
                          <a:pt x="10040686" y="0"/>
                        </a:cubicBezTo>
                        <a:cubicBezTo>
                          <a:pt x="10379092" y="27259"/>
                          <a:pt x="10531015" y="12662"/>
                          <a:pt x="10688265" y="0"/>
                        </a:cubicBezTo>
                        <a:cubicBezTo>
                          <a:pt x="10893364" y="-2877"/>
                          <a:pt x="11211492" y="197967"/>
                          <a:pt x="11151594" y="463329"/>
                        </a:cubicBezTo>
                        <a:cubicBezTo>
                          <a:pt x="11154182" y="659300"/>
                          <a:pt x="11154056" y="850809"/>
                          <a:pt x="11151594" y="1098894"/>
                        </a:cubicBezTo>
                        <a:cubicBezTo>
                          <a:pt x="11149132" y="1346980"/>
                          <a:pt x="11166100" y="1485981"/>
                          <a:pt x="11151594" y="1710014"/>
                        </a:cubicBezTo>
                        <a:cubicBezTo>
                          <a:pt x="11137088" y="1934047"/>
                          <a:pt x="11151398" y="2098916"/>
                          <a:pt x="11151594" y="2247799"/>
                        </a:cubicBezTo>
                        <a:cubicBezTo>
                          <a:pt x="11151790" y="2396682"/>
                          <a:pt x="11174899" y="2664162"/>
                          <a:pt x="11151594" y="2907809"/>
                        </a:cubicBezTo>
                        <a:cubicBezTo>
                          <a:pt x="11135170" y="3143210"/>
                          <a:pt x="10930961" y="3372069"/>
                          <a:pt x="10688265" y="3371138"/>
                        </a:cubicBezTo>
                        <a:cubicBezTo>
                          <a:pt x="10526770" y="3365543"/>
                          <a:pt x="10260614" y="3349481"/>
                          <a:pt x="10108852" y="3371138"/>
                        </a:cubicBezTo>
                        <a:cubicBezTo>
                          <a:pt x="9957090" y="3392795"/>
                          <a:pt x="9814583" y="3356864"/>
                          <a:pt x="9529439" y="3371138"/>
                        </a:cubicBezTo>
                        <a:cubicBezTo>
                          <a:pt x="9244295" y="3385412"/>
                          <a:pt x="9096043" y="3405068"/>
                          <a:pt x="8847777" y="3371138"/>
                        </a:cubicBezTo>
                        <a:cubicBezTo>
                          <a:pt x="8599511" y="3337208"/>
                          <a:pt x="8485496" y="3352792"/>
                          <a:pt x="8370613" y="3371138"/>
                        </a:cubicBezTo>
                        <a:cubicBezTo>
                          <a:pt x="8255730" y="3389484"/>
                          <a:pt x="8130649" y="3390310"/>
                          <a:pt x="7893449" y="3371138"/>
                        </a:cubicBezTo>
                        <a:cubicBezTo>
                          <a:pt x="7656249" y="3351966"/>
                          <a:pt x="7642212" y="3383168"/>
                          <a:pt x="7518535" y="3371138"/>
                        </a:cubicBezTo>
                        <a:cubicBezTo>
                          <a:pt x="7394858" y="3359108"/>
                          <a:pt x="7068592" y="3390851"/>
                          <a:pt x="6939122" y="3371138"/>
                        </a:cubicBezTo>
                        <a:cubicBezTo>
                          <a:pt x="6809652" y="3351425"/>
                          <a:pt x="6416080" y="3371677"/>
                          <a:pt x="6155210" y="3371138"/>
                        </a:cubicBezTo>
                        <a:cubicBezTo>
                          <a:pt x="5894340" y="3370599"/>
                          <a:pt x="5771457" y="3390116"/>
                          <a:pt x="5473548" y="3371138"/>
                        </a:cubicBezTo>
                        <a:cubicBezTo>
                          <a:pt x="5175639" y="3352160"/>
                          <a:pt x="5136921" y="3357018"/>
                          <a:pt x="4996384" y="3371138"/>
                        </a:cubicBezTo>
                        <a:cubicBezTo>
                          <a:pt x="4855847" y="3385258"/>
                          <a:pt x="4762403" y="3371020"/>
                          <a:pt x="4621470" y="3371138"/>
                        </a:cubicBezTo>
                        <a:cubicBezTo>
                          <a:pt x="4480537" y="3371256"/>
                          <a:pt x="4120464" y="3406892"/>
                          <a:pt x="3735309" y="3371138"/>
                        </a:cubicBezTo>
                        <a:cubicBezTo>
                          <a:pt x="3350154" y="3335384"/>
                          <a:pt x="3424618" y="3387069"/>
                          <a:pt x="3155895" y="3371138"/>
                        </a:cubicBezTo>
                        <a:cubicBezTo>
                          <a:pt x="2887172" y="3355207"/>
                          <a:pt x="2570107" y="3369066"/>
                          <a:pt x="2371984" y="3371138"/>
                        </a:cubicBezTo>
                        <a:cubicBezTo>
                          <a:pt x="2173861" y="3373210"/>
                          <a:pt x="2128752" y="3375718"/>
                          <a:pt x="1997069" y="3371138"/>
                        </a:cubicBezTo>
                        <a:cubicBezTo>
                          <a:pt x="1865386" y="3366558"/>
                          <a:pt x="1699857" y="3394472"/>
                          <a:pt x="1519906" y="3371138"/>
                        </a:cubicBezTo>
                        <a:cubicBezTo>
                          <a:pt x="1339955" y="3347804"/>
                          <a:pt x="918698" y="3416234"/>
                          <a:pt x="463329" y="3371138"/>
                        </a:cubicBezTo>
                        <a:cubicBezTo>
                          <a:pt x="223289" y="3335656"/>
                          <a:pt x="-45446" y="3198025"/>
                          <a:pt x="0" y="2907809"/>
                        </a:cubicBezTo>
                        <a:cubicBezTo>
                          <a:pt x="15527" y="2685516"/>
                          <a:pt x="1423" y="2545608"/>
                          <a:pt x="0" y="2370023"/>
                        </a:cubicBezTo>
                        <a:cubicBezTo>
                          <a:pt x="-1423" y="2194438"/>
                          <a:pt x="-9310" y="1909844"/>
                          <a:pt x="0" y="1783348"/>
                        </a:cubicBezTo>
                        <a:cubicBezTo>
                          <a:pt x="9310" y="1656853"/>
                          <a:pt x="-4812" y="1340245"/>
                          <a:pt x="0" y="1147783"/>
                        </a:cubicBezTo>
                        <a:cubicBezTo>
                          <a:pt x="4812" y="955322"/>
                          <a:pt x="-6168" y="715796"/>
                          <a:pt x="0" y="463329"/>
                        </a:cubicBezTo>
                        <a:close/>
                      </a:path>
                      <a:path w="11151594" h="3371138" stroke="0" extrusionOk="0">
                        <a:moveTo>
                          <a:pt x="0" y="463329"/>
                        </a:moveTo>
                        <a:cubicBezTo>
                          <a:pt x="-40109" y="190052"/>
                          <a:pt x="208011" y="14651"/>
                          <a:pt x="463329" y="0"/>
                        </a:cubicBezTo>
                        <a:cubicBezTo>
                          <a:pt x="681162" y="-12069"/>
                          <a:pt x="812599" y="-23440"/>
                          <a:pt x="1042742" y="0"/>
                        </a:cubicBezTo>
                        <a:cubicBezTo>
                          <a:pt x="1272885" y="23440"/>
                          <a:pt x="1515576" y="-32364"/>
                          <a:pt x="1826654" y="0"/>
                        </a:cubicBezTo>
                        <a:cubicBezTo>
                          <a:pt x="2137732" y="32364"/>
                          <a:pt x="2115912" y="-15715"/>
                          <a:pt x="2201568" y="0"/>
                        </a:cubicBezTo>
                        <a:cubicBezTo>
                          <a:pt x="2287224" y="15715"/>
                          <a:pt x="2822999" y="-32791"/>
                          <a:pt x="2985480" y="0"/>
                        </a:cubicBezTo>
                        <a:cubicBezTo>
                          <a:pt x="3147961" y="32791"/>
                          <a:pt x="3183111" y="-6204"/>
                          <a:pt x="3360394" y="0"/>
                        </a:cubicBezTo>
                        <a:cubicBezTo>
                          <a:pt x="3537677" y="6204"/>
                          <a:pt x="3861658" y="20915"/>
                          <a:pt x="4144306" y="0"/>
                        </a:cubicBezTo>
                        <a:cubicBezTo>
                          <a:pt x="4426954" y="-20915"/>
                          <a:pt x="4595499" y="-22484"/>
                          <a:pt x="4825968" y="0"/>
                        </a:cubicBezTo>
                        <a:cubicBezTo>
                          <a:pt x="5056437" y="22484"/>
                          <a:pt x="5223478" y="-4930"/>
                          <a:pt x="5405381" y="0"/>
                        </a:cubicBezTo>
                        <a:cubicBezTo>
                          <a:pt x="5587284" y="4930"/>
                          <a:pt x="5836020" y="-10385"/>
                          <a:pt x="6087044" y="0"/>
                        </a:cubicBezTo>
                        <a:cubicBezTo>
                          <a:pt x="6338068" y="10385"/>
                          <a:pt x="6570724" y="28436"/>
                          <a:pt x="6870956" y="0"/>
                        </a:cubicBezTo>
                        <a:cubicBezTo>
                          <a:pt x="7171188" y="-28436"/>
                          <a:pt x="7332650" y="9848"/>
                          <a:pt x="7552618" y="0"/>
                        </a:cubicBezTo>
                        <a:cubicBezTo>
                          <a:pt x="7772586" y="-9848"/>
                          <a:pt x="7859423" y="-334"/>
                          <a:pt x="8029782" y="0"/>
                        </a:cubicBezTo>
                        <a:cubicBezTo>
                          <a:pt x="8200141" y="334"/>
                          <a:pt x="8405872" y="-5853"/>
                          <a:pt x="8506945" y="0"/>
                        </a:cubicBezTo>
                        <a:cubicBezTo>
                          <a:pt x="8608018" y="5853"/>
                          <a:pt x="8879931" y="19425"/>
                          <a:pt x="8984109" y="0"/>
                        </a:cubicBezTo>
                        <a:cubicBezTo>
                          <a:pt x="9088287" y="-19425"/>
                          <a:pt x="9363704" y="13005"/>
                          <a:pt x="9461273" y="0"/>
                        </a:cubicBezTo>
                        <a:cubicBezTo>
                          <a:pt x="9558842" y="-13005"/>
                          <a:pt x="10424835" y="-52231"/>
                          <a:pt x="10688265" y="0"/>
                        </a:cubicBezTo>
                        <a:cubicBezTo>
                          <a:pt x="10952245" y="1400"/>
                          <a:pt x="11167652" y="204232"/>
                          <a:pt x="11151594" y="463329"/>
                        </a:cubicBezTo>
                        <a:cubicBezTo>
                          <a:pt x="11120739" y="629261"/>
                          <a:pt x="11151255" y="881099"/>
                          <a:pt x="11151594" y="1098894"/>
                        </a:cubicBezTo>
                        <a:cubicBezTo>
                          <a:pt x="11151933" y="1316689"/>
                          <a:pt x="11165594" y="1422216"/>
                          <a:pt x="11151594" y="1710014"/>
                        </a:cubicBezTo>
                        <a:cubicBezTo>
                          <a:pt x="11137594" y="1997812"/>
                          <a:pt x="11148392" y="2087302"/>
                          <a:pt x="11151594" y="2321134"/>
                        </a:cubicBezTo>
                        <a:cubicBezTo>
                          <a:pt x="11154796" y="2554966"/>
                          <a:pt x="11125083" y="2640252"/>
                          <a:pt x="11151594" y="2907809"/>
                        </a:cubicBezTo>
                        <a:cubicBezTo>
                          <a:pt x="11138042" y="3111989"/>
                          <a:pt x="10935009" y="3373857"/>
                          <a:pt x="10688265" y="3371138"/>
                        </a:cubicBezTo>
                        <a:cubicBezTo>
                          <a:pt x="10532083" y="3363067"/>
                          <a:pt x="10338487" y="3363835"/>
                          <a:pt x="10108852" y="3371138"/>
                        </a:cubicBezTo>
                        <a:cubicBezTo>
                          <a:pt x="9879217" y="3378441"/>
                          <a:pt x="9689885" y="3395458"/>
                          <a:pt x="9529439" y="3371138"/>
                        </a:cubicBezTo>
                        <a:cubicBezTo>
                          <a:pt x="9368993" y="3346818"/>
                          <a:pt x="9143688" y="3352537"/>
                          <a:pt x="8950026" y="3371138"/>
                        </a:cubicBezTo>
                        <a:cubicBezTo>
                          <a:pt x="8756364" y="3389739"/>
                          <a:pt x="8762031" y="3383163"/>
                          <a:pt x="8575112" y="3371138"/>
                        </a:cubicBezTo>
                        <a:cubicBezTo>
                          <a:pt x="8388193" y="3359113"/>
                          <a:pt x="8335924" y="3378526"/>
                          <a:pt x="8200197" y="3371138"/>
                        </a:cubicBezTo>
                        <a:cubicBezTo>
                          <a:pt x="8064470" y="3363750"/>
                          <a:pt x="7995019" y="3368570"/>
                          <a:pt x="7825283" y="3371138"/>
                        </a:cubicBezTo>
                        <a:cubicBezTo>
                          <a:pt x="7655547" y="3373706"/>
                          <a:pt x="7448465" y="3381719"/>
                          <a:pt x="7245870" y="3371138"/>
                        </a:cubicBezTo>
                        <a:cubicBezTo>
                          <a:pt x="7043275" y="3360557"/>
                          <a:pt x="6703879" y="3340793"/>
                          <a:pt x="6564207" y="3371138"/>
                        </a:cubicBezTo>
                        <a:cubicBezTo>
                          <a:pt x="6424535" y="3401483"/>
                          <a:pt x="5922294" y="3348932"/>
                          <a:pt x="5678046" y="3371138"/>
                        </a:cubicBezTo>
                        <a:cubicBezTo>
                          <a:pt x="5433798" y="3393344"/>
                          <a:pt x="5333631" y="3367689"/>
                          <a:pt x="4996384" y="3371138"/>
                        </a:cubicBezTo>
                        <a:cubicBezTo>
                          <a:pt x="4659137" y="3374587"/>
                          <a:pt x="4803739" y="3363751"/>
                          <a:pt x="4621470" y="3371138"/>
                        </a:cubicBezTo>
                        <a:cubicBezTo>
                          <a:pt x="4439201" y="3378525"/>
                          <a:pt x="4047684" y="3355593"/>
                          <a:pt x="3837558" y="3371138"/>
                        </a:cubicBezTo>
                        <a:cubicBezTo>
                          <a:pt x="3627432" y="3386683"/>
                          <a:pt x="3552703" y="3367157"/>
                          <a:pt x="3360394" y="3371138"/>
                        </a:cubicBezTo>
                        <a:cubicBezTo>
                          <a:pt x="3168085" y="3375119"/>
                          <a:pt x="2912989" y="3372640"/>
                          <a:pt x="2576482" y="3371138"/>
                        </a:cubicBezTo>
                        <a:cubicBezTo>
                          <a:pt x="2239975" y="3369636"/>
                          <a:pt x="2132237" y="3360741"/>
                          <a:pt x="1894820" y="3371138"/>
                        </a:cubicBezTo>
                        <a:cubicBezTo>
                          <a:pt x="1657403" y="3381535"/>
                          <a:pt x="1573965" y="3360470"/>
                          <a:pt x="1417656" y="3371138"/>
                        </a:cubicBezTo>
                        <a:cubicBezTo>
                          <a:pt x="1261347" y="3381806"/>
                          <a:pt x="839076" y="3393102"/>
                          <a:pt x="463329" y="3371138"/>
                        </a:cubicBezTo>
                        <a:cubicBezTo>
                          <a:pt x="187284" y="3325011"/>
                          <a:pt x="13643" y="3194494"/>
                          <a:pt x="0" y="2907809"/>
                        </a:cubicBezTo>
                        <a:cubicBezTo>
                          <a:pt x="-18739" y="2723254"/>
                          <a:pt x="-12560" y="2510004"/>
                          <a:pt x="0" y="2370023"/>
                        </a:cubicBezTo>
                        <a:cubicBezTo>
                          <a:pt x="12560" y="2230042"/>
                          <a:pt x="4150" y="1954377"/>
                          <a:pt x="0" y="1710014"/>
                        </a:cubicBezTo>
                        <a:cubicBezTo>
                          <a:pt x="-4150" y="1465651"/>
                          <a:pt x="-14823" y="1362616"/>
                          <a:pt x="0" y="1172228"/>
                        </a:cubicBezTo>
                        <a:cubicBezTo>
                          <a:pt x="14823" y="981840"/>
                          <a:pt x="-4374" y="648442"/>
                          <a:pt x="0" y="463329"/>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Được khổ luyện ở kinh đô, tài năng của Phạm Ngũ Lão dẫn được bộc lộ. Ông trở thành một vị tướng kiệt xuất, lập được nhiều chiến công. Đặc biệt, ông chỉ huy binh sĩ hai lần đánh tan giặc Nguyên. Uy danh của ông khiến kẻ thù vô cùng khiếp sợ và khâm phục. Chúng gọi ông là “viên hổ tướng họ Phạm". Khi đó, ông mới ngoài 30 tuổi.</a:t>
            </a:r>
          </a:p>
        </p:txBody>
      </p:sp>
      <p:sp>
        <p:nvSpPr>
          <p:cNvPr id="4" name="Rectangle: Diagonal Corners Rounded 4">
            <a:extLst>
              <a:ext uri="{FF2B5EF4-FFF2-40B4-BE49-F238E27FC236}">
                <a16:creationId xmlns:a16="http://schemas.microsoft.com/office/drawing/2014/main" id="{1026A58F-2C1A-92A7-3A48-0C078082B6D2}"/>
              </a:ext>
            </a:extLst>
          </p:cNvPr>
          <p:cNvSpPr/>
          <p:nvPr/>
        </p:nvSpPr>
        <p:spPr>
          <a:xfrm>
            <a:off x="2773209" y="122184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4</a:t>
            </a:r>
          </a:p>
        </p:txBody>
      </p:sp>
      <p:pic>
        <p:nvPicPr>
          <p:cNvPr id="5" name="Picture 4">
            <a:extLst>
              <a:ext uri="{FF2B5EF4-FFF2-40B4-BE49-F238E27FC236}">
                <a16:creationId xmlns:a16="http://schemas.microsoft.com/office/drawing/2014/main" id="{7A484DD8-D2C5-0D33-708E-0A62FDE61F84}"/>
              </a:ext>
            </a:extLst>
          </p:cNvPr>
          <p:cNvPicPr>
            <a:picLocks noChangeAspect="1"/>
          </p:cNvPicPr>
          <p:nvPr/>
        </p:nvPicPr>
        <p:blipFill>
          <a:blip r:embed="rId4"/>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4101" name="TextBox1" r:id="rId2" imgW="5286240" imgH="1619280"/>
        </mc:Choice>
        <mc:Fallback>
          <p:control name="TextBox1" r:id="rId2" imgW="5286240" imgH="1619280">
            <p:pic>
              <p:nvPicPr>
                <p:cNvPr id="6" name="TextBox1">
                  <a:extLst>
                    <a:ext uri="{FF2B5EF4-FFF2-40B4-BE49-F238E27FC236}">
                      <a16:creationId xmlns:a16="http://schemas.microsoft.com/office/drawing/2014/main" id="{BD5E2474-9555-8DC6-A49B-712840631365}"/>
                    </a:ext>
                  </a:extLst>
                </p:cNvPr>
                <p:cNvPicPr>
                  <a:picLocks/>
                </p:cNvPicPr>
                <p:nvPr/>
              </p:nvPicPr>
              <p:blipFill>
                <a:blip r:embed="rId5"/>
                <a:stretch>
                  <a:fillRect/>
                </a:stretch>
              </p:blipFill>
              <p:spPr>
                <a:xfrm>
                  <a:off x="6707913" y="162648"/>
                  <a:ext cx="5283200" cy="1614781"/>
                </a:xfrm>
                <a:prstGeom prst="rect">
                  <a:avLst/>
                </a:prstGeom>
              </p:spPr>
            </p:pic>
          </p:control>
        </mc:Fallback>
      </mc:AlternateContent>
    </p:controls>
    <p:extLst>
      <p:ext uri="{BB962C8B-B14F-4D97-AF65-F5344CB8AC3E}">
        <p14:creationId xmlns:p14="http://schemas.microsoft.com/office/powerpoint/2010/main" val="18509053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041C0EB-3563-49DA-096C-2AF21F99E0A2}"/>
              </a:ext>
            </a:extLst>
          </p:cNvPr>
          <p:cNvGrpSpPr/>
          <p:nvPr/>
        </p:nvGrpSpPr>
        <p:grpSpPr>
          <a:xfrm>
            <a:off x="476250" y="2076450"/>
            <a:ext cx="2808784" cy="4178833"/>
            <a:chOff x="2463423" y="943659"/>
            <a:chExt cx="4125409" cy="5696063"/>
          </a:xfrm>
        </p:grpSpPr>
        <p:grpSp>
          <p:nvGrpSpPr>
            <p:cNvPr id="4" name="Group 3">
              <a:extLst>
                <a:ext uri="{FF2B5EF4-FFF2-40B4-BE49-F238E27FC236}">
                  <a16:creationId xmlns:a16="http://schemas.microsoft.com/office/drawing/2014/main" id="{54B9D94F-FAF2-3E4B-B19C-C531F610C44E}"/>
                </a:ext>
              </a:extLst>
            </p:cNvPr>
            <p:cNvGrpSpPr/>
            <p:nvPr/>
          </p:nvGrpSpPr>
          <p:grpSpPr>
            <a:xfrm>
              <a:off x="3070763" y="3817300"/>
              <a:ext cx="2592194" cy="2822422"/>
              <a:chOff x="3070763" y="3817300"/>
              <a:chExt cx="2592194" cy="2822422"/>
            </a:xfrm>
          </p:grpSpPr>
          <p:pic>
            <p:nvPicPr>
              <p:cNvPr id="9" name="Picture 8">
                <a:extLst>
                  <a:ext uri="{FF2B5EF4-FFF2-40B4-BE49-F238E27FC236}">
                    <a16:creationId xmlns:a16="http://schemas.microsoft.com/office/drawing/2014/main" id="{22D53840-E567-6FA4-22FA-A37D495727A9}"/>
                  </a:ext>
                </a:extLst>
              </p:cNvPr>
              <p:cNvPicPr>
                <a:picLocks noChangeAspect="1"/>
              </p:cNvPicPr>
              <p:nvPr/>
            </p:nvPicPr>
            <p:blipFill>
              <a:blip r:embed="rId2"/>
              <a:srcRect/>
              <a:stretch>
                <a:fillRect/>
              </a:stretch>
            </p:blipFill>
            <p:spPr>
              <a:xfrm>
                <a:off x="3070763" y="3906100"/>
                <a:ext cx="1098008" cy="2672638"/>
              </a:xfrm>
              <a:prstGeom prst="rect">
                <a:avLst/>
              </a:prstGeom>
              <a:effectLst>
                <a:glow rad="25400">
                  <a:schemeClr val="accent4">
                    <a:lumMod val="40000"/>
                    <a:lumOff val="60000"/>
                  </a:schemeClr>
                </a:glow>
              </a:effectLst>
            </p:spPr>
          </p:pic>
          <p:pic>
            <p:nvPicPr>
              <p:cNvPr id="10" name="Picture 28">
                <a:extLst>
                  <a:ext uri="{FF2B5EF4-FFF2-40B4-BE49-F238E27FC236}">
                    <a16:creationId xmlns:a16="http://schemas.microsoft.com/office/drawing/2014/main" id="{05781D4F-C532-3AD2-EC14-854F740D0071}"/>
                  </a:ext>
                </a:extLst>
              </p:cNvPr>
              <p:cNvPicPr>
                <a:picLocks noChangeAspect="1"/>
              </p:cNvPicPr>
              <p:nvPr/>
            </p:nvPicPr>
            <p:blipFill>
              <a:blip r:embed="rId3"/>
              <a:srcRect/>
              <a:stretch>
                <a:fillRect/>
              </a:stretch>
            </p:blipFill>
            <p:spPr>
              <a:xfrm>
                <a:off x="4267035" y="3817300"/>
                <a:ext cx="1395922" cy="2822422"/>
              </a:xfrm>
              <a:prstGeom prst="rect">
                <a:avLst/>
              </a:prstGeom>
              <a:effectLst>
                <a:glow rad="25400">
                  <a:schemeClr val="accent4">
                    <a:lumMod val="40000"/>
                    <a:lumOff val="60000"/>
                  </a:schemeClr>
                </a:glow>
              </a:effectLst>
            </p:spPr>
          </p:pic>
        </p:grpSp>
        <p:pic>
          <p:nvPicPr>
            <p:cNvPr id="7" name="Picture 3">
              <a:extLst>
                <a:ext uri="{FF2B5EF4-FFF2-40B4-BE49-F238E27FC236}">
                  <a16:creationId xmlns:a16="http://schemas.microsoft.com/office/drawing/2014/main" id="{AC9A14EA-6C58-585B-A1D2-71AF9FF5297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2463423" y="943659"/>
              <a:ext cx="4125409" cy="2847097"/>
            </a:xfrm>
            <a:prstGeom prst="rect">
              <a:avLst/>
            </a:prstGeom>
          </p:spPr>
        </p:pic>
        <p:sp>
          <p:nvSpPr>
            <p:cNvPr id="8" name="TextBox 7">
              <a:extLst>
                <a:ext uri="{FF2B5EF4-FFF2-40B4-BE49-F238E27FC236}">
                  <a16:creationId xmlns:a16="http://schemas.microsoft.com/office/drawing/2014/main" id="{FC7A1127-9CE1-1C1D-5237-B7C3840D0288}"/>
                </a:ext>
              </a:extLst>
            </p:cNvPr>
            <p:cNvSpPr txBox="1"/>
            <p:nvPr/>
          </p:nvSpPr>
          <p:spPr>
            <a:xfrm>
              <a:off x="2762758" y="1576058"/>
              <a:ext cx="3592858" cy="1468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normalizeH="0" baseline="0" noProof="0" dirty="0">
                  <a:ln w="22225">
                    <a:noFill/>
                    <a:prstDash val="solid"/>
                  </a:ln>
                  <a:solidFill>
                    <a:srgbClr val="002060"/>
                  </a:solidFill>
                  <a:uLnTx/>
                  <a:uFillTx/>
                  <a:latin typeface="Calibri" panose="020F0502020204030204" pitchFamily="34" charset="0"/>
                  <a:cs typeface="Calibri" panose="020F0502020204030204" pitchFamily="34" charset="0"/>
                </a:rPr>
                <a:t>THẢO LUẬN NHÓM ĐÔI</a:t>
              </a:r>
            </a:p>
          </p:txBody>
        </p:sp>
      </p:grpSp>
      <p:sp>
        <p:nvSpPr>
          <p:cNvPr id="11" name="Rectangle: Rounded Corners 22">
            <a:extLst>
              <a:ext uri="{FF2B5EF4-FFF2-40B4-BE49-F238E27FC236}">
                <a16:creationId xmlns:a16="http://schemas.microsoft.com/office/drawing/2014/main" id="{BD1D2AE9-D522-8C90-95E8-29C1BA452506}"/>
              </a:ext>
            </a:extLst>
          </p:cNvPr>
          <p:cNvSpPr/>
          <p:nvPr/>
        </p:nvSpPr>
        <p:spPr>
          <a:xfrm>
            <a:off x="3314701" y="400050"/>
            <a:ext cx="8477250" cy="3009899"/>
          </a:xfrm>
          <a:custGeom>
            <a:avLst/>
            <a:gdLst>
              <a:gd name="connsiteX0" fmla="*/ 0 w 3660234"/>
              <a:gd name="connsiteY0" fmla="*/ 284428 h 1164687"/>
              <a:gd name="connsiteX1" fmla="*/ 284428 w 3660234"/>
              <a:gd name="connsiteY1" fmla="*/ 0 h 1164687"/>
              <a:gd name="connsiteX2" fmla="*/ 3375806 w 3660234"/>
              <a:gd name="connsiteY2" fmla="*/ 0 h 1164687"/>
              <a:gd name="connsiteX3" fmla="*/ 3660234 w 3660234"/>
              <a:gd name="connsiteY3" fmla="*/ 284428 h 1164687"/>
              <a:gd name="connsiteX4" fmla="*/ 3660234 w 3660234"/>
              <a:gd name="connsiteY4" fmla="*/ 880259 h 1164687"/>
              <a:gd name="connsiteX5" fmla="*/ 3375806 w 3660234"/>
              <a:gd name="connsiteY5" fmla="*/ 1164687 h 1164687"/>
              <a:gd name="connsiteX6" fmla="*/ 284428 w 3660234"/>
              <a:gd name="connsiteY6" fmla="*/ 1164687 h 1164687"/>
              <a:gd name="connsiteX7" fmla="*/ 0 w 3660234"/>
              <a:gd name="connsiteY7" fmla="*/ 880259 h 1164687"/>
              <a:gd name="connsiteX8" fmla="*/ 0 w 3660234"/>
              <a:gd name="connsiteY8" fmla="*/ 284428 h 116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0234" h="1164687" fill="none" extrusionOk="0">
                <a:moveTo>
                  <a:pt x="0" y="284428"/>
                </a:moveTo>
                <a:cubicBezTo>
                  <a:pt x="-1727" y="133396"/>
                  <a:pt x="124152" y="-2144"/>
                  <a:pt x="284428" y="0"/>
                </a:cubicBezTo>
                <a:cubicBezTo>
                  <a:pt x="826118" y="-35273"/>
                  <a:pt x="2343259" y="-144294"/>
                  <a:pt x="3375806" y="0"/>
                </a:cubicBezTo>
                <a:cubicBezTo>
                  <a:pt x="3553888" y="6391"/>
                  <a:pt x="3639370" y="109752"/>
                  <a:pt x="3660234" y="284428"/>
                </a:cubicBezTo>
                <a:cubicBezTo>
                  <a:pt x="3692437" y="433592"/>
                  <a:pt x="3614587" y="651597"/>
                  <a:pt x="3660234" y="880259"/>
                </a:cubicBezTo>
                <a:cubicBezTo>
                  <a:pt x="3669383" y="1030425"/>
                  <a:pt x="3535866" y="1161462"/>
                  <a:pt x="3375806" y="1164687"/>
                </a:cubicBezTo>
                <a:cubicBezTo>
                  <a:pt x="2412751" y="1242212"/>
                  <a:pt x="1745053" y="1120984"/>
                  <a:pt x="284428" y="1164687"/>
                </a:cubicBezTo>
                <a:cubicBezTo>
                  <a:pt x="108818" y="1159554"/>
                  <a:pt x="-24241" y="1037013"/>
                  <a:pt x="0" y="880259"/>
                </a:cubicBezTo>
                <a:cubicBezTo>
                  <a:pt x="-961" y="757477"/>
                  <a:pt x="40824" y="579385"/>
                  <a:pt x="0" y="284428"/>
                </a:cubicBezTo>
                <a:close/>
              </a:path>
              <a:path w="3660234" h="1164687" stroke="0" extrusionOk="0">
                <a:moveTo>
                  <a:pt x="0" y="284428"/>
                </a:moveTo>
                <a:cubicBezTo>
                  <a:pt x="-715" y="124872"/>
                  <a:pt x="116154" y="9062"/>
                  <a:pt x="284428" y="0"/>
                </a:cubicBezTo>
                <a:cubicBezTo>
                  <a:pt x="1203811" y="-95379"/>
                  <a:pt x="2499631" y="58096"/>
                  <a:pt x="3375806" y="0"/>
                </a:cubicBezTo>
                <a:cubicBezTo>
                  <a:pt x="3521151" y="-8264"/>
                  <a:pt x="3641715" y="114033"/>
                  <a:pt x="3660234" y="284428"/>
                </a:cubicBezTo>
                <a:cubicBezTo>
                  <a:pt x="3627835" y="400107"/>
                  <a:pt x="3676704" y="775414"/>
                  <a:pt x="3660234" y="880259"/>
                </a:cubicBezTo>
                <a:cubicBezTo>
                  <a:pt x="3662876" y="1034203"/>
                  <a:pt x="3527780" y="1159596"/>
                  <a:pt x="3375806" y="1164687"/>
                </a:cubicBezTo>
                <a:cubicBezTo>
                  <a:pt x="2514242" y="1104781"/>
                  <a:pt x="797986" y="1247201"/>
                  <a:pt x="284428" y="1164687"/>
                </a:cubicBezTo>
                <a:cubicBezTo>
                  <a:pt x="116711" y="1167315"/>
                  <a:pt x="-3360" y="1040754"/>
                  <a:pt x="0" y="880259"/>
                </a:cubicBezTo>
                <a:cubicBezTo>
                  <a:pt x="40966" y="713881"/>
                  <a:pt x="-38136" y="485139"/>
                  <a:pt x="0" y="284428"/>
                </a:cubicBezTo>
                <a:close/>
              </a:path>
            </a:pathLst>
          </a:custGeom>
          <a:solidFill>
            <a:schemeClr val="bg1">
              <a:alpha val="82000"/>
            </a:schemeClr>
          </a:solidFill>
          <a:ln w="28575">
            <a:solidFill>
              <a:srgbClr val="FF6600"/>
            </a:solidFill>
            <a:extLst>
              <a:ext uri="{C807C97D-BFC1-408E-A445-0C87EB9F89A2}">
                <ask:lineSketchStyleProps xmlns:ask="http://schemas.microsoft.com/office/drawing/2018/sketchyshapes" xmlns="" sd="3906556544">
                  <a:custGeom>
                    <a:avLst/>
                    <a:gdLst>
                      <a:gd name="connsiteX0" fmla="*/ 0 w 8477250"/>
                      <a:gd name="connsiteY0" fmla="*/ 735046 h 3009899"/>
                      <a:gd name="connsiteX1" fmla="*/ 658746 w 8477250"/>
                      <a:gd name="connsiteY1" fmla="*/ 0 h 3009899"/>
                      <a:gd name="connsiteX2" fmla="*/ 7818503 w 8477250"/>
                      <a:gd name="connsiteY2" fmla="*/ 0 h 3009899"/>
                      <a:gd name="connsiteX3" fmla="*/ 8477250 w 8477250"/>
                      <a:gd name="connsiteY3" fmla="*/ 735046 h 3009899"/>
                      <a:gd name="connsiteX4" fmla="*/ 8477250 w 8477250"/>
                      <a:gd name="connsiteY4" fmla="*/ 2274852 h 3009899"/>
                      <a:gd name="connsiteX5" fmla="*/ 7818503 w 8477250"/>
                      <a:gd name="connsiteY5" fmla="*/ 3009899 h 3009899"/>
                      <a:gd name="connsiteX6" fmla="*/ 658746 w 8477250"/>
                      <a:gd name="connsiteY6" fmla="*/ 3009899 h 3009899"/>
                      <a:gd name="connsiteX7" fmla="*/ 0 w 8477250"/>
                      <a:gd name="connsiteY7" fmla="*/ 2274852 h 3009899"/>
                      <a:gd name="connsiteX8" fmla="*/ 0 w 8477250"/>
                      <a:gd name="connsiteY8" fmla="*/ 735046 h 3009899"/>
                      <a:gd name="connsiteX0" fmla="*/ 0 w 8477250"/>
                      <a:gd name="connsiteY0" fmla="*/ 735046 h 3009899"/>
                      <a:gd name="connsiteX1" fmla="*/ 658746 w 8477250"/>
                      <a:gd name="connsiteY1" fmla="*/ 0 h 3009899"/>
                      <a:gd name="connsiteX2" fmla="*/ 7818503 w 8477250"/>
                      <a:gd name="connsiteY2" fmla="*/ 0 h 3009899"/>
                      <a:gd name="connsiteX3" fmla="*/ 8477250 w 8477250"/>
                      <a:gd name="connsiteY3" fmla="*/ 735046 h 3009899"/>
                      <a:gd name="connsiteX4" fmla="*/ 8477250 w 8477250"/>
                      <a:gd name="connsiteY4" fmla="*/ 2274852 h 3009899"/>
                      <a:gd name="connsiteX5" fmla="*/ 7818503 w 8477250"/>
                      <a:gd name="connsiteY5" fmla="*/ 3009899 h 3009899"/>
                      <a:gd name="connsiteX6" fmla="*/ 658746 w 8477250"/>
                      <a:gd name="connsiteY6" fmla="*/ 3009899 h 3009899"/>
                      <a:gd name="connsiteX7" fmla="*/ 0 w 8477250"/>
                      <a:gd name="connsiteY7" fmla="*/ 2274852 h 3009899"/>
                      <a:gd name="connsiteX8" fmla="*/ 0 w 8477250"/>
                      <a:gd name="connsiteY8" fmla="*/ 735046 h 3009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7250" h="3009899" fill="none" extrusionOk="0">
                        <a:moveTo>
                          <a:pt x="0" y="735046"/>
                        </a:moveTo>
                        <a:cubicBezTo>
                          <a:pt x="-18093" y="394120"/>
                          <a:pt x="270776" y="-16807"/>
                          <a:pt x="658746" y="0"/>
                        </a:cubicBezTo>
                        <a:cubicBezTo>
                          <a:pt x="1777642" y="-51136"/>
                          <a:pt x="5417955" y="-662533"/>
                          <a:pt x="7818503" y="0"/>
                        </a:cubicBezTo>
                        <a:cubicBezTo>
                          <a:pt x="8294175" y="35760"/>
                          <a:pt x="8391092" y="251730"/>
                          <a:pt x="8477250" y="735046"/>
                        </a:cubicBezTo>
                        <a:cubicBezTo>
                          <a:pt x="8618327" y="1113404"/>
                          <a:pt x="8391272" y="1757171"/>
                          <a:pt x="8477250" y="2274852"/>
                        </a:cubicBezTo>
                        <a:cubicBezTo>
                          <a:pt x="8524461" y="2643247"/>
                          <a:pt x="8208484" y="2980667"/>
                          <a:pt x="7818503" y="3009899"/>
                        </a:cubicBezTo>
                        <a:cubicBezTo>
                          <a:pt x="5548218" y="3208256"/>
                          <a:pt x="3893667" y="2832696"/>
                          <a:pt x="658746" y="3009899"/>
                        </a:cubicBezTo>
                        <a:cubicBezTo>
                          <a:pt x="227226" y="2989762"/>
                          <a:pt x="-75205" y="2679690"/>
                          <a:pt x="0" y="2274852"/>
                        </a:cubicBezTo>
                        <a:cubicBezTo>
                          <a:pt x="1452" y="1901337"/>
                          <a:pt x="95513" y="1489589"/>
                          <a:pt x="0" y="735046"/>
                        </a:cubicBezTo>
                        <a:close/>
                      </a:path>
                      <a:path w="8477250" h="3009899" stroke="0" extrusionOk="0">
                        <a:moveTo>
                          <a:pt x="0" y="735046"/>
                        </a:moveTo>
                        <a:cubicBezTo>
                          <a:pt x="-73846" y="300730"/>
                          <a:pt x="214649" y="20054"/>
                          <a:pt x="658746" y="0"/>
                        </a:cubicBezTo>
                        <a:cubicBezTo>
                          <a:pt x="2894504" y="-339398"/>
                          <a:pt x="5741169" y="267468"/>
                          <a:pt x="7818503" y="0"/>
                        </a:cubicBezTo>
                        <a:cubicBezTo>
                          <a:pt x="8161678" y="-71836"/>
                          <a:pt x="8384262" y="314844"/>
                          <a:pt x="8477250" y="735046"/>
                        </a:cubicBezTo>
                        <a:cubicBezTo>
                          <a:pt x="8393623" y="1031074"/>
                          <a:pt x="8549130" y="1975464"/>
                          <a:pt x="8477250" y="2274852"/>
                        </a:cubicBezTo>
                        <a:cubicBezTo>
                          <a:pt x="8486477" y="2656949"/>
                          <a:pt x="8187810" y="2991645"/>
                          <a:pt x="7818503" y="3009899"/>
                        </a:cubicBezTo>
                        <a:cubicBezTo>
                          <a:pt x="5792853" y="2857023"/>
                          <a:pt x="1757310" y="3204166"/>
                          <a:pt x="658746" y="3009899"/>
                        </a:cubicBezTo>
                        <a:cubicBezTo>
                          <a:pt x="292011" y="3029347"/>
                          <a:pt x="-18787" y="2713764"/>
                          <a:pt x="0" y="2274852"/>
                        </a:cubicBezTo>
                        <a:cubicBezTo>
                          <a:pt x="80688" y="1854952"/>
                          <a:pt x="-29540" y="1301906"/>
                          <a:pt x="0" y="735046"/>
                        </a:cubicBezTo>
                        <a:close/>
                      </a:path>
                      <a:path w="8477250" h="3009899" fill="none" stroke="0" extrusionOk="0">
                        <a:moveTo>
                          <a:pt x="0" y="735046"/>
                        </a:moveTo>
                        <a:cubicBezTo>
                          <a:pt x="-18095" y="296034"/>
                          <a:pt x="258112" y="18294"/>
                          <a:pt x="658746" y="0"/>
                        </a:cubicBezTo>
                        <a:cubicBezTo>
                          <a:pt x="2172229" y="66556"/>
                          <a:pt x="5767455" y="-303589"/>
                          <a:pt x="7818503" y="0"/>
                        </a:cubicBezTo>
                        <a:cubicBezTo>
                          <a:pt x="8214604" y="5011"/>
                          <a:pt x="8406202" y="267298"/>
                          <a:pt x="8477250" y="735046"/>
                        </a:cubicBezTo>
                        <a:cubicBezTo>
                          <a:pt x="8623299" y="1179965"/>
                          <a:pt x="8447700" y="1619805"/>
                          <a:pt x="8477250" y="2274852"/>
                        </a:cubicBezTo>
                        <a:cubicBezTo>
                          <a:pt x="8536534" y="2617643"/>
                          <a:pt x="8175736" y="2988144"/>
                          <a:pt x="7818503" y="3009899"/>
                        </a:cubicBezTo>
                        <a:cubicBezTo>
                          <a:pt x="5623500" y="3375319"/>
                          <a:pt x="3906412" y="2876943"/>
                          <a:pt x="658746" y="3009899"/>
                        </a:cubicBezTo>
                        <a:cubicBezTo>
                          <a:pt x="241691" y="2999188"/>
                          <a:pt x="-96889" y="2721304"/>
                          <a:pt x="0" y="2274852"/>
                        </a:cubicBezTo>
                        <a:cubicBezTo>
                          <a:pt x="-13247" y="2004166"/>
                          <a:pt x="79054" y="1492911"/>
                          <a:pt x="0" y="73504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defRPr/>
            </a:pPr>
            <a:r>
              <a:rPr lang="vi-VN" sz="4000" i="1" dirty="0">
                <a:solidFill>
                  <a:srgbClr val="000000"/>
                </a:solidFill>
                <a:latin typeface="Calibri" panose="020F0502020204030204" pitchFamily="34" charset="0"/>
                <a:cs typeface="Calibri" panose="020F0502020204030204" pitchFamily="34" charset="0"/>
              </a:rPr>
              <a:t>Em biết những vị tướng nào trong lịch sử nước ta? </a:t>
            </a:r>
            <a:endParaRPr lang="en-US" sz="4000" i="1" dirty="0">
              <a:solidFill>
                <a:srgbClr val="000000"/>
              </a:solidFill>
              <a:latin typeface="Calibri" panose="020F0502020204030204" pitchFamily="34" charset="0"/>
              <a:cs typeface="Calibri" panose="020F0502020204030204" pitchFamily="34" charset="0"/>
            </a:endParaRPr>
          </a:p>
          <a:p>
            <a:pPr marL="571500" lvl="0" indent="-571500" algn="just">
              <a:buFont typeface="Arial" panose="020B0604020202020204" pitchFamily="34" charset="0"/>
              <a:buChar char="•"/>
              <a:defRPr/>
            </a:pPr>
            <a:r>
              <a:rPr lang="vi-VN" sz="4000" i="1" dirty="0">
                <a:solidFill>
                  <a:srgbClr val="000000"/>
                </a:solidFill>
                <a:latin typeface="Calibri" panose="020F0502020204030204" pitchFamily="34" charset="0"/>
                <a:cs typeface="Calibri" panose="020F0502020204030204" pitchFamily="34" charset="0"/>
              </a:rPr>
              <a:t>Chia sẻ thông tin về một vị tướng em ngưỡng mộ. </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9D378232-04CF-BCD9-9197-24187C6932C6}"/>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 name="Rectangle: Rounded Corners 3">
            <a:extLst>
              <a:ext uri="{FF2B5EF4-FFF2-40B4-BE49-F238E27FC236}">
                <a16:creationId xmlns:a16="http://schemas.microsoft.com/office/drawing/2014/main" id="{E6F81CCB-0F95-8865-A49D-7DFDF00081FB}"/>
              </a:ext>
            </a:extLst>
          </p:cNvPr>
          <p:cNvSpPr/>
          <p:nvPr/>
        </p:nvSpPr>
        <p:spPr>
          <a:xfrm>
            <a:off x="715059" y="2508667"/>
            <a:ext cx="11151594" cy="3232914"/>
          </a:xfrm>
          <a:custGeom>
            <a:avLst/>
            <a:gdLst>
              <a:gd name="connsiteX0" fmla="*/ 0 w 11151594"/>
              <a:gd name="connsiteY0" fmla="*/ 427617 h 3111297"/>
              <a:gd name="connsiteX1" fmla="*/ 427617 w 11151594"/>
              <a:gd name="connsiteY1" fmla="*/ 0 h 3111297"/>
              <a:gd name="connsiteX2" fmla="*/ 805150 w 11151594"/>
              <a:gd name="connsiteY2" fmla="*/ 0 h 3111297"/>
              <a:gd name="connsiteX3" fmla="*/ 1388611 w 11151594"/>
              <a:gd name="connsiteY3" fmla="*/ 0 h 3111297"/>
              <a:gd name="connsiteX4" fmla="*/ 1869107 w 11151594"/>
              <a:gd name="connsiteY4" fmla="*/ 0 h 3111297"/>
              <a:gd name="connsiteX5" fmla="*/ 2658495 w 11151594"/>
              <a:gd name="connsiteY5" fmla="*/ 0 h 3111297"/>
              <a:gd name="connsiteX6" fmla="*/ 3447883 w 11151594"/>
              <a:gd name="connsiteY6" fmla="*/ 0 h 3111297"/>
              <a:gd name="connsiteX7" fmla="*/ 4237270 w 11151594"/>
              <a:gd name="connsiteY7" fmla="*/ 0 h 3111297"/>
              <a:gd name="connsiteX8" fmla="*/ 4614803 w 11151594"/>
              <a:gd name="connsiteY8" fmla="*/ 0 h 3111297"/>
              <a:gd name="connsiteX9" fmla="*/ 4992337 w 11151594"/>
              <a:gd name="connsiteY9" fmla="*/ 0 h 3111297"/>
              <a:gd name="connsiteX10" fmla="*/ 5678761 w 11151594"/>
              <a:gd name="connsiteY10" fmla="*/ 0 h 3111297"/>
              <a:gd name="connsiteX11" fmla="*/ 6468148 w 11151594"/>
              <a:gd name="connsiteY11" fmla="*/ 0 h 3111297"/>
              <a:gd name="connsiteX12" fmla="*/ 6845681 w 11151594"/>
              <a:gd name="connsiteY12" fmla="*/ 0 h 3111297"/>
              <a:gd name="connsiteX13" fmla="*/ 7738033 w 11151594"/>
              <a:gd name="connsiteY13" fmla="*/ 0 h 3111297"/>
              <a:gd name="connsiteX14" fmla="*/ 8321493 w 11151594"/>
              <a:gd name="connsiteY14" fmla="*/ 0 h 3111297"/>
              <a:gd name="connsiteX15" fmla="*/ 8904953 w 11151594"/>
              <a:gd name="connsiteY15" fmla="*/ 0 h 3111297"/>
              <a:gd name="connsiteX16" fmla="*/ 9282487 w 11151594"/>
              <a:gd name="connsiteY16" fmla="*/ 0 h 3111297"/>
              <a:gd name="connsiteX17" fmla="*/ 10071874 w 11151594"/>
              <a:gd name="connsiteY17" fmla="*/ 0 h 3111297"/>
              <a:gd name="connsiteX18" fmla="*/ 10723977 w 11151594"/>
              <a:gd name="connsiteY18" fmla="*/ 0 h 3111297"/>
              <a:gd name="connsiteX19" fmla="*/ 11151594 w 11151594"/>
              <a:gd name="connsiteY19" fmla="*/ 427617 h 3111297"/>
              <a:gd name="connsiteX20" fmla="*/ 11151594 w 11151594"/>
              <a:gd name="connsiteY20" fmla="*/ 1014193 h 3111297"/>
              <a:gd name="connsiteX21" fmla="*/ 11151594 w 11151594"/>
              <a:gd name="connsiteY21" fmla="*/ 1578209 h 3111297"/>
              <a:gd name="connsiteX22" fmla="*/ 11151594 w 11151594"/>
              <a:gd name="connsiteY22" fmla="*/ 2074543 h 3111297"/>
              <a:gd name="connsiteX23" fmla="*/ 11151594 w 11151594"/>
              <a:gd name="connsiteY23" fmla="*/ 2683680 h 3111297"/>
              <a:gd name="connsiteX24" fmla="*/ 10723977 w 11151594"/>
              <a:gd name="connsiteY24" fmla="*/ 3111297 h 3111297"/>
              <a:gd name="connsiteX25" fmla="*/ 10140517 w 11151594"/>
              <a:gd name="connsiteY25" fmla="*/ 3111297 h 3111297"/>
              <a:gd name="connsiteX26" fmla="*/ 9557056 w 11151594"/>
              <a:gd name="connsiteY26" fmla="*/ 3111297 h 3111297"/>
              <a:gd name="connsiteX27" fmla="*/ 8870632 w 11151594"/>
              <a:gd name="connsiteY27" fmla="*/ 3111297 h 3111297"/>
              <a:gd name="connsiteX28" fmla="*/ 8390135 w 11151594"/>
              <a:gd name="connsiteY28" fmla="*/ 3111297 h 3111297"/>
              <a:gd name="connsiteX29" fmla="*/ 7909639 w 11151594"/>
              <a:gd name="connsiteY29" fmla="*/ 3111297 h 3111297"/>
              <a:gd name="connsiteX30" fmla="*/ 7532105 w 11151594"/>
              <a:gd name="connsiteY30" fmla="*/ 3111297 h 3111297"/>
              <a:gd name="connsiteX31" fmla="*/ 6948645 w 11151594"/>
              <a:gd name="connsiteY31" fmla="*/ 3111297 h 3111297"/>
              <a:gd name="connsiteX32" fmla="*/ 6159257 w 11151594"/>
              <a:gd name="connsiteY32" fmla="*/ 3111297 h 3111297"/>
              <a:gd name="connsiteX33" fmla="*/ 5472833 w 11151594"/>
              <a:gd name="connsiteY33" fmla="*/ 3111297 h 3111297"/>
              <a:gd name="connsiteX34" fmla="*/ 4992337 w 11151594"/>
              <a:gd name="connsiteY34" fmla="*/ 3111297 h 3111297"/>
              <a:gd name="connsiteX35" fmla="*/ 4614803 w 11151594"/>
              <a:gd name="connsiteY35" fmla="*/ 3111297 h 3111297"/>
              <a:gd name="connsiteX36" fmla="*/ 3722452 w 11151594"/>
              <a:gd name="connsiteY36" fmla="*/ 3111297 h 3111297"/>
              <a:gd name="connsiteX37" fmla="*/ 3138992 w 11151594"/>
              <a:gd name="connsiteY37" fmla="*/ 3111297 h 3111297"/>
              <a:gd name="connsiteX38" fmla="*/ 2349604 w 11151594"/>
              <a:gd name="connsiteY38" fmla="*/ 3111297 h 3111297"/>
              <a:gd name="connsiteX39" fmla="*/ 1972071 w 11151594"/>
              <a:gd name="connsiteY39" fmla="*/ 3111297 h 3111297"/>
              <a:gd name="connsiteX40" fmla="*/ 1491574 w 11151594"/>
              <a:gd name="connsiteY40" fmla="*/ 3111297 h 3111297"/>
              <a:gd name="connsiteX41" fmla="*/ 427617 w 11151594"/>
              <a:gd name="connsiteY41" fmla="*/ 3111297 h 3111297"/>
              <a:gd name="connsiteX42" fmla="*/ 0 w 11151594"/>
              <a:gd name="connsiteY42" fmla="*/ 2683680 h 3111297"/>
              <a:gd name="connsiteX43" fmla="*/ 0 w 11151594"/>
              <a:gd name="connsiteY43" fmla="*/ 2187346 h 3111297"/>
              <a:gd name="connsiteX44" fmla="*/ 0 w 11151594"/>
              <a:gd name="connsiteY44" fmla="*/ 1645891 h 3111297"/>
              <a:gd name="connsiteX45" fmla="*/ 0 w 11151594"/>
              <a:gd name="connsiteY45" fmla="*/ 1059315 h 3111297"/>
              <a:gd name="connsiteX46" fmla="*/ 0 w 11151594"/>
              <a:gd name="connsiteY46" fmla="*/ 427617 h 311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111297" fill="none" extrusionOk="0">
                <a:moveTo>
                  <a:pt x="0" y="427617"/>
                </a:moveTo>
                <a:cubicBezTo>
                  <a:pt x="-7387" y="194142"/>
                  <a:pt x="144135" y="21854"/>
                  <a:pt x="427617" y="0"/>
                </a:cubicBezTo>
                <a:cubicBezTo>
                  <a:pt x="526950" y="10687"/>
                  <a:pt x="663987" y="570"/>
                  <a:pt x="805150" y="0"/>
                </a:cubicBezTo>
                <a:cubicBezTo>
                  <a:pt x="946313" y="-570"/>
                  <a:pt x="1104107" y="17187"/>
                  <a:pt x="1388611" y="0"/>
                </a:cubicBezTo>
                <a:cubicBezTo>
                  <a:pt x="1673115" y="-17187"/>
                  <a:pt x="1713610" y="-13424"/>
                  <a:pt x="1869107" y="0"/>
                </a:cubicBezTo>
                <a:cubicBezTo>
                  <a:pt x="2024604" y="13424"/>
                  <a:pt x="2302743" y="26234"/>
                  <a:pt x="2658495" y="0"/>
                </a:cubicBezTo>
                <a:cubicBezTo>
                  <a:pt x="3014247" y="-26234"/>
                  <a:pt x="3288021" y="37237"/>
                  <a:pt x="3447883" y="0"/>
                </a:cubicBezTo>
                <a:cubicBezTo>
                  <a:pt x="3607745" y="-37237"/>
                  <a:pt x="3976797" y="-2017"/>
                  <a:pt x="4237270" y="0"/>
                </a:cubicBezTo>
                <a:cubicBezTo>
                  <a:pt x="4497743" y="2017"/>
                  <a:pt x="4512851" y="-16154"/>
                  <a:pt x="4614803" y="0"/>
                </a:cubicBezTo>
                <a:cubicBezTo>
                  <a:pt x="4716755" y="16154"/>
                  <a:pt x="4837248" y="-9425"/>
                  <a:pt x="4992337" y="0"/>
                </a:cubicBezTo>
                <a:cubicBezTo>
                  <a:pt x="5147426" y="9425"/>
                  <a:pt x="5413076" y="5721"/>
                  <a:pt x="5678761" y="0"/>
                </a:cubicBezTo>
                <a:cubicBezTo>
                  <a:pt x="5944446" y="-5721"/>
                  <a:pt x="6204087" y="-37909"/>
                  <a:pt x="6468148" y="0"/>
                </a:cubicBezTo>
                <a:cubicBezTo>
                  <a:pt x="6732209" y="37909"/>
                  <a:pt x="6692257" y="16074"/>
                  <a:pt x="6845681" y="0"/>
                </a:cubicBezTo>
                <a:cubicBezTo>
                  <a:pt x="6999105" y="-16074"/>
                  <a:pt x="7376238" y="-27081"/>
                  <a:pt x="7738033" y="0"/>
                </a:cubicBezTo>
                <a:cubicBezTo>
                  <a:pt x="8099828" y="27081"/>
                  <a:pt x="8087704" y="9354"/>
                  <a:pt x="8321493" y="0"/>
                </a:cubicBezTo>
                <a:cubicBezTo>
                  <a:pt x="8555282" y="-9354"/>
                  <a:pt x="8626688" y="-1677"/>
                  <a:pt x="8904953" y="0"/>
                </a:cubicBezTo>
                <a:cubicBezTo>
                  <a:pt x="9183218" y="1677"/>
                  <a:pt x="9155252" y="3949"/>
                  <a:pt x="9282487" y="0"/>
                </a:cubicBezTo>
                <a:cubicBezTo>
                  <a:pt x="9409722" y="-3949"/>
                  <a:pt x="9778924" y="-17217"/>
                  <a:pt x="10071874" y="0"/>
                </a:cubicBezTo>
                <a:cubicBezTo>
                  <a:pt x="10364824" y="17217"/>
                  <a:pt x="10413265" y="506"/>
                  <a:pt x="10723977" y="0"/>
                </a:cubicBezTo>
                <a:cubicBezTo>
                  <a:pt x="10930323" y="-1689"/>
                  <a:pt x="11158544" y="190352"/>
                  <a:pt x="11151594" y="427617"/>
                </a:cubicBezTo>
                <a:cubicBezTo>
                  <a:pt x="11158509" y="699234"/>
                  <a:pt x="11178702" y="776496"/>
                  <a:pt x="11151594" y="1014193"/>
                </a:cubicBezTo>
                <a:cubicBezTo>
                  <a:pt x="11124486" y="1251890"/>
                  <a:pt x="11139036" y="1388164"/>
                  <a:pt x="11151594" y="1578209"/>
                </a:cubicBezTo>
                <a:cubicBezTo>
                  <a:pt x="11164152" y="1768254"/>
                  <a:pt x="11156209" y="1924608"/>
                  <a:pt x="11151594" y="2074543"/>
                </a:cubicBezTo>
                <a:cubicBezTo>
                  <a:pt x="11146979" y="2224478"/>
                  <a:pt x="11178324" y="2394795"/>
                  <a:pt x="11151594" y="2683680"/>
                </a:cubicBezTo>
                <a:cubicBezTo>
                  <a:pt x="11122294" y="2883296"/>
                  <a:pt x="10931166" y="3113341"/>
                  <a:pt x="10723977" y="3111297"/>
                </a:cubicBezTo>
                <a:cubicBezTo>
                  <a:pt x="10435399" y="3132829"/>
                  <a:pt x="10419498" y="3106501"/>
                  <a:pt x="10140517" y="3111297"/>
                </a:cubicBezTo>
                <a:cubicBezTo>
                  <a:pt x="9861536" y="3116093"/>
                  <a:pt x="9828814" y="3117912"/>
                  <a:pt x="9557056" y="3111297"/>
                </a:cubicBezTo>
                <a:cubicBezTo>
                  <a:pt x="9285298" y="3104682"/>
                  <a:pt x="9166155" y="3112255"/>
                  <a:pt x="8870632" y="3111297"/>
                </a:cubicBezTo>
                <a:cubicBezTo>
                  <a:pt x="8575109" y="3110339"/>
                  <a:pt x="8494060" y="3129760"/>
                  <a:pt x="8390135" y="3111297"/>
                </a:cubicBezTo>
                <a:cubicBezTo>
                  <a:pt x="8286210" y="3092834"/>
                  <a:pt x="8045060" y="3129473"/>
                  <a:pt x="7909639" y="3111297"/>
                </a:cubicBezTo>
                <a:cubicBezTo>
                  <a:pt x="7774218" y="3093121"/>
                  <a:pt x="7629048" y="3093753"/>
                  <a:pt x="7532105" y="3111297"/>
                </a:cubicBezTo>
                <a:cubicBezTo>
                  <a:pt x="7435162" y="3128841"/>
                  <a:pt x="7153941" y="3083503"/>
                  <a:pt x="6948645" y="3111297"/>
                </a:cubicBezTo>
                <a:cubicBezTo>
                  <a:pt x="6743349" y="3139091"/>
                  <a:pt x="6338437" y="3094192"/>
                  <a:pt x="6159257" y="3111297"/>
                </a:cubicBezTo>
                <a:cubicBezTo>
                  <a:pt x="5980077" y="3128402"/>
                  <a:pt x="5723381" y="3119062"/>
                  <a:pt x="5472833" y="3111297"/>
                </a:cubicBezTo>
                <a:cubicBezTo>
                  <a:pt x="5222285" y="3103532"/>
                  <a:pt x="5156994" y="3089514"/>
                  <a:pt x="4992337" y="3111297"/>
                </a:cubicBezTo>
                <a:cubicBezTo>
                  <a:pt x="4827680" y="3133080"/>
                  <a:pt x="4782064" y="3110078"/>
                  <a:pt x="4614803" y="3111297"/>
                </a:cubicBezTo>
                <a:cubicBezTo>
                  <a:pt x="4447542" y="3112516"/>
                  <a:pt x="3968318" y="3116955"/>
                  <a:pt x="3722452" y="3111297"/>
                </a:cubicBezTo>
                <a:cubicBezTo>
                  <a:pt x="3476586" y="3105639"/>
                  <a:pt x="3284749" y="3094793"/>
                  <a:pt x="3138992" y="3111297"/>
                </a:cubicBezTo>
                <a:cubicBezTo>
                  <a:pt x="2993235" y="3127801"/>
                  <a:pt x="2680243" y="3141621"/>
                  <a:pt x="2349604" y="3111297"/>
                </a:cubicBezTo>
                <a:cubicBezTo>
                  <a:pt x="2018965" y="3080973"/>
                  <a:pt x="2133859" y="3125358"/>
                  <a:pt x="1972071" y="3111297"/>
                </a:cubicBezTo>
                <a:cubicBezTo>
                  <a:pt x="1810283" y="3097236"/>
                  <a:pt x="1602076" y="3125653"/>
                  <a:pt x="1491574" y="3111297"/>
                </a:cubicBezTo>
                <a:cubicBezTo>
                  <a:pt x="1381072" y="3096941"/>
                  <a:pt x="640457" y="3088603"/>
                  <a:pt x="427617" y="3111297"/>
                </a:cubicBezTo>
                <a:cubicBezTo>
                  <a:pt x="197516" y="3097720"/>
                  <a:pt x="-10484" y="2927765"/>
                  <a:pt x="0" y="2683680"/>
                </a:cubicBezTo>
                <a:cubicBezTo>
                  <a:pt x="-14055" y="2508093"/>
                  <a:pt x="-22202" y="2348644"/>
                  <a:pt x="0" y="2187346"/>
                </a:cubicBezTo>
                <a:cubicBezTo>
                  <a:pt x="22202" y="2026048"/>
                  <a:pt x="-7444" y="1795167"/>
                  <a:pt x="0" y="1645891"/>
                </a:cubicBezTo>
                <a:cubicBezTo>
                  <a:pt x="7444" y="1496616"/>
                  <a:pt x="3443" y="1285847"/>
                  <a:pt x="0" y="1059315"/>
                </a:cubicBezTo>
                <a:cubicBezTo>
                  <a:pt x="-3443" y="832783"/>
                  <a:pt x="4337" y="717127"/>
                  <a:pt x="0" y="427617"/>
                </a:cubicBezTo>
                <a:close/>
              </a:path>
              <a:path w="11151594" h="3111297" stroke="0" extrusionOk="0">
                <a:moveTo>
                  <a:pt x="0" y="427617"/>
                </a:moveTo>
                <a:cubicBezTo>
                  <a:pt x="-10289" y="186991"/>
                  <a:pt x="191688" y="6072"/>
                  <a:pt x="427617" y="0"/>
                </a:cubicBezTo>
                <a:cubicBezTo>
                  <a:pt x="646297" y="-28721"/>
                  <a:pt x="889213" y="18197"/>
                  <a:pt x="1011077" y="0"/>
                </a:cubicBezTo>
                <a:cubicBezTo>
                  <a:pt x="1132941" y="-18197"/>
                  <a:pt x="1629512" y="26605"/>
                  <a:pt x="1800465" y="0"/>
                </a:cubicBezTo>
                <a:cubicBezTo>
                  <a:pt x="1971418" y="-26605"/>
                  <a:pt x="2093309" y="668"/>
                  <a:pt x="2177998" y="0"/>
                </a:cubicBezTo>
                <a:cubicBezTo>
                  <a:pt x="2262687" y="-668"/>
                  <a:pt x="2595603" y="-22630"/>
                  <a:pt x="2967386" y="0"/>
                </a:cubicBezTo>
                <a:cubicBezTo>
                  <a:pt x="3339169" y="22630"/>
                  <a:pt x="3239311" y="-17870"/>
                  <a:pt x="3344919" y="0"/>
                </a:cubicBezTo>
                <a:cubicBezTo>
                  <a:pt x="3450527" y="17870"/>
                  <a:pt x="3895075" y="24532"/>
                  <a:pt x="4134307" y="0"/>
                </a:cubicBezTo>
                <a:cubicBezTo>
                  <a:pt x="4373539" y="-24532"/>
                  <a:pt x="4645745" y="13118"/>
                  <a:pt x="4820731" y="0"/>
                </a:cubicBezTo>
                <a:cubicBezTo>
                  <a:pt x="4995717" y="-13118"/>
                  <a:pt x="5112526" y="26762"/>
                  <a:pt x="5404191" y="0"/>
                </a:cubicBezTo>
                <a:cubicBezTo>
                  <a:pt x="5695856" y="-26762"/>
                  <a:pt x="5753911" y="17656"/>
                  <a:pt x="6090615" y="0"/>
                </a:cubicBezTo>
                <a:cubicBezTo>
                  <a:pt x="6427319" y="-17656"/>
                  <a:pt x="6615224" y="-9027"/>
                  <a:pt x="6880003" y="0"/>
                </a:cubicBezTo>
                <a:cubicBezTo>
                  <a:pt x="7144782" y="9027"/>
                  <a:pt x="7391312" y="-9530"/>
                  <a:pt x="7566427" y="0"/>
                </a:cubicBezTo>
                <a:cubicBezTo>
                  <a:pt x="7741542" y="9530"/>
                  <a:pt x="7860635" y="13219"/>
                  <a:pt x="8046923" y="0"/>
                </a:cubicBezTo>
                <a:cubicBezTo>
                  <a:pt x="8233211" y="-13219"/>
                  <a:pt x="8354310" y="16374"/>
                  <a:pt x="8527420" y="0"/>
                </a:cubicBezTo>
                <a:cubicBezTo>
                  <a:pt x="8700530" y="-16374"/>
                  <a:pt x="8810581" y="472"/>
                  <a:pt x="9007917" y="0"/>
                </a:cubicBezTo>
                <a:cubicBezTo>
                  <a:pt x="9205253" y="-472"/>
                  <a:pt x="9299123" y="-15053"/>
                  <a:pt x="9488414" y="0"/>
                </a:cubicBezTo>
                <a:cubicBezTo>
                  <a:pt x="9677705" y="15053"/>
                  <a:pt x="10337144" y="3344"/>
                  <a:pt x="10723977" y="0"/>
                </a:cubicBezTo>
                <a:cubicBezTo>
                  <a:pt x="10967301" y="1238"/>
                  <a:pt x="11203046" y="181175"/>
                  <a:pt x="11151594" y="427617"/>
                </a:cubicBezTo>
                <a:cubicBezTo>
                  <a:pt x="11174690" y="546383"/>
                  <a:pt x="11164773" y="881899"/>
                  <a:pt x="11151594" y="1014193"/>
                </a:cubicBezTo>
                <a:cubicBezTo>
                  <a:pt x="11138415" y="1146487"/>
                  <a:pt x="11156576" y="1407799"/>
                  <a:pt x="11151594" y="1578209"/>
                </a:cubicBezTo>
                <a:cubicBezTo>
                  <a:pt x="11146612" y="1748619"/>
                  <a:pt x="11140475" y="2013286"/>
                  <a:pt x="11151594" y="2142225"/>
                </a:cubicBezTo>
                <a:cubicBezTo>
                  <a:pt x="11162713" y="2271164"/>
                  <a:pt x="11136659" y="2513847"/>
                  <a:pt x="11151594" y="2683680"/>
                </a:cubicBezTo>
                <a:cubicBezTo>
                  <a:pt x="11146468" y="2900287"/>
                  <a:pt x="10935741" y="3118550"/>
                  <a:pt x="10723977" y="3111297"/>
                </a:cubicBezTo>
                <a:cubicBezTo>
                  <a:pt x="10508322" y="3109591"/>
                  <a:pt x="10395115" y="3114758"/>
                  <a:pt x="10140517" y="3111297"/>
                </a:cubicBezTo>
                <a:cubicBezTo>
                  <a:pt x="9885919" y="3107836"/>
                  <a:pt x="9763735" y="3134837"/>
                  <a:pt x="9557056" y="3111297"/>
                </a:cubicBezTo>
                <a:cubicBezTo>
                  <a:pt x="9350377" y="3087757"/>
                  <a:pt x="9192771" y="3136834"/>
                  <a:pt x="8973596" y="3111297"/>
                </a:cubicBezTo>
                <a:cubicBezTo>
                  <a:pt x="8754421" y="3085760"/>
                  <a:pt x="8701043" y="3121054"/>
                  <a:pt x="8596063" y="3111297"/>
                </a:cubicBezTo>
                <a:cubicBezTo>
                  <a:pt x="8491083" y="3101540"/>
                  <a:pt x="8365993" y="3117214"/>
                  <a:pt x="8218529" y="3111297"/>
                </a:cubicBezTo>
                <a:cubicBezTo>
                  <a:pt x="8071065" y="3105380"/>
                  <a:pt x="7935358" y="3117208"/>
                  <a:pt x="7840996" y="3111297"/>
                </a:cubicBezTo>
                <a:cubicBezTo>
                  <a:pt x="7746634" y="3105386"/>
                  <a:pt x="7441119" y="3130485"/>
                  <a:pt x="7257536" y="3111297"/>
                </a:cubicBezTo>
                <a:cubicBezTo>
                  <a:pt x="7073953" y="3092109"/>
                  <a:pt x="6836154" y="3117324"/>
                  <a:pt x="6571112" y="3111297"/>
                </a:cubicBezTo>
                <a:cubicBezTo>
                  <a:pt x="6306070" y="3105270"/>
                  <a:pt x="5963983" y="3086949"/>
                  <a:pt x="5678761" y="3111297"/>
                </a:cubicBezTo>
                <a:cubicBezTo>
                  <a:pt x="5393539" y="3135645"/>
                  <a:pt x="5283582" y="3080825"/>
                  <a:pt x="4992337" y="3111297"/>
                </a:cubicBezTo>
                <a:cubicBezTo>
                  <a:pt x="4701092" y="3141769"/>
                  <a:pt x="4772801" y="3125978"/>
                  <a:pt x="4614803" y="3111297"/>
                </a:cubicBezTo>
                <a:cubicBezTo>
                  <a:pt x="4456805" y="3096616"/>
                  <a:pt x="3994975" y="3110874"/>
                  <a:pt x="3825416" y="3111297"/>
                </a:cubicBezTo>
                <a:cubicBezTo>
                  <a:pt x="3655857" y="3111720"/>
                  <a:pt x="3537118" y="3118780"/>
                  <a:pt x="3344919" y="3111297"/>
                </a:cubicBezTo>
                <a:cubicBezTo>
                  <a:pt x="3152720" y="3103814"/>
                  <a:pt x="2772996" y="3076623"/>
                  <a:pt x="2555531" y="3111297"/>
                </a:cubicBezTo>
                <a:cubicBezTo>
                  <a:pt x="2338066" y="3145971"/>
                  <a:pt x="2128245" y="3081950"/>
                  <a:pt x="1869107" y="3111297"/>
                </a:cubicBezTo>
                <a:cubicBezTo>
                  <a:pt x="1609969" y="3140644"/>
                  <a:pt x="1498108" y="3099431"/>
                  <a:pt x="1388611" y="3111297"/>
                </a:cubicBezTo>
                <a:cubicBezTo>
                  <a:pt x="1279114" y="3123163"/>
                  <a:pt x="764152" y="3091439"/>
                  <a:pt x="427617" y="3111297"/>
                </a:cubicBezTo>
                <a:cubicBezTo>
                  <a:pt x="186229" y="3099345"/>
                  <a:pt x="12614" y="2948317"/>
                  <a:pt x="0" y="2683680"/>
                </a:cubicBezTo>
                <a:cubicBezTo>
                  <a:pt x="5933" y="2489221"/>
                  <a:pt x="24082" y="2405108"/>
                  <a:pt x="0" y="2187346"/>
                </a:cubicBezTo>
                <a:cubicBezTo>
                  <a:pt x="-24082" y="1969584"/>
                  <a:pt x="9586" y="1823936"/>
                  <a:pt x="0" y="1578209"/>
                </a:cubicBezTo>
                <a:cubicBezTo>
                  <a:pt x="-9586" y="1332482"/>
                  <a:pt x="7819" y="1323212"/>
                  <a:pt x="0" y="1081875"/>
                </a:cubicBezTo>
                <a:cubicBezTo>
                  <a:pt x="-7819" y="840538"/>
                  <a:pt x="24603" y="709303"/>
                  <a:pt x="0" y="427617"/>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custGeom>
                    <a:avLst/>
                    <a:gdLst>
                      <a:gd name="connsiteX0" fmla="*/ 0 w 11151594"/>
                      <a:gd name="connsiteY0" fmla="*/ 444332 h 3232914"/>
                      <a:gd name="connsiteX1" fmla="*/ 427617 w 11151594"/>
                      <a:gd name="connsiteY1" fmla="*/ 0 h 3232914"/>
                      <a:gd name="connsiteX2" fmla="*/ 805150 w 11151594"/>
                      <a:gd name="connsiteY2" fmla="*/ 0 h 3232914"/>
                      <a:gd name="connsiteX3" fmla="*/ 1388611 w 11151594"/>
                      <a:gd name="connsiteY3" fmla="*/ 0 h 3232914"/>
                      <a:gd name="connsiteX4" fmla="*/ 1869107 w 11151594"/>
                      <a:gd name="connsiteY4" fmla="*/ 0 h 3232914"/>
                      <a:gd name="connsiteX5" fmla="*/ 2658495 w 11151594"/>
                      <a:gd name="connsiteY5" fmla="*/ 0 h 3232914"/>
                      <a:gd name="connsiteX6" fmla="*/ 3447883 w 11151594"/>
                      <a:gd name="connsiteY6" fmla="*/ 0 h 3232914"/>
                      <a:gd name="connsiteX7" fmla="*/ 4237270 w 11151594"/>
                      <a:gd name="connsiteY7" fmla="*/ 0 h 3232914"/>
                      <a:gd name="connsiteX8" fmla="*/ 4614803 w 11151594"/>
                      <a:gd name="connsiteY8" fmla="*/ 0 h 3232914"/>
                      <a:gd name="connsiteX9" fmla="*/ 4992337 w 11151594"/>
                      <a:gd name="connsiteY9" fmla="*/ 0 h 3232914"/>
                      <a:gd name="connsiteX10" fmla="*/ 5678761 w 11151594"/>
                      <a:gd name="connsiteY10" fmla="*/ 0 h 3232914"/>
                      <a:gd name="connsiteX11" fmla="*/ 6468148 w 11151594"/>
                      <a:gd name="connsiteY11" fmla="*/ 0 h 3232914"/>
                      <a:gd name="connsiteX12" fmla="*/ 6845681 w 11151594"/>
                      <a:gd name="connsiteY12" fmla="*/ 0 h 3232914"/>
                      <a:gd name="connsiteX13" fmla="*/ 7738033 w 11151594"/>
                      <a:gd name="connsiteY13" fmla="*/ 0 h 3232914"/>
                      <a:gd name="connsiteX14" fmla="*/ 8321493 w 11151594"/>
                      <a:gd name="connsiteY14" fmla="*/ 0 h 3232914"/>
                      <a:gd name="connsiteX15" fmla="*/ 8904953 w 11151594"/>
                      <a:gd name="connsiteY15" fmla="*/ 0 h 3232914"/>
                      <a:gd name="connsiteX16" fmla="*/ 9282487 w 11151594"/>
                      <a:gd name="connsiteY16" fmla="*/ 0 h 3232914"/>
                      <a:gd name="connsiteX17" fmla="*/ 10071874 w 11151594"/>
                      <a:gd name="connsiteY17" fmla="*/ 0 h 3232914"/>
                      <a:gd name="connsiteX18" fmla="*/ 10723977 w 11151594"/>
                      <a:gd name="connsiteY18" fmla="*/ 0 h 3232914"/>
                      <a:gd name="connsiteX19" fmla="*/ 11151594 w 11151594"/>
                      <a:gd name="connsiteY19" fmla="*/ 444332 h 3232914"/>
                      <a:gd name="connsiteX20" fmla="*/ 11151594 w 11151594"/>
                      <a:gd name="connsiteY20" fmla="*/ 1053836 h 3232914"/>
                      <a:gd name="connsiteX21" fmla="*/ 11151594 w 11151594"/>
                      <a:gd name="connsiteY21" fmla="*/ 1639899 h 3232914"/>
                      <a:gd name="connsiteX22" fmla="*/ 11151594 w 11151594"/>
                      <a:gd name="connsiteY22" fmla="*/ 2155634 h 3232914"/>
                      <a:gd name="connsiteX23" fmla="*/ 11151594 w 11151594"/>
                      <a:gd name="connsiteY23" fmla="*/ 2788581 h 3232914"/>
                      <a:gd name="connsiteX24" fmla="*/ 10723977 w 11151594"/>
                      <a:gd name="connsiteY24" fmla="*/ 3232914 h 3232914"/>
                      <a:gd name="connsiteX25" fmla="*/ 10140517 w 11151594"/>
                      <a:gd name="connsiteY25" fmla="*/ 3232914 h 3232914"/>
                      <a:gd name="connsiteX26" fmla="*/ 9557056 w 11151594"/>
                      <a:gd name="connsiteY26" fmla="*/ 3232914 h 3232914"/>
                      <a:gd name="connsiteX27" fmla="*/ 8870632 w 11151594"/>
                      <a:gd name="connsiteY27" fmla="*/ 3232914 h 3232914"/>
                      <a:gd name="connsiteX28" fmla="*/ 8390135 w 11151594"/>
                      <a:gd name="connsiteY28" fmla="*/ 3232914 h 3232914"/>
                      <a:gd name="connsiteX29" fmla="*/ 7909639 w 11151594"/>
                      <a:gd name="connsiteY29" fmla="*/ 3232914 h 3232914"/>
                      <a:gd name="connsiteX30" fmla="*/ 7532105 w 11151594"/>
                      <a:gd name="connsiteY30" fmla="*/ 3232914 h 3232914"/>
                      <a:gd name="connsiteX31" fmla="*/ 6948645 w 11151594"/>
                      <a:gd name="connsiteY31" fmla="*/ 3232914 h 3232914"/>
                      <a:gd name="connsiteX32" fmla="*/ 6159257 w 11151594"/>
                      <a:gd name="connsiteY32" fmla="*/ 3232914 h 3232914"/>
                      <a:gd name="connsiteX33" fmla="*/ 5472833 w 11151594"/>
                      <a:gd name="connsiteY33" fmla="*/ 3232914 h 3232914"/>
                      <a:gd name="connsiteX34" fmla="*/ 4992337 w 11151594"/>
                      <a:gd name="connsiteY34" fmla="*/ 3232914 h 3232914"/>
                      <a:gd name="connsiteX35" fmla="*/ 4614803 w 11151594"/>
                      <a:gd name="connsiteY35" fmla="*/ 3232914 h 3232914"/>
                      <a:gd name="connsiteX36" fmla="*/ 4159704 w 11151594"/>
                      <a:gd name="connsiteY36" fmla="*/ 3232914 h 3232914"/>
                      <a:gd name="connsiteX37" fmla="*/ 3722452 w 11151594"/>
                      <a:gd name="connsiteY37" fmla="*/ 3232914 h 3232914"/>
                      <a:gd name="connsiteX38" fmla="*/ 3138992 w 11151594"/>
                      <a:gd name="connsiteY38" fmla="*/ 3232914 h 3232914"/>
                      <a:gd name="connsiteX39" fmla="*/ 2349604 w 11151594"/>
                      <a:gd name="connsiteY39" fmla="*/ 3232914 h 3232914"/>
                      <a:gd name="connsiteX40" fmla="*/ 1972071 w 11151594"/>
                      <a:gd name="connsiteY40" fmla="*/ 3232914 h 3232914"/>
                      <a:gd name="connsiteX41" fmla="*/ 1491574 w 11151594"/>
                      <a:gd name="connsiteY41" fmla="*/ 3232914 h 3232914"/>
                      <a:gd name="connsiteX42" fmla="*/ 427617 w 11151594"/>
                      <a:gd name="connsiteY42" fmla="*/ 3232914 h 3232914"/>
                      <a:gd name="connsiteX43" fmla="*/ 0 w 11151594"/>
                      <a:gd name="connsiteY43" fmla="*/ 2788581 h 3232914"/>
                      <a:gd name="connsiteX44" fmla="*/ 0 w 11151594"/>
                      <a:gd name="connsiteY44" fmla="*/ 2272846 h 3232914"/>
                      <a:gd name="connsiteX45" fmla="*/ 0 w 11151594"/>
                      <a:gd name="connsiteY45" fmla="*/ 1710226 h 3232914"/>
                      <a:gd name="connsiteX46" fmla="*/ 0 w 11151594"/>
                      <a:gd name="connsiteY46" fmla="*/ 1100722 h 3232914"/>
                      <a:gd name="connsiteX47" fmla="*/ 0 w 11151594"/>
                      <a:gd name="connsiteY47" fmla="*/ 444332 h 3232914"/>
                      <a:gd name="connsiteX0" fmla="*/ 0 w 11151594"/>
                      <a:gd name="connsiteY0" fmla="*/ 444332 h 3232914"/>
                      <a:gd name="connsiteX1" fmla="*/ 427617 w 11151594"/>
                      <a:gd name="connsiteY1" fmla="*/ 0 h 3232914"/>
                      <a:gd name="connsiteX2" fmla="*/ 1011077 w 11151594"/>
                      <a:gd name="connsiteY2" fmla="*/ 0 h 3232914"/>
                      <a:gd name="connsiteX3" fmla="*/ 1800465 w 11151594"/>
                      <a:gd name="connsiteY3" fmla="*/ 0 h 3232914"/>
                      <a:gd name="connsiteX4" fmla="*/ 2177998 w 11151594"/>
                      <a:gd name="connsiteY4" fmla="*/ 0 h 3232914"/>
                      <a:gd name="connsiteX5" fmla="*/ 2967386 w 11151594"/>
                      <a:gd name="connsiteY5" fmla="*/ 0 h 3232914"/>
                      <a:gd name="connsiteX6" fmla="*/ 3344919 w 11151594"/>
                      <a:gd name="connsiteY6" fmla="*/ 0 h 3232914"/>
                      <a:gd name="connsiteX7" fmla="*/ 4134307 w 11151594"/>
                      <a:gd name="connsiteY7" fmla="*/ 0 h 3232914"/>
                      <a:gd name="connsiteX8" fmla="*/ 4820731 w 11151594"/>
                      <a:gd name="connsiteY8" fmla="*/ 0 h 3232914"/>
                      <a:gd name="connsiteX9" fmla="*/ 5404191 w 11151594"/>
                      <a:gd name="connsiteY9" fmla="*/ 0 h 3232914"/>
                      <a:gd name="connsiteX10" fmla="*/ 6090615 w 11151594"/>
                      <a:gd name="connsiteY10" fmla="*/ 0 h 3232914"/>
                      <a:gd name="connsiteX11" fmla="*/ 6880003 w 11151594"/>
                      <a:gd name="connsiteY11" fmla="*/ 0 h 3232914"/>
                      <a:gd name="connsiteX12" fmla="*/ 7566427 w 11151594"/>
                      <a:gd name="connsiteY12" fmla="*/ 0 h 3232914"/>
                      <a:gd name="connsiteX13" fmla="*/ 8046923 w 11151594"/>
                      <a:gd name="connsiteY13" fmla="*/ 0 h 3232914"/>
                      <a:gd name="connsiteX14" fmla="*/ 8527420 w 11151594"/>
                      <a:gd name="connsiteY14" fmla="*/ 0 h 3232914"/>
                      <a:gd name="connsiteX15" fmla="*/ 9007917 w 11151594"/>
                      <a:gd name="connsiteY15" fmla="*/ 0 h 3232914"/>
                      <a:gd name="connsiteX16" fmla="*/ 9488414 w 11151594"/>
                      <a:gd name="connsiteY16" fmla="*/ 0 h 3232914"/>
                      <a:gd name="connsiteX17" fmla="*/ 10723977 w 11151594"/>
                      <a:gd name="connsiteY17" fmla="*/ 0 h 3232914"/>
                      <a:gd name="connsiteX18" fmla="*/ 11151594 w 11151594"/>
                      <a:gd name="connsiteY18" fmla="*/ 444332 h 3232914"/>
                      <a:gd name="connsiteX19" fmla="*/ 11151594 w 11151594"/>
                      <a:gd name="connsiteY19" fmla="*/ 1053836 h 3232914"/>
                      <a:gd name="connsiteX20" fmla="*/ 11151594 w 11151594"/>
                      <a:gd name="connsiteY20" fmla="*/ 1639899 h 3232914"/>
                      <a:gd name="connsiteX21" fmla="*/ 11151594 w 11151594"/>
                      <a:gd name="connsiteY21" fmla="*/ 2225962 h 3232914"/>
                      <a:gd name="connsiteX22" fmla="*/ 11151594 w 11151594"/>
                      <a:gd name="connsiteY22" fmla="*/ 2788581 h 3232914"/>
                      <a:gd name="connsiteX23" fmla="*/ 10723977 w 11151594"/>
                      <a:gd name="connsiteY23" fmla="*/ 3232914 h 3232914"/>
                      <a:gd name="connsiteX24" fmla="*/ 10140517 w 11151594"/>
                      <a:gd name="connsiteY24" fmla="*/ 3232914 h 3232914"/>
                      <a:gd name="connsiteX25" fmla="*/ 9557056 w 11151594"/>
                      <a:gd name="connsiteY25" fmla="*/ 3232914 h 3232914"/>
                      <a:gd name="connsiteX26" fmla="*/ 8973596 w 11151594"/>
                      <a:gd name="connsiteY26" fmla="*/ 3232914 h 3232914"/>
                      <a:gd name="connsiteX27" fmla="*/ 8596063 w 11151594"/>
                      <a:gd name="connsiteY27" fmla="*/ 3232914 h 3232914"/>
                      <a:gd name="connsiteX28" fmla="*/ 8218529 w 11151594"/>
                      <a:gd name="connsiteY28" fmla="*/ 3232914 h 3232914"/>
                      <a:gd name="connsiteX29" fmla="*/ 7840996 w 11151594"/>
                      <a:gd name="connsiteY29" fmla="*/ 3232914 h 3232914"/>
                      <a:gd name="connsiteX30" fmla="*/ 7257536 w 11151594"/>
                      <a:gd name="connsiteY30" fmla="*/ 3232914 h 3232914"/>
                      <a:gd name="connsiteX31" fmla="*/ 6571112 w 11151594"/>
                      <a:gd name="connsiteY31" fmla="*/ 3232914 h 3232914"/>
                      <a:gd name="connsiteX32" fmla="*/ 5678761 w 11151594"/>
                      <a:gd name="connsiteY32" fmla="*/ 3232914 h 3232914"/>
                      <a:gd name="connsiteX33" fmla="*/ 4992337 w 11151594"/>
                      <a:gd name="connsiteY33" fmla="*/ 3232914 h 3232914"/>
                      <a:gd name="connsiteX34" fmla="*/ 4614803 w 11151594"/>
                      <a:gd name="connsiteY34" fmla="*/ 3232914 h 3232914"/>
                      <a:gd name="connsiteX35" fmla="*/ 3825416 w 11151594"/>
                      <a:gd name="connsiteY35" fmla="*/ 3232914 h 3232914"/>
                      <a:gd name="connsiteX36" fmla="*/ 3344919 w 11151594"/>
                      <a:gd name="connsiteY36" fmla="*/ 3232914 h 3232914"/>
                      <a:gd name="connsiteX37" fmla="*/ 2555531 w 11151594"/>
                      <a:gd name="connsiteY37" fmla="*/ 3232914 h 3232914"/>
                      <a:gd name="connsiteX38" fmla="*/ 1869107 w 11151594"/>
                      <a:gd name="connsiteY38" fmla="*/ 3232914 h 3232914"/>
                      <a:gd name="connsiteX39" fmla="*/ 1388611 w 11151594"/>
                      <a:gd name="connsiteY39" fmla="*/ 3232914 h 3232914"/>
                      <a:gd name="connsiteX40" fmla="*/ 427617 w 11151594"/>
                      <a:gd name="connsiteY40" fmla="*/ 3232914 h 3232914"/>
                      <a:gd name="connsiteX41" fmla="*/ 0 w 11151594"/>
                      <a:gd name="connsiteY41" fmla="*/ 2788581 h 3232914"/>
                      <a:gd name="connsiteX42" fmla="*/ 0 w 11151594"/>
                      <a:gd name="connsiteY42" fmla="*/ 2272846 h 3232914"/>
                      <a:gd name="connsiteX43" fmla="*/ 0 w 11151594"/>
                      <a:gd name="connsiteY43" fmla="*/ 1639899 h 3232914"/>
                      <a:gd name="connsiteX44" fmla="*/ 0 w 11151594"/>
                      <a:gd name="connsiteY44" fmla="*/ 1124164 h 3232914"/>
                      <a:gd name="connsiteX45" fmla="*/ 0 w 11151594"/>
                      <a:gd name="connsiteY45" fmla="*/ 444332 h 3232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151594" h="3232914" fill="none" extrusionOk="0">
                        <a:moveTo>
                          <a:pt x="0" y="444332"/>
                        </a:moveTo>
                        <a:cubicBezTo>
                          <a:pt x="-7912" y="165620"/>
                          <a:pt x="151583" y="78022"/>
                          <a:pt x="427617" y="0"/>
                        </a:cubicBezTo>
                        <a:cubicBezTo>
                          <a:pt x="515165" y="34402"/>
                          <a:pt x="670241" y="-3826"/>
                          <a:pt x="805150" y="0"/>
                        </a:cubicBezTo>
                        <a:cubicBezTo>
                          <a:pt x="929651" y="8911"/>
                          <a:pt x="1099513" y="38922"/>
                          <a:pt x="1388611" y="0"/>
                        </a:cubicBezTo>
                        <a:cubicBezTo>
                          <a:pt x="1669894" y="-18192"/>
                          <a:pt x="1712794" y="-17003"/>
                          <a:pt x="1869107" y="0"/>
                        </a:cubicBezTo>
                        <a:cubicBezTo>
                          <a:pt x="1998367" y="12462"/>
                          <a:pt x="2361370" y="17988"/>
                          <a:pt x="2658495" y="0"/>
                        </a:cubicBezTo>
                        <a:cubicBezTo>
                          <a:pt x="3020988" y="11697"/>
                          <a:pt x="3293101" y="73822"/>
                          <a:pt x="3447883" y="0"/>
                        </a:cubicBezTo>
                        <a:cubicBezTo>
                          <a:pt x="3637176" y="-33988"/>
                          <a:pt x="3983532" y="27188"/>
                          <a:pt x="4237270" y="0"/>
                        </a:cubicBezTo>
                        <a:cubicBezTo>
                          <a:pt x="4497080" y="7621"/>
                          <a:pt x="4518132" y="-19680"/>
                          <a:pt x="4614803" y="0"/>
                        </a:cubicBezTo>
                        <a:cubicBezTo>
                          <a:pt x="4691615" y="14658"/>
                          <a:pt x="4835274" y="-12257"/>
                          <a:pt x="4992337" y="0"/>
                        </a:cubicBezTo>
                        <a:cubicBezTo>
                          <a:pt x="5103692" y="12878"/>
                          <a:pt x="5386967" y="9089"/>
                          <a:pt x="5678761" y="0"/>
                        </a:cubicBezTo>
                        <a:cubicBezTo>
                          <a:pt x="5968396" y="-1071"/>
                          <a:pt x="6224194" y="21294"/>
                          <a:pt x="6468148" y="0"/>
                        </a:cubicBezTo>
                        <a:cubicBezTo>
                          <a:pt x="6742779" y="40402"/>
                          <a:pt x="6682688" y="16285"/>
                          <a:pt x="6845681" y="0"/>
                        </a:cubicBezTo>
                        <a:cubicBezTo>
                          <a:pt x="6917046" y="-18508"/>
                          <a:pt x="7400122" y="-97347"/>
                          <a:pt x="7738033" y="0"/>
                        </a:cubicBezTo>
                        <a:cubicBezTo>
                          <a:pt x="8102443" y="29704"/>
                          <a:pt x="8087364" y="9043"/>
                          <a:pt x="8321493" y="0"/>
                        </a:cubicBezTo>
                        <a:cubicBezTo>
                          <a:pt x="8563397" y="1187"/>
                          <a:pt x="8631445" y="-2037"/>
                          <a:pt x="8904953" y="0"/>
                        </a:cubicBezTo>
                        <a:cubicBezTo>
                          <a:pt x="9186649" y="4744"/>
                          <a:pt x="9159854" y="278"/>
                          <a:pt x="9282487" y="0"/>
                        </a:cubicBezTo>
                        <a:cubicBezTo>
                          <a:pt x="9473931" y="-36"/>
                          <a:pt x="9746859" y="-22976"/>
                          <a:pt x="10071874" y="0"/>
                        </a:cubicBezTo>
                        <a:cubicBezTo>
                          <a:pt x="10352741" y="17058"/>
                          <a:pt x="10417277" y="-527"/>
                          <a:pt x="10723977" y="0"/>
                        </a:cubicBezTo>
                        <a:cubicBezTo>
                          <a:pt x="10877056" y="21167"/>
                          <a:pt x="11190713" y="241957"/>
                          <a:pt x="11151594" y="444332"/>
                        </a:cubicBezTo>
                        <a:cubicBezTo>
                          <a:pt x="11159657" y="716794"/>
                          <a:pt x="11182976" y="804927"/>
                          <a:pt x="11151594" y="1053836"/>
                        </a:cubicBezTo>
                        <a:cubicBezTo>
                          <a:pt x="11105077" y="1320908"/>
                          <a:pt x="11135130" y="1437098"/>
                          <a:pt x="11151594" y="1639899"/>
                        </a:cubicBezTo>
                        <a:cubicBezTo>
                          <a:pt x="11177157" y="1827124"/>
                          <a:pt x="11161559" y="1988802"/>
                          <a:pt x="11151594" y="2155634"/>
                        </a:cubicBezTo>
                        <a:cubicBezTo>
                          <a:pt x="11161082" y="2310970"/>
                          <a:pt x="11146174" y="2458444"/>
                          <a:pt x="11151594" y="2788581"/>
                        </a:cubicBezTo>
                        <a:cubicBezTo>
                          <a:pt x="11127523" y="3028204"/>
                          <a:pt x="10936443" y="3238673"/>
                          <a:pt x="10723977" y="3232914"/>
                        </a:cubicBezTo>
                        <a:cubicBezTo>
                          <a:pt x="10432130" y="3252298"/>
                          <a:pt x="10414361" y="3223564"/>
                          <a:pt x="10140517" y="3232914"/>
                        </a:cubicBezTo>
                        <a:cubicBezTo>
                          <a:pt x="9860436" y="3231650"/>
                          <a:pt x="9828102" y="3243403"/>
                          <a:pt x="9557056" y="3232914"/>
                        </a:cubicBezTo>
                        <a:cubicBezTo>
                          <a:pt x="9297230" y="3238605"/>
                          <a:pt x="9188000" y="3223142"/>
                          <a:pt x="8870632" y="3232914"/>
                        </a:cubicBezTo>
                        <a:cubicBezTo>
                          <a:pt x="8583639" y="3243934"/>
                          <a:pt x="8496869" y="3237895"/>
                          <a:pt x="8390135" y="3232914"/>
                        </a:cubicBezTo>
                        <a:cubicBezTo>
                          <a:pt x="8291059" y="3182017"/>
                          <a:pt x="8035204" y="3241830"/>
                          <a:pt x="7909639" y="3232914"/>
                        </a:cubicBezTo>
                        <a:cubicBezTo>
                          <a:pt x="7776947" y="3210030"/>
                          <a:pt x="7630858" y="3196383"/>
                          <a:pt x="7532105" y="3232914"/>
                        </a:cubicBezTo>
                        <a:cubicBezTo>
                          <a:pt x="7441183" y="3250165"/>
                          <a:pt x="7151616" y="3176434"/>
                          <a:pt x="6948645" y="3232914"/>
                        </a:cubicBezTo>
                        <a:cubicBezTo>
                          <a:pt x="6752992" y="3286617"/>
                          <a:pt x="6336244" y="3229601"/>
                          <a:pt x="6159257" y="3232914"/>
                        </a:cubicBezTo>
                        <a:cubicBezTo>
                          <a:pt x="5939905" y="3279995"/>
                          <a:pt x="5775846" y="3235015"/>
                          <a:pt x="5472833" y="3232914"/>
                        </a:cubicBezTo>
                        <a:cubicBezTo>
                          <a:pt x="5221795" y="3221113"/>
                          <a:pt x="5162107" y="3218661"/>
                          <a:pt x="4992337" y="3232914"/>
                        </a:cubicBezTo>
                        <a:cubicBezTo>
                          <a:pt x="4819090" y="3263380"/>
                          <a:pt x="4779873" y="3224729"/>
                          <a:pt x="4614803" y="3232914"/>
                        </a:cubicBezTo>
                        <a:cubicBezTo>
                          <a:pt x="4470753" y="3223758"/>
                          <a:pt x="4270970" y="3218647"/>
                          <a:pt x="4159704" y="3232914"/>
                        </a:cubicBezTo>
                        <a:cubicBezTo>
                          <a:pt x="4048438" y="3247181"/>
                          <a:pt x="3847908" y="3232861"/>
                          <a:pt x="3722452" y="3232914"/>
                        </a:cubicBezTo>
                        <a:cubicBezTo>
                          <a:pt x="3459720" y="3205359"/>
                          <a:pt x="3301075" y="3240215"/>
                          <a:pt x="3138992" y="3232914"/>
                        </a:cubicBezTo>
                        <a:cubicBezTo>
                          <a:pt x="3031868" y="3272598"/>
                          <a:pt x="2661655" y="3301206"/>
                          <a:pt x="2349604" y="3232914"/>
                        </a:cubicBezTo>
                        <a:cubicBezTo>
                          <a:pt x="2021261" y="3217284"/>
                          <a:pt x="2131197" y="3261694"/>
                          <a:pt x="1972071" y="3232914"/>
                        </a:cubicBezTo>
                        <a:cubicBezTo>
                          <a:pt x="1794147" y="3202964"/>
                          <a:pt x="1615326" y="3250816"/>
                          <a:pt x="1491574" y="3232914"/>
                        </a:cubicBezTo>
                        <a:cubicBezTo>
                          <a:pt x="1385262" y="3192732"/>
                          <a:pt x="645616" y="3200541"/>
                          <a:pt x="427617" y="3232914"/>
                        </a:cubicBezTo>
                        <a:cubicBezTo>
                          <a:pt x="205291" y="3220306"/>
                          <a:pt x="5454" y="3000239"/>
                          <a:pt x="0" y="2788581"/>
                        </a:cubicBezTo>
                        <a:cubicBezTo>
                          <a:pt x="11725" y="2609474"/>
                          <a:pt x="-48286" y="2454021"/>
                          <a:pt x="0" y="2272846"/>
                        </a:cubicBezTo>
                        <a:cubicBezTo>
                          <a:pt x="38492" y="2133039"/>
                          <a:pt x="9918" y="1875572"/>
                          <a:pt x="0" y="1710226"/>
                        </a:cubicBezTo>
                        <a:cubicBezTo>
                          <a:pt x="18055" y="1566614"/>
                          <a:pt x="6815" y="1327439"/>
                          <a:pt x="0" y="1100722"/>
                        </a:cubicBezTo>
                        <a:cubicBezTo>
                          <a:pt x="-2878" y="890884"/>
                          <a:pt x="-1373" y="739541"/>
                          <a:pt x="0" y="444332"/>
                        </a:cubicBezTo>
                        <a:close/>
                      </a:path>
                      <a:path w="11151594" h="3232914" stroke="0" extrusionOk="0">
                        <a:moveTo>
                          <a:pt x="0" y="444332"/>
                        </a:moveTo>
                        <a:cubicBezTo>
                          <a:pt x="14651" y="157105"/>
                          <a:pt x="225564" y="33701"/>
                          <a:pt x="427617" y="0"/>
                        </a:cubicBezTo>
                        <a:cubicBezTo>
                          <a:pt x="629842" y="-13260"/>
                          <a:pt x="896115" y="19188"/>
                          <a:pt x="1011077" y="0"/>
                        </a:cubicBezTo>
                        <a:cubicBezTo>
                          <a:pt x="1106108" y="-36781"/>
                          <a:pt x="1590483" y="15601"/>
                          <a:pt x="1800465" y="0"/>
                        </a:cubicBezTo>
                        <a:cubicBezTo>
                          <a:pt x="1956674" y="-18791"/>
                          <a:pt x="2094265" y="2904"/>
                          <a:pt x="2177998" y="0"/>
                        </a:cubicBezTo>
                        <a:cubicBezTo>
                          <a:pt x="2232833" y="57459"/>
                          <a:pt x="2585164" y="-13060"/>
                          <a:pt x="2967386" y="0"/>
                        </a:cubicBezTo>
                        <a:cubicBezTo>
                          <a:pt x="3355105" y="35067"/>
                          <a:pt x="3238516" y="-24449"/>
                          <a:pt x="3344919" y="0"/>
                        </a:cubicBezTo>
                        <a:cubicBezTo>
                          <a:pt x="3455847" y="25924"/>
                          <a:pt x="3902675" y="71018"/>
                          <a:pt x="4134307" y="0"/>
                        </a:cubicBezTo>
                        <a:cubicBezTo>
                          <a:pt x="4386102" y="-32860"/>
                          <a:pt x="4637715" y="16580"/>
                          <a:pt x="4820731" y="0"/>
                        </a:cubicBezTo>
                        <a:cubicBezTo>
                          <a:pt x="4982723" y="5195"/>
                          <a:pt x="5125953" y="35379"/>
                          <a:pt x="5404191" y="0"/>
                        </a:cubicBezTo>
                        <a:cubicBezTo>
                          <a:pt x="5701703" y="-18376"/>
                          <a:pt x="5755359" y="19813"/>
                          <a:pt x="6090615" y="0"/>
                        </a:cubicBezTo>
                        <a:cubicBezTo>
                          <a:pt x="6407944" y="-29648"/>
                          <a:pt x="6577262" y="-29586"/>
                          <a:pt x="6880003" y="0"/>
                        </a:cubicBezTo>
                        <a:cubicBezTo>
                          <a:pt x="7138025" y="-16023"/>
                          <a:pt x="7398646" y="8063"/>
                          <a:pt x="7566427" y="0"/>
                        </a:cubicBezTo>
                        <a:cubicBezTo>
                          <a:pt x="7718411" y="-6014"/>
                          <a:pt x="7831662" y="9026"/>
                          <a:pt x="8046923" y="0"/>
                        </a:cubicBezTo>
                        <a:cubicBezTo>
                          <a:pt x="8230893" y="-3079"/>
                          <a:pt x="8365197" y="35521"/>
                          <a:pt x="8527420" y="0"/>
                        </a:cubicBezTo>
                        <a:cubicBezTo>
                          <a:pt x="8723238" y="-31933"/>
                          <a:pt x="8827348" y="3968"/>
                          <a:pt x="9007917" y="0"/>
                        </a:cubicBezTo>
                        <a:cubicBezTo>
                          <a:pt x="9183307" y="6553"/>
                          <a:pt x="9288808" y="-2236"/>
                          <a:pt x="9488414" y="0"/>
                        </a:cubicBezTo>
                        <a:cubicBezTo>
                          <a:pt x="9634353" y="15122"/>
                          <a:pt x="10272110" y="-19855"/>
                          <a:pt x="10723977" y="0"/>
                        </a:cubicBezTo>
                        <a:cubicBezTo>
                          <a:pt x="10949181" y="-22736"/>
                          <a:pt x="11189527" y="244713"/>
                          <a:pt x="11151594" y="444332"/>
                        </a:cubicBezTo>
                        <a:cubicBezTo>
                          <a:pt x="11150685" y="588093"/>
                          <a:pt x="11154711" y="924288"/>
                          <a:pt x="11151594" y="1053836"/>
                        </a:cubicBezTo>
                        <a:cubicBezTo>
                          <a:pt x="11129196" y="1189079"/>
                          <a:pt x="11178579" y="1441822"/>
                          <a:pt x="11151594" y="1639899"/>
                        </a:cubicBezTo>
                        <a:cubicBezTo>
                          <a:pt x="11136883" y="1794244"/>
                          <a:pt x="11136712" y="2101583"/>
                          <a:pt x="11151594" y="2225962"/>
                        </a:cubicBezTo>
                        <a:cubicBezTo>
                          <a:pt x="11152122" y="2375593"/>
                          <a:pt x="11142384" y="2613132"/>
                          <a:pt x="11151594" y="2788581"/>
                        </a:cubicBezTo>
                        <a:cubicBezTo>
                          <a:pt x="11151150" y="3005913"/>
                          <a:pt x="10949640" y="3267489"/>
                          <a:pt x="10723977" y="3232914"/>
                        </a:cubicBezTo>
                        <a:cubicBezTo>
                          <a:pt x="10535200" y="3225110"/>
                          <a:pt x="10402821" y="3258081"/>
                          <a:pt x="10140517" y="3232914"/>
                        </a:cubicBezTo>
                        <a:cubicBezTo>
                          <a:pt x="9876356" y="3236586"/>
                          <a:pt x="9773310" y="3257995"/>
                          <a:pt x="9557056" y="3232914"/>
                        </a:cubicBezTo>
                        <a:cubicBezTo>
                          <a:pt x="9331723" y="3199757"/>
                          <a:pt x="9188959" y="3287895"/>
                          <a:pt x="8973596" y="3232914"/>
                        </a:cubicBezTo>
                        <a:cubicBezTo>
                          <a:pt x="8748596" y="3197436"/>
                          <a:pt x="8703466" y="3247271"/>
                          <a:pt x="8596063" y="3232914"/>
                        </a:cubicBezTo>
                        <a:cubicBezTo>
                          <a:pt x="8496425" y="3211614"/>
                          <a:pt x="8345644" y="3240767"/>
                          <a:pt x="8218529" y="3232914"/>
                        </a:cubicBezTo>
                        <a:cubicBezTo>
                          <a:pt x="8093842" y="3220715"/>
                          <a:pt x="7913277" y="3236461"/>
                          <a:pt x="7840996" y="3232914"/>
                        </a:cubicBezTo>
                        <a:cubicBezTo>
                          <a:pt x="7756890" y="3216577"/>
                          <a:pt x="7467119" y="3220669"/>
                          <a:pt x="7257536" y="3232914"/>
                        </a:cubicBezTo>
                        <a:cubicBezTo>
                          <a:pt x="7040889" y="3232809"/>
                          <a:pt x="6848249" y="3210349"/>
                          <a:pt x="6571112" y="3232914"/>
                        </a:cubicBezTo>
                        <a:cubicBezTo>
                          <a:pt x="6298106" y="3236004"/>
                          <a:pt x="5947237" y="3251494"/>
                          <a:pt x="5678761" y="3232914"/>
                        </a:cubicBezTo>
                        <a:cubicBezTo>
                          <a:pt x="5413767" y="3276910"/>
                          <a:pt x="5294940" y="3183644"/>
                          <a:pt x="4992337" y="3232914"/>
                        </a:cubicBezTo>
                        <a:cubicBezTo>
                          <a:pt x="4695069" y="3260857"/>
                          <a:pt x="4767308" y="3255187"/>
                          <a:pt x="4614803" y="3232914"/>
                        </a:cubicBezTo>
                        <a:cubicBezTo>
                          <a:pt x="4428094" y="3190440"/>
                          <a:pt x="4003747" y="3238004"/>
                          <a:pt x="3825416" y="3232914"/>
                        </a:cubicBezTo>
                        <a:cubicBezTo>
                          <a:pt x="3672185" y="3221859"/>
                          <a:pt x="3550611" y="3235510"/>
                          <a:pt x="3344919" y="3232914"/>
                        </a:cubicBezTo>
                        <a:cubicBezTo>
                          <a:pt x="3162849" y="3213011"/>
                          <a:pt x="2788903" y="3231953"/>
                          <a:pt x="2555531" y="3232914"/>
                        </a:cubicBezTo>
                        <a:cubicBezTo>
                          <a:pt x="2341566" y="3281671"/>
                          <a:pt x="2155609" y="3160304"/>
                          <a:pt x="1869107" y="3232914"/>
                        </a:cubicBezTo>
                        <a:cubicBezTo>
                          <a:pt x="1591488" y="3258983"/>
                          <a:pt x="1499953" y="3225082"/>
                          <a:pt x="1388611" y="3232914"/>
                        </a:cubicBezTo>
                        <a:cubicBezTo>
                          <a:pt x="1270527" y="3292355"/>
                          <a:pt x="729413" y="3258729"/>
                          <a:pt x="427617" y="3232914"/>
                        </a:cubicBezTo>
                        <a:cubicBezTo>
                          <a:pt x="224710" y="3235748"/>
                          <a:pt x="41618" y="3029020"/>
                          <a:pt x="0" y="2788581"/>
                        </a:cubicBezTo>
                        <a:cubicBezTo>
                          <a:pt x="6582" y="2588674"/>
                          <a:pt x="35902" y="2497019"/>
                          <a:pt x="0" y="2272846"/>
                        </a:cubicBezTo>
                        <a:cubicBezTo>
                          <a:pt x="-39182" y="2053908"/>
                          <a:pt x="-23516" y="1902575"/>
                          <a:pt x="0" y="1639899"/>
                        </a:cubicBezTo>
                        <a:cubicBezTo>
                          <a:pt x="-10798" y="1386373"/>
                          <a:pt x="11111" y="1376365"/>
                          <a:pt x="0" y="1124164"/>
                        </a:cubicBezTo>
                        <a:cubicBezTo>
                          <a:pt x="-26232" y="855000"/>
                          <a:pt x="53510" y="742545"/>
                          <a:pt x="0" y="444332"/>
                        </a:cubicBezTo>
                        <a:close/>
                      </a:path>
                      <a:path w="11151594" h="3232914" fill="none" stroke="0" extrusionOk="0">
                        <a:moveTo>
                          <a:pt x="0" y="444332"/>
                        </a:moveTo>
                        <a:cubicBezTo>
                          <a:pt x="-26906" y="193269"/>
                          <a:pt x="145548" y="58915"/>
                          <a:pt x="427617" y="0"/>
                        </a:cubicBezTo>
                        <a:cubicBezTo>
                          <a:pt x="505567" y="1950"/>
                          <a:pt x="679427" y="-29787"/>
                          <a:pt x="805150" y="0"/>
                        </a:cubicBezTo>
                        <a:cubicBezTo>
                          <a:pt x="942608" y="-5064"/>
                          <a:pt x="1126194" y="-11460"/>
                          <a:pt x="1388611" y="0"/>
                        </a:cubicBezTo>
                        <a:cubicBezTo>
                          <a:pt x="1677209" y="-10593"/>
                          <a:pt x="1718180" y="-10633"/>
                          <a:pt x="1869107" y="0"/>
                        </a:cubicBezTo>
                        <a:cubicBezTo>
                          <a:pt x="2029025" y="45216"/>
                          <a:pt x="2329151" y="76847"/>
                          <a:pt x="2658495" y="0"/>
                        </a:cubicBezTo>
                        <a:cubicBezTo>
                          <a:pt x="3024454" y="-57951"/>
                          <a:pt x="3288064" y="43080"/>
                          <a:pt x="3447883" y="0"/>
                        </a:cubicBezTo>
                        <a:cubicBezTo>
                          <a:pt x="3612203" y="-33297"/>
                          <a:pt x="3925902" y="24112"/>
                          <a:pt x="4237270" y="0"/>
                        </a:cubicBezTo>
                        <a:cubicBezTo>
                          <a:pt x="4498842" y="2435"/>
                          <a:pt x="4513713" y="-19101"/>
                          <a:pt x="4614803" y="0"/>
                        </a:cubicBezTo>
                        <a:cubicBezTo>
                          <a:pt x="4717987" y="22043"/>
                          <a:pt x="4866045" y="-13906"/>
                          <a:pt x="4992337" y="0"/>
                        </a:cubicBezTo>
                        <a:cubicBezTo>
                          <a:pt x="5128475" y="10861"/>
                          <a:pt x="5429897" y="47375"/>
                          <a:pt x="5678761" y="0"/>
                        </a:cubicBezTo>
                        <a:cubicBezTo>
                          <a:pt x="5894948" y="33026"/>
                          <a:pt x="6225725" y="-57693"/>
                          <a:pt x="6468148" y="0"/>
                        </a:cubicBezTo>
                        <a:cubicBezTo>
                          <a:pt x="6732437" y="43094"/>
                          <a:pt x="6684574" y="18698"/>
                          <a:pt x="6845681" y="0"/>
                        </a:cubicBezTo>
                        <a:cubicBezTo>
                          <a:pt x="6977102" y="10861"/>
                          <a:pt x="7392930" y="-3204"/>
                          <a:pt x="7738033" y="0"/>
                        </a:cubicBezTo>
                        <a:cubicBezTo>
                          <a:pt x="8095704" y="24794"/>
                          <a:pt x="8090326" y="10173"/>
                          <a:pt x="8321493" y="0"/>
                        </a:cubicBezTo>
                        <a:cubicBezTo>
                          <a:pt x="8567639" y="-12188"/>
                          <a:pt x="8616624" y="-5213"/>
                          <a:pt x="8904953" y="0"/>
                        </a:cubicBezTo>
                        <a:cubicBezTo>
                          <a:pt x="9182981" y="2892"/>
                          <a:pt x="9157034" y="206"/>
                          <a:pt x="9282487" y="0"/>
                        </a:cubicBezTo>
                        <a:cubicBezTo>
                          <a:pt x="9385323" y="55161"/>
                          <a:pt x="9790202" y="46954"/>
                          <a:pt x="10071874" y="0"/>
                        </a:cubicBezTo>
                        <a:cubicBezTo>
                          <a:pt x="10366873" y="17700"/>
                          <a:pt x="10416112" y="-609"/>
                          <a:pt x="10723977" y="0"/>
                        </a:cubicBezTo>
                        <a:cubicBezTo>
                          <a:pt x="10920516" y="-39176"/>
                          <a:pt x="11129146" y="206530"/>
                          <a:pt x="11151594" y="444332"/>
                        </a:cubicBezTo>
                        <a:cubicBezTo>
                          <a:pt x="11170101" y="718967"/>
                          <a:pt x="11182598" y="800096"/>
                          <a:pt x="11151594" y="1053836"/>
                        </a:cubicBezTo>
                        <a:cubicBezTo>
                          <a:pt x="11127472" y="1323572"/>
                          <a:pt x="11127650" y="1454476"/>
                          <a:pt x="11151594" y="1639899"/>
                        </a:cubicBezTo>
                        <a:cubicBezTo>
                          <a:pt x="11163913" y="1829872"/>
                          <a:pt x="11180868" y="2022876"/>
                          <a:pt x="11151594" y="2155634"/>
                        </a:cubicBezTo>
                        <a:cubicBezTo>
                          <a:pt x="11165560" y="2345262"/>
                          <a:pt x="11195692" y="2482207"/>
                          <a:pt x="11151594" y="2788581"/>
                        </a:cubicBezTo>
                        <a:cubicBezTo>
                          <a:pt x="11142774" y="3005023"/>
                          <a:pt x="10968735" y="3225160"/>
                          <a:pt x="10723977" y="3232914"/>
                        </a:cubicBezTo>
                        <a:cubicBezTo>
                          <a:pt x="10439531" y="3256995"/>
                          <a:pt x="10419795" y="3225267"/>
                          <a:pt x="10140517" y="3232914"/>
                        </a:cubicBezTo>
                        <a:cubicBezTo>
                          <a:pt x="9863355" y="3236612"/>
                          <a:pt x="9828744" y="3246722"/>
                          <a:pt x="9557056" y="3232914"/>
                        </a:cubicBezTo>
                        <a:cubicBezTo>
                          <a:pt x="9286659" y="3232761"/>
                          <a:pt x="9161239" y="3205963"/>
                          <a:pt x="8870632" y="3232914"/>
                        </a:cubicBezTo>
                        <a:cubicBezTo>
                          <a:pt x="8583534" y="3234893"/>
                          <a:pt x="8489503" y="3265532"/>
                          <a:pt x="8390135" y="3232914"/>
                        </a:cubicBezTo>
                        <a:cubicBezTo>
                          <a:pt x="8274195" y="3195529"/>
                          <a:pt x="8011395" y="3249590"/>
                          <a:pt x="7909639" y="3232914"/>
                        </a:cubicBezTo>
                        <a:cubicBezTo>
                          <a:pt x="7767811" y="3210882"/>
                          <a:pt x="7610744" y="3210540"/>
                          <a:pt x="7532105" y="3232914"/>
                        </a:cubicBezTo>
                        <a:cubicBezTo>
                          <a:pt x="7420911" y="3238069"/>
                          <a:pt x="7149929" y="3198898"/>
                          <a:pt x="6948645" y="3232914"/>
                        </a:cubicBezTo>
                        <a:cubicBezTo>
                          <a:pt x="6748388" y="3271243"/>
                          <a:pt x="6326724" y="3189674"/>
                          <a:pt x="6159257" y="3232914"/>
                        </a:cubicBezTo>
                        <a:cubicBezTo>
                          <a:pt x="5955652" y="3268538"/>
                          <a:pt x="5730219" y="3237926"/>
                          <a:pt x="5472833" y="3232914"/>
                        </a:cubicBezTo>
                        <a:cubicBezTo>
                          <a:pt x="5208608" y="3223824"/>
                          <a:pt x="5151532" y="3211395"/>
                          <a:pt x="4992337" y="3232914"/>
                        </a:cubicBezTo>
                        <a:cubicBezTo>
                          <a:pt x="4821902" y="3260571"/>
                          <a:pt x="4786688" y="3225443"/>
                          <a:pt x="4614803" y="3232914"/>
                        </a:cubicBezTo>
                        <a:cubicBezTo>
                          <a:pt x="4431599" y="3237833"/>
                          <a:pt x="4278860" y="3220125"/>
                          <a:pt x="4168628" y="3232914"/>
                        </a:cubicBezTo>
                        <a:cubicBezTo>
                          <a:pt x="4058396" y="3245703"/>
                          <a:pt x="3890471" y="3219892"/>
                          <a:pt x="3722452" y="3232914"/>
                        </a:cubicBezTo>
                        <a:cubicBezTo>
                          <a:pt x="3476941" y="3211973"/>
                          <a:pt x="3259360" y="3210059"/>
                          <a:pt x="3138992" y="3232914"/>
                        </a:cubicBezTo>
                        <a:cubicBezTo>
                          <a:pt x="3017700" y="3270584"/>
                          <a:pt x="2691170" y="3224290"/>
                          <a:pt x="2349604" y="3232914"/>
                        </a:cubicBezTo>
                        <a:cubicBezTo>
                          <a:pt x="2009167" y="3184382"/>
                          <a:pt x="2125329" y="3234409"/>
                          <a:pt x="1972071" y="3232914"/>
                        </a:cubicBezTo>
                        <a:cubicBezTo>
                          <a:pt x="1795800" y="3220704"/>
                          <a:pt x="1593221" y="3245583"/>
                          <a:pt x="1491574" y="3232914"/>
                        </a:cubicBezTo>
                        <a:cubicBezTo>
                          <a:pt x="1361071" y="3231607"/>
                          <a:pt x="614443" y="3182655"/>
                          <a:pt x="427617" y="3232914"/>
                        </a:cubicBezTo>
                        <a:cubicBezTo>
                          <a:pt x="150299" y="3232378"/>
                          <a:pt x="-16828" y="3026709"/>
                          <a:pt x="0" y="2788581"/>
                        </a:cubicBezTo>
                        <a:cubicBezTo>
                          <a:pt x="-3802" y="2595801"/>
                          <a:pt x="-59780" y="2456445"/>
                          <a:pt x="0" y="2272846"/>
                        </a:cubicBezTo>
                        <a:cubicBezTo>
                          <a:pt x="7685" y="2090985"/>
                          <a:pt x="4542" y="1865589"/>
                          <a:pt x="0" y="1710226"/>
                        </a:cubicBezTo>
                        <a:cubicBezTo>
                          <a:pt x="15963" y="1562369"/>
                          <a:pt x="38871" y="1349428"/>
                          <a:pt x="0" y="1100722"/>
                        </a:cubicBezTo>
                        <a:cubicBezTo>
                          <a:pt x="8910" y="838875"/>
                          <a:pt x="11587" y="721160"/>
                          <a:pt x="0" y="444332"/>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4400" dirty="0">
                <a:solidFill>
                  <a:prstClr val="black"/>
                </a:solidFill>
                <a:latin typeface="Cambria" panose="02040503050406030204" pitchFamily="18" charset="0"/>
                <a:ea typeface="Cambria" panose="02040503050406030204" pitchFamily="18" charset="0"/>
                <a:cs typeface="Calibri" panose="020F0502020204030204" pitchFamily="34" charset="0"/>
              </a:rPr>
              <a:t>Về sau, ông còn được giao chỉ huy nhiều trận đánh. Trận đánh nào ông cũng giành chiến thắng nền được gọi là “vị tướng bách chiến bách thắng”.  </a:t>
            </a:r>
            <a:endPar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Rectangle: Diagonal Corners Rounded 4">
            <a:extLst>
              <a:ext uri="{FF2B5EF4-FFF2-40B4-BE49-F238E27FC236}">
                <a16:creationId xmlns:a16="http://schemas.microsoft.com/office/drawing/2014/main" id="{1026A58F-2C1A-92A7-3A48-0C078082B6D2}"/>
              </a:ext>
            </a:extLst>
          </p:cNvPr>
          <p:cNvSpPr/>
          <p:nvPr/>
        </p:nvSpPr>
        <p:spPr>
          <a:xfrm>
            <a:off x="2773209" y="122184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lang="en-US" sz="5400" dirty="0">
                <a:solidFill>
                  <a:srgbClr val="FF0000"/>
                </a:solidFill>
                <a:latin typeface="Cambria" panose="02040503050406030204" pitchFamily="18" charset="0"/>
                <a:ea typeface="Cambria" panose="02040503050406030204" pitchFamily="18" charset="0"/>
              </a:rPr>
              <a:t>5</a:t>
            </a:r>
            <a:endPar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7A484DD8-D2C5-0D33-708E-0A62FDE61F84}"/>
              </a:ext>
            </a:extLst>
          </p:cNvPr>
          <p:cNvPicPr>
            <a:picLocks noChangeAspect="1"/>
          </p:cNvPicPr>
          <p:nvPr/>
        </p:nvPicPr>
        <p:blipFill>
          <a:blip r:embed="rId4"/>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5125" name="TextBox1" r:id="rId2" imgW="5286240" imgH="1619280"/>
        </mc:Choice>
        <mc:Fallback>
          <p:control name="TextBox1" r:id="rId2" imgW="5286240" imgH="1619280">
            <p:pic>
              <p:nvPicPr>
                <p:cNvPr id="6" name="TextBox1">
                  <a:extLst>
                    <a:ext uri="{FF2B5EF4-FFF2-40B4-BE49-F238E27FC236}">
                      <a16:creationId xmlns:a16="http://schemas.microsoft.com/office/drawing/2014/main" id="{BD5E2474-9555-8DC6-A49B-712840631365}"/>
                    </a:ext>
                  </a:extLst>
                </p:cNvPr>
                <p:cNvPicPr>
                  <a:picLocks/>
                </p:cNvPicPr>
                <p:nvPr/>
              </p:nvPicPr>
              <p:blipFill>
                <a:blip r:embed="rId5"/>
                <a:stretch>
                  <a:fillRect/>
                </a:stretch>
              </p:blipFill>
              <p:spPr>
                <a:xfrm>
                  <a:off x="6707913" y="162648"/>
                  <a:ext cx="5283200" cy="1614781"/>
                </a:xfrm>
                <a:prstGeom prst="rect">
                  <a:avLst/>
                </a:prstGeom>
              </p:spPr>
            </p:pic>
          </p:control>
        </mc:Fallback>
      </mc:AlternateContent>
    </p:controls>
    <p:extLst>
      <p:ext uri="{BB962C8B-B14F-4D97-AF65-F5344CB8AC3E}">
        <p14:creationId xmlns:p14="http://schemas.microsoft.com/office/powerpoint/2010/main" val="18600572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836B8E-B3D8-7B73-F9AF-C10D40E51AE2}"/>
              </a:ext>
            </a:extLst>
          </p:cNvPr>
          <p:cNvSpPr/>
          <p:nvPr/>
        </p:nvSpPr>
        <p:spPr>
          <a:xfrm>
            <a:off x="1100104" y="974758"/>
            <a:ext cx="10331675" cy="110799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dirty="0">
                <a:ln w="13462">
                  <a:solidFill>
                    <a:srgbClr val="FFFFFF"/>
                  </a:solidFill>
                  <a:prstDash val="solid"/>
                </a:ln>
                <a:solidFill>
                  <a:srgbClr val="0066FF"/>
                </a:solidFill>
                <a:effectLst>
                  <a:outerShdw dist="38100" dir="2700000" algn="bl" rotWithShape="0">
                    <a:srgbClr val="9DCA55"/>
                  </a:outerShdw>
                </a:effectLst>
                <a:uLnTx/>
                <a:uFillTx/>
                <a:latin typeface="Cambria" panose="02040503050406030204" pitchFamily="18" charset="0"/>
                <a:ea typeface="Cambria" panose="02040503050406030204" pitchFamily="18" charset="0"/>
                <a:cs typeface="Arial"/>
                <a:sym typeface="Arial"/>
              </a:rPr>
              <a:t>LUYỆN ĐỌC TRONG NHÓM</a:t>
            </a:r>
          </a:p>
        </p:txBody>
      </p:sp>
      <p:grpSp>
        <p:nvGrpSpPr>
          <p:cNvPr id="3" name="Group 2">
            <a:extLst>
              <a:ext uri="{FF2B5EF4-FFF2-40B4-BE49-F238E27FC236}">
                <a16:creationId xmlns:a16="http://schemas.microsoft.com/office/drawing/2014/main" id="{B9141DD6-45D1-3FFC-8BC7-0E4923EFAC22}"/>
              </a:ext>
            </a:extLst>
          </p:cNvPr>
          <p:cNvGrpSpPr/>
          <p:nvPr/>
        </p:nvGrpSpPr>
        <p:grpSpPr>
          <a:xfrm>
            <a:off x="3464439" y="2547905"/>
            <a:ext cx="7689114" cy="2927862"/>
            <a:chOff x="787851" y="1389770"/>
            <a:chExt cx="5187441" cy="2436656"/>
          </a:xfrm>
        </p:grpSpPr>
        <p:sp>
          <p:nvSpPr>
            <p:cNvPr id="4" name="Rectangle: Diagonal Corners Rounded 3">
              <a:extLst>
                <a:ext uri="{FF2B5EF4-FFF2-40B4-BE49-F238E27FC236}">
                  <a16:creationId xmlns:a16="http://schemas.microsoft.com/office/drawing/2014/main" id="{BF1B6EE6-7DC7-D75F-290A-6739AA2228C2}"/>
                </a:ext>
              </a:extLst>
            </p:cNvPr>
            <p:cNvSpPr/>
            <p:nvPr/>
          </p:nvSpPr>
          <p:spPr>
            <a:xfrm>
              <a:off x="787851" y="1996439"/>
              <a:ext cx="5187441" cy="1829987"/>
            </a:xfrm>
            <a:prstGeom prst="round2Diag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Arial"/>
              </a:endParaRPr>
            </a:p>
          </p:txBody>
        </p:sp>
        <p:pic>
          <p:nvPicPr>
            <p:cNvPr id="5" name="Hình ảnh 44" descr="Ảnh có chứa đồng hồ, tối&#10;&#10;Mô tả được tạo tự động">
              <a:extLst>
                <a:ext uri="{FF2B5EF4-FFF2-40B4-BE49-F238E27FC236}">
                  <a16:creationId xmlns:a16="http://schemas.microsoft.com/office/drawing/2014/main" id="{D500A6ED-E0F9-DD51-1E7F-D128A3769718}"/>
                </a:ext>
              </a:extLst>
            </p:cNvPr>
            <p:cNvPicPr>
              <a:picLocks noChangeAspect="1"/>
            </p:cNvPicPr>
            <p:nvPr/>
          </p:nvPicPr>
          <p:blipFill rotWithShape="1">
            <a:blip r:embed="rId2"/>
            <a:srcRect t="27390" r="49735" b="25821"/>
            <a:stretch/>
          </p:blipFill>
          <p:spPr>
            <a:xfrm>
              <a:off x="851195" y="2388187"/>
              <a:ext cx="446729" cy="364423"/>
            </a:xfrm>
            <a:prstGeom prst="rect">
              <a:avLst/>
            </a:prstGeom>
          </p:spPr>
        </p:pic>
        <p:pic>
          <p:nvPicPr>
            <p:cNvPr id="6" name="Hình ảnh 44" descr="Ảnh có chứa đồng hồ, tối&#10;&#10;Mô tả được tạo tự động">
              <a:extLst>
                <a:ext uri="{FF2B5EF4-FFF2-40B4-BE49-F238E27FC236}">
                  <a16:creationId xmlns:a16="http://schemas.microsoft.com/office/drawing/2014/main" id="{A5BB4552-EFCA-6E9F-DD8D-CA787636EEBD}"/>
                </a:ext>
              </a:extLst>
            </p:cNvPr>
            <p:cNvPicPr>
              <a:picLocks noChangeAspect="1"/>
            </p:cNvPicPr>
            <p:nvPr/>
          </p:nvPicPr>
          <p:blipFill rotWithShape="1">
            <a:blip r:embed="rId2"/>
            <a:srcRect t="27390" r="49735" b="25821"/>
            <a:stretch/>
          </p:blipFill>
          <p:spPr>
            <a:xfrm>
              <a:off x="825810" y="3029513"/>
              <a:ext cx="446729" cy="364423"/>
            </a:xfrm>
            <a:prstGeom prst="rect">
              <a:avLst/>
            </a:prstGeom>
          </p:spPr>
        </p:pic>
        <p:sp>
          <p:nvSpPr>
            <p:cNvPr id="7" name="Rectangle 6">
              <a:extLst>
                <a:ext uri="{FF2B5EF4-FFF2-40B4-BE49-F238E27FC236}">
                  <a16:creationId xmlns:a16="http://schemas.microsoft.com/office/drawing/2014/main" id="{48270657-F76B-D700-AE8B-1E69FFE6BB3B}"/>
                </a:ext>
              </a:extLst>
            </p:cNvPr>
            <p:cNvSpPr/>
            <p:nvPr/>
          </p:nvSpPr>
          <p:spPr>
            <a:xfrm>
              <a:off x="1310498" y="2311360"/>
              <a:ext cx="3925923" cy="5378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rPr>
                <a:t>Phân công đọc </a:t>
              </a:r>
              <a:r>
                <a:rPr kumimoji="0" lang="en-US" sz="3600" b="1" i="0" u="none" strike="noStrike" kern="0" cap="none" spc="0" normalizeH="0" baseline="0" noProof="0" dirty="0" err="1">
                  <a:ln>
                    <a:noFill/>
                  </a:ln>
                  <a:solidFill>
                    <a:srgbClr val="3D7D40"/>
                  </a:solidFill>
                  <a:effectLst/>
                  <a:uLnTx/>
                  <a:uFillTx/>
                  <a:latin typeface="Cambria" panose="02040503050406030204" pitchFamily="18" charset="0"/>
                  <a:ea typeface="Cambria" panose="02040503050406030204" pitchFamily="18" charset="0"/>
                  <a:cs typeface="Arial"/>
                  <a:sym typeface="Arial"/>
                </a:rPr>
                <a:t>trong</a:t>
              </a:r>
              <a:r>
                <a:rPr kumimoji="0" lang="en-US" sz="36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rPr>
                <a:t> </a:t>
              </a:r>
              <a:r>
                <a:rPr kumimoji="0" lang="en-US" sz="3600" b="1" i="0" u="none" strike="noStrike" kern="0" cap="none" spc="0" normalizeH="0" baseline="0" noProof="0" dirty="0" err="1">
                  <a:ln>
                    <a:noFill/>
                  </a:ln>
                  <a:solidFill>
                    <a:srgbClr val="3D7D40"/>
                  </a:solidFill>
                  <a:effectLst/>
                  <a:uLnTx/>
                  <a:uFillTx/>
                  <a:latin typeface="Cambria" panose="02040503050406030204" pitchFamily="18" charset="0"/>
                  <a:ea typeface="Cambria" panose="02040503050406030204" pitchFamily="18" charset="0"/>
                  <a:cs typeface="Arial"/>
                  <a:sym typeface="Arial"/>
                </a:rPr>
                <a:t>nhóm</a:t>
              </a:r>
              <a:endParaRPr kumimoji="0" lang="en-US" sz="36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endParaRPr>
            </a:p>
          </p:txBody>
        </p:sp>
        <p:sp>
          <p:nvSpPr>
            <p:cNvPr id="8" name="Rectangle 7">
              <a:extLst>
                <a:ext uri="{FF2B5EF4-FFF2-40B4-BE49-F238E27FC236}">
                  <a16:creationId xmlns:a16="http://schemas.microsoft.com/office/drawing/2014/main" id="{4C064C2D-38AA-28FB-7470-BA013651235C}"/>
                </a:ext>
              </a:extLst>
            </p:cNvPr>
            <p:cNvSpPr/>
            <p:nvPr/>
          </p:nvSpPr>
          <p:spPr>
            <a:xfrm>
              <a:off x="1297924" y="2931772"/>
              <a:ext cx="3761541" cy="5378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Tất cả th</a:t>
              </a:r>
              <a:r>
                <a:rPr kumimoji="0" lang="en-US"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à</a:t>
              </a:r>
              <a:r>
                <a:rPr kumimoji="0" lang="vi-VN"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nh viên đều đọc</a:t>
              </a:r>
              <a:endParaRPr kumimoji="0" lang="en-US"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endParaRPr>
            </a:p>
          </p:txBody>
        </p:sp>
        <p:sp>
          <p:nvSpPr>
            <p:cNvPr id="9" name="Rectangle 8">
              <a:extLst>
                <a:ext uri="{FF2B5EF4-FFF2-40B4-BE49-F238E27FC236}">
                  <a16:creationId xmlns:a16="http://schemas.microsoft.com/office/drawing/2014/main" id="{E11A88DF-4106-9B55-4613-87A4FA89B8FE}"/>
                </a:ext>
              </a:extLst>
            </p:cNvPr>
            <p:cNvSpPr/>
            <p:nvPr/>
          </p:nvSpPr>
          <p:spPr>
            <a:xfrm>
              <a:off x="4509685" y="2110085"/>
              <a:ext cx="124628"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200" b="1" i="0" u="none" strike="noStrike" kern="0" cap="none" spc="0" normalizeH="0" baseline="0" noProof="0" dirty="0">
                <a:ln w="6600">
                  <a:solidFill>
                    <a:srgbClr val="F7727B"/>
                  </a:solidFill>
                  <a:prstDash val="solid"/>
                </a:ln>
                <a:solidFill>
                  <a:srgbClr val="FFFFFF"/>
                </a:solidFill>
                <a:effectLst>
                  <a:outerShdw dist="38100" dir="2700000" algn="tl" rotWithShape="0">
                    <a:srgbClr val="F7727B"/>
                  </a:outerShdw>
                </a:effectLst>
                <a:uLnTx/>
                <a:uFillTx/>
                <a:latin typeface="Cambria" panose="02040503050406030204" pitchFamily="18" charset="0"/>
                <a:ea typeface="Cambria" panose="02040503050406030204" pitchFamily="18" charset="0"/>
                <a:cs typeface="Arial"/>
                <a:sym typeface="Arial"/>
              </a:endParaRPr>
            </a:p>
          </p:txBody>
        </p:sp>
        <p:sp>
          <p:nvSpPr>
            <p:cNvPr id="10" name="Rectangle 9">
              <a:extLst>
                <a:ext uri="{FF2B5EF4-FFF2-40B4-BE49-F238E27FC236}">
                  <a16:creationId xmlns:a16="http://schemas.microsoft.com/office/drawing/2014/main" id="{7F4CF2D2-8331-DFFA-6419-EF337C76129A}"/>
                </a:ext>
              </a:extLst>
            </p:cNvPr>
            <p:cNvSpPr/>
            <p:nvPr/>
          </p:nvSpPr>
          <p:spPr>
            <a:xfrm>
              <a:off x="4509685" y="2110085"/>
              <a:ext cx="124628"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200" b="1" i="0" u="none" strike="noStrike" kern="0" cap="none" spc="0" normalizeH="0" baseline="0" noProof="0" dirty="0">
                <a:ln w="6600">
                  <a:solidFill>
                    <a:srgbClr val="F7727B"/>
                  </a:solidFill>
                  <a:prstDash val="solid"/>
                </a:ln>
                <a:solidFill>
                  <a:srgbClr val="FFFFFF"/>
                </a:solidFill>
                <a:effectLst>
                  <a:outerShdw dist="38100" dir="2700000" algn="tl" rotWithShape="0">
                    <a:srgbClr val="F7727B"/>
                  </a:outerShdw>
                </a:effectLst>
                <a:uLnTx/>
                <a:uFillTx/>
                <a:latin typeface="Cambria" panose="02040503050406030204" pitchFamily="18" charset="0"/>
                <a:ea typeface="Cambria" panose="02040503050406030204" pitchFamily="18" charset="0"/>
                <a:cs typeface="Arial"/>
                <a:sym typeface="Arial"/>
              </a:endParaRPr>
            </a:p>
          </p:txBody>
        </p:sp>
        <p:sp>
          <p:nvSpPr>
            <p:cNvPr id="11" name="Rectangle 10">
              <a:extLst>
                <a:ext uri="{FF2B5EF4-FFF2-40B4-BE49-F238E27FC236}">
                  <a16:creationId xmlns:a16="http://schemas.microsoft.com/office/drawing/2014/main" id="{6ADA4884-5BA0-F91E-3031-65E46F4A3FEC}"/>
                </a:ext>
              </a:extLst>
            </p:cNvPr>
            <p:cNvSpPr/>
            <p:nvPr/>
          </p:nvSpPr>
          <p:spPr>
            <a:xfrm>
              <a:off x="2217148" y="1429286"/>
              <a:ext cx="2188014"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Yêu</a:t>
              </a:r>
              <a:r>
                <a:rPr kumimoji="0" lang="en-US" sz="72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 </a:t>
              </a:r>
              <a:r>
                <a:rPr kumimoji="0" lang="en-US" sz="72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cầu</a:t>
              </a:r>
              <a:endParaRPr kumimoji="0" lang="en-US" sz="72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12" name="Rectangle 11">
              <a:extLst>
                <a:ext uri="{FF2B5EF4-FFF2-40B4-BE49-F238E27FC236}">
                  <a16:creationId xmlns:a16="http://schemas.microsoft.com/office/drawing/2014/main" id="{FE3718D6-1DEA-9BBB-01E1-27ABCC82ECA3}"/>
                </a:ext>
              </a:extLst>
            </p:cNvPr>
            <p:cNvSpPr/>
            <p:nvPr/>
          </p:nvSpPr>
          <p:spPr>
            <a:xfrm>
              <a:off x="2217148" y="1389770"/>
              <a:ext cx="2188014"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Yêu</a:t>
              </a:r>
              <a:r>
                <a:rPr kumimoji="0" lang="en-US" sz="72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 </a:t>
              </a:r>
              <a:r>
                <a:rPr kumimoji="0" lang="en-US" sz="72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cầu</a:t>
              </a:r>
              <a:endParaRPr kumimoji="0" lang="en-US" sz="72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endParaRPr>
            </a:p>
          </p:txBody>
        </p:sp>
      </p:grpSp>
      <p:pic>
        <p:nvPicPr>
          <p:cNvPr id="13" name="Picture 12">
            <a:extLst>
              <a:ext uri="{FF2B5EF4-FFF2-40B4-BE49-F238E27FC236}">
                <a16:creationId xmlns:a16="http://schemas.microsoft.com/office/drawing/2014/main" id="{79787D55-BC1A-82BA-32C9-D4BDD44B20C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81" b="94578" l="10000" r="90000">
                        <a14:foregroundMark x1="30518" y1="30326" x2="35777" y2="34357"/>
                        <a14:foregroundMark x1="52514" y1="64995" x2="49770" y2="65595"/>
                        <a14:foregroundMark x1="47735" y1="93378" x2="48215" y2="94122"/>
                        <a14:foregroundMark x1="54415" y1="92035" x2="55029" y2="92922"/>
                        <a14:foregroundMark x1="54299" y1="89635" x2="55144" y2="94578"/>
                        <a14:foregroundMark x1="31228" y1="26296" x2="36142" y2="29127"/>
                      </a14:backgroundRemoval>
                    </a14:imgEffect>
                  </a14:imgLayer>
                </a14:imgProps>
              </a:ext>
            </a:extLst>
          </a:blip>
          <a:srcRect l="22084" t="11837" r="23160" b="2297"/>
          <a:stretch/>
        </p:blipFill>
        <p:spPr>
          <a:xfrm flipH="1">
            <a:off x="838532" y="3152540"/>
            <a:ext cx="2417918" cy="3033346"/>
          </a:xfrm>
          <a:prstGeom prst="rect">
            <a:avLst/>
          </a:prstGeom>
          <a:effectLst>
            <a:outerShdw blurRad="76200" dir="13500000" sy="23000" kx="1200000" algn="br" rotWithShape="0">
              <a:prstClr val="black">
                <a:alpha val="20000"/>
              </a:prstClr>
            </a:outerShdw>
          </a:effectLst>
        </p:spPr>
      </p:pic>
    </p:spTree>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oogle Shape;1796;p46">
            <a:extLst>
              <a:ext uri="{FF2B5EF4-FFF2-40B4-BE49-F238E27FC236}">
                <a16:creationId xmlns:a16="http://schemas.microsoft.com/office/drawing/2014/main" id="{807779DB-A65C-6E10-95A0-E654259FB29D}"/>
              </a:ext>
            </a:extLst>
          </p:cNvPr>
          <p:cNvGrpSpPr/>
          <p:nvPr/>
        </p:nvGrpSpPr>
        <p:grpSpPr>
          <a:xfrm flipH="1">
            <a:off x="1487871" y="1994268"/>
            <a:ext cx="1818855" cy="3378110"/>
            <a:chOff x="7025441" y="2321639"/>
            <a:chExt cx="1173394" cy="2250660"/>
          </a:xfrm>
        </p:grpSpPr>
        <p:sp>
          <p:nvSpPr>
            <p:cNvPr id="25" name="Google Shape;1797;p46">
              <a:extLst>
                <a:ext uri="{FF2B5EF4-FFF2-40B4-BE49-F238E27FC236}">
                  <a16:creationId xmlns:a16="http://schemas.microsoft.com/office/drawing/2014/main" id="{528201A1-5C70-3D58-DFDB-7C4C7561B4C8}"/>
                </a:ext>
              </a:extLst>
            </p:cNvPr>
            <p:cNvSpPr/>
            <p:nvPr/>
          </p:nvSpPr>
          <p:spPr>
            <a:xfrm flipH="1">
              <a:off x="7439068" y="3222214"/>
              <a:ext cx="170500" cy="283007"/>
            </a:xfrm>
            <a:custGeom>
              <a:avLst/>
              <a:gdLst/>
              <a:ahLst/>
              <a:cxnLst/>
              <a:rect l="l" t="t" r="r" b="b"/>
              <a:pathLst>
                <a:path w="1029" h="1708" extrusionOk="0">
                  <a:moveTo>
                    <a:pt x="505" y="0"/>
                  </a:moveTo>
                  <a:cubicBezTo>
                    <a:pt x="225" y="0"/>
                    <a:pt x="1" y="225"/>
                    <a:pt x="1" y="504"/>
                  </a:cubicBezTo>
                  <a:lnTo>
                    <a:pt x="1" y="1337"/>
                  </a:lnTo>
                  <a:cubicBezTo>
                    <a:pt x="1" y="1616"/>
                    <a:pt x="225" y="1708"/>
                    <a:pt x="505" y="1708"/>
                  </a:cubicBezTo>
                  <a:lnTo>
                    <a:pt x="534" y="1708"/>
                  </a:lnTo>
                  <a:cubicBezTo>
                    <a:pt x="814" y="1708"/>
                    <a:pt x="1029" y="1616"/>
                    <a:pt x="1029" y="1337"/>
                  </a:cubicBezTo>
                  <a:lnTo>
                    <a:pt x="1029" y="504"/>
                  </a:lnTo>
                  <a:cubicBezTo>
                    <a:pt x="1029" y="225"/>
                    <a:pt x="814" y="0"/>
                    <a:pt x="534" y="0"/>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 name="Google Shape;1798;p46">
              <a:extLst>
                <a:ext uri="{FF2B5EF4-FFF2-40B4-BE49-F238E27FC236}">
                  <a16:creationId xmlns:a16="http://schemas.microsoft.com/office/drawing/2014/main" id="{1217C321-6531-603B-198E-D323385AAAA9}"/>
                </a:ext>
              </a:extLst>
            </p:cNvPr>
            <p:cNvSpPr/>
            <p:nvPr/>
          </p:nvSpPr>
          <p:spPr>
            <a:xfrm rot="-540461" flipH="1">
              <a:off x="7642112" y="2358442"/>
              <a:ext cx="515149" cy="571651"/>
            </a:xfrm>
            <a:custGeom>
              <a:avLst/>
              <a:gdLst/>
              <a:ahLst/>
              <a:cxnLst/>
              <a:rect l="l" t="t" r="r" b="b"/>
              <a:pathLst>
                <a:path w="3109" h="3450" extrusionOk="0">
                  <a:moveTo>
                    <a:pt x="1359" y="0"/>
                  </a:moveTo>
                  <a:cubicBezTo>
                    <a:pt x="1339" y="0"/>
                    <a:pt x="1317" y="0"/>
                    <a:pt x="1288" y="10"/>
                  </a:cubicBezTo>
                  <a:cubicBezTo>
                    <a:pt x="1246" y="10"/>
                    <a:pt x="1194" y="20"/>
                    <a:pt x="1144" y="32"/>
                  </a:cubicBezTo>
                  <a:cubicBezTo>
                    <a:pt x="1070" y="52"/>
                    <a:pt x="989" y="82"/>
                    <a:pt x="917" y="124"/>
                  </a:cubicBezTo>
                  <a:cubicBezTo>
                    <a:pt x="855" y="166"/>
                    <a:pt x="793" y="205"/>
                    <a:pt x="741" y="267"/>
                  </a:cubicBezTo>
                  <a:cubicBezTo>
                    <a:pt x="690" y="329"/>
                    <a:pt x="660" y="391"/>
                    <a:pt x="628" y="475"/>
                  </a:cubicBezTo>
                  <a:cubicBezTo>
                    <a:pt x="608" y="546"/>
                    <a:pt x="608" y="628"/>
                    <a:pt x="618" y="700"/>
                  </a:cubicBezTo>
                  <a:cubicBezTo>
                    <a:pt x="628" y="774"/>
                    <a:pt x="660" y="836"/>
                    <a:pt x="699" y="885"/>
                  </a:cubicBezTo>
                  <a:cubicBezTo>
                    <a:pt x="732" y="917"/>
                    <a:pt x="751" y="937"/>
                    <a:pt x="793" y="959"/>
                  </a:cubicBezTo>
                  <a:cubicBezTo>
                    <a:pt x="803" y="969"/>
                    <a:pt x="813" y="969"/>
                    <a:pt x="823" y="979"/>
                  </a:cubicBezTo>
                  <a:lnTo>
                    <a:pt x="823" y="989"/>
                  </a:lnTo>
                  <a:cubicBezTo>
                    <a:pt x="803" y="1008"/>
                    <a:pt x="783" y="1031"/>
                    <a:pt x="783" y="1060"/>
                  </a:cubicBezTo>
                  <a:cubicBezTo>
                    <a:pt x="774" y="1083"/>
                    <a:pt x="774" y="1102"/>
                    <a:pt x="774" y="1112"/>
                  </a:cubicBezTo>
                  <a:cubicBezTo>
                    <a:pt x="751" y="1102"/>
                    <a:pt x="741" y="1102"/>
                    <a:pt x="722" y="1092"/>
                  </a:cubicBezTo>
                  <a:cubicBezTo>
                    <a:pt x="690" y="1070"/>
                    <a:pt x="650" y="1050"/>
                    <a:pt x="608" y="1041"/>
                  </a:cubicBezTo>
                  <a:cubicBezTo>
                    <a:pt x="576" y="1031"/>
                    <a:pt x="546" y="1031"/>
                    <a:pt x="514" y="1031"/>
                  </a:cubicBezTo>
                  <a:cubicBezTo>
                    <a:pt x="475" y="1031"/>
                    <a:pt x="433" y="1041"/>
                    <a:pt x="391" y="1050"/>
                  </a:cubicBezTo>
                  <a:cubicBezTo>
                    <a:pt x="329" y="1070"/>
                    <a:pt x="267" y="1112"/>
                    <a:pt x="218" y="1174"/>
                  </a:cubicBezTo>
                  <a:cubicBezTo>
                    <a:pt x="166" y="1216"/>
                    <a:pt x="124" y="1288"/>
                    <a:pt x="94" y="1359"/>
                  </a:cubicBezTo>
                  <a:cubicBezTo>
                    <a:pt x="62" y="1431"/>
                    <a:pt x="32" y="1515"/>
                    <a:pt x="20" y="1597"/>
                  </a:cubicBezTo>
                  <a:cubicBezTo>
                    <a:pt x="0" y="1668"/>
                    <a:pt x="0" y="1750"/>
                    <a:pt x="0" y="1834"/>
                  </a:cubicBezTo>
                  <a:cubicBezTo>
                    <a:pt x="10" y="1905"/>
                    <a:pt x="20" y="1977"/>
                    <a:pt x="52" y="2039"/>
                  </a:cubicBezTo>
                  <a:cubicBezTo>
                    <a:pt x="82" y="2111"/>
                    <a:pt x="124" y="2162"/>
                    <a:pt x="166" y="2204"/>
                  </a:cubicBezTo>
                  <a:cubicBezTo>
                    <a:pt x="205" y="2224"/>
                    <a:pt x="257" y="2244"/>
                    <a:pt x="309" y="2256"/>
                  </a:cubicBezTo>
                  <a:lnTo>
                    <a:pt x="341" y="2256"/>
                  </a:lnTo>
                  <a:cubicBezTo>
                    <a:pt x="329" y="2266"/>
                    <a:pt x="319" y="2276"/>
                    <a:pt x="309" y="2296"/>
                  </a:cubicBezTo>
                  <a:cubicBezTo>
                    <a:pt x="267" y="2338"/>
                    <a:pt x="237" y="2390"/>
                    <a:pt x="218" y="2442"/>
                  </a:cubicBezTo>
                  <a:cubicBezTo>
                    <a:pt x="185" y="2553"/>
                    <a:pt x="176" y="2676"/>
                    <a:pt x="205" y="2812"/>
                  </a:cubicBezTo>
                  <a:cubicBezTo>
                    <a:pt x="237" y="2936"/>
                    <a:pt x="279" y="3047"/>
                    <a:pt x="351" y="3151"/>
                  </a:cubicBezTo>
                  <a:cubicBezTo>
                    <a:pt x="391" y="3203"/>
                    <a:pt x="423" y="3245"/>
                    <a:pt x="475" y="3284"/>
                  </a:cubicBezTo>
                  <a:cubicBezTo>
                    <a:pt x="536" y="3336"/>
                    <a:pt x="608" y="3388"/>
                    <a:pt x="690" y="3408"/>
                  </a:cubicBezTo>
                  <a:cubicBezTo>
                    <a:pt x="751" y="3440"/>
                    <a:pt x="823" y="3450"/>
                    <a:pt x="897" y="3450"/>
                  </a:cubicBezTo>
                  <a:lnTo>
                    <a:pt x="917" y="3450"/>
                  </a:lnTo>
                  <a:cubicBezTo>
                    <a:pt x="979" y="3440"/>
                    <a:pt x="1050" y="3430"/>
                    <a:pt x="1122" y="3398"/>
                  </a:cubicBezTo>
                  <a:cubicBezTo>
                    <a:pt x="1164" y="3388"/>
                    <a:pt x="1206" y="3368"/>
                    <a:pt x="1236" y="3346"/>
                  </a:cubicBezTo>
                  <a:lnTo>
                    <a:pt x="1246" y="3356"/>
                  </a:lnTo>
                  <a:lnTo>
                    <a:pt x="1268" y="3356"/>
                  </a:lnTo>
                  <a:cubicBezTo>
                    <a:pt x="1307" y="3346"/>
                    <a:pt x="1339" y="3336"/>
                    <a:pt x="1379" y="3326"/>
                  </a:cubicBezTo>
                  <a:cubicBezTo>
                    <a:pt x="1391" y="3316"/>
                    <a:pt x="1411" y="3316"/>
                    <a:pt x="1421" y="3307"/>
                  </a:cubicBezTo>
                  <a:cubicBezTo>
                    <a:pt x="1463" y="3307"/>
                    <a:pt x="1503" y="3284"/>
                    <a:pt x="1545" y="3274"/>
                  </a:cubicBezTo>
                  <a:cubicBezTo>
                    <a:pt x="1616" y="3255"/>
                    <a:pt x="1688" y="3223"/>
                    <a:pt x="1762" y="3193"/>
                  </a:cubicBezTo>
                  <a:cubicBezTo>
                    <a:pt x="1905" y="3121"/>
                    <a:pt x="2039" y="3037"/>
                    <a:pt x="2162" y="2946"/>
                  </a:cubicBezTo>
                  <a:cubicBezTo>
                    <a:pt x="2286" y="2852"/>
                    <a:pt x="2400" y="2751"/>
                    <a:pt x="2513" y="2627"/>
                  </a:cubicBezTo>
                  <a:cubicBezTo>
                    <a:pt x="2614" y="2513"/>
                    <a:pt x="2708" y="2390"/>
                    <a:pt x="2790" y="2244"/>
                  </a:cubicBezTo>
                  <a:cubicBezTo>
                    <a:pt x="2862" y="2111"/>
                    <a:pt x="2936" y="1967"/>
                    <a:pt x="2985" y="1812"/>
                  </a:cubicBezTo>
                  <a:cubicBezTo>
                    <a:pt x="3017" y="1740"/>
                    <a:pt x="3037" y="1658"/>
                    <a:pt x="3059" y="1587"/>
                  </a:cubicBezTo>
                  <a:cubicBezTo>
                    <a:pt x="3059" y="1545"/>
                    <a:pt x="3069" y="1503"/>
                    <a:pt x="3079" y="1463"/>
                  </a:cubicBezTo>
                  <a:cubicBezTo>
                    <a:pt x="3089" y="1421"/>
                    <a:pt x="3089" y="1379"/>
                    <a:pt x="3099" y="1349"/>
                  </a:cubicBezTo>
                  <a:cubicBezTo>
                    <a:pt x="3109" y="1194"/>
                    <a:pt x="3079" y="1021"/>
                    <a:pt x="2997" y="865"/>
                  </a:cubicBezTo>
                  <a:cubicBezTo>
                    <a:pt x="2913" y="712"/>
                    <a:pt x="2800" y="576"/>
                    <a:pt x="2666" y="475"/>
                  </a:cubicBezTo>
                  <a:cubicBezTo>
                    <a:pt x="2605" y="433"/>
                    <a:pt x="2543" y="391"/>
                    <a:pt x="2471" y="371"/>
                  </a:cubicBezTo>
                  <a:cubicBezTo>
                    <a:pt x="2419" y="361"/>
                    <a:pt x="2367" y="351"/>
                    <a:pt x="2318" y="351"/>
                  </a:cubicBezTo>
                  <a:lnTo>
                    <a:pt x="2266" y="351"/>
                  </a:lnTo>
                  <a:cubicBezTo>
                    <a:pt x="2204" y="361"/>
                    <a:pt x="2143" y="381"/>
                    <a:pt x="2091" y="423"/>
                  </a:cubicBezTo>
                  <a:cubicBezTo>
                    <a:pt x="2049" y="443"/>
                    <a:pt x="2019" y="485"/>
                    <a:pt x="1987" y="527"/>
                  </a:cubicBezTo>
                  <a:cubicBezTo>
                    <a:pt x="1977" y="504"/>
                    <a:pt x="1967" y="475"/>
                    <a:pt x="1967" y="443"/>
                  </a:cubicBezTo>
                  <a:lnTo>
                    <a:pt x="1957" y="413"/>
                  </a:lnTo>
                  <a:cubicBezTo>
                    <a:pt x="1957" y="391"/>
                    <a:pt x="1947" y="371"/>
                    <a:pt x="1935" y="341"/>
                  </a:cubicBezTo>
                  <a:cubicBezTo>
                    <a:pt x="1935" y="329"/>
                    <a:pt x="1935" y="319"/>
                    <a:pt x="1925" y="299"/>
                  </a:cubicBezTo>
                  <a:cubicBezTo>
                    <a:pt x="1925" y="289"/>
                    <a:pt x="1915" y="280"/>
                    <a:pt x="1905" y="257"/>
                  </a:cubicBezTo>
                  <a:cubicBezTo>
                    <a:pt x="1886" y="228"/>
                    <a:pt x="1853" y="196"/>
                    <a:pt x="1811" y="166"/>
                  </a:cubicBezTo>
                  <a:cubicBezTo>
                    <a:pt x="1792" y="134"/>
                    <a:pt x="1750" y="114"/>
                    <a:pt x="1710" y="94"/>
                  </a:cubicBezTo>
                  <a:cubicBezTo>
                    <a:pt x="1626" y="42"/>
                    <a:pt x="1535" y="20"/>
                    <a:pt x="1431" y="10"/>
                  </a:cubicBezTo>
                  <a:cubicBezTo>
                    <a:pt x="1411" y="0"/>
                    <a:pt x="1391" y="0"/>
                    <a:pt x="1359" y="0"/>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 name="Google Shape;1799;p46">
              <a:extLst>
                <a:ext uri="{FF2B5EF4-FFF2-40B4-BE49-F238E27FC236}">
                  <a16:creationId xmlns:a16="http://schemas.microsoft.com/office/drawing/2014/main" id="{8736CA3C-F06C-4B9A-8C62-E4F5B75622E3}"/>
                </a:ext>
              </a:extLst>
            </p:cNvPr>
            <p:cNvSpPr/>
            <p:nvPr/>
          </p:nvSpPr>
          <p:spPr>
            <a:xfrm rot="-540461" flipH="1">
              <a:off x="7931982" y="2359303"/>
              <a:ext cx="225347" cy="547957"/>
            </a:xfrm>
            <a:custGeom>
              <a:avLst/>
              <a:gdLst/>
              <a:ahLst/>
              <a:cxnLst/>
              <a:rect l="l" t="t" r="r" b="b"/>
              <a:pathLst>
                <a:path w="1360" h="3307" extrusionOk="0">
                  <a:moveTo>
                    <a:pt x="875" y="1"/>
                  </a:moveTo>
                  <a:lnTo>
                    <a:pt x="875" y="1"/>
                  </a:lnTo>
                  <a:cubicBezTo>
                    <a:pt x="823" y="43"/>
                    <a:pt x="783" y="85"/>
                    <a:pt x="741" y="124"/>
                  </a:cubicBezTo>
                  <a:cubicBezTo>
                    <a:pt x="690" y="186"/>
                    <a:pt x="660" y="248"/>
                    <a:pt x="628" y="322"/>
                  </a:cubicBezTo>
                  <a:cubicBezTo>
                    <a:pt x="608" y="403"/>
                    <a:pt x="598" y="485"/>
                    <a:pt x="618" y="557"/>
                  </a:cubicBezTo>
                  <a:cubicBezTo>
                    <a:pt x="628" y="631"/>
                    <a:pt x="660" y="702"/>
                    <a:pt x="699" y="742"/>
                  </a:cubicBezTo>
                  <a:cubicBezTo>
                    <a:pt x="732" y="774"/>
                    <a:pt x="751" y="794"/>
                    <a:pt x="793" y="816"/>
                  </a:cubicBezTo>
                  <a:cubicBezTo>
                    <a:pt x="774" y="846"/>
                    <a:pt x="741" y="888"/>
                    <a:pt x="732" y="927"/>
                  </a:cubicBezTo>
                  <a:cubicBezTo>
                    <a:pt x="732" y="927"/>
                    <a:pt x="732" y="940"/>
                    <a:pt x="722" y="949"/>
                  </a:cubicBezTo>
                  <a:cubicBezTo>
                    <a:pt x="690" y="927"/>
                    <a:pt x="650" y="907"/>
                    <a:pt x="608" y="898"/>
                  </a:cubicBezTo>
                  <a:cubicBezTo>
                    <a:pt x="576" y="888"/>
                    <a:pt x="546" y="888"/>
                    <a:pt x="514" y="888"/>
                  </a:cubicBezTo>
                  <a:cubicBezTo>
                    <a:pt x="475" y="888"/>
                    <a:pt x="433" y="898"/>
                    <a:pt x="391" y="907"/>
                  </a:cubicBezTo>
                  <a:cubicBezTo>
                    <a:pt x="329" y="927"/>
                    <a:pt x="267" y="969"/>
                    <a:pt x="218" y="1031"/>
                  </a:cubicBezTo>
                  <a:cubicBezTo>
                    <a:pt x="166" y="1073"/>
                    <a:pt x="124" y="1145"/>
                    <a:pt x="94" y="1216"/>
                  </a:cubicBezTo>
                  <a:cubicBezTo>
                    <a:pt x="62" y="1288"/>
                    <a:pt x="32" y="1372"/>
                    <a:pt x="20" y="1454"/>
                  </a:cubicBezTo>
                  <a:cubicBezTo>
                    <a:pt x="0" y="1525"/>
                    <a:pt x="0" y="1607"/>
                    <a:pt x="0" y="1691"/>
                  </a:cubicBezTo>
                  <a:cubicBezTo>
                    <a:pt x="10" y="1762"/>
                    <a:pt x="20" y="1834"/>
                    <a:pt x="52" y="1896"/>
                  </a:cubicBezTo>
                  <a:cubicBezTo>
                    <a:pt x="72" y="1968"/>
                    <a:pt x="114" y="2019"/>
                    <a:pt x="166" y="2061"/>
                  </a:cubicBezTo>
                  <a:cubicBezTo>
                    <a:pt x="205" y="2081"/>
                    <a:pt x="257" y="2101"/>
                    <a:pt x="309" y="2113"/>
                  </a:cubicBezTo>
                  <a:lnTo>
                    <a:pt x="341" y="2113"/>
                  </a:lnTo>
                  <a:cubicBezTo>
                    <a:pt x="329" y="2123"/>
                    <a:pt x="319" y="2133"/>
                    <a:pt x="309" y="2153"/>
                  </a:cubicBezTo>
                  <a:cubicBezTo>
                    <a:pt x="267" y="2195"/>
                    <a:pt x="237" y="2247"/>
                    <a:pt x="218" y="2299"/>
                  </a:cubicBezTo>
                  <a:cubicBezTo>
                    <a:pt x="185" y="2410"/>
                    <a:pt x="176" y="2533"/>
                    <a:pt x="205" y="2669"/>
                  </a:cubicBezTo>
                  <a:cubicBezTo>
                    <a:pt x="227" y="2793"/>
                    <a:pt x="279" y="2904"/>
                    <a:pt x="351" y="3008"/>
                  </a:cubicBezTo>
                  <a:cubicBezTo>
                    <a:pt x="391" y="3060"/>
                    <a:pt x="423" y="3102"/>
                    <a:pt x="475" y="3141"/>
                  </a:cubicBezTo>
                  <a:cubicBezTo>
                    <a:pt x="536" y="3193"/>
                    <a:pt x="608" y="3245"/>
                    <a:pt x="690" y="3265"/>
                  </a:cubicBezTo>
                  <a:cubicBezTo>
                    <a:pt x="751" y="3297"/>
                    <a:pt x="823" y="3307"/>
                    <a:pt x="897" y="3307"/>
                  </a:cubicBezTo>
                  <a:lnTo>
                    <a:pt x="917" y="3307"/>
                  </a:lnTo>
                  <a:cubicBezTo>
                    <a:pt x="979" y="3307"/>
                    <a:pt x="1050" y="3287"/>
                    <a:pt x="1122" y="3255"/>
                  </a:cubicBezTo>
                  <a:cubicBezTo>
                    <a:pt x="1164" y="3245"/>
                    <a:pt x="1206" y="3225"/>
                    <a:pt x="1236" y="3203"/>
                  </a:cubicBezTo>
                  <a:cubicBezTo>
                    <a:pt x="1236" y="3203"/>
                    <a:pt x="1236" y="3213"/>
                    <a:pt x="1246" y="3213"/>
                  </a:cubicBezTo>
                  <a:lnTo>
                    <a:pt x="1268" y="3213"/>
                  </a:lnTo>
                  <a:cubicBezTo>
                    <a:pt x="1278" y="3213"/>
                    <a:pt x="1288" y="3203"/>
                    <a:pt x="1288" y="3203"/>
                  </a:cubicBezTo>
                  <a:cubicBezTo>
                    <a:pt x="1278" y="3203"/>
                    <a:pt x="1268" y="3193"/>
                    <a:pt x="1255" y="3193"/>
                  </a:cubicBezTo>
                  <a:cubicBezTo>
                    <a:pt x="1184" y="3173"/>
                    <a:pt x="1112" y="3131"/>
                    <a:pt x="1050" y="3102"/>
                  </a:cubicBezTo>
                  <a:cubicBezTo>
                    <a:pt x="979" y="3060"/>
                    <a:pt x="917" y="3008"/>
                    <a:pt x="855" y="2946"/>
                  </a:cubicBezTo>
                  <a:cubicBezTo>
                    <a:pt x="803" y="2884"/>
                    <a:pt x="761" y="2823"/>
                    <a:pt x="722" y="2751"/>
                  </a:cubicBezTo>
                  <a:cubicBezTo>
                    <a:pt x="712" y="2719"/>
                    <a:pt x="699" y="2689"/>
                    <a:pt x="690" y="2647"/>
                  </a:cubicBezTo>
                  <a:cubicBezTo>
                    <a:pt x="680" y="2617"/>
                    <a:pt x="670" y="2575"/>
                    <a:pt x="670" y="2546"/>
                  </a:cubicBezTo>
                  <a:cubicBezTo>
                    <a:pt x="660" y="2472"/>
                    <a:pt x="660" y="2390"/>
                    <a:pt x="680" y="2318"/>
                  </a:cubicBezTo>
                  <a:cubicBezTo>
                    <a:pt x="699" y="2247"/>
                    <a:pt x="732" y="2185"/>
                    <a:pt x="774" y="2123"/>
                  </a:cubicBezTo>
                  <a:cubicBezTo>
                    <a:pt x="803" y="2091"/>
                    <a:pt x="823" y="2061"/>
                    <a:pt x="855" y="2029"/>
                  </a:cubicBezTo>
                  <a:cubicBezTo>
                    <a:pt x="875" y="2010"/>
                    <a:pt x="907" y="1990"/>
                    <a:pt x="927" y="1968"/>
                  </a:cubicBezTo>
                  <a:cubicBezTo>
                    <a:pt x="897" y="1968"/>
                    <a:pt x="865" y="1958"/>
                    <a:pt x="823" y="1948"/>
                  </a:cubicBezTo>
                  <a:cubicBezTo>
                    <a:pt x="813" y="1948"/>
                    <a:pt x="793" y="1938"/>
                    <a:pt x="774" y="1928"/>
                  </a:cubicBezTo>
                  <a:cubicBezTo>
                    <a:pt x="751" y="1916"/>
                    <a:pt x="741" y="1906"/>
                    <a:pt x="722" y="1896"/>
                  </a:cubicBezTo>
                  <a:cubicBezTo>
                    <a:pt x="712" y="1886"/>
                    <a:pt x="699" y="1876"/>
                    <a:pt x="680" y="1866"/>
                  </a:cubicBezTo>
                  <a:cubicBezTo>
                    <a:pt x="670" y="1844"/>
                    <a:pt x="660" y="1834"/>
                    <a:pt x="650" y="1814"/>
                  </a:cubicBezTo>
                  <a:cubicBezTo>
                    <a:pt x="628" y="1782"/>
                    <a:pt x="618" y="1753"/>
                    <a:pt x="618" y="1720"/>
                  </a:cubicBezTo>
                  <a:cubicBezTo>
                    <a:pt x="608" y="1701"/>
                    <a:pt x="608" y="1681"/>
                    <a:pt x="608" y="1669"/>
                  </a:cubicBezTo>
                  <a:lnTo>
                    <a:pt x="608" y="1619"/>
                  </a:lnTo>
                  <a:cubicBezTo>
                    <a:pt x="618" y="1577"/>
                    <a:pt x="628" y="1545"/>
                    <a:pt x="638" y="1515"/>
                  </a:cubicBezTo>
                  <a:cubicBezTo>
                    <a:pt x="650" y="1496"/>
                    <a:pt x="660" y="1473"/>
                    <a:pt x="680" y="1454"/>
                  </a:cubicBezTo>
                  <a:cubicBezTo>
                    <a:pt x="690" y="1444"/>
                    <a:pt x="699" y="1434"/>
                    <a:pt x="712" y="1412"/>
                  </a:cubicBezTo>
                  <a:cubicBezTo>
                    <a:pt x="741" y="1392"/>
                    <a:pt x="774" y="1372"/>
                    <a:pt x="803" y="1350"/>
                  </a:cubicBezTo>
                  <a:cubicBezTo>
                    <a:pt x="835" y="1340"/>
                    <a:pt x="875" y="1320"/>
                    <a:pt x="917" y="1320"/>
                  </a:cubicBezTo>
                  <a:cubicBezTo>
                    <a:pt x="959" y="1310"/>
                    <a:pt x="989" y="1310"/>
                    <a:pt x="1031" y="1310"/>
                  </a:cubicBezTo>
                  <a:cubicBezTo>
                    <a:pt x="1092" y="1310"/>
                    <a:pt x="1154" y="1320"/>
                    <a:pt x="1206" y="1340"/>
                  </a:cubicBezTo>
                  <a:cubicBezTo>
                    <a:pt x="1194" y="1330"/>
                    <a:pt x="1184" y="1320"/>
                    <a:pt x="1174" y="1298"/>
                  </a:cubicBezTo>
                  <a:cubicBezTo>
                    <a:pt x="1164" y="1278"/>
                    <a:pt x="1154" y="1248"/>
                    <a:pt x="1144" y="1216"/>
                  </a:cubicBezTo>
                  <a:cubicBezTo>
                    <a:pt x="1144" y="1197"/>
                    <a:pt x="1132" y="1164"/>
                    <a:pt x="1144" y="1135"/>
                  </a:cubicBezTo>
                  <a:cubicBezTo>
                    <a:pt x="1144" y="1093"/>
                    <a:pt x="1154" y="1063"/>
                    <a:pt x="1164" y="1031"/>
                  </a:cubicBezTo>
                  <a:cubicBezTo>
                    <a:pt x="1184" y="959"/>
                    <a:pt x="1216" y="898"/>
                    <a:pt x="1255" y="836"/>
                  </a:cubicBezTo>
                  <a:cubicBezTo>
                    <a:pt x="1288" y="784"/>
                    <a:pt x="1317" y="732"/>
                    <a:pt x="1359" y="693"/>
                  </a:cubicBezTo>
                  <a:cubicBezTo>
                    <a:pt x="1297" y="680"/>
                    <a:pt x="1236" y="660"/>
                    <a:pt x="1184" y="641"/>
                  </a:cubicBezTo>
                  <a:cubicBezTo>
                    <a:pt x="1122" y="618"/>
                    <a:pt x="1060" y="589"/>
                    <a:pt x="1008" y="547"/>
                  </a:cubicBezTo>
                  <a:cubicBezTo>
                    <a:pt x="979" y="527"/>
                    <a:pt x="947" y="507"/>
                    <a:pt x="917" y="475"/>
                  </a:cubicBezTo>
                  <a:cubicBezTo>
                    <a:pt x="897" y="445"/>
                    <a:pt x="875" y="403"/>
                    <a:pt x="855" y="371"/>
                  </a:cubicBezTo>
                  <a:cubicBezTo>
                    <a:pt x="845" y="351"/>
                    <a:pt x="835" y="332"/>
                    <a:pt x="835" y="309"/>
                  </a:cubicBezTo>
                  <a:cubicBezTo>
                    <a:pt x="835" y="300"/>
                    <a:pt x="823" y="280"/>
                    <a:pt x="823" y="270"/>
                  </a:cubicBezTo>
                  <a:lnTo>
                    <a:pt x="823" y="156"/>
                  </a:lnTo>
                  <a:cubicBezTo>
                    <a:pt x="835" y="114"/>
                    <a:pt x="845" y="85"/>
                    <a:pt x="855" y="43"/>
                  </a:cubicBezTo>
                  <a:cubicBezTo>
                    <a:pt x="865" y="33"/>
                    <a:pt x="875" y="23"/>
                    <a:pt x="875"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1800;p46">
              <a:extLst>
                <a:ext uri="{FF2B5EF4-FFF2-40B4-BE49-F238E27FC236}">
                  <a16:creationId xmlns:a16="http://schemas.microsoft.com/office/drawing/2014/main" id="{A7E61582-0FF6-DB2C-72FF-E225AA3CF96A}"/>
                </a:ext>
              </a:extLst>
            </p:cNvPr>
            <p:cNvSpPr/>
            <p:nvPr/>
          </p:nvSpPr>
          <p:spPr>
            <a:xfrm rot="-540461" flipH="1">
              <a:off x="7184245" y="2535362"/>
              <a:ext cx="821189" cy="720280"/>
            </a:xfrm>
            <a:custGeom>
              <a:avLst/>
              <a:gdLst/>
              <a:ahLst/>
              <a:cxnLst/>
              <a:rect l="l" t="t" r="r" b="b"/>
              <a:pathLst>
                <a:path w="4956" h="4347" extrusionOk="0">
                  <a:moveTo>
                    <a:pt x="2380" y="0"/>
                  </a:moveTo>
                  <a:cubicBezTo>
                    <a:pt x="2277" y="0"/>
                    <a:pt x="2175" y="13"/>
                    <a:pt x="2062" y="32"/>
                  </a:cubicBezTo>
                  <a:cubicBezTo>
                    <a:pt x="1928" y="52"/>
                    <a:pt x="1782" y="94"/>
                    <a:pt x="1639" y="146"/>
                  </a:cubicBezTo>
                  <a:cubicBezTo>
                    <a:pt x="1506" y="198"/>
                    <a:pt x="1372" y="260"/>
                    <a:pt x="1249" y="341"/>
                  </a:cubicBezTo>
                  <a:cubicBezTo>
                    <a:pt x="989" y="495"/>
                    <a:pt x="774" y="702"/>
                    <a:pt x="599" y="927"/>
                  </a:cubicBezTo>
                  <a:cubicBezTo>
                    <a:pt x="507" y="1051"/>
                    <a:pt x="433" y="1174"/>
                    <a:pt x="384" y="1298"/>
                  </a:cubicBezTo>
                  <a:cubicBezTo>
                    <a:pt x="352" y="1372"/>
                    <a:pt x="332" y="1434"/>
                    <a:pt x="310" y="1495"/>
                  </a:cubicBezTo>
                  <a:cubicBezTo>
                    <a:pt x="280" y="1587"/>
                    <a:pt x="260" y="1668"/>
                    <a:pt x="248" y="1762"/>
                  </a:cubicBezTo>
                  <a:cubicBezTo>
                    <a:pt x="238" y="1844"/>
                    <a:pt x="238" y="1915"/>
                    <a:pt x="248" y="1999"/>
                  </a:cubicBezTo>
                  <a:cubicBezTo>
                    <a:pt x="248" y="2081"/>
                    <a:pt x="260" y="2153"/>
                    <a:pt x="280" y="2224"/>
                  </a:cubicBezTo>
                  <a:cubicBezTo>
                    <a:pt x="238" y="2247"/>
                    <a:pt x="208" y="2276"/>
                    <a:pt x="166" y="2308"/>
                  </a:cubicBezTo>
                  <a:cubicBezTo>
                    <a:pt x="137" y="2348"/>
                    <a:pt x="105" y="2390"/>
                    <a:pt x="75" y="2442"/>
                  </a:cubicBezTo>
                  <a:cubicBezTo>
                    <a:pt x="23" y="2533"/>
                    <a:pt x="1" y="2647"/>
                    <a:pt x="1" y="2770"/>
                  </a:cubicBezTo>
                  <a:cubicBezTo>
                    <a:pt x="1" y="2822"/>
                    <a:pt x="1" y="2884"/>
                    <a:pt x="23" y="2946"/>
                  </a:cubicBezTo>
                  <a:cubicBezTo>
                    <a:pt x="23" y="3008"/>
                    <a:pt x="43" y="3060"/>
                    <a:pt x="63" y="3111"/>
                  </a:cubicBezTo>
                  <a:cubicBezTo>
                    <a:pt x="105" y="3235"/>
                    <a:pt x="166" y="3326"/>
                    <a:pt x="238" y="3410"/>
                  </a:cubicBezTo>
                  <a:cubicBezTo>
                    <a:pt x="310" y="3492"/>
                    <a:pt x="404" y="3554"/>
                    <a:pt x="485" y="3583"/>
                  </a:cubicBezTo>
                  <a:cubicBezTo>
                    <a:pt x="517" y="3697"/>
                    <a:pt x="557" y="3801"/>
                    <a:pt x="619" y="3892"/>
                  </a:cubicBezTo>
                  <a:cubicBezTo>
                    <a:pt x="680" y="3986"/>
                    <a:pt x="764" y="4058"/>
                    <a:pt x="866" y="4129"/>
                  </a:cubicBezTo>
                  <a:cubicBezTo>
                    <a:pt x="960" y="4181"/>
                    <a:pt x="1063" y="4233"/>
                    <a:pt x="1187" y="4275"/>
                  </a:cubicBezTo>
                  <a:cubicBezTo>
                    <a:pt x="1298" y="4305"/>
                    <a:pt x="1412" y="4325"/>
                    <a:pt x="1545" y="4337"/>
                  </a:cubicBezTo>
                  <a:cubicBezTo>
                    <a:pt x="1619" y="4347"/>
                    <a:pt x="1691" y="4347"/>
                    <a:pt x="1763" y="4347"/>
                  </a:cubicBezTo>
                  <a:lnTo>
                    <a:pt x="1916" y="4347"/>
                  </a:lnTo>
                  <a:cubicBezTo>
                    <a:pt x="2030" y="4337"/>
                    <a:pt x="2143" y="4315"/>
                    <a:pt x="2257" y="4295"/>
                  </a:cubicBezTo>
                  <a:cubicBezTo>
                    <a:pt x="2299" y="4285"/>
                    <a:pt x="2329" y="4285"/>
                    <a:pt x="2371" y="4275"/>
                  </a:cubicBezTo>
                  <a:lnTo>
                    <a:pt x="2380" y="4275"/>
                  </a:lnTo>
                  <a:cubicBezTo>
                    <a:pt x="2380" y="4275"/>
                    <a:pt x="2390" y="4275"/>
                    <a:pt x="2400" y="4263"/>
                  </a:cubicBezTo>
                  <a:lnTo>
                    <a:pt x="2410" y="4263"/>
                  </a:lnTo>
                  <a:lnTo>
                    <a:pt x="2422" y="4253"/>
                  </a:lnTo>
                  <a:cubicBezTo>
                    <a:pt x="2472" y="4233"/>
                    <a:pt x="2524" y="4214"/>
                    <a:pt x="2576" y="4191"/>
                  </a:cubicBezTo>
                  <a:cubicBezTo>
                    <a:pt x="2628" y="4181"/>
                    <a:pt x="2679" y="4162"/>
                    <a:pt x="2741" y="4139"/>
                  </a:cubicBezTo>
                  <a:cubicBezTo>
                    <a:pt x="2803" y="4120"/>
                    <a:pt x="2865" y="4110"/>
                    <a:pt x="2927" y="4090"/>
                  </a:cubicBezTo>
                  <a:cubicBezTo>
                    <a:pt x="2978" y="4068"/>
                    <a:pt x="3018" y="4058"/>
                    <a:pt x="3060" y="4048"/>
                  </a:cubicBezTo>
                  <a:cubicBezTo>
                    <a:pt x="3255" y="3986"/>
                    <a:pt x="3483" y="3915"/>
                    <a:pt x="3688" y="3791"/>
                  </a:cubicBezTo>
                  <a:cubicBezTo>
                    <a:pt x="3863" y="3707"/>
                    <a:pt x="4006" y="3606"/>
                    <a:pt x="4152" y="3482"/>
                  </a:cubicBezTo>
                  <a:cubicBezTo>
                    <a:pt x="4263" y="3378"/>
                    <a:pt x="4377" y="3255"/>
                    <a:pt x="4471" y="3111"/>
                  </a:cubicBezTo>
                  <a:cubicBezTo>
                    <a:pt x="4646" y="2874"/>
                    <a:pt x="4770" y="2565"/>
                    <a:pt x="4861" y="2185"/>
                  </a:cubicBezTo>
                  <a:cubicBezTo>
                    <a:pt x="4903" y="2051"/>
                    <a:pt x="4923" y="1906"/>
                    <a:pt x="4933" y="1772"/>
                  </a:cubicBezTo>
                  <a:cubicBezTo>
                    <a:pt x="4955" y="1619"/>
                    <a:pt x="4955" y="1473"/>
                    <a:pt x="4933" y="1340"/>
                  </a:cubicBezTo>
                  <a:cubicBezTo>
                    <a:pt x="4923" y="1258"/>
                    <a:pt x="4913" y="1186"/>
                    <a:pt x="4903" y="1125"/>
                  </a:cubicBezTo>
                  <a:cubicBezTo>
                    <a:pt x="4881" y="1051"/>
                    <a:pt x="4861" y="979"/>
                    <a:pt x="4832" y="917"/>
                  </a:cubicBezTo>
                  <a:cubicBezTo>
                    <a:pt x="4800" y="855"/>
                    <a:pt x="4758" y="803"/>
                    <a:pt x="4718" y="742"/>
                  </a:cubicBezTo>
                  <a:cubicBezTo>
                    <a:pt x="4676" y="692"/>
                    <a:pt x="4624" y="650"/>
                    <a:pt x="4562" y="598"/>
                  </a:cubicBezTo>
                  <a:cubicBezTo>
                    <a:pt x="4511" y="569"/>
                    <a:pt x="4461" y="537"/>
                    <a:pt x="4387" y="517"/>
                  </a:cubicBezTo>
                  <a:cubicBezTo>
                    <a:pt x="4399" y="485"/>
                    <a:pt x="4399" y="465"/>
                    <a:pt x="4387" y="445"/>
                  </a:cubicBezTo>
                  <a:cubicBezTo>
                    <a:pt x="4387" y="423"/>
                    <a:pt x="4377" y="393"/>
                    <a:pt x="4377" y="371"/>
                  </a:cubicBezTo>
                  <a:cubicBezTo>
                    <a:pt x="4357" y="322"/>
                    <a:pt x="4325" y="280"/>
                    <a:pt x="4286" y="238"/>
                  </a:cubicBezTo>
                  <a:cubicBezTo>
                    <a:pt x="4254" y="198"/>
                    <a:pt x="4202" y="166"/>
                    <a:pt x="4152" y="146"/>
                  </a:cubicBezTo>
                  <a:cubicBezTo>
                    <a:pt x="4110" y="114"/>
                    <a:pt x="4058" y="94"/>
                    <a:pt x="3997" y="84"/>
                  </a:cubicBezTo>
                  <a:cubicBezTo>
                    <a:pt x="3955" y="75"/>
                    <a:pt x="3915" y="75"/>
                    <a:pt x="3883" y="75"/>
                  </a:cubicBezTo>
                  <a:cubicBezTo>
                    <a:pt x="3821" y="75"/>
                    <a:pt x="3782" y="84"/>
                    <a:pt x="3730" y="94"/>
                  </a:cubicBezTo>
                  <a:cubicBezTo>
                    <a:pt x="3688" y="104"/>
                    <a:pt x="3646" y="124"/>
                    <a:pt x="3616" y="156"/>
                  </a:cubicBezTo>
                  <a:cubicBezTo>
                    <a:pt x="3584" y="176"/>
                    <a:pt x="3564" y="198"/>
                    <a:pt x="3544" y="228"/>
                  </a:cubicBezTo>
                  <a:cubicBezTo>
                    <a:pt x="3512" y="198"/>
                    <a:pt x="3483" y="166"/>
                    <a:pt x="3441" y="136"/>
                  </a:cubicBezTo>
                  <a:cubicBezTo>
                    <a:pt x="3379" y="84"/>
                    <a:pt x="3317" y="52"/>
                    <a:pt x="3255" y="32"/>
                  </a:cubicBezTo>
                  <a:cubicBezTo>
                    <a:pt x="3226" y="23"/>
                    <a:pt x="3193" y="13"/>
                    <a:pt x="3164" y="13"/>
                  </a:cubicBezTo>
                  <a:cubicBezTo>
                    <a:pt x="3142" y="0"/>
                    <a:pt x="3132" y="0"/>
                    <a:pt x="3112" y="0"/>
                  </a:cubicBezTo>
                  <a:lnTo>
                    <a:pt x="3060" y="0"/>
                  </a:lnTo>
                  <a:cubicBezTo>
                    <a:pt x="2998" y="13"/>
                    <a:pt x="2946" y="42"/>
                    <a:pt x="2894" y="84"/>
                  </a:cubicBezTo>
                  <a:cubicBezTo>
                    <a:pt x="2771" y="42"/>
                    <a:pt x="2637" y="23"/>
                    <a:pt x="2494" y="13"/>
                  </a:cubicBezTo>
                  <a:cubicBezTo>
                    <a:pt x="2452" y="0"/>
                    <a:pt x="2422" y="0"/>
                    <a:pt x="2380" y="0"/>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1801;p46">
              <a:extLst>
                <a:ext uri="{FF2B5EF4-FFF2-40B4-BE49-F238E27FC236}">
                  <a16:creationId xmlns:a16="http://schemas.microsoft.com/office/drawing/2014/main" id="{D534D635-C3E3-A6D8-2DAA-40F56D0F74AF}"/>
                </a:ext>
              </a:extLst>
            </p:cNvPr>
            <p:cNvSpPr/>
            <p:nvPr/>
          </p:nvSpPr>
          <p:spPr>
            <a:xfrm rot="-540461" flipH="1">
              <a:off x="7187554" y="2735663"/>
              <a:ext cx="107537" cy="260971"/>
            </a:xfrm>
            <a:custGeom>
              <a:avLst/>
              <a:gdLst/>
              <a:ahLst/>
              <a:cxnLst/>
              <a:rect l="l" t="t" r="r" b="b"/>
              <a:pathLst>
                <a:path w="649" h="1575" extrusionOk="0">
                  <a:moveTo>
                    <a:pt x="176" y="1"/>
                  </a:moveTo>
                  <a:cubicBezTo>
                    <a:pt x="166" y="1"/>
                    <a:pt x="154" y="1"/>
                    <a:pt x="144" y="10"/>
                  </a:cubicBezTo>
                  <a:cubicBezTo>
                    <a:pt x="134" y="10"/>
                    <a:pt x="124" y="20"/>
                    <a:pt x="114" y="20"/>
                  </a:cubicBezTo>
                  <a:lnTo>
                    <a:pt x="82" y="50"/>
                  </a:lnTo>
                  <a:cubicBezTo>
                    <a:pt x="82" y="62"/>
                    <a:pt x="72" y="72"/>
                    <a:pt x="72" y="82"/>
                  </a:cubicBezTo>
                  <a:cubicBezTo>
                    <a:pt x="63" y="92"/>
                    <a:pt x="53" y="102"/>
                    <a:pt x="53" y="112"/>
                  </a:cubicBezTo>
                  <a:cubicBezTo>
                    <a:pt x="43" y="134"/>
                    <a:pt x="30" y="164"/>
                    <a:pt x="21" y="196"/>
                  </a:cubicBezTo>
                  <a:cubicBezTo>
                    <a:pt x="21" y="225"/>
                    <a:pt x="11" y="248"/>
                    <a:pt x="11" y="277"/>
                  </a:cubicBezTo>
                  <a:cubicBezTo>
                    <a:pt x="1" y="319"/>
                    <a:pt x="1" y="359"/>
                    <a:pt x="1" y="391"/>
                  </a:cubicBezTo>
                  <a:cubicBezTo>
                    <a:pt x="1" y="433"/>
                    <a:pt x="1" y="473"/>
                    <a:pt x="11" y="515"/>
                  </a:cubicBezTo>
                  <a:lnTo>
                    <a:pt x="11" y="505"/>
                  </a:lnTo>
                  <a:cubicBezTo>
                    <a:pt x="21" y="628"/>
                    <a:pt x="63" y="742"/>
                    <a:pt x="105" y="853"/>
                  </a:cubicBezTo>
                  <a:lnTo>
                    <a:pt x="105" y="843"/>
                  </a:lnTo>
                  <a:cubicBezTo>
                    <a:pt x="154" y="977"/>
                    <a:pt x="228" y="1090"/>
                    <a:pt x="300" y="1214"/>
                  </a:cubicBezTo>
                  <a:cubicBezTo>
                    <a:pt x="381" y="1337"/>
                    <a:pt x="463" y="1461"/>
                    <a:pt x="557" y="1575"/>
                  </a:cubicBezTo>
                  <a:cubicBezTo>
                    <a:pt x="586" y="1493"/>
                    <a:pt x="609" y="1399"/>
                    <a:pt x="628" y="1308"/>
                  </a:cubicBezTo>
                  <a:cubicBezTo>
                    <a:pt x="638" y="1286"/>
                    <a:pt x="638" y="1266"/>
                    <a:pt x="648" y="1246"/>
                  </a:cubicBezTo>
                  <a:cubicBezTo>
                    <a:pt x="638" y="1152"/>
                    <a:pt x="638" y="1051"/>
                    <a:pt x="628" y="957"/>
                  </a:cubicBezTo>
                  <a:cubicBezTo>
                    <a:pt x="619" y="865"/>
                    <a:pt x="609" y="762"/>
                    <a:pt x="599" y="668"/>
                  </a:cubicBezTo>
                  <a:cubicBezTo>
                    <a:pt x="577" y="544"/>
                    <a:pt x="557" y="411"/>
                    <a:pt x="505" y="297"/>
                  </a:cubicBezTo>
                  <a:cubicBezTo>
                    <a:pt x="495" y="267"/>
                    <a:pt x="475" y="235"/>
                    <a:pt x="463" y="206"/>
                  </a:cubicBezTo>
                  <a:cubicBezTo>
                    <a:pt x="453" y="196"/>
                    <a:pt x="443" y="186"/>
                    <a:pt x="443" y="174"/>
                  </a:cubicBezTo>
                  <a:cubicBezTo>
                    <a:pt x="433" y="164"/>
                    <a:pt x="423" y="154"/>
                    <a:pt x="423" y="144"/>
                  </a:cubicBezTo>
                  <a:cubicBezTo>
                    <a:pt x="391" y="112"/>
                    <a:pt x="371" y="82"/>
                    <a:pt x="339" y="50"/>
                  </a:cubicBezTo>
                  <a:lnTo>
                    <a:pt x="329" y="50"/>
                  </a:lnTo>
                  <a:cubicBezTo>
                    <a:pt x="310" y="40"/>
                    <a:pt x="290" y="20"/>
                    <a:pt x="258" y="10"/>
                  </a:cubicBezTo>
                  <a:lnTo>
                    <a:pt x="268" y="10"/>
                  </a:lnTo>
                  <a:cubicBezTo>
                    <a:pt x="248" y="10"/>
                    <a:pt x="228" y="1"/>
                    <a:pt x="206"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1802;p46">
              <a:extLst>
                <a:ext uri="{FF2B5EF4-FFF2-40B4-BE49-F238E27FC236}">
                  <a16:creationId xmlns:a16="http://schemas.microsoft.com/office/drawing/2014/main" id="{0970C28C-BC33-DEEF-559F-A9654DC9EA38}"/>
                </a:ext>
              </a:extLst>
            </p:cNvPr>
            <p:cNvSpPr/>
            <p:nvPr/>
          </p:nvSpPr>
          <p:spPr>
            <a:xfrm rot="-540461" flipH="1">
              <a:off x="7565960" y="2505295"/>
              <a:ext cx="437106" cy="720280"/>
            </a:xfrm>
            <a:custGeom>
              <a:avLst/>
              <a:gdLst/>
              <a:ahLst/>
              <a:cxnLst/>
              <a:rect l="l" t="t" r="r" b="b"/>
              <a:pathLst>
                <a:path w="2638" h="4347" extrusionOk="0">
                  <a:moveTo>
                    <a:pt x="2380" y="0"/>
                  </a:moveTo>
                  <a:cubicBezTo>
                    <a:pt x="2277" y="0"/>
                    <a:pt x="2175" y="13"/>
                    <a:pt x="2062" y="32"/>
                  </a:cubicBezTo>
                  <a:cubicBezTo>
                    <a:pt x="1928" y="52"/>
                    <a:pt x="1782" y="94"/>
                    <a:pt x="1639" y="146"/>
                  </a:cubicBezTo>
                  <a:cubicBezTo>
                    <a:pt x="1506" y="198"/>
                    <a:pt x="1372" y="260"/>
                    <a:pt x="1249" y="341"/>
                  </a:cubicBezTo>
                  <a:cubicBezTo>
                    <a:pt x="989" y="495"/>
                    <a:pt x="774" y="702"/>
                    <a:pt x="599" y="927"/>
                  </a:cubicBezTo>
                  <a:cubicBezTo>
                    <a:pt x="507" y="1051"/>
                    <a:pt x="433" y="1174"/>
                    <a:pt x="384" y="1298"/>
                  </a:cubicBezTo>
                  <a:cubicBezTo>
                    <a:pt x="352" y="1359"/>
                    <a:pt x="332" y="1434"/>
                    <a:pt x="310" y="1495"/>
                  </a:cubicBezTo>
                  <a:cubicBezTo>
                    <a:pt x="280" y="1587"/>
                    <a:pt x="260" y="1668"/>
                    <a:pt x="248" y="1762"/>
                  </a:cubicBezTo>
                  <a:cubicBezTo>
                    <a:pt x="238" y="1844"/>
                    <a:pt x="238" y="1915"/>
                    <a:pt x="248" y="1999"/>
                  </a:cubicBezTo>
                  <a:cubicBezTo>
                    <a:pt x="248" y="2081"/>
                    <a:pt x="260" y="2153"/>
                    <a:pt x="280" y="2224"/>
                  </a:cubicBezTo>
                  <a:cubicBezTo>
                    <a:pt x="238" y="2247"/>
                    <a:pt x="208" y="2276"/>
                    <a:pt x="166" y="2308"/>
                  </a:cubicBezTo>
                  <a:cubicBezTo>
                    <a:pt x="137" y="2348"/>
                    <a:pt x="95" y="2390"/>
                    <a:pt x="75" y="2442"/>
                  </a:cubicBezTo>
                  <a:cubicBezTo>
                    <a:pt x="23" y="2533"/>
                    <a:pt x="1" y="2647"/>
                    <a:pt x="1" y="2770"/>
                  </a:cubicBezTo>
                  <a:cubicBezTo>
                    <a:pt x="1" y="2822"/>
                    <a:pt x="1" y="2884"/>
                    <a:pt x="13" y="2946"/>
                  </a:cubicBezTo>
                  <a:cubicBezTo>
                    <a:pt x="23" y="3008"/>
                    <a:pt x="43" y="3060"/>
                    <a:pt x="63" y="3111"/>
                  </a:cubicBezTo>
                  <a:cubicBezTo>
                    <a:pt x="105" y="3235"/>
                    <a:pt x="166" y="3326"/>
                    <a:pt x="238" y="3410"/>
                  </a:cubicBezTo>
                  <a:cubicBezTo>
                    <a:pt x="310" y="3492"/>
                    <a:pt x="404" y="3554"/>
                    <a:pt x="485" y="3583"/>
                  </a:cubicBezTo>
                  <a:cubicBezTo>
                    <a:pt x="507" y="3697"/>
                    <a:pt x="557" y="3801"/>
                    <a:pt x="619" y="3892"/>
                  </a:cubicBezTo>
                  <a:cubicBezTo>
                    <a:pt x="680" y="3986"/>
                    <a:pt x="764" y="4058"/>
                    <a:pt x="866" y="4129"/>
                  </a:cubicBezTo>
                  <a:cubicBezTo>
                    <a:pt x="960" y="4181"/>
                    <a:pt x="1063" y="4233"/>
                    <a:pt x="1187" y="4275"/>
                  </a:cubicBezTo>
                  <a:cubicBezTo>
                    <a:pt x="1298" y="4305"/>
                    <a:pt x="1412" y="4325"/>
                    <a:pt x="1545" y="4337"/>
                  </a:cubicBezTo>
                  <a:cubicBezTo>
                    <a:pt x="1619" y="4347"/>
                    <a:pt x="1691" y="4347"/>
                    <a:pt x="1763" y="4347"/>
                  </a:cubicBezTo>
                  <a:lnTo>
                    <a:pt x="1916" y="4347"/>
                  </a:lnTo>
                  <a:cubicBezTo>
                    <a:pt x="2030" y="4337"/>
                    <a:pt x="2143" y="4315"/>
                    <a:pt x="2257" y="4295"/>
                  </a:cubicBezTo>
                  <a:cubicBezTo>
                    <a:pt x="2299" y="4285"/>
                    <a:pt x="2329" y="4285"/>
                    <a:pt x="2371" y="4275"/>
                  </a:cubicBezTo>
                  <a:lnTo>
                    <a:pt x="2380" y="4275"/>
                  </a:lnTo>
                  <a:cubicBezTo>
                    <a:pt x="2380" y="4275"/>
                    <a:pt x="2390" y="4275"/>
                    <a:pt x="2400" y="4263"/>
                  </a:cubicBezTo>
                  <a:lnTo>
                    <a:pt x="2410" y="4263"/>
                  </a:lnTo>
                  <a:lnTo>
                    <a:pt x="2422" y="4253"/>
                  </a:lnTo>
                  <a:cubicBezTo>
                    <a:pt x="2472" y="4233"/>
                    <a:pt x="2524" y="4214"/>
                    <a:pt x="2576" y="4201"/>
                  </a:cubicBezTo>
                  <a:cubicBezTo>
                    <a:pt x="2595" y="4191"/>
                    <a:pt x="2618" y="4181"/>
                    <a:pt x="2637" y="4181"/>
                  </a:cubicBezTo>
                  <a:cubicBezTo>
                    <a:pt x="2595" y="4139"/>
                    <a:pt x="2556" y="4110"/>
                    <a:pt x="2514" y="4068"/>
                  </a:cubicBezTo>
                  <a:cubicBezTo>
                    <a:pt x="2462" y="4028"/>
                    <a:pt x="2400" y="3986"/>
                    <a:pt x="2338" y="3954"/>
                  </a:cubicBezTo>
                  <a:cubicBezTo>
                    <a:pt x="2277" y="3915"/>
                    <a:pt x="2205" y="3882"/>
                    <a:pt x="2143" y="3863"/>
                  </a:cubicBezTo>
                  <a:cubicBezTo>
                    <a:pt x="2052" y="3821"/>
                    <a:pt x="1948" y="3781"/>
                    <a:pt x="1844" y="3759"/>
                  </a:cubicBezTo>
                  <a:cubicBezTo>
                    <a:pt x="1743" y="3729"/>
                    <a:pt x="1639" y="3719"/>
                    <a:pt x="1525" y="3697"/>
                  </a:cubicBezTo>
                  <a:cubicBezTo>
                    <a:pt x="1422" y="3677"/>
                    <a:pt x="1311" y="3658"/>
                    <a:pt x="1207" y="3635"/>
                  </a:cubicBezTo>
                  <a:cubicBezTo>
                    <a:pt x="1103" y="3616"/>
                    <a:pt x="1012" y="3583"/>
                    <a:pt x="908" y="3544"/>
                  </a:cubicBezTo>
                  <a:cubicBezTo>
                    <a:pt x="856" y="3522"/>
                    <a:pt x="804" y="3492"/>
                    <a:pt x="755" y="3460"/>
                  </a:cubicBezTo>
                  <a:cubicBezTo>
                    <a:pt x="703" y="3420"/>
                    <a:pt x="651" y="3388"/>
                    <a:pt x="609" y="3349"/>
                  </a:cubicBezTo>
                  <a:cubicBezTo>
                    <a:pt x="589" y="3317"/>
                    <a:pt x="569" y="3297"/>
                    <a:pt x="537" y="3265"/>
                  </a:cubicBezTo>
                  <a:cubicBezTo>
                    <a:pt x="517" y="3235"/>
                    <a:pt x="507" y="3213"/>
                    <a:pt x="485" y="3183"/>
                  </a:cubicBezTo>
                  <a:cubicBezTo>
                    <a:pt x="465" y="3151"/>
                    <a:pt x="456" y="3121"/>
                    <a:pt x="446" y="3089"/>
                  </a:cubicBezTo>
                  <a:cubicBezTo>
                    <a:pt x="433" y="3069"/>
                    <a:pt x="433" y="3040"/>
                    <a:pt x="423" y="3018"/>
                  </a:cubicBezTo>
                  <a:lnTo>
                    <a:pt x="423" y="2926"/>
                  </a:lnTo>
                  <a:cubicBezTo>
                    <a:pt x="423" y="2904"/>
                    <a:pt x="433" y="2874"/>
                    <a:pt x="446" y="2854"/>
                  </a:cubicBezTo>
                  <a:cubicBezTo>
                    <a:pt x="446" y="2822"/>
                    <a:pt x="456" y="2803"/>
                    <a:pt x="475" y="2770"/>
                  </a:cubicBezTo>
                  <a:cubicBezTo>
                    <a:pt x="485" y="2751"/>
                    <a:pt x="495" y="2719"/>
                    <a:pt x="517" y="2699"/>
                  </a:cubicBezTo>
                  <a:cubicBezTo>
                    <a:pt x="537" y="2679"/>
                    <a:pt x="547" y="2657"/>
                    <a:pt x="569" y="2637"/>
                  </a:cubicBezTo>
                  <a:cubicBezTo>
                    <a:pt x="589" y="2607"/>
                    <a:pt x="619" y="2585"/>
                    <a:pt x="641" y="2565"/>
                  </a:cubicBezTo>
                  <a:cubicBezTo>
                    <a:pt x="661" y="2546"/>
                    <a:pt x="693" y="2523"/>
                    <a:pt x="713" y="2513"/>
                  </a:cubicBezTo>
                  <a:cubicBezTo>
                    <a:pt x="742" y="2494"/>
                    <a:pt x="764" y="2484"/>
                    <a:pt x="784" y="2462"/>
                  </a:cubicBezTo>
                  <a:cubicBezTo>
                    <a:pt x="764" y="2452"/>
                    <a:pt x="742" y="2432"/>
                    <a:pt x="722" y="2410"/>
                  </a:cubicBezTo>
                  <a:cubicBezTo>
                    <a:pt x="693" y="2390"/>
                    <a:pt x="680" y="2370"/>
                    <a:pt x="661" y="2338"/>
                  </a:cubicBezTo>
                  <a:cubicBezTo>
                    <a:pt x="641" y="2318"/>
                    <a:pt x="619" y="2286"/>
                    <a:pt x="609" y="2256"/>
                  </a:cubicBezTo>
                  <a:cubicBezTo>
                    <a:pt x="589" y="2237"/>
                    <a:pt x="579" y="2214"/>
                    <a:pt x="569" y="2185"/>
                  </a:cubicBezTo>
                  <a:cubicBezTo>
                    <a:pt x="547" y="2133"/>
                    <a:pt x="537" y="2071"/>
                    <a:pt x="537" y="2009"/>
                  </a:cubicBezTo>
                  <a:cubicBezTo>
                    <a:pt x="537" y="1948"/>
                    <a:pt x="537" y="1896"/>
                    <a:pt x="547" y="1834"/>
                  </a:cubicBezTo>
                  <a:cubicBezTo>
                    <a:pt x="557" y="1782"/>
                    <a:pt x="569" y="1742"/>
                    <a:pt x="589" y="1700"/>
                  </a:cubicBezTo>
                  <a:cubicBezTo>
                    <a:pt x="599" y="1649"/>
                    <a:pt x="619" y="1607"/>
                    <a:pt x="641" y="1567"/>
                  </a:cubicBezTo>
                  <a:cubicBezTo>
                    <a:pt x="661" y="1525"/>
                    <a:pt x="693" y="1483"/>
                    <a:pt x="722" y="1453"/>
                  </a:cubicBezTo>
                  <a:cubicBezTo>
                    <a:pt x="755" y="1411"/>
                    <a:pt x="784" y="1372"/>
                    <a:pt x="816" y="1340"/>
                  </a:cubicBezTo>
                  <a:cubicBezTo>
                    <a:pt x="846" y="1310"/>
                    <a:pt x="878" y="1278"/>
                    <a:pt x="918" y="1258"/>
                  </a:cubicBezTo>
                  <a:cubicBezTo>
                    <a:pt x="960" y="1226"/>
                    <a:pt x="1002" y="1206"/>
                    <a:pt x="1041" y="1186"/>
                  </a:cubicBezTo>
                  <a:cubicBezTo>
                    <a:pt x="1083" y="1164"/>
                    <a:pt x="1125" y="1154"/>
                    <a:pt x="1165" y="1144"/>
                  </a:cubicBezTo>
                  <a:cubicBezTo>
                    <a:pt x="1197" y="1135"/>
                    <a:pt x="1217" y="1135"/>
                    <a:pt x="1236" y="1135"/>
                  </a:cubicBezTo>
                  <a:cubicBezTo>
                    <a:pt x="1259" y="1135"/>
                    <a:pt x="1278" y="1125"/>
                    <a:pt x="1288" y="1125"/>
                  </a:cubicBezTo>
                  <a:lnTo>
                    <a:pt x="1288" y="1083"/>
                  </a:lnTo>
                  <a:cubicBezTo>
                    <a:pt x="1278" y="1041"/>
                    <a:pt x="1269" y="989"/>
                    <a:pt x="1269" y="939"/>
                  </a:cubicBezTo>
                  <a:cubicBezTo>
                    <a:pt x="1269" y="887"/>
                    <a:pt x="1269" y="845"/>
                    <a:pt x="1278" y="794"/>
                  </a:cubicBezTo>
                  <a:cubicBezTo>
                    <a:pt x="1278" y="754"/>
                    <a:pt x="1288" y="712"/>
                    <a:pt x="1311" y="670"/>
                  </a:cubicBezTo>
                  <a:cubicBezTo>
                    <a:pt x="1320" y="630"/>
                    <a:pt x="1340" y="588"/>
                    <a:pt x="1360" y="556"/>
                  </a:cubicBezTo>
                  <a:cubicBezTo>
                    <a:pt x="1402" y="485"/>
                    <a:pt x="1454" y="413"/>
                    <a:pt x="1516" y="361"/>
                  </a:cubicBezTo>
                  <a:cubicBezTo>
                    <a:pt x="1587" y="299"/>
                    <a:pt x="1659" y="247"/>
                    <a:pt x="1731" y="208"/>
                  </a:cubicBezTo>
                  <a:cubicBezTo>
                    <a:pt x="1815" y="166"/>
                    <a:pt x="1906" y="124"/>
                    <a:pt x="1990" y="104"/>
                  </a:cubicBezTo>
                  <a:cubicBezTo>
                    <a:pt x="2081" y="75"/>
                    <a:pt x="2175" y="52"/>
                    <a:pt x="2267" y="32"/>
                  </a:cubicBezTo>
                  <a:cubicBezTo>
                    <a:pt x="2338" y="23"/>
                    <a:pt x="2410" y="13"/>
                    <a:pt x="2484" y="13"/>
                  </a:cubicBezTo>
                  <a:cubicBezTo>
                    <a:pt x="2442" y="0"/>
                    <a:pt x="2410" y="0"/>
                    <a:pt x="2380" y="0"/>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1803;p46">
              <a:extLst>
                <a:ext uri="{FF2B5EF4-FFF2-40B4-BE49-F238E27FC236}">
                  <a16:creationId xmlns:a16="http://schemas.microsoft.com/office/drawing/2014/main" id="{7FA3167D-A230-332D-9F79-78A0C6B26B0D}"/>
                </a:ext>
              </a:extLst>
            </p:cNvPr>
            <p:cNvSpPr/>
            <p:nvPr/>
          </p:nvSpPr>
          <p:spPr>
            <a:xfrm rot="-540461" flipH="1">
              <a:off x="7151659" y="2927846"/>
              <a:ext cx="100909" cy="167187"/>
            </a:xfrm>
            <a:custGeom>
              <a:avLst/>
              <a:gdLst/>
              <a:ahLst/>
              <a:cxnLst/>
              <a:rect l="l" t="t" r="r" b="b"/>
              <a:pathLst>
                <a:path w="609" h="1009" extrusionOk="0">
                  <a:moveTo>
                    <a:pt x="208" y="1"/>
                  </a:moveTo>
                  <a:cubicBezTo>
                    <a:pt x="195" y="1"/>
                    <a:pt x="195" y="10"/>
                    <a:pt x="186" y="10"/>
                  </a:cubicBezTo>
                  <a:cubicBezTo>
                    <a:pt x="176" y="10"/>
                    <a:pt x="166" y="20"/>
                    <a:pt x="146" y="30"/>
                  </a:cubicBezTo>
                  <a:cubicBezTo>
                    <a:pt x="134" y="30"/>
                    <a:pt x="114" y="40"/>
                    <a:pt x="104" y="50"/>
                  </a:cubicBezTo>
                  <a:cubicBezTo>
                    <a:pt x="94" y="50"/>
                    <a:pt x="84" y="62"/>
                    <a:pt x="84" y="72"/>
                  </a:cubicBezTo>
                  <a:lnTo>
                    <a:pt x="84" y="82"/>
                  </a:lnTo>
                  <a:cubicBezTo>
                    <a:pt x="84" y="92"/>
                    <a:pt x="84" y="92"/>
                    <a:pt x="72" y="102"/>
                  </a:cubicBezTo>
                  <a:cubicBezTo>
                    <a:pt x="52" y="134"/>
                    <a:pt x="32" y="174"/>
                    <a:pt x="10" y="235"/>
                  </a:cubicBezTo>
                  <a:cubicBezTo>
                    <a:pt x="0" y="277"/>
                    <a:pt x="0" y="329"/>
                    <a:pt x="0" y="391"/>
                  </a:cubicBezTo>
                  <a:cubicBezTo>
                    <a:pt x="0" y="443"/>
                    <a:pt x="10" y="505"/>
                    <a:pt x="22" y="566"/>
                  </a:cubicBezTo>
                  <a:cubicBezTo>
                    <a:pt x="52" y="668"/>
                    <a:pt x="94" y="772"/>
                    <a:pt x="166" y="843"/>
                  </a:cubicBezTo>
                  <a:cubicBezTo>
                    <a:pt x="195" y="885"/>
                    <a:pt x="228" y="915"/>
                    <a:pt x="270" y="947"/>
                  </a:cubicBezTo>
                  <a:cubicBezTo>
                    <a:pt x="279" y="947"/>
                    <a:pt x="289" y="957"/>
                    <a:pt x="299" y="957"/>
                  </a:cubicBezTo>
                  <a:cubicBezTo>
                    <a:pt x="289" y="967"/>
                    <a:pt x="289" y="977"/>
                    <a:pt x="289" y="977"/>
                  </a:cubicBezTo>
                  <a:cubicBezTo>
                    <a:pt x="299" y="989"/>
                    <a:pt x="299" y="999"/>
                    <a:pt x="309" y="999"/>
                  </a:cubicBezTo>
                  <a:cubicBezTo>
                    <a:pt x="309" y="1009"/>
                    <a:pt x="319" y="1009"/>
                    <a:pt x="331" y="1009"/>
                  </a:cubicBezTo>
                  <a:cubicBezTo>
                    <a:pt x="361" y="999"/>
                    <a:pt x="381" y="999"/>
                    <a:pt x="403" y="989"/>
                  </a:cubicBezTo>
                  <a:cubicBezTo>
                    <a:pt x="413" y="989"/>
                    <a:pt x="423" y="977"/>
                    <a:pt x="433" y="977"/>
                  </a:cubicBezTo>
                  <a:cubicBezTo>
                    <a:pt x="433" y="967"/>
                    <a:pt x="443" y="967"/>
                    <a:pt x="455" y="957"/>
                  </a:cubicBezTo>
                  <a:cubicBezTo>
                    <a:pt x="485" y="937"/>
                    <a:pt x="517" y="905"/>
                    <a:pt x="536" y="865"/>
                  </a:cubicBezTo>
                  <a:cubicBezTo>
                    <a:pt x="556" y="833"/>
                    <a:pt x="578" y="791"/>
                    <a:pt x="588" y="742"/>
                  </a:cubicBezTo>
                  <a:cubicBezTo>
                    <a:pt x="598" y="700"/>
                    <a:pt x="608" y="658"/>
                    <a:pt x="608" y="606"/>
                  </a:cubicBezTo>
                  <a:cubicBezTo>
                    <a:pt x="608" y="566"/>
                    <a:pt x="608" y="515"/>
                    <a:pt x="598" y="463"/>
                  </a:cubicBezTo>
                  <a:cubicBezTo>
                    <a:pt x="598" y="411"/>
                    <a:pt x="588" y="371"/>
                    <a:pt x="566" y="319"/>
                  </a:cubicBezTo>
                  <a:cubicBezTo>
                    <a:pt x="536" y="225"/>
                    <a:pt x="494" y="154"/>
                    <a:pt x="433" y="92"/>
                  </a:cubicBezTo>
                  <a:cubicBezTo>
                    <a:pt x="393" y="50"/>
                    <a:pt x="341" y="30"/>
                    <a:pt x="289" y="20"/>
                  </a:cubicBezTo>
                  <a:lnTo>
                    <a:pt x="228" y="20"/>
                  </a:lnTo>
                  <a:cubicBezTo>
                    <a:pt x="228" y="10"/>
                    <a:pt x="218" y="10"/>
                    <a:pt x="218" y="1"/>
                  </a:cubicBez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1804;p46">
              <a:extLst>
                <a:ext uri="{FF2B5EF4-FFF2-40B4-BE49-F238E27FC236}">
                  <a16:creationId xmlns:a16="http://schemas.microsoft.com/office/drawing/2014/main" id="{334DA004-FE6F-D053-6547-166344D1866C}"/>
                </a:ext>
              </a:extLst>
            </p:cNvPr>
            <p:cNvSpPr/>
            <p:nvPr/>
          </p:nvSpPr>
          <p:spPr>
            <a:xfrm rot="-540461" flipH="1">
              <a:off x="7179541" y="2951367"/>
              <a:ext cx="42750" cy="61639"/>
            </a:xfrm>
            <a:custGeom>
              <a:avLst/>
              <a:gdLst/>
              <a:ahLst/>
              <a:cxnLst/>
              <a:rect l="l" t="t" r="r" b="b"/>
              <a:pathLst>
                <a:path w="258" h="372" extrusionOk="0">
                  <a:moveTo>
                    <a:pt x="226" y="1"/>
                  </a:moveTo>
                  <a:cubicBezTo>
                    <a:pt x="164" y="31"/>
                    <a:pt x="102" y="82"/>
                    <a:pt x="73" y="144"/>
                  </a:cubicBezTo>
                  <a:cubicBezTo>
                    <a:pt x="53" y="166"/>
                    <a:pt x="31" y="206"/>
                    <a:pt x="21" y="238"/>
                  </a:cubicBezTo>
                  <a:cubicBezTo>
                    <a:pt x="11" y="268"/>
                    <a:pt x="1" y="310"/>
                    <a:pt x="1" y="339"/>
                  </a:cubicBezTo>
                  <a:cubicBezTo>
                    <a:pt x="1" y="362"/>
                    <a:pt x="11" y="372"/>
                    <a:pt x="21" y="372"/>
                  </a:cubicBezTo>
                  <a:lnTo>
                    <a:pt x="40" y="372"/>
                  </a:lnTo>
                  <a:cubicBezTo>
                    <a:pt x="53" y="362"/>
                    <a:pt x="63" y="362"/>
                    <a:pt x="63" y="352"/>
                  </a:cubicBezTo>
                  <a:cubicBezTo>
                    <a:pt x="73" y="310"/>
                    <a:pt x="82" y="258"/>
                    <a:pt x="92" y="216"/>
                  </a:cubicBezTo>
                  <a:cubicBezTo>
                    <a:pt x="115" y="186"/>
                    <a:pt x="134" y="154"/>
                    <a:pt x="154" y="124"/>
                  </a:cubicBezTo>
                  <a:cubicBezTo>
                    <a:pt x="176" y="105"/>
                    <a:pt x="186" y="82"/>
                    <a:pt x="206" y="63"/>
                  </a:cubicBezTo>
                  <a:cubicBezTo>
                    <a:pt x="226" y="53"/>
                    <a:pt x="238" y="53"/>
                    <a:pt x="248" y="43"/>
                  </a:cubicBezTo>
                  <a:cubicBezTo>
                    <a:pt x="258" y="31"/>
                    <a:pt x="258" y="21"/>
                    <a:pt x="258" y="11"/>
                  </a:cubicBezTo>
                  <a:cubicBezTo>
                    <a:pt x="248" y="1"/>
                    <a:pt x="238" y="1"/>
                    <a:pt x="238" y="1"/>
                  </a:cubicBezTo>
                  <a:close/>
                </a:path>
              </a:pathLst>
            </a:custGeom>
            <a:solidFill>
              <a:srgbClr val="8F3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1805;p46">
              <a:extLst>
                <a:ext uri="{FF2B5EF4-FFF2-40B4-BE49-F238E27FC236}">
                  <a16:creationId xmlns:a16="http://schemas.microsoft.com/office/drawing/2014/main" id="{D43BF68B-C8FA-AA6E-6B52-98AFDC6FE068}"/>
                </a:ext>
              </a:extLst>
            </p:cNvPr>
            <p:cNvSpPr/>
            <p:nvPr/>
          </p:nvSpPr>
          <p:spPr>
            <a:xfrm rot="-540461" flipH="1">
              <a:off x="7165599" y="2636593"/>
              <a:ext cx="733867" cy="681010"/>
            </a:xfrm>
            <a:custGeom>
              <a:avLst/>
              <a:gdLst/>
              <a:ahLst/>
              <a:cxnLst/>
              <a:rect l="l" t="t" r="r" b="b"/>
              <a:pathLst>
                <a:path w="4429" h="4110" extrusionOk="0">
                  <a:moveTo>
                    <a:pt x="3057" y="0"/>
                  </a:moveTo>
                  <a:cubicBezTo>
                    <a:pt x="3008" y="0"/>
                    <a:pt x="2956" y="23"/>
                    <a:pt x="2904" y="33"/>
                  </a:cubicBezTo>
                  <a:cubicBezTo>
                    <a:pt x="2872" y="42"/>
                    <a:pt x="2832" y="52"/>
                    <a:pt x="2790" y="62"/>
                  </a:cubicBezTo>
                  <a:cubicBezTo>
                    <a:pt x="2738" y="72"/>
                    <a:pt x="2677" y="94"/>
                    <a:pt x="2637" y="104"/>
                  </a:cubicBezTo>
                  <a:cubicBezTo>
                    <a:pt x="2514" y="134"/>
                    <a:pt x="2400" y="176"/>
                    <a:pt x="2286" y="218"/>
                  </a:cubicBezTo>
                  <a:cubicBezTo>
                    <a:pt x="2029" y="309"/>
                    <a:pt x="1792" y="423"/>
                    <a:pt x="1587" y="537"/>
                  </a:cubicBezTo>
                  <a:cubicBezTo>
                    <a:pt x="1473" y="598"/>
                    <a:pt x="1360" y="670"/>
                    <a:pt x="1256" y="742"/>
                  </a:cubicBezTo>
                  <a:cubicBezTo>
                    <a:pt x="1154" y="813"/>
                    <a:pt x="1061" y="897"/>
                    <a:pt x="979" y="979"/>
                  </a:cubicBezTo>
                  <a:cubicBezTo>
                    <a:pt x="804" y="1154"/>
                    <a:pt x="680" y="1340"/>
                    <a:pt x="618" y="1535"/>
                  </a:cubicBezTo>
                  <a:cubicBezTo>
                    <a:pt x="586" y="1639"/>
                    <a:pt x="576" y="1740"/>
                    <a:pt x="586" y="1854"/>
                  </a:cubicBezTo>
                  <a:cubicBezTo>
                    <a:pt x="586" y="1967"/>
                    <a:pt x="618" y="2081"/>
                    <a:pt x="660" y="2195"/>
                  </a:cubicBezTo>
                  <a:cubicBezTo>
                    <a:pt x="700" y="2296"/>
                    <a:pt x="752" y="2390"/>
                    <a:pt x="813" y="2481"/>
                  </a:cubicBezTo>
                  <a:cubicBezTo>
                    <a:pt x="784" y="2462"/>
                    <a:pt x="742" y="2452"/>
                    <a:pt x="710" y="2442"/>
                  </a:cubicBezTo>
                  <a:cubicBezTo>
                    <a:pt x="660" y="2420"/>
                    <a:pt x="618" y="2410"/>
                    <a:pt x="586" y="2410"/>
                  </a:cubicBezTo>
                  <a:cubicBezTo>
                    <a:pt x="557" y="2400"/>
                    <a:pt x="524" y="2400"/>
                    <a:pt x="495" y="2400"/>
                  </a:cubicBezTo>
                  <a:lnTo>
                    <a:pt x="475" y="2400"/>
                  </a:lnTo>
                  <a:cubicBezTo>
                    <a:pt x="401" y="2410"/>
                    <a:pt x="329" y="2420"/>
                    <a:pt x="277" y="2452"/>
                  </a:cubicBezTo>
                  <a:cubicBezTo>
                    <a:pt x="215" y="2481"/>
                    <a:pt x="166" y="2523"/>
                    <a:pt x="114" y="2575"/>
                  </a:cubicBezTo>
                  <a:cubicBezTo>
                    <a:pt x="72" y="2627"/>
                    <a:pt x="43" y="2679"/>
                    <a:pt x="20" y="2751"/>
                  </a:cubicBezTo>
                  <a:cubicBezTo>
                    <a:pt x="1" y="2822"/>
                    <a:pt x="1" y="2894"/>
                    <a:pt x="10" y="2966"/>
                  </a:cubicBezTo>
                  <a:cubicBezTo>
                    <a:pt x="10" y="3037"/>
                    <a:pt x="30" y="3099"/>
                    <a:pt x="72" y="3161"/>
                  </a:cubicBezTo>
                  <a:cubicBezTo>
                    <a:pt x="104" y="3223"/>
                    <a:pt x="144" y="3285"/>
                    <a:pt x="196" y="3336"/>
                  </a:cubicBezTo>
                  <a:cubicBezTo>
                    <a:pt x="248" y="3378"/>
                    <a:pt x="300" y="3408"/>
                    <a:pt x="351" y="3440"/>
                  </a:cubicBezTo>
                  <a:cubicBezTo>
                    <a:pt x="413" y="3470"/>
                    <a:pt x="463" y="3492"/>
                    <a:pt x="524" y="3502"/>
                  </a:cubicBezTo>
                  <a:cubicBezTo>
                    <a:pt x="557" y="3512"/>
                    <a:pt x="586" y="3512"/>
                    <a:pt x="618" y="3512"/>
                  </a:cubicBezTo>
                  <a:cubicBezTo>
                    <a:pt x="648" y="3512"/>
                    <a:pt x="680" y="3502"/>
                    <a:pt x="710" y="3502"/>
                  </a:cubicBezTo>
                  <a:cubicBezTo>
                    <a:pt x="762" y="3492"/>
                    <a:pt x="813" y="3470"/>
                    <a:pt x="865" y="3450"/>
                  </a:cubicBezTo>
                  <a:cubicBezTo>
                    <a:pt x="875" y="3470"/>
                    <a:pt x="885" y="3482"/>
                    <a:pt x="895" y="3492"/>
                  </a:cubicBezTo>
                  <a:cubicBezTo>
                    <a:pt x="907" y="3512"/>
                    <a:pt x="927" y="3532"/>
                    <a:pt x="937" y="3554"/>
                  </a:cubicBezTo>
                  <a:cubicBezTo>
                    <a:pt x="969" y="3583"/>
                    <a:pt x="999" y="3626"/>
                    <a:pt x="1031" y="3655"/>
                  </a:cubicBezTo>
                  <a:cubicBezTo>
                    <a:pt x="1093" y="3717"/>
                    <a:pt x="1164" y="3769"/>
                    <a:pt x="1246" y="3821"/>
                  </a:cubicBezTo>
                  <a:cubicBezTo>
                    <a:pt x="1402" y="3925"/>
                    <a:pt x="1575" y="3996"/>
                    <a:pt x="1772" y="4038"/>
                  </a:cubicBezTo>
                  <a:cubicBezTo>
                    <a:pt x="1945" y="4088"/>
                    <a:pt x="2131" y="4110"/>
                    <a:pt x="2328" y="4110"/>
                  </a:cubicBezTo>
                  <a:lnTo>
                    <a:pt x="2358" y="4110"/>
                  </a:lnTo>
                  <a:cubicBezTo>
                    <a:pt x="2523" y="4110"/>
                    <a:pt x="2687" y="4100"/>
                    <a:pt x="2862" y="4058"/>
                  </a:cubicBezTo>
                  <a:cubicBezTo>
                    <a:pt x="3037" y="4026"/>
                    <a:pt x="3203" y="3986"/>
                    <a:pt x="3366" y="3915"/>
                  </a:cubicBezTo>
                  <a:cubicBezTo>
                    <a:pt x="3542" y="3853"/>
                    <a:pt x="3707" y="3759"/>
                    <a:pt x="3841" y="3668"/>
                  </a:cubicBezTo>
                  <a:cubicBezTo>
                    <a:pt x="3996" y="3564"/>
                    <a:pt x="4120" y="3440"/>
                    <a:pt x="4211" y="3297"/>
                  </a:cubicBezTo>
                  <a:cubicBezTo>
                    <a:pt x="4315" y="3151"/>
                    <a:pt x="4387" y="2976"/>
                    <a:pt x="4406" y="2803"/>
                  </a:cubicBezTo>
                  <a:cubicBezTo>
                    <a:pt x="4416" y="2741"/>
                    <a:pt x="4429" y="2667"/>
                    <a:pt x="4416" y="2605"/>
                  </a:cubicBezTo>
                  <a:cubicBezTo>
                    <a:pt x="4416" y="2543"/>
                    <a:pt x="4406" y="2472"/>
                    <a:pt x="4387" y="2410"/>
                  </a:cubicBezTo>
                  <a:cubicBezTo>
                    <a:pt x="4377" y="2358"/>
                    <a:pt x="4355" y="2296"/>
                    <a:pt x="4325" y="2224"/>
                  </a:cubicBezTo>
                  <a:cubicBezTo>
                    <a:pt x="4315" y="2195"/>
                    <a:pt x="4305" y="2163"/>
                    <a:pt x="4283" y="2133"/>
                  </a:cubicBezTo>
                  <a:cubicBezTo>
                    <a:pt x="4283" y="2123"/>
                    <a:pt x="4273" y="2101"/>
                    <a:pt x="4263" y="2091"/>
                  </a:cubicBezTo>
                  <a:cubicBezTo>
                    <a:pt x="4263" y="2071"/>
                    <a:pt x="4253" y="2061"/>
                    <a:pt x="4243" y="2039"/>
                  </a:cubicBezTo>
                  <a:cubicBezTo>
                    <a:pt x="4221" y="1977"/>
                    <a:pt x="4201" y="1916"/>
                    <a:pt x="4182" y="1854"/>
                  </a:cubicBezTo>
                  <a:cubicBezTo>
                    <a:pt x="4169" y="1792"/>
                    <a:pt x="4159" y="1740"/>
                    <a:pt x="4149" y="1668"/>
                  </a:cubicBezTo>
                  <a:lnTo>
                    <a:pt x="4149" y="1659"/>
                  </a:lnTo>
                  <a:cubicBezTo>
                    <a:pt x="4140" y="1607"/>
                    <a:pt x="4140" y="1567"/>
                    <a:pt x="4130" y="1515"/>
                  </a:cubicBezTo>
                  <a:cubicBezTo>
                    <a:pt x="4130" y="1444"/>
                    <a:pt x="4120" y="1369"/>
                    <a:pt x="4107" y="1298"/>
                  </a:cubicBezTo>
                  <a:cubicBezTo>
                    <a:pt x="4088" y="1206"/>
                    <a:pt x="4068" y="1103"/>
                    <a:pt x="4036" y="1011"/>
                  </a:cubicBezTo>
                  <a:cubicBezTo>
                    <a:pt x="3984" y="813"/>
                    <a:pt x="3912" y="650"/>
                    <a:pt x="3821" y="517"/>
                  </a:cubicBezTo>
                  <a:cubicBezTo>
                    <a:pt x="3779" y="443"/>
                    <a:pt x="3727" y="381"/>
                    <a:pt x="3675" y="332"/>
                  </a:cubicBezTo>
                  <a:cubicBezTo>
                    <a:pt x="3626" y="280"/>
                    <a:pt x="3564" y="228"/>
                    <a:pt x="3490" y="186"/>
                  </a:cubicBezTo>
                  <a:cubicBezTo>
                    <a:pt x="3428" y="146"/>
                    <a:pt x="3356" y="104"/>
                    <a:pt x="3285" y="72"/>
                  </a:cubicBezTo>
                  <a:cubicBezTo>
                    <a:pt x="3223" y="52"/>
                    <a:pt x="3161" y="42"/>
                    <a:pt x="3099" y="33"/>
                  </a:cubicBezTo>
                  <a:lnTo>
                    <a:pt x="3099" y="23"/>
                  </a:lnTo>
                  <a:cubicBezTo>
                    <a:pt x="3099" y="10"/>
                    <a:pt x="3089" y="0"/>
                    <a:pt x="3079" y="0"/>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1806;p46">
              <a:extLst>
                <a:ext uri="{FF2B5EF4-FFF2-40B4-BE49-F238E27FC236}">
                  <a16:creationId xmlns:a16="http://schemas.microsoft.com/office/drawing/2014/main" id="{2E2253DD-7F2A-5F51-95CE-8EAD0BA48AE1}"/>
                </a:ext>
              </a:extLst>
            </p:cNvPr>
            <p:cNvSpPr/>
            <p:nvPr/>
          </p:nvSpPr>
          <p:spPr>
            <a:xfrm rot="-540461" flipH="1">
              <a:off x="7240927" y="2636520"/>
              <a:ext cx="542654" cy="423188"/>
            </a:xfrm>
            <a:custGeom>
              <a:avLst/>
              <a:gdLst/>
              <a:ahLst/>
              <a:cxnLst/>
              <a:rect l="l" t="t" r="r" b="b"/>
              <a:pathLst>
                <a:path w="3275" h="2554" extrusionOk="0">
                  <a:moveTo>
                    <a:pt x="2494" y="1"/>
                  </a:moveTo>
                  <a:lnTo>
                    <a:pt x="2481" y="10"/>
                  </a:lnTo>
                  <a:cubicBezTo>
                    <a:pt x="2432" y="10"/>
                    <a:pt x="2380" y="33"/>
                    <a:pt x="2328" y="43"/>
                  </a:cubicBezTo>
                  <a:cubicBezTo>
                    <a:pt x="2296" y="52"/>
                    <a:pt x="2256" y="62"/>
                    <a:pt x="2214" y="72"/>
                  </a:cubicBezTo>
                  <a:cubicBezTo>
                    <a:pt x="2162" y="82"/>
                    <a:pt x="2111" y="104"/>
                    <a:pt x="2061" y="114"/>
                  </a:cubicBezTo>
                  <a:cubicBezTo>
                    <a:pt x="1947" y="144"/>
                    <a:pt x="1824" y="186"/>
                    <a:pt x="1710" y="228"/>
                  </a:cubicBezTo>
                  <a:cubicBezTo>
                    <a:pt x="1453" y="319"/>
                    <a:pt x="1216" y="433"/>
                    <a:pt x="1011" y="547"/>
                  </a:cubicBezTo>
                  <a:cubicBezTo>
                    <a:pt x="897" y="608"/>
                    <a:pt x="784" y="680"/>
                    <a:pt x="680" y="752"/>
                  </a:cubicBezTo>
                  <a:cubicBezTo>
                    <a:pt x="578" y="823"/>
                    <a:pt x="485" y="907"/>
                    <a:pt x="403" y="989"/>
                  </a:cubicBezTo>
                  <a:cubicBezTo>
                    <a:pt x="228" y="1164"/>
                    <a:pt x="104" y="1350"/>
                    <a:pt x="42" y="1545"/>
                  </a:cubicBezTo>
                  <a:cubicBezTo>
                    <a:pt x="10" y="1649"/>
                    <a:pt x="0" y="1750"/>
                    <a:pt x="10" y="1864"/>
                  </a:cubicBezTo>
                  <a:cubicBezTo>
                    <a:pt x="10" y="1977"/>
                    <a:pt x="42" y="2091"/>
                    <a:pt x="84" y="2215"/>
                  </a:cubicBezTo>
                  <a:cubicBezTo>
                    <a:pt x="124" y="2306"/>
                    <a:pt x="176" y="2400"/>
                    <a:pt x="237" y="2491"/>
                  </a:cubicBezTo>
                  <a:cubicBezTo>
                    <a:pt x="218" y="2482"/>
                    <a:pt x="186" y="2472"/>
                    <a:pt x="156" y="2452"/>
                  </a:cubicBezTo>
                  <a:lnTo>
                    <a:pt x="156" y="2452"/>
                  </a:lnTo>
                  <a:cubicBezTo>
                    <a:pt x="176" y="2472"/>
                    <a:pt x="208" y="2491"/>
                    <a:pt x="228" y="2504"/>
                  </a:cubicBezTo>
                  <a:cubicBezTo>
                    <a:pt x="247" y="2514"/>
                    <a:pt x="257" y="2524"/>
                    <a:pt x="279" y="2533"/>
                  </a:cubicBezTo>
                  <a:cubicBezTo>
                    <a:pt x="299" y="2533"/>
                    <a:pt x="309" y="2543"/>
                    <a:pt x="331" y="2543"/>
                  </a:cubicBezTo>
                  <a:cubicBezTo>
                    <a:pt x="351" y="2553"/>
                    <a:pt x="371" y="2553"/>
                    <a:pt x="403" y="2553"/>
                  </a:cubicBezTo>
                  <a:lnTo>
                    <a:pt x="433" y="2553"/>
                  </a:lnTo>
                  <a:cubicBezTo>
                    <a:pt x="443" y="2553"/>
                    <a:pt x="455" y="2553"/>
                    <a:pt x="465" y="2543"/>
                  </a:cubicBezTo>
                  <a:cubicBezTo>
                    <a:pt x="475" y="2543"/>
                    <a:pt x="485" y="2543"/>
                    <a:pt x="494" y="2533"/>
                  </a:cubicBezTo>
                  <a:cubicBezTo>
                    <a:pt x="504" y="2533"/>
                    <a:pt x="517" y="2533"/>
                    <a:pt x="517" y="2524"/>
                  </a:cubicBezTo>
                  <a:cubicBezTo>
                    <a:pt x="527" y="2524"/>
                    <a:pt x="536" y="2514"/>
                    <a:pt x="546" y="2504"/>
                  </a:cubicBezTo>
                  <a:cubicBezTo>
                    <a:pt x="556" y="2504"/>
                    <a:pt x="566" y="2491"/>
                    <a:pt x="578" y="2482"/>
                  </a:cubicBezTo>
                  <a:cubicBezTo>
                    <a:pt x="578" y="2472"/>
                    <a:pt x="588" y="2462"/>
                    <a:pt x="598" y="2452"/>
                  </a:cubicBezTo>
                  <a:cubicBezTo>
                    <a:pt x="608" y="2442"/>
                    <a:pt x="608" y="2430"/>
                    <a:pt x="618" y="2420"/>
                  </a:cubicBezTo>
                  <a:cubicBezTo>
                    <a:pt x="628" y="2410"/>
                    <a:pt x="628" y="2390"/>
                    <a:pt x="640" y="2380"/>
                  </a:cubicBezTo>
                  <a:cubicBezTo>
                    <a:pt x="640" y="2368"/>
                    <a:pt x="650" y="2358"/>
                    <a:pt x="650" y="2338"/>
                  </a:cubicBezTo>
                  <a:cubicBezTo>
                    <a:pt x="660" y="2328"/>
                    <a:pt x="660" y="2306"/>
                    <a:pt x="660" y="2296"/>
                  </a:cubicBezTo>
                  <a:lnTo>
                    <a:pt x="660" y="2257"/>
                  </a:lnTo>
                  <a:lnTo>
                    <a:pt x="660" y="2225"/>
                  </a:lnTo>
                  <a:cubicBezTo>
                    <a:pt x="660" y="2215"/>
                    <a:pt x="660" y="2205"/>
                    <a:pt x="650" y="2195"/>
                  </a:cubicBezTo>
                  <a:lnTo>
                    <a:pt x="650" y="2183"/>
                  </a:lnTo>
                  <a:lnTo>
                    <a:pt x="640" y="2183"/>
                  </a:lnTo>
                  <a:lnTo>
                    <a:pt x="640" y="2173"/>
                  </a:lnTo>
                  <a:lnTo>
                    <a:pt x="650" y="2173"/>
                  </a:lnTo>
                  <a:cubicBezTo>
                    <a:pt x="680" y="2173"/>
                    <a:pt x="712" y="2173"/>
                    <a:pt x="742" y="2163"/>
                  </a:cubicBezTo>
                  <a:cubicBezTo>
                    <a:pt x="784" y="2163"/>
                    <a:pt x="813" y="2153"/>
                    <a:pt x="845" y="2143"/>
                  </a:cubicBezTo>
                  <a:lnTo>
                    <a:pt x="835" y="2143"/>
                  </a:lnTo>
                  <a:cubicBezTo>
                    <a:pt x="875" y="2133"/>
                    <a:pt x="907" y="2121"/>
                    <a:pt x="937" y="2111"/>
                  </a:cubicBezTo>
                  <a:cubicBezTo>
                    <a:pt x="969" y="2101"/>
                    <a:pt x="999" y="2081"/>
                    <a:pt x="1031" y="2059"/>
                  </a:cubicBezTo>
                  <a:lnTo>
                    <a:pt x="1021" y="2059"/>
                  </a:lnTo>
                  <a:cubicBezTo>
                    <a:pt x="1060" y="2049"/>
                    <a:pt x="1092" y="2029"/>
                    <a:pt x="1112" y="1997"/>
                  </a:cubicBezTo>
                  <a:cubicBezTo>
                    <a:pt x="1144" y="1977"/>
                    <a:pt x="1174" y="1958"/>
                    <a:pt x="1196" y="1926"/>
                  </a:cubicBezTo>
                  <a:cubicBezTo>
                    <a:pt x="1226" y="1896"/>
                    <a:pt x="1246" y="1874"/>
                    <a:pt x="1278" y="1844"/>
                  </a:cubicBezTo>
                  <a:cubicBezTo>
                    <a:pt x="1298" y="1812"/>
                    <a:pt x="1320" y="1772"/>
                    <a:pt x="1340" y="1740"/>
                  </a:cubicBezTo>
                  <a:cubicBezTo>
                    <a:pt x="1359" y="1711"/>
                    <a:pt x="1369" y="1669"/>
                    <a:pt x="1391" y="1639"/>
                  </a:cubicBezTo>
                  <a:cubicBezTo>
                    <a:pt x="1401" y="1597"/>
                    <a:pt x="1411" y="1565"/>
                    <a:pt x="1421" y="1525"/>
                  </a:cubicBezTo>
                  <a:cubicBezTo>
                    <a:pt x="1431" y="1493"/>
                    <a:pt x="1443" y="1463"/>
                    <a:pt x="1443" y="1431"/>
                  </a:cubicBezTo>
                  <a:cubicBezTo>
                    <a:pt x="1443" y="1421"/>
                    <a:pt x="1453" y="1421"/>
                    <a:pt x="1453" y="1421"/>
                  </a:cubicBezTo>
                  <a:lnTo>
                    <a:pt x="1463" y="1421"/>
                  </a:lnTo>
                  <a:cubicBezTo>
                    <a:pt x="1483" y="1431"/>
                    <a:pt x="1515" y="1431"/>
                    <a:pt x="1545" y="1431"/>
                  </a:cubicBezTo>
                  <a:cubicBezTo>
                    <a:pt x="1587" y="1431"/>
                    <a:pt x="1629" y="1431"/>
                    <a:pt x="1668" y="1421"/>
                  </a:cubicBezTo>
                  <a:cubicBezTo>
                    <a:pt x="1710" y="1412"/>
                    <a:pt x="1740" y="1412"/>
                    <a:pt x="1782" y="1402"/>
                  </a:cubicBezTo>
                  <a:cubicBezTo>
                    <a:pt x="1886" y="1370"/>
                    <a:pt x="1977" y="1330"/>
                    <a:pt x="2071" y="1278"/>
                  </a:cubicBezTo>
                  <a:cubicBezTo>
                    <a:pt x="2162" y="1216"/>
                    <a:pt x="2256" y="1145"/>
                    <a:pt x="2338" y="1061"/>
                  </a:cubicBezTo>
                  <a:cubicBezTo>
                    <a:pt x="2410" y="989"/>
                    <a:pt x="2471" y="907"/>
                    <a:pt x="2523" y="814"/>
                  </a:cubicBezTo>
                  <a:cubicBezTo>
                    <a:pt x="2543" y="784"/>
                    <a:pt x="2565" y="742"/>
                    <a:pt x="2575" y="700"/>
                  </a:cubicBezTo>
                  <a:cubicBezTo>
                    <a:pt x="2595" y="670"/>
                    <a:pt x="2605" y="628"/>
                    <a:pt x="2617" y="599"/>
                  </a:cubicBezTo>
                  <a:cubicBezTo>
                    <a:pt x="2627" y="566"/>
                    <a:pt x="2627" y="527"/>
                    <a:pt x="2637" y="495"/>
                  </a:cubicBezTo>
                  <a:lnTo>
                    <a:pt x="2637" y="485"/>
                  </a:lnTo>
                  <a:lnTo>
                    <a:pt x="2647" y="485"/>
                  </a:lnTo>
                  <a:cubicBezTo>
                    <a:pt x="2667" y="495"/>
                    <a:pt x="2699" y="515"/>
                    <a:pt x="2718" y="527"/>
                  </a:cubicBezTo>
                  <a:cubicBezTo>
                    <a:pt x="2741" y="547"/>
                    <a:pt x="2760" y="557"/>
                    <a:pt x="2790" y="566"/>
                  </a:cubicBezTo>
                  <a:cubicBezTo>
                    <a:pt x="2812" y="566"/>
                    <a:pt x="2832" y="576"/>
                    <a:pt x="2864" y="589"/>
                  </a:cubicBezTo>
                  <a:cubicBezTo>
                    <a:pt x="2884" y="599"/>
                    <a:pt x="2914" y="599"/>
                    <a:pt x="2946" y="599"/>
                  </a:cubicBezTo>
                  <a:cubicBezTo>
                    <a:pt x="2975" y="608"/>
                    <a:pt x="3008" y="608"/>
                    <a:pt x="3027" y="608"/>
                  </a:cubicBezTo>
                  <a:cubicBezTo>
                    <a:pt x="3069" y="608"/>
                    <a:pt x="3111" y="608"/>
                    <a:pt x="3141" y="599"/>
                  </a:cubicBezTo>
                  <a:cubicBezTo>
                    <a:pt x="3183" y="599"/>
                    <a:pt x="3213" y="589"/>
                    <a:pt x="3255" y="576"/>
                  </a:cubicBezTo>
                  <a:lnTo>
                    <a:pt x="3245" y="576"/>
                  </a:lnTo>
                  <a:cubicBezTo>
                    <a:pt x="3255" y="576"/>
                    <a:pt x="3265" y="576"/>
                    <a:pt x="3274" y="566"/>
                  </a:cubicBezTo>
                  <a:cubicBezTo>
                    <a:pt x="3265" y="557"/>
                    <a:pt x="3255" y="537"/>
                    <a:pt x="3245" y="527"/>
                  </a:cubicBezTo>
                  <a:cubicBezTo>
                    <a:pt x="3203" y="453"/>
                    <a:pt x="3151" y="391"/>
                    <a:pt x="3099" y="342"/>
                  </a:cubicBezTo>
                  <a:cubicBezTo>
                    <a:pt x="3050" y="290"/>
                    <a:pt x="2988" y="238"/>
                    <a:pt x="2914" y="196"/>
                  </a:cubicBezTo>
                  <a:cubicBezTo>
                    <a:pt x="2852" y="156"/>
                    <a:pt x="2780" y="114"/>
                    <a:pt x="2709" y="82"/>
                  </a:cubicBezTo>
                  <a:cubicBezTo>
                    <a:pt x="2647" y="62"/>
                    <a:pt x="2585" y="52"/>
                    <a:pt x="2523" y="43"/>
                  </a:cubicBezTo>
                  <a:lnTo>
                    <a:pt x="2523" y="33"/>
                  </a:lnTo>
                  <a:cubicBezTo>
                    <a:pt x="2523" y="20"/>
                    <a:pt x="2513" y="10"/>
                    <a:pt x="2503" y="10"/>
                  </a:cubicBezTo>
                  <a:lnTo>
                    <a:pt x="2494"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1807;p46">
              <a:extLst>
                <a:ext uri="{FF2B5EF4-FFF2-40B4-BE49-F238E27FC236}">
                  <a16:creationId xmlns:a16="http://schemas.microsoft.com/office/drawing/2014/main" id="{EE540A87-32E0-3620-ACA0-42F57B270FB4}"/>
                </a:ext>
              </a:extLst>
            </p:cNvPr>
            <p:cNvSpPr/>
            <p:nvPr/>
          </p:nvSpPr>
          <p:spPr>
            <a:xfrm rot="-540461" flipH="1">
              <a:off x="7708572" y="3008565"/>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1808;p46">
              <a:extLst>
                <a:ext uri="{FF2B5EF4-FFF2-40B4-BE49-F238E27FC236}">
                  <a16:creationId xmlns:a16="http://schemas.microsoft.com/office/drawing/2014/main" id="{446396F2-6F96-F4E1-5134-DB3D9C89B3F7}"/>
                </a:ext>
              </a:extLst>
            </p:cNvPr>
            <p:cNvSpPr/>
            <p:nvPr/>
          </p:nvSpPr>
          <p:spPr>
            <a:xfrm rot="-540461" flipH="1">
              <a:off x="7708572" y="3008565"/>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1809;p46">
              <a:extLst>
                <a:ext uri="{FF2B5EF4-FFF2-40B4-BE49-F238E27FC236}">
                  <a16:creationId xmlns:a16="http://schemas.microsoft.com/office/drawing/2014/main" id="{8D8F4866-35F3-59BC-AAAA-681C19B08A5E}"/>
                </a:ext>
              </a:extLst>
            </p:cNvPr>
            <p:cNvSpPr/>
            <p:nvPr/>
          </p:nvSpPr>
          <p:spPr>
            <a:xfrm rot="-540461" flipH="1">
              <a:off x="7572964" y="2916150"/>
              <a:ext cx="166" cy="166"/>
            </a:xfrm>
            <a:custGeom>
              <a:avLst/>
              <a:gdLst/>
              <a:ahLst/>
              <a:cxnLst/>
              <a:rect l="l" t="t" r="r" b="b"/>
              <a:pathLst>
                <a:path w="1" h="1" extrusionOk="0">
                  <a:moveTo>
                    <a:pt x="1" y="0"/>
                  </a:moveTo>
                  <a:lnTo>
                    <a:pt x="1" y="0"/>
                  </a:lnTo>
                  <a:lnTo>
                    <a:pt x="1" y="0"/>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1810;p46">
              <a:extLst>
                <a:ext uri="{FF2B5EF4-FFF2-40B4-BE49-F238E27FC236}">
                  <a16:creationId xmlns:a16="http://schemas.microsoft.com/office/drawing/2014/main" id="{1B7556A6-0613-4F76-4DB1-E309CAB412A6}"/>
                </a:ext>
              </a:extLst>
            </p:cNvPr>
            <p:cNvSpPr/>
            <p:nvPr/>
          </p:nvSpPr>
          <p:spPr>
            <a:xfrm rot="-540461" flipH="1">
              <a:off x="7293510" y="2767186"/>
              <a:ext cx="166" cy="166"/>
            </a:xfrm>
            <a:custGeom>
              <a:avLst/>
              <a:gdLst/>
              <a:ahLst/>
              <a:cxnLst/>
              <a:rect l="l" t="t" r="r" b="b"/>
              <a:pathLst>
                <a:path w="1" h="1" extrusionOk="0">
                  <a:moveTo>
                    <a:pt x="0" y="1"/>
                  </a:move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1811;p46">
              <a:extLst>
                <a:ext uri="{FF2B5EF4-FFF2-40B4-BE49-F238E27FC236}">
                  <a16:creationId xmlns:a16="http://schemas.microsoft.com/office/drawing/2014/main" id="{D34B0152-D599-CED3-D9B5-0521CAF1B002}"/>
                </a:ext>
              </a:extLst>
            </p:cNvPr>
            <p:cNvSpPr/>
            <p:nvPr/>
          </p:nvSpPr>
          <p:spPr>
            <a:xfrm rot="-540461" flipH="1">
              <a:off x="7355152" y="2795162"/>
              <a:ext cx="166" cy="166"/>
            </a:xfrm>
            <a:custGeom>
              <a:avLst/>
              <a:gdLst/>
              <a:ahLst/>
              <a:cxnLst/>
              <a:rect l="l" t="t" r="r" b="b"/>
              <a:pathLst>
                <a:path w="1" h="1" extrusionOk="0">
                  <a:moveTo>
                    <a:pt x="0" y="1"/>
                  </a:moveTo>
                  <a:lnTo>
                    <a:pt x="0" y="1"/>
                  </a:ln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0" name="Google Shape;1812;p46">
              <a:extLst>
                <a:ext uri="{FF2B5EF4-FFF2-40B4-BE49-F238E27FC236}">
                  <a16:creationId xmlns:a16="http://schemas.microsoft.com/office/drawing/2014/main" id="{231EFCD3-0FC8-0442-F01C-CE230EE926DD}"/>
                </a:ext>
              </a:extLst>
            </p:cNvPr>
            <p:cNvSpPr/>
            <p:nvPr/>
          </p:nvSpPr>
          <p:spPr>
            <a:xfrm rot="-540461" flipH="1">
              <a:off x="7293510" y="2767186"/>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1813;p46">
              <a:extLst>
                <a:ext uri="{FF2B5EF4-FFF2-40B4-BE49-F238E27FC236}">
                  <a16:creationId xmlns:a16="http://schemas.microsoft.com/office/drawing/2014/main" id="{2B1890D8-6E51-349F-4F00-BF2DC4969495}"/>
                </a:ext>
              </a:extLst>
            </p:cNvPr>
            <p:cNvSpPr/>
            <p:nvPr/>
          </p:nvSpPr>
          <p:spPr>
            <a:xfrm rot="-540461" flipH="1">
              <a:off x="7293510" y="2767186"/>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2" name="Google Shape;1814;p46">
              <a:extLst>
                <a:ext uri="{FF2B5EF4-FFF2-40B4-BE49-F238E27FC236}">
                  <a16:creationId xmlns:a16="http://schemas.microsoft.com/office/drawing/2014/main" id="{09E365AA-A32E-EDE1-0A97-2104F9B4362C}"/>
                </a:ext>
              </a:extLst>
            </p:cNvPr>
            <p:cNvSpPr/>
            <p:nvPr/>
          </p:nvSpPr>
          <p:spPr>
            <a:xfrm rot="-540461" flipH="1">
              <a:off x="7797103" y="3027650"/>
              <a:ext cx="52857" cy="115987"/>
            </a:xfrm>
            <a:custGeom>
              <a:avLst/>
              <a:gdLst/>
              <a:ahLst/>
              <a:cxnLst/>
              <a:rect l="l" t="t" r="r" b="b"/>
              <a:pathLst>
                <a:path w="319" h="700" extrusionOk="0">
                  <a:moveTo>
                    <a:pt x="91" y="0"/>
                  </a:moveTo>
                  <a:cubicBezTo>
                    <a:pt x="72" y="0"/>
                    <a:pt x="62" y="0"/>
                    <a:pt x="62" y="20"/>
                  </a:cubicBezTo>
                  <a:cubicBezTo>
                    <a:pt x="40" y="52"/>
                    <a:pt x="30" y="82"/>
                    <a:pt x="20" y="114"/>
                  </a:cubicBezTo>
                  <a:cubicBezTo>
                    <a:pt x="10" y="144"/>
                    <a:pt x="10" y="176"/>
                    <a:pt x="10" y="205"/>
                  </a:cubicBezTo>
                  <a:cubicBezTo>
                    <a:pt x="0" y="277"/>
                    <a:pt x="20" y="339"/>
                    <a:pt x="40" y="401"/>
                  </a:cubicBezTo>
                  <a:cubicBezTo>
                    <a:pt x="62" y="462"/>
                    <a:pt x="91" y="524"/>
                    <a:pt x="134" y="576"/>
                  </a:cubicBezTo>
                  <a:cubicBezTo>
                    <a:pt x="176" y="628"/>
                    <a:pt x="225" y="670"/>
                    <a:pt x="287" y="700"/>
                  </a:cubicBezTo>
                  <a:cubicBezTo>
                    <a:pt x="299" y="700"/>
                    <a:pt x="309" y="700"/>
                    <a:pt x="309" y="690"/>
                  </a:cubicBezTo>
                  <a:cubicBezTo>
                    <a:pt x="319" y="680"/>
                    <a:pt x="319" y="658"/>
                    <a:pt x="309" y="658"/>
                  </a:cubicBezTo>
                  <a:cubicBezTo>
                    <a:pt x="287" y="648"/>
                    <a:pt x="267" y="638"/>
                    <a:pt x="257" y="628"/>
                  </a:cubicBezTo>
                  <a:cubicBezTo>
                    <a:pt x="225" y="618"/>
                    <a:pt x="205" y="596"/>
                    <a:pt x="185" y="566"/>
                  </a:cubicBezTo>
                  <a:cubicBezTo>
                    <a:pt x="153" y="534"/>
                    <a:pt x="134" y="504"/>
                    <a:pt x="114" y="472"/>
                  </a:cubicBezTo>
                  <a:cubicBezTo>
                    <a:pt x="91" y="433"/>
                    <a:pt x="82" y="391"/>
                    <a:pt x="72" y="349"/>
                  </a:cubicBezTo>
                  <a:cubicBezTo>
                    <a:pt x="62" y="309"/>
                    <a:pt x="62" y="267"/>
                    <a:pt x="62" y="225"/>
                  </a:cubicBezTo>
                  <a:cubicBezTo>
                    <a:pt x="62" y="186"/>
                    <a:pt x="72" y="153"/>
                    <a:pt x="82" y="124"/>
                  </a:cubicBezTo>
                  <a:cubicBezTo>
                    <a:pt x="91" y="102"/>
                    <a:pt x="101" y="72"/>
                    <a:pt x="114" y="52"/>
                  </a:cubicBezTo>
                  <a:cubicBezTo>
                    <a:pt x="124" y="52"/>
                    <a:pt x="124" y="40"/>
                    <a:pt x="124" y="30"/>
                  </a:cubicBezTo>
                  <a:cubicBezTo>
                    <a:pt x="124" y="20"/>
                    <a:pt x="114" y="10"/>
                    <a:pt x="114" y="10"/>
                  </a:cubicBezTo>
                  <a:cubicBezTo>
                    <a:pt x="101" y="0"/>
                    <a:pt x="91" y="0"/>
                    <a:pt x="91" y="0"/>
                  </a:cubicBezTo>
                  <a:close/>
                </a:path>
              </a:pathLst>
            </a:custGeom>
            <a:solidFill>
              <a:srgbClr val="8F3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1815;p46">
              <a:extLst>
                <a:ext uri="{FF2B5EF4-FFF2-40B4-BE49-F238E27FC236}">
                  <a16:creationId xmlns:a16="http://schemas.microsoft.com/office/drawing/2014/main" id="{E3AF691E-DDAF-CDCA-E25B-53501B97AE14}"/>
                </a:ext>
              </a:extLst>
            </p:cNvPr>
            <p:cNvSpPr/>
            <p:nvPr/>
          </p:nvSpPr>
          <p:spPr>
            <a:xfrm rot="-540461" flipH="1">
              <a:off x="7823059" y="3016401"/>
              <a:ext cx="68432" cy="30819"/>
            </a:xfrm>
            <a:custGeom>
              <a:avLst/>
              <a:gdLst/>
              <a:ahLst/>
              <a:cxnLst/>
              <a:rect l="l" t="t" r="r" b="b"/>
              <a:pathLst>
                <a:path w="413" h="186" extrusionOk="0">
                  <a:moveTo>
                    <a:pt x="277" y="0"/>
                  </a:moveTo>
                  <a:cubicBezTo>
                    <a:pt x="247" y="0"/>
                    <a:pt x="205" y="10"/>
                    <a:pt x="166" y="22"/>
                  </a:cubicBezTo>
                  <a:cubicBezTo>
                    <a:pt x="153" y="32"/>
                    <a:pt x="134" y="32"/>
                    <a:pt x="114" y="42"/>
                  </a:cubicBezTo>
                  <a:cubicBezTo>
                    <a:pt x="104" y="52"/>
                    <a:pt x="82" y="62"/>
                    <a:pt x="72" y="72"/>
                  </a:cubicBezTo>
                  <a:cubicBezTo>
                    <a:pt x="42" y="94"/>
                    <a:pt x="20" y="124"/>
                    <a:pt x="0" y="156"/>
                  </a:cubicBezTo>
                  <a:cubicBezTo>
                    <a:pt x="0" y="166"/>
                    <a:pt x="0" y="176"/>
                    <a:pt x="10" y="185"/>
                  </a:cubicBezTo>
                  <a:cubicBezTo>
                    <a:pt x="10" y="185"/>
                    <a:pt x="30" y="185"/>
                    <a:pt x="30" y="176"/>
                  </a:cubicBezTo>
                  <a:cubicBezTo>
                    <a:pt x="42" y="166"/>
                    <a:pt x="42" y="156"/>
                    <a:pt x="52" y="146"/>
                  </a:cubicBezTo>
                  <a:cubicBezTo>
                    <a:pt x="62" y="134"/>
                    <a:pt x="72" y="124"/>
                    <a:pt x="91" y="114"/>
                  </a:cubicBezTo>
                  <a:cubicBezTo>
                    <a:pt x="104" y="104"/>
                    <a:pt x="114" y="94"/>
                    <a:pt x="134" y="84"/>
                  </a:cubicBezTo>
                  <a:cubicBezTo>
                    <a:pt x="153" y="72"/>
                    <a:pt x="176" y="72"/>
                    <a:pt x="205" y="72"/>
                  </a:cubicBezTo>
                  <a:cubicBezTo>
                    <a:pt x="221" y="67"/>
                    <a:pt x="237" y="64"/>
                    <a:pt x="252" y="64"/>
                  </a:cubicBezTo>
                  <a:cubicBezTo>
                    <a:pt x="268" y="64"/>
                    <a:pt x="283" y="67"/>
                    <a:pt x="299" y="72"/>
                  </a:cubicBezTo>
                  <a:cubicBezTo>
                    <a:pt x="319" y="72"/>
                    <a:pt x="351" y="84"/>
                    <a:pt x="371" y="84"/>
                  </a:cubicBezTo>
                  <a:cubicBezTo>
                    <a:pt x="373" y="87"/>
                    <a:pt x="377" y="88"/>
                    <a:pt x="380" y="88"/>
                  </a:cubicBezTo>
                  <a:cubicBezTo>
                    <a:pt x="390" y="88"/>
                    <a:pt x="404" y="78"/>
                    <a:pt x="413" y="62"/>
                  </a:cubicBezTo>
                  <a:cubicBezTo>
                    <a:pt x="413" y="42"/>
                    <a:pt x="400" y="22"/>
                    <a:pt x="390" y="22"/>
                  </a:cubicBezTo>
                  <a:cubicBezTo>
                    <a:pt x="351" y="10"/>
                    <a:pt x="319" y="0"/>
                    <a:pt x="277" y="0"/>
                  </a:cubicBezTo>
                  <a:close/>
                </a:path>
              </a:pathLst>
            </a:custGeom>
            <a:solidFill>
              <a:srgbClr val="8F3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4" name="Google Shape;1816;p46">
              <a:extLst>
                <a:ext uri="{FF2B5EF4-FFF2-40B4-BE49-F238E27FC236}">
                  <a16:creationId xmlns:a16="http://schemas.microsoft.com/office/drawing/2014/main" id="{0BE6222E-DDE7-7DA9-102C-D9F6DA1D9A1F}"/>
                </a:ext>
              </a:extLst>
            </p:cNvPr>
            <p:cNvSpPr/>
            <p:nvPr/>
          </p:nvSpPr>
          <p:spPr>
            <a:xfrm rot="-540461" flipH="1">
              <a:off x="7247038" y="2597321"/>
              <a:ext cx="575296" cy="491454"/>
            </a:xfrm>
            <a:custGeom>
              <a:avLst/>
              <a:gdLst/>
              <a:ahLst/>
              <a:cxnLst/>
              <a:rect l="l" t="t" r="r" b="b"/>
              <a:pathLst>
                <a:path w="3472" h="2966" extrusionOk="0">
                  <a:moveTo>
                    <a:pt x="2318" y="1"/>
                  </a:moveTo>
                  <a:cubicBezTo>
                    <a:pt x="2214" y="1"/>
                    <a:pt x="2113" y="10"/>
                    <a:pt x="2009" y="20"/>
                  </a:cubicBezTo>
                  <a:cubicBezTo>
                    <a:pt x="1730" y="62"/>
                    <a:pt x="1463" y="144"/>
                    <a:pt x="1206" y="277"/>
                  </a:cubicBezTo>
                  <a:cubicBezTo>
                    <a:pt x="949" y="411"/>
                    <a:pt x="712" y="576"/>
                    <a:pt x="526" y="762"/>
                  </a:cubicBezTo>
                  <a:cubicBezTo>
                    <a:pt x="432" y="853"/>
                    <a:pt x="351" y="957"/>
                    <a:pt x="279" y="1061"/>
                  </a:cubicBezTo>
                  <a:cubicBezTo>
                    <a:pt x="237" y="1113"/>
                    <a:pt x="208" y="1174"/>
                    <a:pt x="185" y="1224"/>
                  </a:cubicBezTo>
                  <a:cubicBezTo>
                    <a:pt x="146" y="1298"/>
                    <a:pt x="114" y="1370"/>
                    <a:pt x="84" y="1451"/>
                  </a:cubicBezTo>
                  <a:cubicBezTo>
                    <a:pt x="42" y="1594"/>
                    <a:pt x="12" y="1750"/>
                    <a:pt x="12" y="1903"/>
                  </a:cubicBezTo>
                  <a:cubicBezTo>
                    <a:pt x="0" y="1977"/>
                    <a:pt x="12" y="2049"/>
                    <a:pt x="12" y="2131"/>
                  </a:cubicBezTo>
                  <a:cubicBezTo>
                    <a:pt x="22" y="2202"/>
                    <a:pt x="42" y="2274"/>
                    <a:pt x="62" y="2358"/>
                  </a:cubicBezTo>
                  <a:cubicBezTo>
                    <a:pt x="62" y="2368"/>
                    <a:pt x="62" y="2368"/>
                    <a:pt x="74" y="2378"/>
                  </a:cubicBezTo>
                  <a:cubicBezTo>
                    <a:pt x="84" y="2420"/>
                    <a:pt x="104" y="2472"/>
                    <a:pt x="124" y="2521"/>
                  </a:cubicBezTo>
                  <a:cubicBezTo>
                    <a:pt x="156" y="2583"/>
                    <a:pt x="175" y="2635"/>
                    <a:pt x="208" y="2687"/>
                  </a:cubicBezTo>
                  <a:cubicBezTo>
                    <a:pt x="237" y="2748"/>
                    <a:pt x="279" y="2790"/>
                    <a:pt x="309" y="2830"/>
                  </a:cubicBezTo>
                  <a:cubicBezTo>
                    <a:pt x="393" y="2924"/>
                    <a:pt x="465" y="2966"/>
                    <a:pt x="546" y="2966"/>
                  </a:cubicBezTo>
                  <a:lnTo>
                    <a:pt x="568" y="2966"/>
                  </a:lnTo>
                  <a:cubicBezTo>
                    <a:pt x="618" y="2954"/>
                    <a:pt x="670" y="2934"/>
                    <a:pt x="712" y="2892"/>
                  </a:cubicBezTo>
                  <a:cubicBezTo>
                    <a:pt x="722" y="2872"/>
                    <a:pt x="741" y="2852"/>
                    <a:pt x="754" y="2820"/>
                  </a:cubicBezTo>
                  <a:cubicBezTo>
                    <a:pt x="764" y="2790"/>
                    <a:pt x="773" y="2768"/>
                    <a:pt x="773" y="2729"/>
                  </a:cubicBezTo>
                  <a:cubicBezTo>
                    <a:pt x="783" y="2687"/>
                    <a:pt x="783" y="2645"/>
                    <a:pt x="783" y="2583"/>
                  </a:cubicBezTo>
                  <a:cubicBezTo>
                    <a:pt x="783" y="2543"/>
                    <a:pt x="773" y="2491"/>
                    <a:pt x="754" y="2440"/>
                  </a:cubicBezTo>
                  <a:cubicBezTo>
                    <a:pt x="741" y="2388"/>
                    <a:pt x="722" y="2348"/>
                    <a:pt x="702" y="2306"/>
                  </a:cubicBezTo>
                  <a:cubicBezTo>
                    <a:pt x="702" y="2296"/>
                    <a:pt x="692" y="2286"/>
                    <a:pt x="692" y="2274"/>
                  </a:cubicBezTo>
                  <a:lnTo>
                    <a:pt x="722" y="2274"/>
                  </a:lnTo>
                  <a:cubicBezTo>
                    <a:pt x="764" y="2274"/>
                    <a:pt x="793" y="2274"/>
                    <a:pt x="825" y="2264"/>
                  </a:cubicBezTo>
                  <a:cubicBezTo>
                    <a:pt x="897" y="2254"/>
                    <a:pt x="969" y="2234"/>
                    <a:pt x="1040" y="2192"/>
                  </a:cubicBezTo>
                  <a:cubicBezTo>
                    <a:pt x="1186" y="2131"/>
                    <a:pt x="1310" y="2027"/>
                    <a:pt x="1401" y="1893"/>
                  </a:cubicBezTo>
                  <a:cubicBezTo>
                    <a:pt x="1505" y="1750"/>
                    <a:pt x="1567" y="1607"/>
                    <a:pt x="1577" y="1461"/>
                  </a:cubicBezTo>
                  <a:lnTo>
                    <a:pt x="1586" y="1461"/>
                  </a:lnTo>
                  <a:cubicBezTo>
                    <a:pt x="1720" y="1461"/>
                    <a:pt x="1853" y="1431"/>
                    <a:pt x="1989" y="1370"/>
                  </a:cubicBezTo>
                  <a:cubicBezTo>
                    <a:pt x="2133" y="1318"/>
                    <a:pt x="2266" y="1224"/>
                    <a:pt x="2390" y="1122"/>
                  </a:cubicBezTo>
                  <a:cubicBezTo>
                    <a:pt x="2503" y="1019"/>
                    <a:pt x="2595" y="905"/>
                    <a:pt x="2656" y="781"/>
                  </a:cubicBezTo>
                  <a:cubicBezTo>
                    <a:pt x="2718" y="668"/>
                    <a:pt x="2760" y="557"/>
                    <a:pt x="2780" y="443"/>
                  </a:cubicBezTo>
                  <a:cubicBezTo>
                    <a:pt x="2802" y="473"/>
                    <a:pt x="2842" y="495"/>
                    <a:pt x="2884" y="524"/>
                  </a:cubicBezTo>
                  <a:cubicBezTo>
                    <a:pt x="2946" y="557"/>
                    <a:pt x="3007" y="586"/>
                    <a:pt x="3069" y="606"/>
                  </a:cubicBezTo>
                  <a:cubicBezTo>
                    <a:pt x="3111" y="618"/>
                    <a:pt x="3141" y="628"/>
                    <a:pt x="3173" y="628"/>
                  </a:cubicBezTo>
                  <a:cubicBezTo>
                    <a:pt x="3193" y="638"/>
                    <a:pt x="3212" y="638"/>
                    <a:pt x="3225" y="638"/>
                  </a:cubicBezTo>
                  <a:cubicBezTo>
                    <a:pt x="3245" y="638"/>
                    <a:pt x="3254" y="638"/>
                    <a:pt x="3274" y="628"/>
                  </a:cubicBezTo>
                  <a:cubicBezTo>
                    <a:pt x="3306" y="628"/>
                    <a:pt x="3336" y="618"/>
                    <a:pt x="3368" y="606"/>
                  </a:cubicBezTo>
                  <a:cubicBezTo>
                    <a:pt x="3398" y="586"/>
                    <a:pt x="3420" y="566"/>
                    <a:pt x="3450" y="544"/>
                  </a:cubicBezTo>
                  <a:cubicBezTo>
                    <a:pt x="3450" y="534"/>
                    <a:pt x="3450" y="524"/>
                    <a:pt x="3460" y="524"/>
                  </a:cubicBezTo>
                  <a:cubicBezTo>
                    <a:pt x="3472" y="515"/>
                    <a:pt x="3472" y="495"/>
                    <a:pt x="3460" y="482"/>
                  </a:cubicBezTo>
                  <a:cubicBezTo>
                    <a:pt x="3410" y="433"/>
                    <a:pt x="3368" y="381"/>
                    <a:pt x="3316" y="339"/>
                  </a:cubicBezTo>
                  <a:cubicBezTo>
                    <a:pt x="3264" y="297"/>
                    <a:pt x="3212" y="258"/>
                    <a:pt x="3151" y="216"/>
                  </a:cubicBezTo>
                  <a:cubicBezTo>
                    <a:pt x="3049" y="154"/>
                    <a:pt x="2926" y="102"/>
                    <a:pt x="2802" y="62"/>
                  </a:cubicBezTo>
                  <a:cubicBezTo>
                    <a:pt x="2679" y="30"/>
                    <a:pt x="2555" y="10"/>
                    <a:pt x="2409" y="1"/>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 name="Google Shape;1817;p46">
              <a:extLst>
                <a:ext uri="{FF2B5EF4-FFF2-40B4-BE49-F238E27FC236}">
                  <a16:creationId xmlns:a16="http://schemas.microsoft.com/office/drawing/2014/main" id="{5E292F81-9A48-1CE3-CC99-6E26D9798E08}"/>
                </a:ext>
              </a:extLst>
            </p:cNvPr>
            <p:cNvSpPr/>
            <p:nvPr/>
          </p:nvSpPr>
          <p:spPr>
            <a:xfrm rot="-540461" flipH="1">
              <a:off x="7504398" y="2556829"/>
              <a:ext cx="315817" cy="309354"/>
            </a:xfrm>
            <a:custGeom>
              <a:avLst/>
              <a:gdLst/>
              <a:ahLst/>
              <a:cxnLst/>
              <a:rect l="l" t="t" r="r" b="b"/>
              <a:pathLst>
                <a:path w="1906" h="1867" extrusionOk="0">
                  <a:moveTo>
                    <a:pt x="1679" y="1"/>
                  </a:moveTo>
                  <a:cubicBezTo>
                    <a:pt x="1545" y="1"/>
                    <a:pt x="1412" y="31"/>
                    <a:pt x="1288" y="82"/>
                  </a:cubicBezTo>
                  <a:cubicBezTo>
                    <a:pt x="1194" y="124"/>
                    <a:pt x="1103" y="186"/>
                    <a:pt x="1029" y="248"/>
                  </a:cubicBezTo>
                  <a:cubicBezTo>
                    <a:pt x="957" y="320"/>
                    <a:pt x="885" y="401"/>
                    <a:pt x="843" y="485"/>
                  </a:cubicBezTo>
                  <a:cubicBezTo>
                    <a:pt x="804" y="567"/>
                    <a:pt x="772" y="648"/>
                    <a:pt x="762" y="742"/>
                  </a:cubicBezTo>
                  <a:cubicBezTo>
                    <a:pt x="752" y="782"/>
                    <a:pt x="752" y="824"/>
                    <a:pt x="762" y="876"/>
                  </a:cubicBezTo>
                  <a:cubicBezTo>
                    <a:pt x="762" y="895"/>
                    <a:pt x="762" y="928"/>
                    <a:pt x="772" y="947"/>
                  </a:cubicBezTo>
                  <a:lnTo>
                    <a:pt x="762" y="947"/>
                  </a:lnTo>
                  <a:cubicBezTo>
                    <a:pt x="732" y="947"/>
                    <a:pt x="710" y="957"/>
                    <a:pt x="680" y="957"/>
                  </a:cubicBezTo>
                  <a:cubicBezTo>
                    <a:pt x="628" y="957"/>
                    <a:pt x="567" y="979"/>
                    <a:pt x="515" y="999"/>
                  </a:cubicBezTo>
                  <a:cubicBezTo>
                    <a:pt x="411" y="1029"/>
                    <a:pt x="320" y="1091"/>
                    <a:pt x="238" y="1165"/>
                  </a:cubicBezTo>
                  <a:cubicBezTo>
                    <a:pt x="154" y="1236"/>
                    <a:pt x="92" y="1328"/>
                    <a:pt x="53" y="1432"/>
                  </a:cubicBezTo>
                  <a:cubicBezTo>
                    <a:pt x="11" y="1535"/>
                    <a:pt x="1" y="1647"/>
                    <a:pt x="21" y="1760"/>
                  </a:cubicBezTo>
                  <a:cubicBezTo>
                    <a:pt x="21" y="1783"/>
                    <a:pt x="30" y="1802"/>
                    <a:pt x="40" y="1822"/>
                  </a:cubicBezTo>
                  <a:cubicBezTo>
                    <a:pt x="50" y="1849"/>
                    <a:pt x="66" y="1867"/>
                    <a:pt x="87" y="1867"/>
                  </a:cubicBezTo>
                  <a:cubicBezTo>
                    <a:pt x="92" y="1867"/>
                    <a:pt x="97" y="1866"/>
                    <a:pt x="102" y="1864"/>
                  </a:cubicBezTo>
                  <a:cubicBezTo>
                    <a:pt x="124" y="1864"/>
                    <a:pt x="134" y="1854"/>
                    <a:pt x="144" y="1844"/>
                  </a:cubicBezTo>
                  <a:cubicBezTo>
                    <a:pt x="154" y="1832"/>
                    <a:pt x="164" y="1812"/>
                    <a:pt x="164" y="1792"/>
                  </a:cubicBezTo>
                  <a:cubicBezTo>
                    <a:pt x="154" y="1770"/>
                    <a:pt x="154" y="1760"/>
                    <a:pt x="144" y="1741"/>
                  </a:cubicBezTo>
                  <a:cubicBezTo>
                    <a:pt x="144" y="1699"/>
                    <a:pt x="134" y="1669"/>
                    <a:pt x="134" y="1627"/>
                  </a:cubicBezTo>
                  <a:cubicBezTo>
                    <a:pt x="144" y="1585"/>
                    <a:pt x="144" y="1555"/>
                    <a:pt x="154" y="1513"/>
                  </a:cubicBezTo>
                  <a:cubicBezTo>
                    <a:pt x="176" y="1474"/>
                    <a:pt x="186" y="1432"/>
                    <a:pt x="216" y="1390"/>
                  </a:cubicBezTo>
                  <a:cubicBezTo>
                    <a:pt x="248" y="1338"/>
                    <a:pt x="277" y="1298"/>
                    <a:pt x="320" y="1256"/>
                  </a:cubicBezTo>
                  <a:cubicBezTo>
                    <a:pt x="371" y="1204"/>
                    <a:pt x="433" y="1175"/>
                    <a:pt x="485" y="1143"/>
                  </a:cubicBezTo>
                  <a:cubicBezTo>
                    <a:pt x="547" y="1113"/>
                    <a:pt x="596" y="1091"/>
                    <a:pt x="658" y="1071"/>
                  </a:cubicBezTo>
                  <a:cubicBezTo>
                    <a:pt x="680" y="1071"/>
                    <a:pt x="710" y="1061"/>
                    <a:pt x="742" y="1061"/>
                  </a:cubicBezTo>
                  <a:lnTo>
                    <a:pt x="833" y="1061"/>
                  </a:lnTo>
                  <a:cubicBezTo>
                    <a:pt x="866" y="1051"/>
                    <a:pt x="895" y="1019"/>
                    <a:pt x="875" y="989"/>
                  </a:cubicBezTo>
                  <a:cubicBezTo>
                    <a:pt x="866" y="967"/>
                    <a:pt x="866" y="937"/>
                    <a:pt x="856" y="918"/>
                  </a:cubicBezTo>
                  <a:cubicBezTo>
                    <a:pt x="843" y="876"/>
                    <a:pt x="843" y="824"/>
                    <a:pt x="843" y="782"/>
                  </a:cubicBezTo>
                  <a:cubicBezTo>
                    <a:pt x="843" y="732"/>
                    <a:pt x="856" y="680"/>
                    <a:pt x="866" y="629"/>
                  </a:cubicBezTo>
                  <a:cubicBezTo>
                    <a:pt x="885" y="577"/>
                    <a:pt x="905" y="515"/>
                    <a:pt x="937" y="473"/>
                  </a:cubicBezTo>
                  <a:cubicBezTo>
                    <a:pt x="979" y="411"/>
                    <a:pt x="1019" y="362"/>
                    <a:pt x="1071" y="310"/>
                  </a:cubicBezTo>
                  <a:cubicBezTo>
                    <a:pt x="1132" y="248"/>
                    <a:pt x="1194" y="206"/>
                    <a:pt x="1266" y="164"/>
                  </a:cubicBezTo>
                  <a:cubicBezTo>
                    <a:pt x="1338" y="134"/>
                    <a:pt x="1412" y="102"/>
                    <a:pt x="1493" y="82"/>
                  </a:cubicBezTo>
                  <a:cubicBezTo>
                    <a:pt x="1562" y="64"/>
                    <a:pt x="1631" y="63"/>
                    <a:pt x="1700" y="63"/>
                  </a:cubicBezTo>
                  <a:lnTo>
                    <a:pt x="1700" y="63"/>
                  </a:lnTo>
                  <a:cubicBezTo>
                    <a:pt x="1761" y="63"/>
                    <a:pt x="1812" y="73"/>
                    <a:pt x="1864" y="82"/>
                  </a:cubicBezTo>
                  <a:cubicBezTo>
                    <a:pt x="1868" y="84"/>
                    <a:pt x="1872" y="85"/>
                    <a:pt x="1875" y="85"/>
                  </a:cubicBezTo>
                  <a:cubicBezTo>
                    <a:pt x="1891" y="85"/>
                    <a:pt x="1906" y="71"/>
                    <a:pt x="1906" y="63"/>
                  </a:cubicBezTo>
                  <a:cubicBezTo>
                    <a:pt x="1906" y="40"/>
                    <a:pt x="1894" y="31"/>
                    <a:pt x="1874" y="21"/>
                  </a:cubicBezTo>
                  <a:cubicBezTo>
                    <a:pt x="1812" y="11"/>
                    <a:pt x="1740" y="1"/>
                    <a:pt x="1679"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6" name="Google Shape;1818;p46">
              <a:extLst>
                <a:ext uri="{FF2B5EF4-FFF2-40B4-BE49-F238E27FC236}">
                  <a16:creationId xmlns:a16="http://schemas.microsoft.com/office/drawing/2014/main" id="{6F0DC759-B278-45B5-2480-7EC4C2A9489F}"/>
                </a:ext>
              </a:extLst>
            </p:cNvPr>
            <p:cNvSpPr/>
            <p:nvPr/>
          </p:nvSpPr>
          <p:spPr>
            <a:xfrm rot="-540461" flipH="1">
              <a:off x="7378572" y="2636743"/>
              <a:ext cx="155423" cy="166359"/>
            </a:xfrm>
            <a:custGeom>
              <a:avLst/>
              <a:gdLst/>
              <a:ahLst/>
              <a:cxnLst/>
              <a:rect l="l" t="t" r="r" b="b"/>
              <a:pathLst>
                <a:path w="938" h="1004" extrusionOk="0">
                  <a:moveTo>
                    <a:pt x="905" y="1"/>
                  </a:moveTo>
                  <a:cubicBezTo>
                    <a:pt x="885" y="1"/>
                    <a:pt x="875" y="13"/>
                    <a:pt x="865" y="33"/>
                  </a:cubicBezTo>
                  <a:cubicBezTo>
                    <a:pt x="865" y="75"/>
                    <a:pt x="865" y="114"/>
                    <a:pt x="853" y="156"/>
                  </a:cubicBezTo>
                  <a:cubicBezTo>
                    <a:pt x="833" y="248"/>
                    <a:pt x="804" y="332"/>
                    <a:pt x="762" y="413"/>
                  </a:cubicBezTo>
                  <a:cubicBezTo>
                    <a:pt x="720" y="495"/>
                    <a:pt x="668" y="569"/>
                    <a:pt x="618" y="631"/>
                  </a:cubicBezTo>
                  <a:cubicBezTo>
                    <a:pt x="566" y="680"/>
                    <a:pt x="515" y="722"/>
                    <a:pt x="453" y="764"/>
                  </a:cubicBezTo>
                  <a:cubicBezTo>
                    <a:pt x="401" y="794"/>
                    <a:pt x="339" y="826"/>
                    <a:pt x="287" y="846"/>
                  </a:cubicBezTo>
                  <a:cubicBezTo>
                    <a:pt x="225" y="856"/>
                    <a:pt x="164" y="865"/>
                    <a:pt x="102" y="878"/>
                  </a:cubicBezTo>
                  <a:lnTo>
                    <a:pt x="72" y="878"/>
                  </a:lnTo>
                  <a:cubicBezTo>
                    <a:pt x="62" y="878"/>
                    <a:pt x="40" y="878"/>
                    <a:pt x="30" y="888"/>
                  </a:cubicBezTo>
                  <a:cubicBezTo>
                    <a:pt x="20" y="898"/>
                    <a:pt x="10" y="917"/>
                    <a:pt x="10" y="940"/>
                  </a:cubicBezTo>
                  <a:cubicBezTo>
                    <a:pt x="1" y="969"/>
                    <a:pt x="30" y="1001"/>
                    <a:pt x="62" y="1001"/>
                  </a:cubicBezTo>
                  <a:cubicBezTo>
                    <a:pt x="77" y="1003"/>
                    <a:pt x="92" y="1003"/>
                    <a:pt x="107" y="1003"/>
                  </a:cubicBezTo>
                  <a:cubicBezTo>
                    <a:pt x="213" y="1003"/>
                    <a:pt x="310" y="973"/>
                    <a:pt x="401" y="927"/>
                  </a:cubicBezTo>
                  <a:cubicBezTo>
                    <a:pt x="505" y="878"/>
                    <a:pt x="586" y="804"/>
                    <a:pt x="658" y="722"/>
                  </a:cubicBezTo>
                  <a:cubicBezTo>
                    <a:pt x="730" y="641"/>
                    <a:pt x="781" y="547"/>
                    <a:pt x="833" y="455"/>
                  </a:cubicBezTo>
                  <a:cubicBezTo>
                    <a:pt x="875" y="351"/>
                    <a:pt x="905" y="248"/>
                    <a:pt x="927" y="136"/>
                  </a:cubicBezTo>
                  <a:cubicBezTo>
                    <a:pt x="927" y="104"/>
                    <a:pt x="927" y="75"/>
                    <a:pt x="937" y="33"/>
                  </a:cubicBezTo>
                  <a:cubicBezTo>
                    <a:pt x="937" y="23"/>
                    <a:pt x="927" y="1"/>
                    <a:pt x="905"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7" name="Google Shape;1819;p46">
              <a:extLst>
                <a:ext uri="{FF2B5EF4-FFF2-40B4-BE49-F238E27FC236}">
                  <a16:creationId xmlns:a16="http://schemas.microsoft.com/office/drawing/2014/main" id="{F31A231D-795D-F163-DB3E-D9E7ECF70470}"/>
                </a:ext>
              </a:extLst>
            </p:cNvPr>
            <p:cNvSpPr/>
            <p:nvPr/>
          </p:nvSpPr>
          <p:spPr>
            <a:xfrm rot="-540461" flipH="1">
              <a:off x="7597030" y="2753442"/>
              <a:ext cx="123112" cy="160228"/>
            </a:xfrm>
            <a:custGeom>
              <a:avLst/>
              <a:gdLst/>
              <a:ahLst/>
              <a:cxnLst/>
              <a:rect l="l" t="t" r="r" b="b"/>
              <a:pathLst>
                <a:path w="743" h="967" extrusionOk="0">
                  <a:moveTo>
                    <a:pt x="680" y="1"/>
                  </a:moveTo>
                  <a:cubicBezTo>
                    <a:pt x="670" y="1"/>
                    <a:pt x="661" y="20"/>
                    <a:pt x="661" y="30"/>
                  </a:cubicBezTo>
                  <a:cubicBezTo>
                    <a:pt x="661" y="62"/>
                    <a:pt x="670" y="82"/>
                    <a:pt x="670" y="114"/>
                  </a:cubicBezTo>
                  <a:cubicBezTo>
                    <a:pt x="670" y="186"/>
                    <a:pt x="670" y="248"/>
                    <a:pt x="651" y="319"/>
                  </a:cubicBezTo>
                  <a:cubicBezTo>
                    <a:pt x="641" y="381"/>
                    <a:pt x="619" y="443"/>
                    <a:pt x="589" y="505"/>
                  </a:cubicBezTo>
                  <a:cubicBezTo>
                    <a:pt x="557" y="557"/>
                    <a:pt x="527" y="596"/>
                    <a:pt x="485" y="648"/>
                  </a:cubicBezTo>
                  <a:cubicBezTo>
                    <a:pt x="455" y="680"/>
                    <a:pt x="413" y="720"/>
                    <a:pt x="362" y="742"/>
                  </a:cubicBezTo>
                  <a:cubicBezTo>
                    <a:pt x="322" y="772"/>
                    <a:pt x="280" y="794"/>
                    <a:pt x="228" y="814"/>
                  </a:cubicBezTo>
                  <a:cubicBezTo>
                    <a:pt x="166" y="824"/>
                    <a:pt x="114" y="833"/>
                    <a:pt x="53" y="843"/>
                  </a:cubicBezTo>
                  <a:cubicBezTo>
                    <a:pt x="43" y="843"/>
                    <a:pt x="33" y="843"/>
                    <a:pt x="23" y="856"/>
                  </a:cubicBezTo>
                  <a:cubicBezTo>
                    <a:pt x="13" y="866"/>
                    <a:pt x="1" y="885"/>
                    <a:pt x="1" y="895"/>
                  </a:cubicBezTo>
                  <a:cubicBezTo>
                    <a:pt x="1" y="917"/>
                    <a:pt x="1" y="937"/>
                    <a:pt x="13" y="947"/>
                  </a:cubicBezTo>
                  <a:cubicBezTo>
                    <a:pt x="23" y="957"/>
                    <a:pt x="43" y="967"/>
                    <a:pt x="63" y="967"/>
                  </a:cubicBezTo>
                  <a:cubicBezTo>
                    <a:pt x="114" y="967"/>
                    <a:pt x="176" y="957"/>
                    <a:pt x="228" y="947"/>
                  </a:cubicBezTo>
                  <a:cubicBezTo>
                    <a:pt x="280" y="927"/>
                    <a:pt x="332" y="905"/>
                    <a:pt x="384" y="885"/>
                  </a:cubicBezTo>
                  <a:cubicBezTo>
                    <a:pt x="423" y="856"/>
                    <a:pt x="465" y="824"/>
                    <a:pt x="507" y="794"/>
                  </a:cubicBezTo>
                  <a:cubicBezTo>
                    <a:pt x="537" y="752"/>
                    <a:pt x="569" y="710"/>
                    <a:pt x="599" y="670"/>
                  </a:cubicBezTo>
                  <a:cubicBezTo>
                    <a:pt x="661" y="586"/>
                    <a:pt x="693" y="485"/>
                    <a:pt x="712" y="381"/>
                  </a:cubicBezTo>
                  <a:cubicBezTo>
                    <a:pt x="742" y="287"/>
                    <a:pt x="742" y="186"/>
                    <a:pt x="732" y="82"/>
                  </a:cubicBezTo>
                  <a:cubicBezTo>
                    <a:pt x="722" y="62"/>
                    <a:pt x="722" y="40"/>
                    <a:pt x="722" y="20"/>
                  </a:cubicBezTo>
                  <a:cubicBezTo>
                    <a:pt x="722" y="11"/>
                    <a:pt x="703" y="1"/>
                    <a:pt x="693"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8" name="Google Shape;1820;p46">
              <a:extLst>
                <a:ext uri="{FF2B5EF4-FFF2-40B4-BE49-F238E27FC236}">
                  <a16:creationId xmlns:a16="http://schemas.microsoft.com/office/drawing/2014/main" id="{923D6918-C45C-7F6A-C1A0-317C5DA583AE}"/>
                </a:ext>
              </a:extLst>
            </p:cNvPr>
            <p:cNvSpPr/>
            <p:nvPr/>
          </p:nvSpPr>
          <p:spPr>
            <a:xfrm rot="-540461" flipH="1">
              <a:off x="7413221" y="2611390"/>
              <a:ext cx="97098" cy="87322"/>
            </a:xfrm>
            <a:custGeom>
              <a:avLst/>
              <a:gdLst/>
              <a:ahLst/>
              <a:cxnLst/>
              <a:rect l="l" t="t" r="r" b="b"/>
              <a:pathLst>
                <a:path w="586" h="527" extrusionOk="0">
                  <a:moveTo>
                    <a:pt x="566" y="0"/>
                  </a:moveTo>
                  <a:cubicBezTo>
                    <a:pt x="556" y="0"/>
                    <a:pt x="546" y="10"/>
                    <a:pt x="546" y="20"/>
                  </a:cubicBezTo>
                  <a:cubicBezTo>
                    <a:pt x="536" y="52"/>
                    <a:pt x="524" y="94"/>
                    <a:pt x="504" y="124"/>
                  </a:cubicBezTo>
                  <a:cubicBezTo>
                    <a:pt x="484" y="156"/>
                    <a:pt x="462" y="195"/>
                    <a:pt x="433" y="228"/>
                  </a:cubicBezTo>
                  <a:lnTo>
                    <a:pt x="381" y="279"/>
                  </a:lnTo>
                  <a:cubicBezTo>
                    <a:pt x="361" y="289"/>
                    <a:pt x="339" y="309"/>
                    <a:pt x="319" y="319"/>
                  </a:cubicBezTo>
                  <a:cubicBezTo>
                    <a:pt x="257" y="351"/>
                    <a:pt x="205" y="381"/>
                    <a:pt x="143" y="403"/>
                  </a:cubicBezTo>
                  <a:cubicBezTo>
                    <a:pt x="114" y="413"/>
                    <a:pt x="72" y="423"/>
                    <a:pt x="42" y="423"/>
                  </a:cubicBezTo>
                  <a:cubicBezTo>
                    <a:pt x="10" y="433"/>
                    <a:pt x="0" y="452"/>
                    <a:pt x="0" y="485"/>
                  </a:cubicBezTo>
                  <a:cubicBezTo>
                    <a:pt x="0" y="494"/>
                    <a:pt x="10" y="504"/>
                    <a:pt x="20" y="514"/>
                  </a:cubicBezTo>
                  <a:cubicBezTo>
                    <a:pt x="30" y="514"/>
                    <a:pt x="42" y="527"/>
                    <a:pt x="42" y="527"/>
                  </a:cubicBezTo>
                  <a:cubicBezTo>
                    <a:pt x="52" y="527"/>
                    <a:pt x="62" y="527"/>
                    <a:pt x="72" y="514"/>
                  </a:cubicBezTo>
                  <a:cubicBezTo>
                    <a:pt x="185" y="475"/>
                    <a:pt x="309" y="433"/>
                    <a:pt x="400" y="351"/>
                  </a:cubicBezTo>
                  <a:cubicBezTo>
                    <a:pt x="452" y="309"/>
                    <a:pt x="484" y="257"/>
                    <a:pt x="524" y="205"/>
                  </a:cubicBezTo>
                  <a:cubicBezTo>
                    <a:pt x="556" y="156"/>
                    <a:pt x="576" y="94"/>
                    <a:pt x="586" y="32"/>
                  </a:cubicBezTo>
                  <a:cubicBezTo>
                    <a:pt x="586" y="20"/>
                    <a:pt x="586" y="10"/>
                    <a:pt x="576" y="0"/>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9" name="Google Shape;1821;p46">
              <a:extLst>
                <a:ext uri="{FF2B5EF4-FFF2-40B4-BE49-F238E27FC236}">
                  <a16:creationId xmlns:a16="http://schemas.microsoft.com/office/drawing/2014/main" id="{67D8C20A-79F0-936F-ABF7-3C4F3816D6B2}"/>
                </a:ext>
              </a:extLst>
            </p:cNvPr>
            <p:cNvSpPr/>
            <p:nvPr/>
          </p:nvSpPr>
          <p:spPr>
            <a:xfrm rot="-540461" flipH="1">
              <a:off x="7237391" y="2676257"/>
              <a:ext cx="86825" cy="51366"/>
            </a:xfrm>
            <a:custGeom>
              <a:avLst/>
              <a:gdLst/>
              <a:ahLst/>
              <a:cxnLst/>
              <a:rect l="l" t="t" r="r" b="b"/>
              <a:pathLst>
                <a:path w="524" h="310" extrusionOk="0">
                  <a:moveTo>
                    <a:pt x="20" y="1"/>
                  </a:moveTo>
                  <a:cubicBezTo>
                    <a:pt x="0" y="11"/>
                    <a:pt x="0" y="20"/>
                    <a:pt x="10" y="40"/>
                  </a:cubicBezTo>
                  <a:cubicBezTo>
                    <a:pt x="30" y="82"/>
                    <a:pt x="50" y="112"/>
                    <a:pt x="92" y="144"/>
                  </a:cubicBezTo>
                  <a:cubicBezTo>
                    <a:pt x="124" y="174"/>
                    <a:pt x="153" y="196"/>
                    <a:pt x="195" y="216"/>
                  </a:cubicBezTo>
                  <a:cubicBezTo>
                    <a:pt x="235" y="235"/>
                    <a:pt x="287" y="258"/>
                    <a:pt x="329" y="268"/>
                  </a:cubicBezTo>
                  <a:cubicBezTo>
                    <a:pt x="371" y="287"/>
                    <a:pt x="410" y="297"/>
                    <a:pt x="462" y="310"/>
                  </a:cubicBezTo>
                  <a:cubicBezTo>
                    <a:pt x="472" y="310"/>
                    <a:pt x="482" y="310"/>
                    <a:pt x="504" y="297"/>
                  </a:cubicBezTo>
                  <a:cubicBezTo>
                    <a:pt x="514" y="297"/>
                    <a:pt x="524" y="287"/>
                    <a:pt x="524" y="268"/>
                  </a:cubicBezTo>
                  <a:lnTo>
                    <a:pt x="524" y="235"/>
                  </a:lnTo>
                  <a:cubicBezTo>
                    <a:pt x="514" y="216"/>
                    <a:pt x="494" y="206"/>
                    <a:pt x="472" y="206"/>
                  </a:cubicBezTo>
                  <a:cubicBezTo>
                    <a:pt x="442" y="206"/>
                    <a:pt x="400" y="196"/>
                    <a:pt x="358" y="196"/>
                  </a:cubicBezTo>
                  <a:cubicBezTo>
                    <a:pt x="309" y="186"/>
                    <a:pt x="257" y="164"/>
                    <a:pt x="205" y="144"/>
                  </a:cubicBezTo>
                  <a:cubicBezTo>
                    <a:pt x="185" y="134"/>
                    <a:pt x="153" y="112"/>
                    <a:pt x="134" y="102"/>
                  </a:cubicBezTo>
                  <a:lnTo>
                    <a:pt x="72" y="40"/>
                  </a:lnTo>
                  <a:cubicBezTo>
                    <a:pt x="72" y="30"/>
                    <a:pt x="62" y="20"/>
                    <a:pt x="50" y="11"/>
                  </a:cubicBezTo>
                  <a:cubicBezTo>
                    <a:pt x="50" y="1"/>
                    <a:pt x="40" y="1"/>
                    <a:pt x="30"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0" name="Google Shape;1822;p46">
              <a:extLst>
                <a:ext uri="{FF2B5EF4-FFF2-40B4-BE49-F238E27FC236}">
                  <a16:creationId xmlns:a16="http://schemas.microsoft.com/office/drawing/2014/main" id="{44363427-26C2-6652-0EAA-AED1E4598674}"/>
                </a:ext>
              </a:extLst>
            </p:cNvPr>
            <p:cNvSpPr/>
            <p:nvPr/>
          </p:nvSpPr>
          <p:spPr>
            <a:xfrm rot="-540461" flipH="1">
              <a:off x="7486598" y="2954667"/>
              <a:ext cx="180774" cy="169673"/>
            </a:xfrm>
            <a:custGeom>
              <a:avLst/>
              <a:gdLst/>
              <a:ahLst/>
              <a:cxnLst/>
              <a:rect l="l" t="t" r="r" b="b"/>
              <a:pathLst>
                <a:path w="1091" h="1024" extrusionOk="0">
                  <a:moveTo>
                    <a:pt x="20" y="648"/>
                  </a:moveTo>
                  <a:lnTo>
                    <a:pt x="20" y="670"/>
                  </a:lnTo>
                  <a:cubicBezTo>
                    <a:pt x="24" y="679"/>
                    <a:pt x="28" y="688"/>
                    <a:pt x="33" y="696"/>
                  </a:cubicBezTo>
                  <a:lnTo>
                    <a:pt x="33" y="696"/>
                  </a:lnTo>
                  <a:cubicBezTo>
                    <a:pt x="28" y="681"/>
                    <a:pt x="24" y="664"/>
                    <a:pt x="20" y="648"/>
                  </a:cubicBezTo>
                  <a:close/>
                  <a:moveTo>
                    <a:pt x="504" y="1"/>
                  </a:moveTo>
                  <a:cubicBezTo>
                    <a:pt x="319" y="1"/>
                    <a:pt x="134" y="114"/>
                    <a:pt x="40" y="300"/>
                  </a:cubicBezTo>
                  <a:cubicBezTo>
                    <a:pt x="10" y="371"/>
                    <a:pt x="0" y="443"/>
                    <a:pt x="0" y="515"/>
                  </a:cubicBezTo>
                  <a:cubicBezTo>
                    <a:pt x="0" y="463"/>
                    <a:pt x="10" y="413"/>
                    <a:pt x="30" y="371"/>
                  </a:cubicBezTo>
                  <a:cubicBezTo>
                    <a:pt x="92" y="228"/>
                    <a:pt x="235" y="144"/>
                    <a:pt x="391" y="144"/>
                  </a:cubicBezTo>
                  <a:cubicBezTo>
                    <a:pt x="443" y="144"/>
                    <a:pt x="495" y="154"/>
                    <a:pt x="544" y="176"/>
                  </a:cubicBezTo>
                  <a:cubicBezTo>
                    <a:pt x="618" y="206"/>
                    <a:pt x="680" y="258"/>
                    <a:pt x="719" y="329"/>
                  </a:cubicBezTo>
                  <a:lnTo>
                    <a:pt x="700" y="329"/>
                  </a:lnTo>
                  <a:cubicBezTo>
                    <a:pt x="628" y="351"/>
                    <a:pt x="556" y="391"/>
                    <a:pt x="534" y="433"/>
                  </a:cubicBezTo>
                  <a:cubicBezTo>
                    <a:pt x="524" y="443"/>
                    <a:pt x="524" y="453"/>
                    <a:pt x="524" y="463"/>
                  </a:cubicBezTo>
                  <a:cubicBezTo>
                    <a:pt x="534" y="485"/>
                    <a:pt x="576" y="495"/>
                    <a:pt x="628" y="495"/>
                  </a:cubicBezTo>
                  <a:cubicBezTo>
                    <a:pt x="658" y="495"/>
                    <a:pt x="700" y="495"/>
                    <a:pt x="742" y="485"/>
                  </a:cubicBezTo>
                  <a:cubicBezTo>
                    <a:pt x="752" y="475"/>
                    <a:pt x="752" y="475"/>
                    <a:pt x="761" y="475"/>
                  </a:cubicBezTo>
                  <a:lnTo>
                    <a:pt x="771" y="475"/>
                  </a:lnTo>
                  <a:cubicBezTo>
                    <a:pt x="781" y="547"/>
                    <a:pt x="771" y="618"/>
                    <a:pt x="742" y="690"/>
                  </a:cubicBezTo>
                  <a:cubicBezTo>
                    <a:pt x="680" y="823"/>
                    <a:pt x="534" y="917"/>
                    <a:pt x="391" y="917"/>
                  </a:cubicBezTo>
                  <a:cubicBezTo>
                    <a:pt x="329" y="917"/>
                    <a:pt x="277" y="907"/>
                    <a:pt x="225" y="885"/>
                  </a:cubicBezTo>
                  <a:cubicBezTo>
                    <a:pt x="143" y="849"/>
                    <a:pt x="76" y="777"/>
                    <a:pt x="33" y="696"/>
                  </a:cubicBezTo>
                  <a:lnTo>
                    <a:pt x="33" y="696"/>
                  </a:lnTo>
                  <a:cubicBezTo>
                    <a:pt x="74" y="819"/>
                    <a:pt x="170" y="916"/>
                    <a:pt x="297" y="979"/>
                  </a:cubicBezTo>
                  <a:cubicBezTo>
                    <a:pt x="365" y="1009"/>
                    <a:pt x="436" y="1023"/>
                    <a:pt x="505" y="1023"/>
                  </a:cubicBezTo>
                  <a:cubicBezTo>
                    <a:pt x="700" y="1023"/>
                    <a:pt x="885" y="912"/>
                    <a:pt x="976" y="722"/>
                  </a:cubicBezTo>
                  <a:cubicBezTo>
                    <a:pt x="1090" y="463"/>
                    <a:pt x="976" y="166"/>
                    <a:pt x="719" y="52"/>
                  </a:cubicBezTo>
                  <a:cubicBezTo>
                    <a:pt x="648" y="10"/>
                    <a:pt x="576" y="1"/>
                    <a:pt x="504"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1" name="Google Shape;1823;p46">
              <a:extLst>
                <a:ext uri="{FF2B5EF4-FFF2-40B4-BE49-F238E27FC236}">
                  <a16:creationId xmlns:a16="http://schemas.microsoft.com/office/drawing/2014/main" id="{0DC0D95F-5617-E6F7-6751-67753CC39C94}"/>
                </a:ext>
              </a:extLst>
            </p:cNvPr>
            <p:cNvSpPr/>
            <p:nvPr/>
          </p:nvSpPr>
          <p:spPr>
            <a:xfrm rot="-540461" flipH="1">
              <a:off x="7536941" y="3010397"/>
              <a:ext cx="41093" cy="29162"/>
            </a:xfrm>
            <a:custGeom>
              <a:avLst/>
              <a:gdLst/>
              <a:ahLst/>
              <a:cxnLst/>
              <a:rect l="l" t="t" r="r" b="b"/>
              <a:pathLst>
                <a:path w="248" h="176" extrusionOk="0">
                  <a:moveTo>
                    <a:pt x="186" y="0"/>
                  </a:moveTo>
                  <a:lnTo>
                    <a:pt x="186" y="0"/>
                  </a:lnTo>
                  <a:cubicBezTo>
                    <a:pt x="189" y="4"/>
                    <a:pt x="192" y="7"/>
                    <a:pt x="195" y="10"/>
                  </a:cubicBezTo>
                  <a:lnTo>
                    <a:pt x="195" y="10"/>
                  </a:lnTo>
                  <a:cubicBezTo>
                    <a:pt x="195" y="0"/>
                    <a:pt x="186" y="0"/>
                    <a:pt x="186" y="0"/>
                  </a:cubicBezTo>
                  <a:close/>
                  <a:moveTo>
                    <a:pt x="176" y="10"/>
                  </a:moveTo>
                  <a:cubicBezTo>
                    <a:pt x="104" y="32"/>
                    <a:pt x="32" y="72"/>
                    <a:pt x="10" y="114"/>
                  </a:cubicBezTo>
                  <a:cubicBezTo>
                    <a:pt x="0" y="124"/>
                    <a:pt x="0" y="134"/>
                    <a:pt x="0" y="144"/>
                  </a:cubicBezTo>
                  <a:cubicBezTo>
                    <a:pt x="10" y="166"/>
                    <a:pt x="52" y="176"/>
                    <a:pt x="104" y="176"/>
                  </a:cubicBezTo>
                  <a:cubicBezTo>
                    <a:pt x="134" y="176"/>
                    <a:pt x="176" y="176"/>
                    <a:pt x="218" y="166"/>
                  </a:cubicBezTo>
                  <a:cubicBezTo>
                    <a:pt x="228" y="156"/>
                    <a:pt x="228" y="156"/>
                    <a:pt x="237" y="156"/>
                  </a:cubicBezTo>
                  <a:lnTo>
                    <a:pt x="247" y="156"/>
                  </a:lnTo>
                  <a:cubicBezTo>
                    <a:pt x="247" y="124"/>
                    <a:pt x="237" y="104"/>
                    <a:pt x="228" y="72"/>
                  </a:cubicBezTo>
                  <a:cubicBezTo>
                    <a:pt x="219" y="47"/>
                    <a:pt x="209" y="28"/>
                    <a:pt x="195" y="10"/>
                  </a:cubicBezTo>
                  <a:close/>
                </a:path>
              </a:pathLst>
            </a:custGeom>
            <a:solidFill>
              <a:srgbClr val="300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2" name="Google Shape;1824;p46">
              <a:extLst>
                <a:ext uri="{FF2B5EF4-FFF2-40B4-BE49-F238E27FC236}">
                  <a16:creationId xmlns:a16="http://schemas.microsoft.com/office/drawing/2014/main" id="{5654C1D8-FC6D-AF3A-3FDD-753E2D49FCA3}"/>
                </a:ext>
              </a:extLst>
            </p:cNvPr>
            <p:cNvSpPr/>
            <p:nvPr/>
          </p:nvSpPr>
          <p:spPr>
            <a:xfrm rot="-540461" flipH="1">
              <a:off x="7511122" y="3010774"/>
              <a:ext cx="66941" cy="30819"/>
            </a:xfrm>
            <a:custGeom>
              <a:avLst/>
              <a:gdLst/>
              <a:ahLst/>
              <a:cxnLst/>
              <a:rect l="l" t="t" r="r" b="b"/>
              <a:pathLst>
                <a:path w="404" h="186" extrusionOk="0">
                  <a:moveTo>
                    <a:pt x="299" y="0"/>
                  </a:moveTo>
                  <a:cubicBezTo>
                    <a:pt x="267" y="0"/>
                    <a:pt x="228" y="10"/>
                    <a:pt x="195" y="20"/>
                  </a:cubicBezTo>
                  <a:lnTo>
                    <a:pt x="176" y="20"/>
                  </a:lnTo>
                  <a:cubicBezTo>
                    <a:pt x="104" y="42"/>
                    <a:pt x="32" y="82"/>
                    <a:pt x="10" y="124"/>
                  </a:cubicBezTo>
                  <a:cubicBezTo>
                    <a:pt x="0" y="134"/>
                    <a:pt x="0" y="144"/>
                    <a:pt x="0" y="154"/>
                  </a:cubicBezTo>
                  <a:cubicBezTo>
                    <a:pt x="10" y="176"/>
                    <a:pt x="52" y="186"/>
                    <a:pt x="104" y="186"/>
                  </a:cubicBezTo>
                  <a:cubicBezTo>
                    <a:pt x="134" y="186"/>
                    <a:pt x="176" y="186"/>
                    <a:pt x="218" y="176"/>
                  </a:cubicBezTo>
                  <a:cubicBezTo>
                    <a:pt x="228" y="166"/>
                    <a:pt x="228" y="166"/>
                    <a:pt x="237" y="166"/>
                  </a:cubicBezTo>
                  <a:lnTo>
                    <a:pt x="247" y="166"/>
                  </a:lnTo>
                  <a:cubicBezTo>
                    <a:pt x="341" y="134"/>
                    <a:pt x="403" y="82"/>
                    <a:pt x="391" y="42"/>
                  </a:cubicBezTo>
                  <a:cubicBezTo>
                    <a:pt x="391" y="20"/>
                    <a:pt x="351" y="0"/>
                    <a:pt x="299"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1825;p46">
              <a:extLst>
                <a:ext uri="{FF2B5EF4-FFF2-40B4-BE49-F238E27FC236}">
                  <a16:creationId xmlns:a16="http://schemas.microsoft.com/office/drawing/2014/main" id="{A76C2B6A-E9DC-93AF-BD1D-A586429D9D9C}"/>
                </a:ext>
              </a:extLst>
            </p:cNvPr>
            <p:cNvSpPr/>
            <p:nvPr/>
          </p:nvSpPr>
          <p:spPr>
            <a:xfrm rot="-540461" flipH="1">
              <a:off x="7201906" y="2931318"/>
              <a:ext cx="148464" cy="157577"/>
            </a:xfrm>
            <a:custGeom>
              <a:avLst/>
              <a:gdLst/>
              <a:ahLst/>
              <a:cxnLst/>
              <a:rect l="l" t="t" r="r" b="b"/>
              <a:pathLst>
                <a:path w="896" h="951" extrusionOk="0">
                  <a:moveTo>
                    <a:pt x="52" y="671"/>
                  </a:moveTo>
                  <a:lnTo>
                    <a:pt x="52" y="681"/>
                  </a:lnTo>
                  <a:cubicBezTo>
                    <a:pt x="60" y="695"/>
                    <a:pt x="68" y="710"/>
                    <a:pt x="77" y="723"/>
                  </a:cubicBezTo>
                  <a:lnTo>
                    <a:pt x="77" y="723"/>
                  </a:lnTo>
                  <a:cubicBezTo>
                    <a:pt x="68" y="706"/>
                    <a:pt x="60" y="689"/>
                    <a:pt x="52" y="671"/>
                  </a:cubicBezTo>
                  <a:close/>
                  <a:moveTo>
                    <a:pt x="411" y="1"/>
                  </a:moveTo>
                  <a:cubicBezTo>
                    <a:pt x="225" y="1"/>
                    <a:pt x="62" y="134"/>
                    <a:pt x="20" y="342"/>
                  </a:cubicBezTo>
                  <a:cubicBezTo>
                    <a:pt x="1" y="404"/>
                    <a:pt x="1" y="475"/>
                    <a:pt x="10" y="537"/>
                  </a:cubicBezTo>
                  <a:cubicBezTo>
                    <a:pt x="10" y="495"/>
                    <a:pt x="10" y="443"/>
                    <a:pt x="20" y="404"/>
                  </a:cubicBezTo>
                  <a:cubicBezTo>
                    <a:pt x="52" y="268"/>
                    <a:pt x="154" y="167"/>
                    <a:pt x="277" y="144"/>
                  </a:cubicBezTo>
                  <a:lnTo>
                    <a:pt x="319" y="144"/>
                  </a:lnTo>
                  <a:cubicBezTo>
                    <a:pt x="349" y="144"/>
                    <a:pt x="381" y="144"/>
                    <a:pt x="411" y="157"/>
                  </a:cubicBezTo>
                  <a:cubicBezTo>
                    <a:pt x="473" y="176"/>
                    <a:pt x="524" y="218"/>
                    <a:pt x="566" y="280"/>
                  </a:cubicBezTo>
                  <a:lnTo>
                    <a:pt x="557" y="290"/>
                  </a:lnTo>
                  <a:cubicBezTo>
                    <a:pt x="473" y="330"/>
                    <a:pt x="423" y="391"/>
                    <a:pt x="433" y="424"/>
                  </a:cubicBezTo>
                  <a:cubicBezTo>
                    <a:pt x="443" y="443"/>
                    <a:pt x="463" y="453"/>
                    <a:pt x="495" y="453"/>
                  </a:cubicBezTo>
                  <a:cubicBezTo>
                    <a:pt x="524" y="453"/>
                    <a:pt x="566" y="433"/>
                    <a:pt x="618" y="414"/>
                  </a:cubicBezTo>
                  <a:lnTo>
                    <a:pt x="638" y="404"/>
                  </a:lnTo>
                  <a:cubicBezTo>
                    <a:pt x="658" y="475"/>
                    <a:pt x="658" y="547"/>
                    <a:pt x="638" y="609"/>
                  </a:cubicBezTo>
                  <a:cubicBezTo>
                    <a:pt x="608" y="742"/>
                    <a:pt x="515" y="846"/>
                    <a:pt x="381" y="866"/>
                  </a:cubicBezTo>
                  <a:lnTo>
                    <a:pt x="339" y="866"/>
                  </a:lnTo>
                  <a:cubicBezTo>
                    <a:pt x="309" y="866"/>
                    <a:pt x="277" y="866"/>
                    <a:pt x="248" y="856"/>
                  </a:cubicBezTo>
                  <a:cubicBezTo>
                    <a:pt x="179" y="830"/>
                    <a:pt x="118" y="784"/>
                    <a:pt x="77" y="723"/>
                  </a:cubicBezTo>
                  <a:lnTo>
                    <a:pt x="77" y="723"/>
                  </a:lnTo>
                  <a:cubicBezTo>
                    <a:pt x="130" y="820"/>
                    <a:pt x="214" y="892"/>
                    <a:pt x="319" y="928"/>
                  </a:cubicBezTo>
                  <a:cubicBezTo>
                    <a:pt x="363" y="943"/>
                    <a:pt x="406" y="951"/>
                    <a:pt x="448" y="951"/>
                  </a:cubicBezTo>
                  <a:cubicBezTo>
                    <a:pt x="626" y="951"/>
                    <a:pt x="783" y="817"/>
                    <a:pt x="833" y="609"/>
                  </a:cubicBezTo>
                  <a:cubicBezTo>
                    <a:pt x="895" y="362"/>
                    <a:pt x="762" y="95"/>
                    <a:pt x="534" y="21"/>
                  </a:cubicBezTo>
                  <a:cubicBezTo>
                    <a:pt x="495" y="1"/>
                    <a:pt x="453" y="1"/>
                    <a:pt x="411"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4" name="Google Shape;1826;p46">
              <a:extLst>
                <a:ext uri="{FF2B5EF4-FFF2-40B4-BE49-F238E27FC236}">
                  <a16:creationId xmlns:a16="http://schemas.microsoft.com/office/drawing/2014/main" id="{73F0D13A-32DB-1E09-3050-38D0B94ADBCA}"/>
                </a:ext>
              </a:extLst>
            </p:cNvPr>
            <p:cNvSpPr/>
            <p:nvPr/>
          </p:nvSpPr>
          <p:spPr>
            <a:xfrm rot="-540461" flipH="1">
              <a:off x="7241676" y="2977947"/>
              <a:ext cx="35790" cy="30985"/>
            </a:xfrm>
            <a:custGeom>
              <a:avLst/>
              <a:gdLst/>
              <a:ahLst/>
              <a:cxnLst/>
              <a:rect l="l" t="t" r="r" b="b"/>
              <a:pathLst>
                <a:path w="216" h="187" extrusionOk="0">
                  <a:moveTo>
                    <a:pt x="134" y="1"/>
                  </a:moveTo>
                  <a:cubicBezTo>
                    <a:pt x="137" y="5"/>
                    <a:pt x="140" y="8"/>
                    <a:pt x="143" y="12"/>
                  </a:cubicBezTo>
                  <a:lnTo>
                    <a:pt x="143" y="12"/>
                  </a:lnTo>
                  <a:cubicBezTo>
                    <a:pt x="143" y="8"/>
                    <a:pt x="141" y="1"/>
                    <a:pt x="134" y="1"/>
                  </a:cubicBezTo>
                  <a:close/>
                  <a:moveTo>
                    <a:pt x="143" y="12"/>
                  </a:moveTo>
                  <a:cubicBezTo>
                    <a:pt x="143" y="13"/>
                    <a:pt x="143" y="13"/>
                    <a:pt x="143" y="13"/>
                  </a:cubicBezTo>
                  <a:lnTo>
                    <a:pt x="134" y="23"/>
                  </a:lnTo>
                  <a:cubicBezTo>
                    <a:pt x="50" y="63"/>
                    <a:pt x="0" y="124"/>
                    <a:pt x="10" y="157"/>
                  </a:cubicBezTo>
                  <a:cubicBezTo>
                    <a:pt x="20" y="176"/>
                    <a:pt x="40" y="186"/>
                    <a:pt x="72" y="186"/>
                  </a:cubicBezTo>
                  <a:cubicBezTo>
                    <a:pt x="101" y="186"/>
                    <a:pt x="143" y="166"/>
                    <a:pt x="195" y="147"/>
                  </a:cubicBezTo>
                  <a:lnTo>
                    <a:pt x="215" y="137"/>
                  </a:lnTo>
                  <a:cubicBezTo>
                    <a:pt x="205" y="115"/>
                    <a:pt x="195" y="95"/>
                    <a:pt x="185" y="63"/>
                  </a:cubicBezTo>
                  <a:cubicBezTo>
                    <a:pt x="175" y="46"/>
                    <a:pt x="160" y="30"/>
                    <a:pt x="143" y="12"/>
                  </a:cubicBezTo>
                  <a:close/>
                </a:path>
              </a:pathLst>
            </a:custGeom>
            <a:solidFill>
              <a:srgbClr val="300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5" name="Google Shape;1827;p46">
              <a:extLst>
                <a:ext uri="{FF2B5EF4-FFF2-40B4-BE49-F238E27FC236}">
                  <a16:creationId xmlns:a16="http://schemas.microsoft.com/office/drawing/2014/main" id="{228AB10B-46AC-F88D-1627-C3A27F804B92}"/>
                </a:ext>
              </a:extLst>
            </p:cNvPr>
            <p:cNvSpPr/>
            <p:nvPr/>
          </p:nvSpPr>
          <p:spPr>
            <a:xfrm rot="-540461" flipH="1">
              <a:off x="7222822" y="2976284"/>
              <a:ext cx="54514" cy="34133"/>
            </a:xfrm>
            <a:custGeom>
              <a:avLst/>
              <a:gdLst/>
              <a:ahLst/>
              <a:cxnLst/>
              <a:rect l="l" t="t" r="r" b="b"/>
              <a:pathLst>
                <a:path w="329" h="206" extrusionOk="0">
                  <a:moveTo>
                    <a:pt x="257" y="0"/>
                  </a:moveTo>
                  <a:cubicBezTo>
                    <a:pt x="225" y="0"/>
                    <a:pt x="185" y="10"/>
                    <a:pt x="143" y="32"/>
                  </a:cubicBezTo>
                  <a:lnTo>
                    <a:pt x="134" y="42"/>
                  </a:lnTo>
                  <a:cubicBezTo>
                    <a:pt x="50" y="82"/>
                    <a:pt x="0" y="143"/>
                    <a:pt x="10" y="176"/>
                  </a:cubicBezTo>
                  <a:cubicBezTo>
                    <a:pt x="20" y="195"/>
                    <a:pt x="40" y="205"/>
                    <a:pt x="72" y="205"/>
                  </a:cubicBezTo>
                  <a:cubicBezTo>
                    <a:pt x="101" y="205"/>
                    <a:pt x="143" y="185"/>
                    <a:pt x="195" y="166"/>
                  </a:cubicBezTo>
                  <a:lnTo>
                    <a:pt x="215" y="156"/>
                  </a:lnTo>
                  <a:cubicBezTo>
                    <a:pt x="277" y="114"/>
                    <a:pt x="329" y="62"/>
                    <a:pt x="319" y="32"/>
                  </a:cubicBezTo>
                  <a:cubicBezTo>
                    <a:pt x="309" y="10"/>
                    <a:pt x="287" y="0"/>
                    <a:pt x="25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1828;p46">
              <a:extLst>
                <a:ext uri="{FF2B5EF4-FFF2-40B4-BE49-F238E27FC236}">
                  <a16:creationId xmlns:a16="http://schemas.microsoft.com/office/drawing/2014/main" id="{20133B05-41A0-5CE8-2EE2-80A510E1B478}"/>
                </a:ext>
              </a:extLst>
            </p:cNvPr>
            <p:cNvSpPr/>
            <p:nvPr/>
          </p:nvSpPr>
          <p:spPr>
            <a:xfrm rot="-540461" flipH="1">
              <a:off x="7537950" y="2974159"/>
              <a:ext cx="131563" cy="128414"/>
            </a:xfrm>
            <a:custGeom>
              <a:avLst/>
              <a:gdLst/>
              <a:ahLst/>
              <a:cxnLst/>
              <a:rect l="l" t="t" r="r" b="b"/>
              <a:pathLst>
                <a:path w="794" h="775" extrusionOk="0">
                  <a:moveTo>
                    <a:pt x="403" y="1"/>
                  </a:moveTo>
                  <a:cubicBezTo>
                    <a:pt x="247" y="1"/>
                    <a:pt x="104" y="85"/>
                    <a:pt x="42" y="228"/>
                  </a:cubicBezTo>
                  <a:cubicBezTo>
                    <a:pt x="0" y="320"/>
                    <a:pt x="0" y="423"/>
                    <a:pt x="32" y="527"/>
                  </a:cubicBezTo>
                  <a:cubicBezTo>
                    <a:pt x="74" y="619"/>
                    <a:pt x="146" y="703"/>
                    <a:pt x="237" y="742"/>
                  </a:cubicBezTo>
                  <a:cubicBezTo>
                    <a:pt x="289" y="764"/>
                    <a:pt x="341" y="774"/>
                    <a:pt x="403" y="774"/>
                  </a:cubicBezTo>
                  <a:cubicBezTo>
                    <a:pt x="546" y="774"/>
                    <a:pt x="692" y="690"/>
                    <a:pt x="754" y="547"/>
                  </a:cubicBezTo>
                  <a:cubicBezTo>
                    <a:pt x="783" y="475"/>
                    <a:pt x="793" y="404"/>
                    <a:pt x="783" y="332"/>
                  </a:cubicBezTo>
                  <a:lnTo>
                    <a:pt x="773" y="332"/>
                  </a:lnTo>
                  <a:cubicBezTo>
                    <a:pt x="764" y="332"/>
                    <a:pt x="764" y="332"/>
                    <a:pt x="754" y="342"/>
                  </a:cubicBezTo>
                  <a:cubicBezTo>
                    <a:pt x="712" y="352"/>
                    <a:pt x="670" y="352"/>
                    <a:pt x="640" y="352"/>
                  </a:cubicBezTo>
                  <a:cubicBezTo>
                    <a:pt x="588" y="352"/>
                    <a:pt x="546" y="342"/>
                    <a:pt x="536" y="320"/>
                  </a:cubicBezTo>
                  <a:cubicBezTo>
                    <a:pt x="536" y="310"/>
                    <a:pt x="536" y="300"/>
                    <a:pt x="546" y="290"/>
                  </a:cubicBezTo>
                  <a:cubicBezTo>
                    <a:pt x="568" y="248"/>
                    <a:pt x="640" y="208"/>
                    <a:pt x="712" y="186"/>
                  </a:cubicBezTo>
                  <a:lnTo>
                    <a:pt x="731" y="186"/>
                  </a:lnTo>
                  <a:cubicBezTo>
                    <a:pt x="692" y="115"/>
                    <a:pt x="630" y="63"/>
                    <a:pt x="556" y="33"/>
                  </a:cubicBezTo>
                  <a:cubicBezTo>
                    <a:pt x="507" y="11"/>
                    <a:pt x="455" y="1"/>
                    <a:pt x="403" y="1"/>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1829;p46">
              <a:extLst>
                <a:ext uri="{FF2B5EF4-FFF2-40B4-BE49-F238E27FC236}">
                  <a16:creationId xmlns:a16="http://schemas.microsoft.com/office/drawing/2014/main" id="{79831DB8-ABF9-DF5F-6D79-0D46DB8FBCC3}"/>
                </a:ext>
              </a:extLst>
            </p:cNvPr>
            <p:cNvSpPr/>
            <p:nvPr/>
          </p:nvSpPr>
          <p:spPr>
            <a:xfrm rot="-540461" flipH="1">
              <a:off x="7241864" y="2952031"/>
              <a:ext cx="109028" cy="119632"/>
            </a:xfrm>
            <a:custGeom>
              <a:avLst/>
              <a:gdLst/>
              <a:ahLst/>
              <a:cxnLst/>
              <a:rect l="l" t="t" r="r" b="b"/>
              <a:pathLst>
                <a:path w="658" h="722" extrusionOk="0">
                  <a:moveTo>
                    <a:pt x="277" y="0"/>
                  </a:moveTo>
                  <a:cubicBezTo>
                    <a:pt x="154" y="23"/>
                    <a:pt x="52" y="124"/>
                    <a:pt x="20" y="260"/>
                  </a:cubicBezTo>
                  <a:cubicBezTo>
                    <a:pt x="1" y="351"/>
                    <a:pt x="10" y="455"/>
                    <a:pt x="52" y="537"/>
                  </a:cubicBezTo>
                  <a:cubicBezTo>
                    <a:pt x="92" y="618"/>
                    <a:pt x="164" y="680"/>
                    <a:pt x="248" y="712"/>
                  </a:cubicBezTo>
                  <a:cubicBezTo>
                    <a:pt x="277" y="722"/>
                    <a:pt x="309" y="722"/>
                    <a:pt x="339" y="722"/>
                  </a:cubicBezTo>
                  <a:lnTo>
                    <a:pt x="381" y="722"/>
                  </a:lnTo>
                  <a:cubicBezTo>
                    <a:pt x="515" y="702"/>
                    <a:pt x="608" y="598"/>
                    <a:pt x="638" y="465"/>
                  </a:cubicBezTo>
                  <a:cubicBezTo>
                    <a:pt x="658" y="403"/>
                    <a:pt x="658" y="331"/>
                    <a:pt x="638" y="260"/>
                  </a:cubicBezTo>
                  <a:lnTo>
                    <a:pt x="618" y="270"/>
                  </a:lnTo>
                  <a:cubicBezTo>
                    <a:pt x="566" y="289"/>
                    <a:pt x="524" y="309"/>
                    <a:pt x="495" y="309"/>
                  </a:cubicBezTo>
                  <a:cubicBezTo>
                    <a:pt x="463" y="309"/>
                    <a:pt x="443" y="299"/>
                    <a:pt x="433" y="280"/>
                  </a:cubicBezTo>
                  <a:cubicBezTo>
                    <a:pt x="423" y="247"/>
                    <a:pt x="473" y="186"/>
                    <a:pt x="557" y="146"/>
                  </a:cubicBezTo>
                  <a:lnTo>
                    <a:pt x="566" y="136"/>
                  </a:lnTo>
                  <a:cubicBezTo>
                    <a:pt x="524" y="74"/>
                    <a:pt x="473" y="32"/>
                    <a:pt x="411" y="13"/>
                  </a:cubicBezTo>
                  <a:cubicBezTo>
                    <a:pt x="381" y="0"/>
                    <a:pt x="349" y="0"/>
                    <a:pt x="319" y="0"/>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1830;p46">
              <a:extLst>
                <a:ext uri="{FF2B5EF4-FFF2-40B4-BE49-F238E27FC236}">
                  <a16:creationId xmlns:a16="http://schemas.microsoft.com/office/drawing/2014/main" id="{11F55038-6026-3B02-9232-89F0827BE79F}"/>
                </a:ext>
              </a:extLst>
            </p:cNvPr>
            <p:cNvSpPr/>
            <p:nvPr/>
          </p:nvSpPr>
          <p:spPr>
            <a:xfrm rot="-540461" flipH="1">
              <a:off x="7384471" y="3146451"/>
              <a:ext cx="66941" cy="32642"/>
            </a:xfrm>
            <a:custGeom>
              <a:avLst/>
              <a:gdLst/>
              <a:ahLst/>
              <a:cxnLst/>
              <a:rect l="l" t="t" r="r" b="b"/>
              <a:pathLst>
                <a:path w="404" h="197" extrusionOk="0">
                  <a:moveTo>
                    <a:pt x="13" y="1"/>
                  </a:moveTo>
                  <a:cubicBezTo>
                    <a:pt x="13" y="11"/>
                    <a:pt x="1" y="11"/>
                    <a:pt x="1" y="11"/>
                  </a:cubicBezTo>
                  <a:lnTo>
                    <a:pt x="1" y="33"/>
                  </a:lnTo>
                  <a:cubicBezTo>
                    <a:pt x="13" y="43"/>
                    <a:pt x="13" y="53"/>
                    <a:pt x="23" y="73"/>
                  </a:cubicBezTo>
                  <a:lnTo>
                    <a:pt x="63" y="115"/>
                  </a:lnTo>
                  <a:cubicBezTo>
                    <a:pt x="75" y="124"/>
                    <a:pt x="85" y="134"/>
                    <a:pt x="105" y="144"/>
                  </a:cubicBezTo>
                  <a:cubicBezTo>
                    <a:pt x="115" y="157"/>
                    <a:pt x="137" y="166"/>
                    <a:pt x="157" y="176"/>
                  </a:cubicBezTo>
                  <a:cubicBezTo>
                    <a:pt x="186" y="186"/>
                    <a:pt x="218" y="196"/>
                    <a:pt x="248" y="196"/>
                  </a:cubicBezTo>
                  <a:lnTo>
                    <a:pt x="332" y="196"/>
                  </a:lnTo>
                  <a:cubicBezTo>
                    <a:pt x="352" y="196"/>
                    <a:pt x="384" y="186"/>
                    <a:pt x="394" y="157"/>
                  </a:cubicBezTo>
                  <a:cubicBezTo>
                    <a:pt x="404" y="144"/>
                    <a:pt x="404" y="134"/>
                    <a:pt x="394" y="124"/>
                  </a:cubicBezTo>
                  <a:cubicBezTo>
                    <a:pt x="394" y="115"/>
                    <a:pt x="394" y="115"/>
                    <a:pt x="384" y="105"/>
                  </a:cubicBezTo>
                  <a:lnTo>
                    <a:pt x="372" y="95"/>
                  </a:lnTo>
                  <a:cubicBezTo>
                    <a:pt x="362" y="82"/>
                    <a:pt x="352" y="73"/>
                    <a:pt x="332" y="63"/>
                  </a:cubicBezTo>
                  <a:cubicBezTo>
                    <a:pt x="322" y="53"/>
                    <a:pt x="310" y="53"/>
                    <a:pt x="290" y="43"/>
                  </a:cubicBezTo>
                  <a:cubicBezTo>
                    <a:pt x="270" y="33"/>
                    <a:pt x="238" y="21"/>
                    <a:pt x="218" y="11"/>
                  </a:cubicBezTo>
                  <a:cubicBezTo>
                    <a:pt x="186" y="11"/>
                    <a:pt x="157" y="1"/>
                    <a:pt x="137" y="1"/>
                  </a:cubicBezTo>
                  <a:cubicBezTo>
                    <a:pt x="105" y="1"/>
                    <a:pt x="75" y="11"/>
                    <a:pt x="43" y="11"/>
                  </a:cubicBezTo>
                  <a:lnTo>
                    <a:pt x="33" y="21"/>
                  </a:lnTo>
                  <a:cubicBezTo>
                    <a:pt x="33" y="11"/>
                    <a:pt x="33" y="11"/>
                    <a:pt x="23" y="1"/>
                  </a:cubicBezTo>
                  <a:close/>
                </a:path>
              </a:pathLst>
            </a:custGeom>
            <a:solidFill>
              <a:srgbClr val="FF5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1831;p46">
              <a:extLst>
                <a:ext uri="{FF2B5EF4-FFF2-40B4-BE49-F238E27FC236}">
                  <a16:creationId xmlns:a16="http://schemas.microsoft.com/office/drawing/2014/main" id="{F2F5AE16-F7FB-5C5B-B7D6-10081EBAAD13}"/>
                </a:ext>
              </a:extLst>
            </p:cNvPr>
            <p:cNvSpPr/>
            <p:nvPr/>
          </p:nvSpPr>
          <p:spPr>
            <a:xfrm rot="-540461" flipH="1">
              <a:off x="7240246" y="2830009"/>
              <a:ext cx="102566" cy="41093"/>
            </a:xfrm>
            <a:custGeom>
              <a:avLst/>
              <a:gdLst/>
              <a:ahLst/>
              <a:cxnLst/>
              <a:rect l="l" t="t" r="r" b="b"/>
              <a:pathLst>
                <a:path w="619" h="248" extrusionOk="0">
                  <a:moveTo>
                    <a:pt x="218" y="0"/>
                  </a:moveTo>
                  <a:cubicBezTo>
                    <a:pt x="105" y="0"/>
                    <a:pt x="21" y="30"/>
                    <a:pt x="11" y="72"/>
                  </a:cubicBezTo>
                  <a:cubicBezTo>
                    <a:pt x="1" y="144"/>
                    <a:pt x="134" y="215"/>
                    <a:pt x="300" y="235"/>
                  </a:cubicBezTo>
                  <a:cubicBezTo>
                    <a:pt x="329" y="247"/>
                    <a:pt x="371" y="247"/>
                    <a:pt x="413" y="247"/>
                  </a:cubicBezTo>
                  <a:cubicBezTo>
                    <a:pt x="527" y="247"/>
                    <a:pt x="609" y="215"/>
                    <a:pt x="619" y="163"/>
                  </a:cubicBezTo>
                  <a:cubicBezTo>
                    <a:pt x="619" y="134"/>
                    <a:pt x="599" y="102"/>
                    <a:pt x="537" y="72"/>
                  </a:cubicBezTo>
                  <a:cubicBezTo>
                    <a:pt x="485" y="40"/>
                    <a:pt x="413" y="20"/>
                    <a:pt x="329" y="0"/>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1832;p46">
              <a:extLst>
                <a:ext uri="{FF2B5EF4-FFF2-40B4-BE49-F238E27FC236}">
                  <a16:creationId xmlns:a16="http://schemas.microsoft.com/office/drawing/2014/main" id="{640473A7-B772-DA2D-4E2E-FF07C6D16C24}"/>
                </a:ext>
              </a:extLst>
            </p:cNvPr>
            <p:cNvSpPr/>
            <p:nvPr/>
          </p:nvSpPr>
          <p:spPr>
            <a:xfrm rot="-540461" flipH="1">
              <a:off x="7549264" y="2839015"/>
              <a:ext cx="109525" cy="66941"/>
            </a:xfrm>
            <a:custGeom>
              <a:avLst/>
              <a:gdLst/>
              <a:ahLst/>
              <a:cxnLst/>
              <a:rect l="l" t="t" r="r" b="b"/>
              <a:pathLst>
                <a:path w="661" h="404" extrusionOk="0">
                  <a:moveTo>
                    <a:pt x="547" y="1"/>
                  </a:moveTo>
                  <a:cubicBezTo>
                    <a:pt x="475" y="1"/>
                    <a:pt x="371" y="33"/>
                    <a:pt x="267" y="85"/>
                  </a:cubicBezTo>
                  <a:cubicBezTo>
                    <a:pt x="186" y="124"/>
                    <a:pt x="114" y="176"/>
                    <a:pt x="72" y="228"/>
                  </a:cubicBezTo>
                  <a:cubicBezTo>
                    <a:pt x="20" y="280"/>
                    <a:pt x="1" y="332"/>
                    <a:pt x="20" y="362"/>
                  </a:cubicBezTo>
                  <a:cubicBezTo>
                    <a:pt x="30" y="381"/>
                    <a:pt x="62" y="404"/>
                    <a:pt x="124" y="404"/>
                  </a:cubicBezTo>
                  <a:cubicBezTo>
                    <a:pt x="196" y="404"/>
                    <a:pt x="300" y="371"/>
                    <a:pt x="391" y="320"/>
                  </a:cubicBezTo>
                  <a:cubicBezTo>
                    <a:pt x="524" y="258"/>
                    <a:pt x="628" y="166"/>
                    <a:pt x="648" y="95"/>
                  </a:cubicBezTo>
                  <a:cubicBezTo>
                    <a:pt x="660" y="72"/>
                    <a:pt x="660" y="53"/>
                    <a:pt x="648" y="43"/>
                  </a:cubicBezTo>
                  <a:cubicBezTo>
                    <a:pt x="638" y="11"/>
                    <a:pt x="599" y="1"/>
                    <a:pt x="547" y="1"/>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1833;p46">
              <a:extLst>
                <a:ext uri="{FF2B5EF4-FFF2-40B4-BE49-F238E27FC236}">
                  <a16:creationId xmlns:a16="http://schemas.microsoft.com/office/drawing/2014/main" id="{2B68D9D3-944F-1631-0EF9-61255B908678}"/>
                </a:ext>
              </a:extLst>
            </p:cNvPr>
            <p:cNvSpPr/>
            <p:nvPr/>
          </p:nvSpPr>
          <p:spPr>
            <a:xfrm rot="-540461" flipH="1">
              <a:off x="7351464" y="3007761"/>
              <a:ext cx="56337" cy="89144"/>
            </a:xfrm>
            <a:custGeom>
              <a:avLst/>
              <a:gdLst/>
              <a:ahLst/>
              <a:cxnLst/>
              <a:rect l="l" t="t" r="r" b="b"/>
              <a:pathLst>
                <a:path w="340" h="538" extrusionOk="0">
                  <a:moveTo>
                    <a:pt x="20" y="1"/>
                  </a:moveTo>
                  <a:cubicBezTo>
                    <a:pt x="10" y="1"/>
                    <a:pt x="1" y="11"/>
                    <a:pt x="1" y="21"/>
                  </a:cubicBezTo>
                  <a:lnTo>
                    <a:pt x="1" y="134"/>
                  </a:lnTo>
                  <a:cubicBezTo>
                    <a:pt x="1" y="176"/>
                    <a:pt x="1" y="218"/>
                    <a:pt x="10" y="258"/>
                  </a:cubicBezTo>
                  <a:cubicBezTo>
                    <a:pt x="10" y="268"/>
                    <a:pt x="10" y="268"/>
                    <a:pt x="20" y="280"/>
                  </a:cubicBezTo>
                  <a:lnTo>
                    <a:pt x="30" y="280"/>
                  </a:lnTo>
                  <a:cubicBezTo>
                    <a:pt x="30" y="280"/>
                    <a:pt x="43" y="280"/>
                    <a:pt x="43" y="268"/>
                  </a:cubicBezTo>
                  <a:cubicBezTo>
                    <a:pt x="52" y="258"/>
                    <a:pt x="72" y="238"/>
                    <a:pt x="82" y="228"/>
                  </a:cubicBezTo>
                  <a:cubicBezTo>
                    <a:pt x="104" y="218"/>
                    <a:pt x="114" y="206"/>
                    <a:pt x="124" y="206"/>
                  </a:cubicBezTo>
                  <a:cubicBezTo>
                    <a:pt x="134" y="196"/>
                    <a:pt x="144" y="196"/>
                    <a:pt x="154" y="196"/>
                  </a:cubicBezTo>
                  <a:lnTo>
                    <a:pt x="206" y="196"/>
                  </a:lnTo>
                  <a:cubicBezTo>
                    <a:pt x="206" y="206"/>
                    <a:pt x="216" y="206"/>
                    <a:pt x="228" y="206"/>
                  </a:cubicBezTo>
                  <a:cubicBezTo>
                    <a:pt x="228" y="218"/>
                    <a:pt x="238" y="228"/>
                    <a:pt x="248" y="228"/>
                  </a:cubicBezTo>
                  <a:cubicBezTo>
                    <a:pt x="248" y="238"/>
                    <a:pt x="258" y="248"/>
                    <a:pt x="267" y="268"/>
                  </a:cubicBezTo>
                  <a:cubicBezTo>
                    <a:pt x="267" y="280"/>
                    <a:pt x="277" y="300"/>
                    <a:pt x="277" y="310"/>
                  </a:cubicBezTo>
                  <a:lnTo>
                    <a:pt x="277" y="352"/>
                  </a:lnTo>
                  <a:cubicBezTo>
                    <a:pt x="277" y="362"/>
                    <a:pt x="267" y="372"/>
                    <a:pt x="267" y="382"/>
                  </a:cubicBezTo>
                  <a:cubicBezTo>
                    <a:pt x="258" y="391"/>
                    <a:pt x="258" y="404"/>
                    <a:pt x="248" y="414"/>
                  </a:cubicBezTo>
                  <a:cubicBezTo>
                    <a:pt x="248" y="424"/>
                    <a:pt x="238" y="424"/>
                    <a:pt x="238" y="433"/>
                  </a:cubicBezTo>
                  <a:cubicBezTo>
                    <a:pt x="228" y="433"/>
                    <a:pt x="216" y="443"/>
                    <a:pt x="206" y="443"/>
                  </a:cubicBezTo>
                  <a:cubicBezTo>
                    <a:pt x="196" y="453"/>
                    <a:pt x="176" y="453"/>
                    <a:pt x="166" y="453"/>
                  </a:cubicBezTo>
                  <a:lnTo>
                    <a:pt x="134" y="453"/>
                  </a:lnTo>
                  <a:cubicBezTo>
                    <a:pt x="124" y="453"/>
                    <a:pt x="114" y="466"/>
                    <a:pt x="104" y="475"/>
                  </a:cubicBezTo>
                  <a:cubicBezTo>
                    <a:pt x="92" y="475"/>
                    <a:pt x="92" y="485"/>
                    <a:pt x="92" y="495"/>
                  </a:cubicBezTo>
                  <a:cubicBezTo>
                    <a:pt x="92" y="515"/>
                    <a:pt x="114" y="537"/>
                    <a:pt x="134" y="537"/>
                  </a:cubicBezTo>
                  <a:cubicBezTo>
                    <a:pt x="166" y="537"/>
                    <a:pt x="196" y="537"/>
                    <a:pt x="216" y="527"/>
                  </a:cubicBezTo>
                  <a:cubicBezTo>
                    <a:pt x="238" y="515"/>
                    <a:pt x="258" y="505"/>
                    <a:pt x="277" y="485"/>
                  </a:cubicBezTo>
                  <a:cubicBezTo>
                    <a:pt x="300" y="475"/>
                    <a:pt x="309" y="453"/>
                    <a:pt x="319" y="433"/>
                  </a:cubicBezTo>
                  <a:cubicBezTo>
                    <a:pt x="329" y="424"/>
                    <a:pt x="329" y="404"/>
                    <a:pt x="339" y="382"/>
                  </a:cubicBezTo>
                  <a:cubicBezTo>
                    <a:pt x="339" y="342"/>
                    <a:pt x="339" y="300"/>
                    <a:pt x="319" y="258"/>
                  </a:cubicBezTo>
                  <a:cubicBezTo>
                    <a:pt x="309" y="218"/>
                    <a:pt x="290" y="186"/>
                    <a:pt x="248" y="167"/>
                  </a:cubicBezTo>
                  <a:cubicBezTo>
                    <a:pt x="228" y="157"/>
                    <a:pt x="206" y="144"/>
                    <a:pt x="176" y="144"/>
                  </a:cubicBezTo>
                  <a:lnTo>
                    <a:pt x="134" y="144"/>
                  </a:lnTo>
                  <a:cubicBezTo>
                    <a:pt x="114" y="157"/>
                    <a:pt x="92" y="167"/>
                    <a:pt x="72" y="186"/>
                  </a:cubicBezTo>
                  <a:cubicBezTo>
                    <a:pt x="62" y="186"/>
                    <a:pt x="52" y="196"/>
                    <a:pt x="43" y="206"/>
                  </a:cubicBezTo>
                  <a:cubicBezTo>
                    <a:pt x="30" y="157"/>
                    <a:pt x="30" y="95"/>
                    <a:pt x="30" y="21"/>
                  </a:cubicBezTo>
                  <a:lnTo>
                    <a:pt x="30" y="11"/>
                  </a:lnTo>
                  <a:cubicBezTo>
                    <a:pt x="30" y="1"/>
                    <a:pt x="20" y="1"/>
                    <a:pt x="20" y="1"/>
                  </a:cubicBezTo>
                  <a:close/>
                </a:path>
              </a:pathLst>
            </a:custGeom>
            <a:solidFill>
              <a:srgbClr val="7D2D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1834;p46">
              <a:extLst>
                <a:ext uri="{FF2B5EF4-FFF2-40B4-BE49-F238E27FC236}">
                  <a16:creationId xmlns:a16="http://schemas.microsoft.com/office/drawing/2014/main" id="{6C3029B0-B5F6-C4F3-9C74-CC0F45CAD42D}"/>
                </a:ext>
              </a:extLst>
            </p:cNvPr>
            <p:cNvSpPr/>
            <p:nvPr/>
          </p:nvSpPr>
          <p:spPr>
            <a:xfrm rot="-540461" flipH="1">
              <a:off x="7351404" y="3108859"/>
              <a:ext cx="109359" cy="78871"/>
            </a:xfrm>
            <a:custGeom>
              <a:avLst/>
              <a:gdLst/>
              <a:ahLst/>
              <a:cxnLst/>
              <a:rect l="l" t="t" r="r" b="b"/>
              <a:pathLst>
                <a:path w="660" h="476" extrusionOk="0">
                  <a:moveTo>
                    <a:pt x="186" y="238"/>
                  </a:moveTo>
                  <a:cubicBezTo>
                    <a:pt x="218" y="238"/>
                    <a:pt x="247" y="248"/>
                    <a:pt x="270" y="248"/>
                  </a:cubicBezTo>
                  <a:cubicBezTo>
                    <a:pt x="299" y="258"/>
                    <a:pt x="319" y="270"/>
                    <a:pt x="341" y="290"/>
                  </a:cubicBezTo>
                  <a:cubicBezTo>
                    <a:pt x="371" y="300"/>
                    <a:pt x="381" y="310"/>
                    <a:pt x="403" y="332"/>
                  </a:cubicBezTo>
                  <a:cubicBezTo>
                    <a:pt x="423" y="352"/>
                    <a:pt x="433" y="361"/>
                    <a:pt x="443" y="381"/>
                  </a:cubicBezTo>
                  <a:cubicBezTo>
                    <a:pt x="443" y="394"/>
                    <a:pt x="455" y="403"/>
                    <a:pt x="455" y="413"/>
                  </a:cubicBezTo>
                  <a:lnTo>
                    <a:pt x="443" y="413"/>
                  </a:lnTo>
                  <a:cubicBezTo>
                    <a:pt x="423" y="423"/>
                    <a:pt x="403" y="433"/>
                    <a:pt x="381" y="433"/>
                  </a:cubicBezTo>
                  <a:lnTo>
                    <a:pt x="309" y="433"/>
                  </a:lnTo>
                  <a:cubicBezTo>
                    <a:pt x="279" y="433"/>
                    <a:pt x="257" y="423"/>
                    <a:pt x="237" y="413"/>
                  </a:cubicBezTo>
                  <a:cubicBezTo>
                    <a:pt x="218" y="403"/>
                    <a:pt x="195" y="394"/>
                    <a:pt x="176" y="371"/>
                  </a:cubicBezTo>
                  <a:cubicBezTo>
                    <a:pt x="156" y="361"/>
                    <a:pt x="134" y="342"/>
                    <a:pt x="114" y="319"/>
                  </a:cubicBezTo>
                  <a:cubicBezTo>
                    <a:pt x="104" y="300"/>
                    <a:pt x="94" y="280"/>
                    <a:pt x="84" y="258"/>
                  </a:cubicBezTo>
                  <a:lnTo>
                    <a:pt x="94" y="258"/>
                  </a:lnTo>
                  <a:cubicBezTo>
                    <a:pt x="104" y="258"/>
                    <a:pt x="114" y="248"/>
                    <a:pt x="124" y="248"/>
                  </a:cubicBezTo>
                  <a:cubicBezTo>
                    <a:pt x="146" y="248"/>
                    <a:pt x="166" y="238"/>
                    <a:pt x="186" y="238"/>
                  </a:cubicBezTo>
                  <a:close/>
                  <a:moveTo>
                    <a:pt x="650" y="1"/>
                  </a:moveTo>
                  <a:lnTo>
                    <a:pt x="650" y="11"/>
                  </a:lnTo>
                  <a:cubicBezTo>
                    <a:pt x="618" y="23"/>
                    <a:pt x="588" y="33"/>
                    <a:pt x="556" y="33"/>
                  </a:cubicBezTo>
                  <a:cubicBezTo>
                    <a:pt x="494" y="53"/>
                    <a:pt x="433" y="62"/>
                    <a:pt x="361" y="62"/>
                  </a:cubicBezTo>
                  <a:lnTo>
                    <a:pt x="319" y="62"/>
                  </a:lnTo>
                  <a:cubicBezTo>
                    <a:pt x="208" y="62"/>
                    <a:pt x="114" y="53"/>
                    <a:pt x="10" y="23"/>
                  </a:cubicBezTo>
                  <a:lnTo>
                    <a:pt x="10" y="33"/>
                  </a:lnTo>
                  <a:cubicBezTo>
                    <a:pt x="0" y="104"/>
                    <a:pt x="10" y="166"/>
                    <a:pt x="32" y="218"/>
                  </a:cubicBezTo>
                  <a:cubicBezTo>
                    <a:pt x="32" y="238"/>
                    <a:pt x="42" y="270"/>
                    <a:pt x="62" y="290"/>
                  </a:cubicBezTo>
                  <a:cubicBezTo>
                    <a:pt x="72" y="310"/>
                    <a:pt x="84" y="332"/>
                    <a:pt x="104" y="352"/>
                  </a:cubicBezTo>
                  <a:cubicBezTo>
                    <a:pt x="124" y="394"/>
                    <a:pt x="166" y="423"/>
                    <a:pt x="208" y="443"/>
                  </a:cubicBezTo>
                  <a:cubicBezTo>
                    <a:pt x="247" y="455"/>
                    <a:pt x="289" y="465"/>
                    <a:pt x="331" y="475"/>
                  </a:cubicBezTo>
                  <a:lnTo>
                    <a:pt x="341" y="475"/>
                  </a:lnTo>
                  <a:cubicBezTo>
                    <a:pt x="381" y="475"/>
                    <a:pt x="423" y="465"/>
                    <a:pt x="455" y="443"/>
                  </a:cubicBezTo>
                  <a:cubicBezTo>
                    <a:pt x="494" y="433"/>
                    <a:pt x="536" y="403"/>
                    <a:pt x="566" y="371"/>
                  </a:cubicBezTo>
                  <a:cubicBezTo>
                    <a:pt x="598" y="332"/>
                    <a:pt x="618" y="290"/>
                    <a:pt x="640" y="238"/>
                  </a:cubicBezTo>
                  <a:cubicBezTo>
                    <a:pt x="640" y="208"/>
                    <a:pt x="650" y="176"/>
                    <a:pt x="660" y="146"/>
                  </a:cubicBezTo>
                  <a:lnTo>
                    <a:pt x="660" y="11"/>
                  </a:lnTo>
                  <a:lnTo>
                    <a:pt x="650" y="1"/>
                  </a:ln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1835;p46">
              <a:extLst>
                <a:ext uri="{FF2B5EF4-FFF2-40B4-BE49-F238E27FC236}">
                  <a16:creationId xmlns:a16="http://schemas.microsoft.com/office/drawing/2014/main" id="{58C98E77-520D-BE46-2E5E-C8CAEBB6BDF6}"/>
                </a:ext>
              </a:extLst>
            </p:cNvPr>
            <p:cNvSpPr/>
            <p:nvPr/>
          </p:nvSpPr>
          <p:spPr>
            <a:xfrm flipH="1">
              <a:off x="7581512" y="4102389"/>
              <a:ext cx="186075" cy="375631"/>
            </a:xfrm>
            <a:custGeom>
              <a:avLst/>
              <a:gdLst/>
              <a:ahLst/>
              <a:cxnLst/>
              <a:rect l="l" t="t" r="r" b="b"/>
              <a:pathLst>
                <a:path w="1123" h="2267" extrusionOk="0">
                  <a:moveTo>
                    <a:pt x="1" y="0"/>
                  </a:moveTo>
                  <a:lnTo>
                    <a:pt x="1" y="299"/>
                  </a:lnTo>
                  <a:lnTo>
                    <a:pt x="1" y="875"/>
                  </a:lnTo>
                  <a:lnTo>
                    <a:pt x="11" y="2266"/>
                  </a:lnTo>
                  <a:lnTo>
                    <a:pt x="856" y="2254"/>
                  </a:lnTo>
                  <a:lnTo>
                    <a:pt x="1123" y="114"/>
                  </a:lnTo>
                  <a:cubicBezTo>
                    <a:pt x="1103" y="104"/>
                    <a:pt x="1081" y="104"/>
                    <a:pt x="1051" y="92"/>
                  </a:cubicBezTo>
                  <a:cubicBezTo>
                    <a:pt x="1041" y="82"/>
                    <a:pt x="1031" y="82"/>
                    <a:pt x="1019" y="72"/>
                  </a:cubicBezTo>
                  <a:cubicBezTo>
                    <a:pt x="856" y="72"/>
                    <a:pt x="700" y="62"/>
                    <a:pt x="547" y="52"/>
                  </a:cubicBezTo>
                  <a:cubicBezTo>
                    <a:pt x="362" y="42"/>
                    <a:pt x="186" y="20"/>
                    <a:pt x="1" y="0"/>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4" name="Google Shape;1836;p46">
              <a:extLst>
                <a:ext uri="{FF2B5EF4-FFF2-40B4-BE49-F238E27FC236}">
                  <a16:creationId xmlns:a16="http://schemas.microsoft.com/office/drawing/2014/main" id="{DFB9945D-D329-0DB3-5F3A-29C4F5C37955}"/>
                </a:ext>
              </a:extLst>
            </p:cNvPr>
            <p:cNvSpPr/>
            <p:nvPr/>
          </p:nvSpPr>
          <p:spPr>
            <a:xfrm flipH="1">
              <a:off x="7594934" y="4266096"/>
              <a:ext cx="259810" cy="297920"/>
            </a:xfrm>
            <a:custGeom>
              <a:avLst/>
              <a:gdLst/>
              <a:ahLst/>
              <a:cxnLst/>
              <a:rect l="l" t="t" r="r" b="b"/>
              <a:pathLst>
                <a:path w="1568" h="1798" extrusionOk="0">
                  <a:moveTo>
                    <a:pt x="507" y="1"/>
                  </a:moveTo>
                  <a:lnTo>
                    <a:pt x="537" y="1236"/>
                  </a:lnTo>
                  <a:lnTo>
                    <a:pt x="485" y="1308"/>
                  </a:lnTo>
                  <a:lnTo>
                    <a:pt x="361" y="1402"/>
                  </a:lnTo>
                  <a:lnTo>
                    <a:pt x="280" y="1431"/>
                  </a:lnTo>
                  <a:lnTo>
                    <a:pt x="0" y="1555"/>
                  </a:lnTo>
                  <a:cubicBezTo>
                    <a:pt x="0" y="1555"/>
                    <a:pt x="0" y="1740"/>
                    <a:pt x="208" y="1782"/>
                  </a:cubicBezTo>
                  <a:cubicBezTo>
                    <a:pt x="252" y="1794"/>
                    <a:pt x="339" y="1798"/>
                    <a:pt x="447" y="1798"/>
                  </a:cubicBezTo>
                  <a:cubicBezTo>
                    <a:pt x="839" y="1798"/>
                    <a:pt x="1515" y="1740"/>
                    <a:pt x="1515" y="1740"/>
                  </a:cubicBezTo>
                  <a:cubicBezTo>
                    <a:pt x="1557" y="1575"/>
                    <a:pt x="1473" y="1360"/>
                    <a:pt x="1473" y="1360"/>
                  </a:cubicBezTo>
                  <a:lnTo>
                    <a:pt x="1463" y="1288"/>
                  </a:lnTo>
                  <a:lnTo>
                    <a:pt x="1567" y="43"/>
                  </a:lnTo>
                  <a:lnTo>
                    <a:pt x="1288" y="30"/>
                  </a:lnTo>
                  <a:lnTo>
                    <a:pt x="507"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5" name="Google Shape;1837;p46">
              <a:extLst>
                <a:ext uri="{FF2B5EF4-FFF2-40B4-BE49-F238E27FC236}">
                  <a16:creationId xmlns:a16="http://schemas.microsoft.com/office/drawing/2014/main" id="{D464AA7D-BEE8-BA4A-6616-8B5B07E4D922}"/>
                </a:ext>
              </a:extLst>
            </p:cNvPr>
            <p:cNvSpPr/>
            <p:nvPr/>
          </p:nvSpPr>
          <p:spPr>
            <a:xfrm flipH="1">
              <a:off x="7590129" y="4479510"/>
              <a:ext cx="307199" cy="92789"/>
            </a:xfrm>
            <a:custGeom>
              <a:avLst/>
              <a:gdLst/>
              <a:ahLst/>
              <a:cxnLst/>
              <a:rect l="l" t="t" r="r" b="b"/>
              <a:pathLst>
                <a:path w="1854" h="560" extrusionOk="0">
                  <a:moveTo>
                    <a:pt x="742" y="0"/>
                  </a:moveTo>
                  <a:lnTo>
                    <a:pt x="702" y="40"/>
                  </a:lnTo>
                  <a:cubicBezTo>
                    <a:pt x="826" y="72"/>
                    <a:pt x="1011" y="185"/>
                    <a:pt x="1103" y="247"/>
                  </a:cubicBezTo>
                  <a:cubicBezTo>
                    <a:pt x="1075" y="250"/>
                    <a:pt x="1049" y="251"/>
                    <a:pt x="1025" y="251"/>
                  </a:cubicBezTo>
                  <a:cubicBezTo>
                    <a:pt x="733" y="251"/>
                    <a:pt x="628" y="101"/>
                    <a:pt x="628" y="101"/>
                  </a:cubicBezTo>
                  <a:cubicBezTo>
                    <a:pt x="628" y="101"/>
                    <a:pt x="280" y="237"/>
                    <a:pt x="134" y="309"/>
                  </a:cubicBezTo>
                  <a:cubicBezTo>
                    <a:pt x="0" y="381"/>
                    <a:pt x="10" y="472"/>
                    <a:pt x="10" y="472"/>
                  </a:cubicBezTo>
                  <a:cubicBezTo>
                    <a:pt x="148" y="538"/>
                    <a:pt x="390" y="560"/>
                    <a:pt x="651" y="560"/>
                  </a:cubicBezTo>
                  <a:cubicBezTo>
                    <a:pt x="1173" y="560"/>
                    <a:pt x="1772" y="472"/>
                    <a:pt x="1772" y="472"/>
                  </a:cubicBezTo>
                  <a:cubicBezTo>
                    <a:pt x="1854" y="319"/>
                    <a:pt x="1730" y="52"/>
                    <a:pt x="1730" y="52"/>
                  </a:cubicBezTo>
                  <a:cubicBezTo>
                    <a:pt x="1730" y="52"/>
                    <a:pt x="1701" y="124"/>
                    <a:pt x="1246" y="225"/>
                  </a:cubicBezTo>
                  <a:cubicBezTo>
                    <a:pt x="1216" y="237"/>
                    <a:pt x="1184" y="237"/>
                    <a:pt x="1164" y="237"/>
                  </a:cubicBezTo>
                  <a:cubicBezTo>
                    <a:pt x="1103" y="195"/>
                    <a:pt x="897" y="40"/>
                    <a:pt x="74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6" name="Google Shape;1838;p46">
              <a:extLst>
                <a:ext uri="{FF2B5EF4-FFF2-40B4-BE49-F238E27FC236}">
                  <a16:creationId xmlns:a16="http://schemas.microsoft.com/office/drawing/2014/main" id="{541B84CC-CEDA-70FD-AED6-094A9ADDC806}"/>
                </a:ext>
              </a:extLst>
            </p:cNvPr>
            <p:cNvSpPr/>
            <p:nvPr/>
          </p:nvSpPr>
          <p:spPr>
            <a:xfrm flipH="1">
              <a:off x="7275970" y="4081843"/>
              <a:ext cx="187732" cy="396177"/>
            </a:xfrm>
            <a:custGeom>
              <a:avLst/>
              <a:gdLst/>
              <a:ahLst/>
              <a:cxnLst/>
              <a:rect l="l" t="t" r="r" b="b"/>
              <a:pathLst>
                <a:path w="1133" h="2391" extrusionOk="0">
                  <a:moveTo>
                    <a:pt x="1132" y="1"/>
                  </a:moveTo>
                  <a:cubicBezTo>
                    <a:pt x="915" y="72"/>
                    <a:pt x="700" y="124"/>
                    <a:pt x="472" y="166"/>
                  </a:cubicBezTo>
                  <a:cubicBezTo>
                    <a:pt x="319" y="186"/>
                    <a:pt x="154" y="206"/>
                    <a:pt x="0" y="216"/>
                  </a:cubicBezTo>
                  <a:lnTo>
                    <a:pt x="267" y="2378"/>
                  </a:lnTo>
                  <a:lnTo>
                    <a:pt x="1112" y="2390"/>
                  </a:lnTo>
                  <a:lnTo>
                    <a:pt x="1122" y="1009"/>
                  </a:lnTo>
                  <a:lnTo>
                    <a:pt x="1132" y="453"/>
                  </a:lnTo>
                  <a:lnTo>
                    <a:pt x="1132" y="1"/>
                  </a:ln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7" name="Google Shape;1839;p46">
              <a:extLst>
                <a:ext uri="{FF2B5EF4-FFF2-40B4-BE49-F238E27FC236}">
                  <a16:creationId xmlns:a16="http://schemas.microsoft.com/office/drawing/2014/main" id="{408C242C-7AAD-72BB-06C4-B84C6357B529}"/>
                </a:ext>
              </a:extLst>
            </p:cNvPr>
            <p:cNvSpPr/>
            <p:nvPr/>
          </p:nvSpPr>
          <p:spPr>
            <a:xfrm flipH="1">
              <a:off x="7187158" y="4266096"/>
              <a:ext cx="259810" cy="297920"/>
            </a:xfrm>
            <a:custGeom>
              <a:avLst/>
              <a:gdLst/>
              <a:ahLst/>
              <a:cxnLst/>
              <a:rect l="l" t="t" r="r" b="b"/>
              <a:pathLst>
                <a:path w="1568" h="1798" extrusionOk="0">
                  <a:moveTo>
                    <a:pt x="1061" y="1"/>
                  </a:moveTo>
                  <a:lnTo>
                    <a:pt x="258" y="30"/>
                  </a:lnTo>
                  <a:lnTo>
                    <a:pt x="1" y="43"/>
                  </a:lnTo>
                  <a:lnTo>
                    <a:pt x="104" y="1288"/>
                  </a:lnTo>
                  <a:lnTo>
                    <a:pt x="95" y="1360"/>
                  </a:lnTo>
                  <a:cubicBezTo>
                    <a:pt x="95" y="1360"/>
                    <a:pt x="11" y="1575"/>
                    <a:pt x="53" y="1740"/>
                  </a:cubicBezTo>
                  <a:cubicBezTo>
                    <a:pt x="53" y="1740"/>
                    <a:pt x="729" y="1798"/>
                    <a:pt x="1121" y="1798"/>
                  </a:cubicBezTo>
                  <a:cubicBezTo>
                    <a:pt x="1229" y="1798"/>
                    <a:pt x="1315" y="1794"/>
                    <a:pt x="1360" y="1782"/>
                  </a:cubicBezTo>
                  <a:cubicBezTo>
                    <a:pt x="1567" y="1740"/>
                    <a:pt x="1567" y="1555"/>
                    <a:pt x="1567" y="1555"/>
                  </a:cubicBezTo>
                  <a:lnTo>
                    <a:pt x="1278" y="1431"/>
                  </a:lnTo>
                  <a:lnTo>
                    <a:pt x="1207" y="1402"/>
                  </a:lnTo>
                  <a:lnTo>
                    <a:pt x="1083" y="1308"/>
                  </a:lnTo>
                  <a:lnTo>
                    <a:pt x="1031" y="1236"/>
                  </a:lnTo>
                  <a:lnTo>
                    <a:pt x="1061"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8" name="Google Shape;1840;p46">
              <a:extLst>
                <a:ext uri="{FF2B5EF4-FFF2-40B4-BE49-F238E27FC236}">
                  <a16:creationId xmlns:a16="http://schemas.microsoft.com/office/drawing/2014/main" id="{3098DA7B-5D0C-F575-F701-9662593C0506}"/>
                </a:ext>
              </a:extLst>
            </p:cNvPr>
            <p:cNvSpPr/>
            <p:nvPr/>
          </p:nvSpPr>
          <p:spPr>
            <a:xfrm flipH="1">
              <a:off x="7144574" y="4479510"/>
              <a:ext cx="307364" cy="92789"/>
            </a:xfrm>
            <a:custGeom>
              <a:avLst/>
              <a:gdLst/>
              <a:ahLst/>
              <a:cxnLst/>
              <a:rect l="l" t="t" r="r" b="b"/>
              <a:pathLst>
                <a:path w="1855" h="560" extrusionOk="0">
                  <a:moveTo>
                    <a:pt x="1113" y="0"/>
                  </a:moveTo>
                  <a:cubicBezTo>
                    <a:pt x="957" y="40"/>
                    <a:pt x="762" y="195"/>
                    <a:pt x="690" y="237"/>
                  </a:cubicBezTo>
                  <a:cubicBezTo>
                    <a:pt x="671" y="237"/>
                    <a:pt x="639" y="237"/>
                    <a:pt x="619" y="225"/>
                  </a:cubicBezTo>
                  <a:cubicBezTo>
                    <a:pt x="154" y="124"/>
                    <a:pt x="125" y="52"/>
                    <a:pt x="125" y="52"/>
                  </a:cubicBezTo>
                  <a:cubicBezTo>
                    <a:pt x="125" y="52"/>
                    <a:pt x="1" y="319"/>
                    <a:pt x="83" y="472"/>
                  </a:cubicBezTo>
                  <a:cubicBezTo>
                    <a:pt x="83" y="472"/>
                    <a:pt x="687" y="560"/>
                    <a:pt x="1209" y="560"/>
                  </a:cubicBezTo>
                  <a:cubicBezTo>
                    <a:pt x="1470" y="560"/>
                    <a:pt x="1710" y="538"/>
                    <a:pt x="1844" y="472"/>
                  </a:cubicBezTo>
                  <a:cubicBezTo>
                    <a:pt x="1844" y="472"/>
                    <a:pt x="1854" y="381"/>
                    <a:pt x="1721" y="309"/>
                  </a:cubicBezTo>
                  <a:cubicBezTo>
                    <a:pt x="1575" y="237"/>
                    <a:pt x="1227" y="101"/>
                    <a:pt x="1227" y="101"/>
                  </a:cubicBezTo>
                  <a:cubicBezTo>
                    <a:pt x="1227" y="101"/>
                    <a:pt x="1122" y="251"/>
                    <a:pt x="838" y="251"/>
                  </a:cubicBezTo>
                  <a:cubicBezTo>
                    <a:pt x="814" y="251"/>
                    <a:pt x="789" y="250"/>
                    <a:pt x="762" y="247"/>
                  </a:cubicBezTo>
                  <a:cubicBezTo>
                    <a:pt x="844" y="185"/>
                    <a:pt x="1029" y="72"/>
                    <a:pt x="1153" y="40"/>
                  </a:cubicBezTo>
                  <a:lnTo>
                    <a:pt x="11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9" name="Google Shape;1841;p46">
              <a:extLst>
                <a:ext uri="{FF2B5EF4-FFF2-40B4-BE49-F238E27FC236}">
                  <a16:creationId xmlns:a16="http://schemas.microsoft.com/office/drawing/2014/main" id="{6471EC02-1D31-BF8D-794D-C0B054771151}"/>
                </a:ext>
              </a:extLst>
            </p:cNvPr>
            <p:cNvSpPr/>
            <p:nvPr/>
          </p:nvSpPr>
          <p:spPr>
            <a:xfrm flipH="1">
              <a:off x="7070508" y="3408792"/>
              <a:ext cx="289303" cy="634280"/>
            </a:xfrm>
            <a:custGeom>
              <a:avLst/>
              <a:gdLst/>
              <a:ahLst/>
              <a:cxnLst/>
              <a:rect l="l" t="t" r="r" b="b"/>
              <a:pathLst>
                <a:path w="1746" h="3828" extrusionOk="0">
                  <a:moveTo>
                    <a:pt x="19" y="1"/>
                  </a:moveTo>
                  <a:cubicBezTo>
                    <a:pt x="8" y="1"/>
                    <a:pt x="1" y="2"/>
                    <a:pt x="1" y="5"/>
                  </a:cubicBezTo>
                  <a:lnTo>
                    <a:pt x="226" y="808"/>
                  </a:lnTo>
                  <a:lnTo>
                    <a:pt x="557" y="1891"/>
                  </a:lnTo>
                  <a:lnTo>
                    <a:pt x="1143" y="3146"/>
                  </a:lnTo>
                  <a:cubicBezTo>
                    <a:pt x="1143" y="3146"/>
                    <a:pt x="1103" y="3578"/>
                    <a:pt x="1143" y="3598"/>
                  </a:cubicBezTo>
                  <a:cubicBezTo>
                    <a:pt x="1146" y="3602"/>
                    <a:pt x="1149" y="3604"/>
                    <a:pt x="1153" y="3604"/>
                  </a:cubicBezTo>
                  <a:cubicBezTo>
                    <a:pt x="1160" y="3604"/>
                    <a:pt x="1168" y="3598"/>
                    <a:pt x="1175" y="3598"/>
                  </a:cubicBezTo>
                  <a:cubicBezTo>
                    <a:pt x="1214" y="3578"/>
                    <a:pt x="1246" y="3497"/>
                    <a:pt x="1246" y="3497"/>
                  </a:cubicBezTo>
                  <a:cubicBezTo>
                    <a:pt x="1246" y="3497"/>
                    <a:pt x="1369" y="3828"/>
                    <a:pt x="1416" y="3828"/>
                  </a:cubicBezTo>
                  <a:cubicBezTo>
                    <a:pt x="1418" y="3828"/>
                    <a:pt x="1420" y="3827"/>
                    <a:pt x="1422" y="3825"/>
                  </a:cubicBezTo>
                  <a:cubicBezTo>
                    <a:pt x="1461" y="3806"/>
                    <a:pt x="1412" y="3559"/>
                    <a:pt x="1412" y="3559"/>
                  </a:cubicBezTo>
                  <a:lnTo>
                    <a:pt x="1412" y="3559"/>
                  </a:lnTo>
                  <a:cubicBezTo>
                    <a:pt x="1412" y="3559"/>
                    <a:pt x="1538" y="3767"/>
                    <a:pt x="1578" y="3767"/>
                  </a:cubicBezTo>
                  <a:cubicBezTo>
                    <a:pt x="1581" y="3767"/>
                    <a:pt x="1583" y="3766"/>
                    <a:pt x="1585" y="3764"/>
                  </a:cubicBezTo>
                  <a:cubicBezTo>
                    <a:pt x="1617" y="3722"/>
                    <a:pt x="1523" y="3465"/>
                    <a:pt x="1523" y="3455"/>
                  </a:cubicBezTo>
                  <a:lnTo>
                    <a:pt x="1523" y="3455"/>
                  </a:lnTo>
                  <a:cubicBezTo>
                    <a:pt x="1558" y="3522"/>
                    <a:pt x="1661" y="3611"/>
                    <a:pt x="1704" y="3611"/>
                  </a:cubicBezTo>
                  <a:cubicBezTo>
                    <a:pt x="1712" y="3611"/>
                    <a:pt x="1719" y="3607"/>
                    <a:pt x="1721" y="3598"/>
                  </a:cubicBezTo>
                  <a:cubicBezTo>
                    <a:pt x="1731" y="3559"/>
                    <a:pt x="1597" y="3331"/>
                    <a:pt x="1597" y="3331"/>
                  </a:cubicBezTo>
                  <a:lnTo>
                    <a:pt x="1597" y="3331"/>
                  </a:lnTo>
                  <a:cubicBezTo>
                    <a:pt x="1597" y="3331"/>
                    <a:pt x="1684" y="3397"/>
                    <a:pt x="1723" y="3397"/>
                  </a:cubicBezTo>
                  <a:cubicBezTo>
                    <a:pt x="1738" y="3397"/>
                    <a:pt x="1746" y="3388"/>
                    <a:pt x="1741" y="3363"/>
                  </a:cubicBezTo>
                  <a:cubicBezTo>
                    <a:pt x="1708" y="3279"/>
                    <a:pt x="1474" y="2951"/>
                    <a:pt x="1474" y="2951"/>
                  </a:cubicBezTo>
                  <a:lnTo>
                    <a:pt x="1451" y="2899"/>
                  </a:lnTo>
                  <a:cubicBezTo>
                    <a:pt x="1400" y="2672"/>
                    <a:pt x="1350" y="2437"/>
                    <a:pt x="1298" y="2209"/>
                  </a:cubicBezTo>
                  <a:cubicBezTo>
                    <a:pt x="1246" y="2014"/>
                    <a:pt x="1204" y="1819"/>
                    <a:pt x="1152" y="1621"/>
                  </a:cubicBezTo>
                  <a:cubicBezTo>
                    <a:pt x="1133" y="1560"/>
                    <a:pt x="1123" y="1498"/>
                    <a:pt x="1103" y="1436"/>
                  </a:cubicBezTo>
                  <a:cubicBezTo>
                    <a:pt x="1029" y="1179"/>
                    <a:pt x="967" y="922"/>
                    <a:pt x="876" y="665"/>
                  </a:cubicBezTo>
                  <a:cubicBezTo>
                    <a:pt x="772" y="356"/>
                    <a:pt x="535" y="139"/>
                    <a:pt x="268" y="37"/>
                  </a:cubicBezTo>
                  <a:cubicBezTo>
                    <a:pt x="260" y="37"/>
                    <a:pt x="77" y="1"/>
                    <a:pt x="19" y="1"/>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0" name="Google Shape;1842;p46">
              <a:extLst>
                <a:ext uri="{FF2B5EF4-FFF2-40B4-BE49-F238E27FC236}">
                  <a16:creationId xmlns:a16="http://schemas.microsoft.com/office/drawing/2014/main" id="{9871594E-DCE8-5D24-C7C9-FDB4AE85E19F}"/>
                </a:ext>
              </a:extLst>
            </p:cNvPr>
            <p:cNvSpPr/>
            <p:nvPr/>
          </p:nvSpPr>
          <p:spPr>
            <a:xfrm flipH="1">
              <a:off x="7690872" y="3391891"/>
              <a:ext cx="311838" cy="633783"/>
            </a:xfrm>
            <a:custGeom>
              <a:avLst/>
              <a:gdLst/>
              <a:ahLst/>
              <a:cxnLst/>
              <a:rect l="l" t="t" r="r" b="b"/>
              <a:pathLst>
                <a:path w="1882" h="3825" extrusionOk="0">
                  <a:moveTo>
                    <a:pt x="1859" y="0"/>
                  </a:moveTo>
                  <a:cubicBezTo>
                    <a:pt x="1793" y="0"/>
                    <a:pt x="1603" y="36"/>
                    <a:pt x="1595" y="36"/>
                  </a:cubicBezTo>
                  <a:cubicBezTo>
                    <a:pt x="1306" y="129"/>
                    <a:pt x="1141" y="354"/>
                    <a:pt x="1029" y="673"/>
                  </a:cubicBezTo>
                  <a:cubicBezTo>
                    <a:pt x="935" y="920"/>
                    <a:pt x="770" y="1180"/>
                    <a:pt x="688" y="1427"/>
                  </a:cubicBezTo>
                  <a:cubicBezTo>
                    <a:pt x="679" y="1498"/>
                    <a:pt x="659" y="1560"/>
                    <a:pt x="636" y="1622"/>
                  </a:cubicBezTo>
                  <a:cubicBezTo>
                    <a:pt x="585" y="1817"/>
                    <a:pt x="535" y="2012"/>
                    <a:pt x="483" y="2208"/>
                  </a:cubicBezTo>
                  <a:cubicBezTo>
                    <a:pt x="422" y="2435"/>
                    <a:pt x="370" y="2662"/>
                    <a:pt x="308" y="2887"/>
                  </a:cubicBezTo>
                  <a:lnTo>
                    <a:pt x="298" y="2949"/>
                  </a:lnTo>
                  <a:cubicBezTo>
                    <a:pt x="298" y="2949"/>
                    <a:pt x="29" y="3280"/>
                    <a:pt x="9" y="3362"/>
                  </a:cubicBezTo>
                  <a:cubicBezTo>
                    <a:pt x="1" y="3386"/>
                    <a:pt x="9" y="3395"/>
                    <a:pt x="24" y="3395"/>
                  </a:cubicBezTo>
                  <a:cubicBezTo>
                    <a:pt x="66" y="3395"/>
                    <a:pt x="164" y="3330"/>
                    <a:pt x="165" y="3329"/>
                  </a:cubicBezTo>
                  <a:lnTo>
                    <a:pt x="165" y="3329"/>
                  </a:lnTo>
                  <a:cubicBezTo>
                    <a:pt x="164" y="3330"/>
                    <a:pt x="19" y="3557"/>
                    <a:pt x="29" y="3599"/>
                  </a:cubicBezTo>
                  <a:cubicBezTo>
                    <a:pt x="31" y="3605"/>
                    <a:pt x="36" y="3608"/>
                    <a:pt x="43" y="3608"/>
                  </a:cubicBezTo>
                  <a:cubicBezTo>
                    <a:pt x="85" y="3608"/>
                    <a:pt x="202" y="3523"/>
                    <a:pt x="246" y="3443"/>
                  </a:cubicBezTo>
                  <a:lnTo>
                    <a:pt x="246" y="3443"/>
                  </a:lnTo>
                  <a:cubicBezTo>
                    <a:pt x="236" y="3465"/>
                    <a:pt x="142" y="3722"/>
                    <a:pt x="174" y="3752"/>
                  </a:cubicBezTo>
                  <a:cubicBezTo>
                    <a:pt x="177" y="3755"/>
                    <a:pt x="180" y="3757"/>
                    <a:pt x="184" y="3757"/>
                  </a:cubicBezTo>
                  <a:cubicBezTo>
                    <a:pt x="228" y="3757"/>
                    <a:pt x="360" y="3557"/>
                    <a:pt x="360" y="3557"/>
                  </a:cubicBezTo>
                  <a:lnTo>
                    <a:pt x="360" y="3557"/>
                  </a:lnTo>
                  <a:cubicBezTo>
                    <a:pt x="360" y="3557"/>
                    <a:pt x="308" y="3804"/>
                    <a:pt x="350" y="3824"/>
                  </a:cubicBezTo>
                  <a:cubicBezTo>
                    <a:pt x="351" y="3824"/>
                    <a:pt x="352" y="3825"/>
                    <a:pt x="354" y="3825"/>
                  </a:cubicBezTo>
                  <a:cubicBezTo>
                    <a:pt x="398" y="3825"/>
                    <a:pt x="535" y="3495"/>
                    <a:pt x="535" y="3495"/>
                  </a:cubicBezTo>
                  <a:cubicBezTo>
                    <a:pt x="535" y="3495"/>
                    <a:pt x="575" y="3567"/>
                    <a:pt x="617" y="3599"/>
                  </a:cubicBezTo>
                  <a:lnTo>
                    <a:pt x="646" y="3599"/>
                  </a:lnTo>
                  <a:cubicBezTo>
                    <a:pt x="698" y="3567"/>
                    <a:pt x="659" y="3144"/>
                    <a:pt x="659" y="3144"/>
                  </a:cubicBezTo>
                  <a:lnTo>
                    <a:pt x="1286" y="1889"/>
                  </a:lnTo>
                  <a:lnTo>
                    <a:pt x="1790" y="871"/>
                  </a:lnTo>
                  <a:lnTo>
                    <a:pt x="1882" y="6"/>
                  </a:lnTo>
                  <a:cubicBezTo>
                    <a:pt x="1882" y="2"/>
                    <a:pt x="1873" y="0"/>
                    <a:pt x="1859" y="0"/>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1" name="Google Shape;1843;p46">
              <a:extLst>
                <a:ext uri="{FF2B5EF4-FFF2-40B4-BE49-F238E27FC236}">
                  <a16:creationId xmlns:a16="http://schemas.microsoft.com/office/drawing/2014/main" id="{FC7F56F6-4498-E659-3E03-75A555D47C26}"/>
                </a:ext>
              </a:extLst>
            </p:cNvPr>
            <p:cNvSpPr/>
            <p:nvPr/>
          </p:nvSpPr>
          <p:spPr>
            <a:xfrm flipH="1">
              <a:off x="7402230" y="3392720"/>
              <a:ext cx="239264" cy="175802"/>
            </a:xfrm>
            <a:custGeom>
              <a:avLst/>
              <a:gdLst/>
              <a:ahLst/>
              <a:cxnLst/>
              <a:rect l="l" t="t" r="r" b="b"/>
              <a:pathLst>
                <a:path w="1444" h="1061" extrusionOk="0">
                  <a:moveTo>
                    <a:pt x="33" y="1"/>
                  </a:moveTo>
                  <a:cubicBezTo>
                    <a:pt x="33" y="1"/>
                    <a:pt x="73" y="268"/>
                    <a:pt x="1" y="535"/>
                  </a:cubicBezTo>
                  <a:cubicBezTo>
                    <a:pt x="63" y="587"/>
                    <a:pt x="85" y="680"/>
                    <a:pt x="85" y="762"/>
                  </a:cubicBezTo>
                  <a:lnTo>
                    <a:pt x="342" y="895"/>
                  </a:lnTo>
                  <a:cubicBezTo>
                    <a:pt x="372" y="844"/>
                    <a:pt x="423" y="804"/>
                    <a:pt x="495" y="804"/>
                  </a:cubicBezTo>
                  <a:cubicBezTo>
                    <a:pt x="641" y="804"/>
                    <a:pt x="703" y="937"/>
                    <a:pt x="703" y="1061"/>
                  </a:cubicBezTo>
                  <a:lnTo>
                    <a:pt x="752" y="1061"/>
                  </a:lnTo>
                  <a:cubicBezTo>
                    <a:pt x="752" y="937"/>
                    <a:pt x="814" y="814"/>
                    <a:pt x="960" y="814"/>
                  </a:cubicBezTo>
                  <a:cubicBezTo>
                    <a:pt x="1031" y="814"/>
                    <a:pt x="1083" y="844"/>
                    <a:pt x="1113" y="895"/>
                  </a:cubicBezTo>
                  <a:lnTo>
                    <a:pt x="1298" y="804"/>
                  </a:lnTo>
                  <a:cubicBezTo>
                    <a:pt x="1246" y="668"/>
                    <a:pt x="1298" y="495"/>
                    <a:pt x="1444" y="463"/>
                  </a:cubicBezTo>
                  <a:cubicBezTo>
                    <a:pt x="1392" y="206"/>
                    <a:pt x="1382" y="1"/>
                    <a:pt x="1382" y="1"/>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2" name="Google Shape;1844;p46">
              <a:extLst>
                <a:ext uri="{FF2B5EF4-FFF2-40B4-BE49-F238E27FC236}">
                  <a16:creationId xmlns:a16="http://schemas.microsoft.com/office/drawing/2014/main" id="{6D89FE71-1550-CF53-EBBF-A9CBAE0D9BBF}"/>
                </a:ext>
              </a:extLst>
            </p:cNvPr>
            <p:cNvSpPr/>
            <p:nvPr/>
          </p:nvSpPr>
          <p:spPr>
            <a:xfrm flipH="1">
              <a:off x="7791117" y="3976296"/>
              <a:ext cx="26014" cy="25020"/>
            </a:xfrm>
            <a:custGeom>
              <a:avLst/>
              <a:gdLst/>
              <a:ahLst/>
              <a:cxnLst/>
              <a:rect l="l" t="t" r="r" b="b"/>
              <a:pathLst>
                <a:path w="157" h="151" extrusionOk="0">
                  <a:moveTo>
                    <a:pt x="114" y="0"/>
                  </a:moveTo>
                  <a:cubicBezTo>
                    <a:pt x="72" y="0"/>
                    <a:pt x="1" y="144"/>
                    <a:pt x="1" y="144"/>
                  </a:cubicBezTo>
                  <a:cubicBezTo>
                    <a:pt x="10" y="149"/>
                    <a:pt x="20" y="151"/>
                    <a:pt x="30" y="151"/>
                  </a:cubicBezTo>
                  <a:cubicBezTo>
                    <a:pt x="81" y="151"/>
                    <a:pt x="144" y="101"/>
                    <a:pt x="144" y="101"/>
                  </a:cubicBezTo>
                  <a:cubicBezTo>
                    <a:pt x="144" y="101"/>
                    <a:pt x="156" y="0"/>
                    <a:pt x="114" y="0"/>
                  </a:cubicBezTo>
                  <a:close/>
                </a:path>
              </a:pathLst>
            </a:custGeom>
            <a:solidFill>
              <a:srgbClr val="EA90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3" name="Google Shape;1845;p46">
              <a:extLst>
                <a:ext uri="{FF2B5EF4-FFF2-40B4-BE49-F238E27FC236}">
                  <a16:creationId xmlns:a16="http://schemas.microsoft.com/office/drawing/2014/main" id="{48F255BC-F068-AB2A-EBEF-66E0C68CA9BB}"/>
                </a:ext>
              </a:extLst>
            </p:cNvPr>
            <p:cNvSpPr/>
            <p:nvPr/>
          </p:nvSpPr>
          <p:spPr>
            <a:xfrm flipH="1">
              <a:off x="7803378" y="3977953"/>
              <a:ext cx="25517" cy="25186"/>
            </a:xfrm>
            <a:custGeom>
              <a:avLst/>
              <a:gdLst/>
              <a:ahLst/>
              <a:cxnLst/>
              <a:rect l="l" t="t" r="r" b="b"/>
              <a:pathLst>
                <a:path w="154" h="152" extrusionOk="0">
                  <a:moveTo>
                    <a:pt x="114" y="0"/>
                  </a:moveTo>
                  <a:cubicBezTo>
                    <a:pt x="72" y="0"/>
                    <a:pt x="0" y="143"/>
                    <a:pt x="0" y="143"/>
                  </a:cubicBezTo>
                  <a:cubicBezTo>
                    <a:pt x="9" y="149"/>
                    <a:pt x="20" y="151"/>
                    <a:pt x="31" y="151"/>
                  </a:cubicBezTo>
                  <a:cubicBezTo>
                    <a:pt x="82" y="151"/>
                    <a:pt x="143" y="101"/>
                    <a:pt x="143" y="101"/>
                  </a:cubicBezTo>
                  <a:cubicBezTo>
                    <a:pt x="143" y="101"/>
                    <a:pt x="153" y="0"/>
                    <a:pt x="114" y="0"/>
                  </a:cubicBezTo>
                  <a:close/>
                </a:path>
              </a:pathLst>
            </a:custGeom>
            <a:solidFill>
              <a:srgbClr val="F7A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4" name="Google Shape;1846;p46">
              <a:extLst>
                <a:ext uri="{FF2B5EF4-FFF2-40B4-BE49-F238E27FC236}">
                  <a16:creationId xmlns:a16="http://schemas.microsoft.com/office/drawing/2014/main" id="{18E812C7-50A3-7431-1C94-7C3DCA02BC08}"/>
                </a:ext>
              </a:extLst>
            </p:cNvPr>
            <p:cNvSpPr/>
            <p:nvPr/>
          </p:nvSpPr>
          <p:spPr>
            <a:xfrm flipH="1">
              <a:off x="7707607" y="3895603"/>
              <a:ext cx="134876" cy="146640"/>
            </a:xfrm>
            <a:custGeom>
              <a:avLst/>
              <a:gdLst/>
              <a:ahLst/>
              <a:cxnLst/>
              <a:rect l="l" t="t" r="r" b="b"/>
              <a:pathLst>
                <a:path w="814" h="885" extrusionOk="0">
                  <a:moveTo>
                    <a:pt x="486" y="1"/>
                  </a:moveTo>
                  <a:cubicBezTo>
                    <a:pt x="361" y="1"/>
                    <a:pt x="154" y="289"/>
                    <a:pt x="154" y="289"/>
                  </a:cubicBezTo>
                  <a:lnTo>
                    <a:pt x="267" y="517"/>
                  </a:lnTo>
                  <a:lnTo>
                    <a:pt x="124" y="631"/>
                  </a:lnTo>
                  <a:lnTo>
                    <a:pt x="174" y="537"/>
                  </a:lnTo>
                  <a:cubicBezTo>
                    <a:pt x="174" y="520"/>
                    <a:pt x="167" y="504"/>
                    <a:pt x="154" y="504"/>
                  </a:cubicBezTo>
                  <a:cubicBezTo>
                    <a:pt x="151" y="504"/>
                    <a:pt x="148" y="505"/>
                    <a:pt x="144" y="507"/>
                  </a:cubicBezTo>
                  <a:cubicBezTo>
                    <a:pt x="82" y="527"/>
                    <a:pt x="1" y="588"/>
                    <a:pt x="10" y="702"/>
                  </a:cubicBezTo>
                  <a:cubicBezTo>
                    <a:pt x="20" y="774"/>
                    <a:pt x="174" y="836"/>
                    <a:pt x="297" y="868"/>
                  </a:cubicBezTo>
                  <a:cubicBezTo>
                    <a:pt x="325" y="879"/>
                    <a:pt x="353" y="884"/>
                    <a:pt x="381" y="884"/>
                  </a:cubicBezTo>
                  <a:cubicBezTo>
                    <a:pt x="429" y="884"/>
                    <a:pt x="476" y="868"/>
                    <a:pt x="515" y="836"/>
                  </a:cubicBezTo>
                  <a:cubicBezTo>
                    <a:pt x="606" y="764"/>
                    <a:pt x="730" y="660"/>
                    <a:pt x="762" y="588"/>
                  </a:cubicBezTo>
                  <a:cubicBezTo>
                    <a:pt x="814" y="465"/>
                    <a:pt x="628" y="94"/>
                    <a:pt x="524" y="13"/>
                  </a:cubicBezTo>
                  <a:cubicBezTo>
                    <a:pt x="513" y="4"/>
                    <a:pt x="500" y="1"/>
                    <a:pt x="486" y="1"/>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5" name="Google Shape;1847;p46">
              <a:extLst>
                <a:ext uri="{FF2B5EF4-FFF2-40B4-BE49-F238E27FC236}">
                  <a16:creationId xmlns:a16="http://schemas.microsoft.com/office/drawing/2014/main" id="{A05C33E0-73DF-1C34-80B6-5B4171BB33BF}"/>
                </a:ext>
              </a:extLst>
            </p:cNvPr>
            <p:cNvSpPr/>
            <p:nvPr/>
          </p:nvSpPr>
          <p:spPr>
            <a:xfrm flipH="1">
              <a:off x="7144574" y="3366706"/>
              <a:ext cx="261467" cy="244069"/>
            </a:xfrm>
            <a:custGeom>
              <a:avLst/>
              <a:gdLst/>
              <a:ahLst/>
              <a:cxnLst/>
              <a:rect l="l" t="t" r="r" b="b"/>
              <a:pathLst>
                <a:path w="1578" h="1473" extrusionOk="0">
                  <a:moveTo>
                    <a:pt x="797" y="0"/>
                  </a:moveTo>
                  <a:cubicBezTo>
                    <a:pt x="516" y="0"/>
                    <a:pt x="320" y="158"/>
                    <a:pt x="320" y="158"/>
                  </a:cubicBezTo>
                  <a:lnTo>
                    <a:pt x="1" y="1023"/>
                  </a:lnTo>
                  <a:lnTo>
                    <a:pt x="475" y="1270"/>
                  </a:lnTo>
                  <a:lnTo>
                    <a:pt x="413" y="1433"/>
                  </a:lnTo>
                  <a:cubicBezTo>
                    <a:pt x="526" y="1462"/>
                    <a:pt x="642" y="1473"/>
                    <a:pt x="755" y="1473"/>
                  </a:cubicBezTo>
                  <a:cubicBezTo>
                    <a:pt x="1129" y="1473"/>
                    <a:pt x="1464" y="1351"/>
                    <a:pt x="1464" y="1351"/>
                  </a:cubicBezTo>
                  <a:lnTo>
                    <a:pt x="1320" y="1166"/>
                  </a:lnTo>
                  <a:cubicBezTo>
                    <a:pt x="1506" y="877"/>
                    <a:pt x="1577" y="281"/>
                    <a:pt x="1123" y="74"/>
                  </a:cubicBezTo>
                  <a:cubicBezTo>
                    <a:pt x="1007" y="20"/>
                    <a:pt x="897" y="0"/>
                    <a:pt x="797"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6" name="Google Shape;1848;p46">
              <a:extLst>
                <a:ext uri="{FF2B5EF4-FFF2-40B4-BE49-F238E27FC236}">
                  <a16:creationId xmlns:a16="http://schemas.microsoft.com/office/drawing/2014/main" id="{A847F7D2-54CF-E0D3-A23B-8957E444D94B}"/>
                </a:ext>
              </a:extLst>
            </p:cNvPr>
            <p:cNvSpPr/>
            <p:nvPr/>
          </p:nvSpPr>
          <p:spPr>
            <a:xfrm flipH="1">
              <a:off x="7165120" y="3495119"/>
              <a:ext cx="172488" cy="107536"/>
            </a:xfrm>
            <a:custGeom>
              <a:avLst/>
              <a:gdLst/>
              <a:ahLst/>
              <a:cxnLst/>
              <a:rect l="l" t="t" r="r" b="b"/>
              <a:pathLst>
                <a:path w="1041" h="649" extrusionOk="0">
                  <a:moveTo>
                    <a:pt x="62" y="495"/>
                  </a:moveTo>
                  <a:lnTo>
                    <a:pt x="0" y="648"/>
                  </a:lnTo>
                  <a:lnTo>
                    <a:pt x="0" y="648"/>
                  </a:lnTo>
                  <a:lnTo>
                    <a:pt x="62" y="495"/>
                  </a:lnTo>
                  <a:close/>
                  <a:moveTo>
                    <a:pt x="0" y="463"/>
                  </a:moveTo>
                  <a:lnTo>
                    <a:pt x="0" y="463"/>
                  </a:lnTo>
                  <a:lnTo>
                    <a:pt x="62" y="495"/>
                  </a:lnTo>
                  <a:lnTo>
                    <a:pt x="0" y="463"/>
                  </a:lnTo>
                  <a:close/>
                  <a:moveTo>
                    <a:pt x="907" y="381"/>
                  </a:moveTo>
                  <a:lnTo>
                    <a:pt x="907" y="391"/>
                  </a:lnTo>
                  <a:lnTo>
                    <a:pt x="907" y="381"/>
                  </a:lnTo>
                  <a:close/>
                  <a:moveTo>
                    <a:pt x="907" y="381"/>
                  </a:moveTo>
                  <a:lnTo>
                    <a:pt x="907" y="381"/>
                  </a:lnTo>
                  <a:lnTo>
                    <a:pt x="907" y="381"/>
                  </a:lnTo>
                  <a:close/>
                  <a:moveTo>
                    <a:pt x="917" y="381"/>
                  </a:moveTo>
                  <a:lnTo>
                    <a:pt x="907" y="381"/>
                  </a:lnTo>
                  <a:lnTo>
                    <a:pt x="917" y="381"/>
                  </a:lnTo>
                  <a:close/>
                  <a:moveTo>
                    <a:pt x="917" y="371"/>
                  </a:moveTo>
                  <a:lnTo>
                    <a:pt x="917" y="381"/>
                  </a:lnTo>
                  <a:lnTo>
                    <a:pt x="917" y="371"/>
                  </a:lnTo>
                  <a:close/>
                  <a:moveTo>
                    <a:pt x="1041" y="30"/>
                  </a:moveTo>
                  <a:cubicBezTo>
                    <a:pt x="1018" y="164"/>
                    <a:pt x="969" y="277"/>
                    <a:pt x="917" y="371"/>
                  </a:cubicBezTo>
                  <a:cubicBezTo>
                    <a:pt x="969" y="277"/>
                    <a:pt x="1018" y="164"/>
                    <a:pt x="1041" y="30"/>
                  </a:cubicBezTo>
                  <a:close/>
                  <a:moveTo>
                    <a:pt x="1041" y="30"/>
                  </a:moveTo>
                  <a:lnTo>
                    <a:pt x="1041" y="30"/>
                  </a:lnTo>
                  <a:lnTo>
                    <a:pt x="1041" y="30"/>
                  </a:lnTo>
                  <a:close/>
                  <a:moveTo>
                    <a:pt x="1041" y="20"/>
                  </a:moveTo>
                  <a:lnTo>
                    <a:pt x="1041" y="30"/>
                  </a:lnTo>
                  <a:lnTo>
                    <a:pt x="1041" y="20"/>
                  </a:lnTo>
                  <a:close/>
                  <a:moveTo>
                    <a:pt x="1041" y="20"/>
                  </a:moveTo>
                  <a:lnTo>
                    <a:pt x="1041" y="20"/>
                  </a:lnTo>
                  <a:lnTo>
                    <a:pt x="1041" y="20"/>
                  </a:lnTo>
                  <a:close/>
                  <a:moveTo>
                    <a:pt x="1041" y="20"/>
                  </a:moveTo>
                  <a:lnTo>
                    <a:pt x="1041" y="20"/>
                  </a:lnTo>
                  <a:lnTo>
                    <a:pt x="1041" y="20"/>
                  </a:lnTo>
                  <a:close/>
                  <a:moveTo>
                    <a:pt x="1041" y="11"/>
                  </a:moveTo>
                  <a:lnTo>
                    <a:pt x="1041" y="11"/>
                  </a:lnTo>
                  <a:lnTo>
                    <a:pt x="1041" y="11"/>
                  </a:lnTo>
                  <a:close/>
                  <a:moveTo>
                    <a:pt x="1041" y="11"/>
                  </a:moveTo>
                  <a:lnTo>
                    <a:pt x="1041" y="11"/>
                  </a:lnTo>
                  <a:lnTo>
                    <a:pt x="1041" y="11"/>
                  </a:lnTo>
                  <a:close/>
                  <a:moveTo>
                    <a:pt x="1041" y="1"/>
                  </a:moveTo>
                  <a:lnTo>
                    <a:pt x="1041" y="1"/>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1849;p46">
              <a:extLst>
                <a:ext uri="{FF2B5EF4-FFF2-40B4-BE49-F238E27FC236}">
                  <a16:creationId xmlns:a16="http://schemas.microsoft.com/office/drawing/2014/main" id="{C8CBDD81-2016-C13B-DD1F-383D0ED41D59}"/>
                </a:ext>
              </a:extLst>
            </p:cNvPr>
            <p:cNvSpPr/>
            <p:nvPr/>
          </p:nvSpPr>
          <p:spPr>
            <a:xfrm flipH="1">
              <a:off x="7160149" y="3385761"/>
              <a:ext cx="177459" cy="223854"/>
            </a:xfrm>
            <a:custGeom>
              <a:avLst/>
              <a:gdLst/>
              <a:ahLst/>
              <a:cxnLst/>
              <a:rect l="l" t="t" r="r" b="b"/>
              <a:pathLst>
                <a:path w="1071" h="1351" extrusionOk="0">
                  <a:moveTo>
                    <a:pt x="794" y="1"/>
                  </a:moveTo>
                  <a:lnTo>
                    <a:pt x="794" y="1"/>
                  </a:lnTo>
                  <a:cubicBezTo>
                    <a:pt x="1009" y="290"/>
                    <a:pt x="937" y="661"/>
                    <a:pt x="804" y="846"/>
                  </a:cubicBezTo>
                  <a:cubicBezTo>
                    <a:pt x="690" y="999"/>
                    <a:pt x="401" y="1071"/>
                    <a:pt x="154" y="1071"/>
                  </a:cubicBezTo>
                  <a:lnTo>
                    <a:pt x="62" y="1071"/>
                  </a:lnTo>
                  <a:cubicBezTo>
                    <a:pt x="52" y="1071"/>
                    <a:pt x="30" y="1093"/>
                    <a:pt x="0" y="1123"/>
                  </a:cubicBezTo>
                  <a:lnTo>
                    <a:pt x="62" y="1155"/>
                  </a:lnTo>
                  <a:lnTo>
                    <a:pt x="0" y="1308"/>
                  </a:lnTo>
                  <a:lnTo>
                    <a:pt x="10" y="1318"/>
                  </a:lnTo>
                  <a:cubicBezTo>
                    <a:pt x="124" y="1350"/>
                    <a:pt x="228" y="1350"/>
                    <a:pt x="339" y="1350"/>
                  </a:cubicBezTo>
                  <a:cubicBezTo>
                    <a:pt x="722" y="1350"/>
                    <a:pt x="1051" y="1236"/>
                    <a:pt x="1051" y="1236"/>
                  </a:cubicBezTo>
                  <a:lnTo>
                    <a:pt x="907" y="1051"/>
                  </a:lnTo>
                  <a:lnTo>
                    <a:pt x="907" y="1041"/>
                  </a:lnTo>
                  <a:lnTo>
                    <a:pt x="917" y="1041"/>
                  </a:lnTo>
                  <a:lnTo>
                    <a:pt x="917" y="1031"/>
                  </a:lnTo>
                  <a:cubicBezTo>
                    <a:pt x="969" y="937"/>
                    <a:pt x="1018" y="824"/>
                    <a:pt x="1041" y="690"/>
                  </a:cubicBezTo>
                  <a:lnTo>
                    <a:pt x="1041" y="680"/>
                  </a:lnTo>
                  <a:lnTo>
                    <a:pt x="1041" y="671"/>
                  </a:lnTo>
                  <a:lnTo>
                    <a:pt x="1041" y="661"/>
                  </a:lnTo>
                  <a:cubicBezTo>
                    <a:pt x="1070" y="414"/>
                    <a:pt x="1018" y="144"/>
                    <a:pt x="794"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1850;p46">
              <a:extLst>
                <a:ext uri="{FF2B5EF4-FFF2-40B4-BE49-F238E27FC236}">
                  <a16:creationId xmlns:a16="http://schemas.microsoft.com/office/drawing/2014/main" id="{38E8338E-63B9-150C-F5A4-F45C096F1759}"/>
                </a:ext>
              </a:extLst>
            </p:cNvPr>
            <p:cNvSpPr/>
            <p:nvPr/>
          </p:nvSpPr>
          <p:spPr>
            <a:xfrm flipH="1">
              <a:off x="7277627" y="3382613"/>
              <a:ext cx="78871" cy="42749"/>
            </a:xfrm>
            <a:custGeom>
              <a:avLst/>
              <a:gdLst/>
              <a:ahLst/>
              <a:cxnLst/>
              <a:rect l="l" t="t" r="r" b="b"/>
              <a:pathLst>
                <a:path w="476" h="258" extrusionOk="0">
                  <a:moveTo>
                    <a:pt x="453" y="0"/>
                  </a:moveTo>
                  <a:cubicBezTo>
                    <a:pt x="228" y="0"/>
                    <a:pt x="82" y="82"/>
                    <a:pt x="11" y="153"/>
                  </a:cubicBezTo>
                  <a:cubicBezTo>
                    <a:pt x="1" y="173"/>
                    <a:pt x="1" y="215"/>
                    <a:pt x="1" y="257"/>
                  </a:cubicBezTo>
                  <a:cubicBezTo>
                    <a:pt x="156" y="62"/>
                    <a:pt x="475" y="0"/>
                    <a:pt x="475" y="0"/>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1851;p46">
              <a:extLst>
                <a:ext uri="{FF2B5EF4-FFF2-40B4-BE49-F238E27FC236}">
                  <a16:creationId xmlns:a16="http://schemas.microsoft.com/office/drawing/2014/main" id="{B63F4060-B4C8-B564-DB75-0579A2557D63}"/>
                </a:ext>
              </a:extLst>
            </p:cNvPr>
            <p:cNvSpPr/>
            <p:nvPr/>
          </p:nvSpPr>
          <p:spPr>
            <a:xfrm flipH="1">
              <a:off x="7246974" y="3402993"/>
              <a:ext cx="111181" cy="54679"/>
            </a:xfrm>
            <a:custGeom>
              <a:avLst/>
              <a:gdLst/>
              <a:ahLst/>
              <a:cxnLst/>
              <a:rect l="l" t="t" r="r" b="b"/>
              <a:pathLst>
                <a:path w="671" h="330" extrusionOk="0">
                  <a:moveTo>
                    <a:pt x="547" y="1"/>
                  </a:moveTo>
                  <a:cubicBezTo>
                    <a:pt x="258" y="1"/>
                    <a:pt x="92" y="124"/>
                    <a:pt x="11" y="206"/>
                  </a:cubicBezTo>
                  <a:cubicBezTo>
                    <a:pt x="1" y="248"/>
                    <a:pt x="1" y="287"/>
                    <a:pt x="11" y="329"/>
                  </a:cubicBezTo>
                  <a:cubicBezTo>
                    <a:pt x="248" y="11"/>
                    <a:pt x="671" y="11"/>
                    <a:pt x="671" y="11"/>
                  </a:cubicBezTo>
                  <a:cubicBezTo>
                    <a:pt x="629" y="1"/>
                    <a:pt x="587" y="1"/>
                    <a:pt x="547"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1852;p46">
              <a:extLst>
                <a:ext uri="{FF2B5EF4-FFF2-40B4-BE49-F238E27FC236}">
                  <a16:creationId xmlns:a16="http://schemas.microsoft.com/office/drawing/2014/main" id="{181A5FA7-EE7A-3755-6D7D-0127F7B278C6}"/>
                </a:ext>
              </a:extLst>
            </p:cNvPr>
            <p:cNvSpPr/>
            <p:nvPr/>
          </p:nvSpPr>
          <p:spPr>
            <a:xfrm flipH="1">
              <a:off x="7639672" y="3366706"/>
              <a:ext cx="259313" cy="244069"/>
            </a:xfrm>
            <a:custGeom>
              <a:avLst/>
              <a:gdLst/>
              <a:ahLst/>
              <a:cxnLst/>
              <a:rect l="l" t="t" r="r" b="b"/>
              <a:pathLst>
                <a:path w="1565" h="1473" extrusionOk="0">
                  <a:moveTo>
                    <a:pt x="769" y="0"/>
                  </a:moveTo>
                  <a:cubicBezTo>
                    <a:pt x="669" y="0"/>
                    <a:pt x="559" y="20"/>
                    <a:pt x="443" y="74"/>
                  </a:cubicBezTo>
                  <a:cubicBezTo>
                    <a:pt x="1" y="281"/>
                    <a:pt x="62" y="877"/>
                    <a:pt x="248" y="1166"/>
                  </a:cubicBezTo>
                  <a:lnTo>
                    <a:pt x="104" y="1351"/>
                  </a:lnTo>
                  <a:cubicBezTo>
                    <a:pt x="104" y="1351"/>
                    <a:pt x="439" y="1473"/>
                    <a:pt x="818" y="1473"/>
                  </a:cubicBezTo>
                  <a:cubicBezTo>
                    <a:pt x="932" y="1473"/>
                    <a:pt x="1050" y="1462"/>
                    <a:pt x="1164" y="1433"/>
                  </a:cubicBezTo>
                  <a:lnTo>
                    <a:pt x="1093" y="1270"/>
                  </a:lnTo>
                  <a:lnTo>
                    <a:pt x="1565" y="1023"/>
                  </a:lnTo>
                  <a:lnTo>
                    <a:pt x="1246" y="158"/>
                  </a:lnTo>
                  <a:cubicBezTo>
                    <a:pt x="1246" y="158"/>
                    <a:pt x="1049" y="0"/>
                    <a:pt x="769"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1853;p46">
              <a:extLst>
                <a:ext uri="{FF2B5EF4-FFF2-40B4-BE49-F238E27FC236}">
                  <a16:creationId xmlns:a16="http://schemas.microsoft.com/office/drawing/2014/main" id="{55113B61-0A62-5360-2AB2-F54543D23E3C}"/>
                </a:ext>
              </a:extLst>
            </p:cNvPr>
            <p:cNvSpPr/>
            <p:nvPr/>
          </p:nvSpPr>
          <p:spPr>
            <a:xfrm flipH="1">
              <a:off x="7857892" y="3552946"/>
              <a:ext cx="3480" cy="5468"/>
            </a:xfrm>
            <a:custGeom>
              <a:avLst/>
              <a:gdLst/>
              <a:ahLst/>
              <a:cxnLst/>
              <a:rect l="l" t="t" r="r" b="b"/>
              <a:pathLst>
                <a:path w="21" h="33" extrusionOk="0">
                  <a:moveTo>
                    <a:pt x="21" y="32"/>
                  </a:moveTo>
                  <a:lnTo>
                    <a:pt x="21" y="32"/>
                  </a:lnTo>
                  <a:lnTo>
                    <a:pt x="21" y="32"/>
                  </a:lnTo>
                  <a:lnTo>
                    <a:pt x="21" y="32"/>
                  </a:lnTo>
                  <a:close/>
                  <a:moveTo>
                    <a:pt x="21" y="32"/>
                  </a:moveTo>
                  <a:lnTo>
                    <a:pt x="21" y="32"/>
                  </a:lnTo>
                  <a:lnTo>
                    <a:pt x="21" y="32"/>
                  </a:lnTo>
                  <a:close/>
                  <a:moveTo>
                    <a:pt x="11" y="22"/>
                  </a:moveTo>
                  <a:lnTo>
                    <a:pt x="11" y="32"/>
                  </a:lnTo>
                  <a:lnTo>
                    <a:pt x="11" y="22"/>
                  </a:lnTo>
                  <a:close/>
                  <a:moveTo>
                    <a:pt x="11" y="22"/>
                  </a:moveTo>
                  <a:lnTo>
                    <a:pt x="11" y="22"/>
                  </a:lnTo>
                  <a:lnTo>
                    <a:pt x="11" y="22"/>
                  </a:lnTo>
                  <a:close/>
                  <a:moveTo>
                    <a:pt x="11" y="22"/>
                  </a:moveTo>
                  <a:lnTo>
                    <a:pt x="11" y="22"/>
                  </a:lnTo>
                  <a:lnTo>
                    <a:pt x="11" y="22"/>
                  </a:lnTo>
                  <a:close/>
                  <a:moveTo>
                    <a:pt x="11" y="10"/>
                  </a:moveTo>
                  <a:lnTo>
                    <a:pt x="11" y="22"/>
                  </a:lnTo>
                  <a:lnTo>
                    <a:pt x="11" y="10"/>
                  </a:lnTo>
                  <a:close/>
                  <a:moveTo>
                    <a:pt x="11" y="10"/>
                  </a:moveTo>
                  <a:lnTo>
                    <a:pt x="11" y="10"/>
                  </a:lnTo>
                  <a:lnTo>
                    <a:pt x="11" y="10"/>
                  </a:lnTo>
                  <a:close/>
                  <a:moveTo>
                    <a:pt x="1" y="10"/>
                  </a:moveTo>
                  <a:lnTo>
                    <a:pt x="1" y="10"/>
                  </a:lnTo>
                  <a:lnTo>
                    <a:pt x="1" y="10"/>
                  </a:lnTo>
                  <a:close/>
                  <a:moveTo>
                    <a:pt x="1" y="0"/>
                  </a:moveTo>
                  <a:lnTo>
                    <a:pt x="1" y="10"/>
                  </a:lnTo>
                  <a:lnTo>
                    <a:pt x="1" y="0"/>
                  </a:lnTo>
                  <a:close/>
                  <a:moveTo>
                    <a:pt x="1" y="0"/>
                  </a:moveTo>
                  <a:lnTo>
                    <a:pt x="1" y="0"/>
                  </a:lnTo>
                  <a:lnTo>
                    <a:pt x="1" y="0"/>
                  </a:lnTo>
                  <a:close/>
                  <a:moveTo>
                    <a:pt x="1" y="0"/>
                  </a:moveTo>
                  <a:lnTo>
                    <a:pt x="1" y="0"/>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2" name="Google Shape;1854;p46">
              <a:extLst>
                <a:ext uri="{FF2B5EF4-FFF2-40B4-BE49-F238E27FC236}">
                  <a16:creationId xmlns:a16="http://schemas.microsoft.com/office/drawing/2014/main" id="{17BE662D-69EB-03F2-3E9E-D459E5F7B29F}"/>
                </a:ext>
              </a:extLst>
            </p:cNvPr>
            <p:cNvSpPr/>
            <p:nvPr/>
          </p:nvSpPr>
          <p:spPr>
            <a:xfrm flipH="1">
              <a:off x="7707606" y="3576972"/>
              <a:ext cx="10439" cy="25683"/>
            </a:xfrm>
            <a:custGeom>
              <a:avLst/>
              <a:gdLst/>
              <a:ahLst/>
              <a:cxnLst/>
              <a:rect l="l" t="t" r="r" b="b"/>
              <a:pathLst>
                <a:path w="63" h="155" extrusionOk="0">
                  <a:moveTo>
                    <a:pt x="1" y="1"/>
                  </a:moveTo>
                  <a:lnTo>
                    <a:pt x="1" y="1"/>
                  </a:lnTo>
                  <a:lnTo>
                    <a:pt x="63" y="154"/>
                  </a:lnTo>
                  <a:lnTo>
                    <a:pt x="63" y="154"/>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3" name="Google Shape;1855;p46">
              <a:extLst>
                <a:ext uri="{FF2B5EF4-FFF2-40B4-BE49-F238E27FC236}">
                  <a16:creationId xmlns:a16="http://schemas.microsoft.com/office/drawing/2014/main" id="{D724F527-7E3D-511F-640A-A2E165A5CA06}"/>
                </a:ext>
              </a:extLst>
            </p:cNvPr>
            <p:cNvSpPr/>
            <p:nvPr/>
          </p:nvSpPr>
          <p:spPr>
            <a:xfrm flipH="1">
              <a:off x="7707607" y="3385761"/>
              <a:ext cx="188064" cy="223854"/>
            </a:xfrm>
            <a:custGeom>
              <a:avLst/>
              <a:gdLst/>
              <a:ahLst/>
              <a:cxnLst/>
              <a:rect l="l" t="t" r="r" b="b"/>
              <a:pathLst>
                <a:path w="1135" h="1351" extrusionOk="0">
                  <a:moveTo>
                    <a:pt x="351" y="1"/>
                  </a:moveTo>
                  <a:lnTo>
                    <a:pt x="351" y="1"/>
                  </a:lnTo>
                  <a:cubicBezTo>
                    <a:pt x="0" y="228"/>
                    <a:pt x="42" y="732"/>
                    <a:pt x="208" y="1009"/>
                  </a:cubicBezTo>
                  <a:lnTo>
                    <a:pt x="208" y="1019"/>
                  </a:lnTo>
                  <a:lnTo>
                    <a:pt x="218" y="1019"/>
                  </a:lnTo>
                  <a:lnTo>
                    <a:pt x="218" y="1031"/>
                  </a:lnTo>
                  <a:lnTo>
                    <a:pt x="218" y="1041"/>
                  </a:lnTo>
                  <a:lnTo>
                    <a:pt x="228" y="1041"/>
                  </a:lnTo>
                  <a:lnTo>
                    <a:pt x="228" y="1051"/>
                  </a:lnTo>
                  <a:lnTo>
                    <a:pt x="84" y="1236"/>
                  </a:lnTo>
                  <a:cubicBezTo>
                    <a:pt x="84" y="1236"/>
                    <a:pt x="423" y="1350"/>
                    <a:pt x="794" y="1350"/>
                  </a:cubicBezTo>
                  <a:cubicBezTo>
                    <a:pt x="907" y="1350"/>
                    <a:pt x="1021" y="1350"/>
                    <a:pt x="1125" y="1318"/>
                  </a:cubicBezTo>
                  <a:lnTo>
                    <a:pt x="1135" y="1308"/>
                  </a:lnTo>
                  <a:lnTo>
                    <a:pt x="1073" y="1155"/>
                  </a:lnTo>
                  <a:lnTo>
                    <a:pt x="1125" y="1123"/>
                  </a:lnTo>
                  <a:cubicBezTo>
                    <a:pt x="1093" y="1103"/>
                    <a:pt x="1073" y="1081"/>
                    <a:pt x="1063" y="1071"/>
                  </a:cubicBezTo>
                  <a:lnTo>
                    <a:pt x="979" y="1071"/>
                  </a:lnTo>
                  <a:cubicBezTo>
                    <a:pt x="732" y="1071"/>
                    <a:pt x="445" y="999"/>
                    <a:pt x="331" y="846"/>
                  </a:cubicBezTo>
                  <a:cubicBezTo>
                    <a:pt x="208" y="661"/>
                    <a:pt x="124" y="290"/>
                    <a:pt x="351"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4" name="Google Shape;1856;p46">
              <a:extLst>
                <a:ext uri="{FF2B5EF4-FFF2-40B4-BE49-F238E27FC236}">
                  <a16:creationId xmlns:a16="http://schemas.microsoft.com/office/drawing/2014/main" id="{2B0DF948-7DD9-4799-385D-347EEB5CD8CA}"/>
                </a:ext>
              </a:extLst>
            </p:cNvPr>
            <p:cNvSpPr/>
            <p:nvPr/>
          </p:nvSpPr>
          <p:spPr>
            <a:xfrm flipH="1">
              <a:off x="7692362" y="3382613"/>
              <a:ext cx="78374" cy="44406"/>
            </a:xfrm>
            <a:custGeom>
              <a:avLst/>
              <a:gdLst/>
              <a:ahLst/>
              <a:cxnLst/>
              <a:rect l="l" t="t" r="r" b="b"/>
              <a:pathLst>
                <a:path w="473" h="268" extrusionOk="0">
                  <a:moveTo>
                    <a:pt x="0" y="0"/>
                  </a:moveTo>
                  <a:cubicBezTo>
                    <a:pt x="0" y="0"/>
                    <a:pt x="329" y="62"/>
                    <a:pt x="472" y="267"/>
                  </a:cubicBezTo>
                  <a:cubicBezTo>
                    <a:pt x="472" y="225"/>
                    <a:pt x="472" y="185"/>
                    <a:pt x="462" y="153"/>
                  </a:cubicBezTo>
                  <a:cubicBezTo>
                    <a:pt x="390" y="82"/>
                    <a:pt x="247" y="0"/>
                    <a:pt x="20" y="0"/>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5" name="Google Shape;1857;p46">
              <a:extLst>
                <a:ext uri="{FF2B5EF4-FFF2-40B4-BE49-F238E27FC236}">
                  <a16:creationId xmlns:a16="http://schemas.microsoft.com/office/drawing/2014/main" id="{B7491804-BF22-1D6B-E050-AE884CC89015}"/>
                </a:ext>
              </a:extLst>
            </p:cNvPr>
            <p:cNvSpPr/>
            <p:nvPr/>
          </p:nvSpPr>
          <p:spPr>
            <a:xfrm flipH="1">
              <a:off x="7690871" y="3402993"/>
              <a:ext cx="110684" cy="54679"/>
            </a:xfrm>
            <a:custGeom>
              <a:avLst/>
              <a:gdLst/>
              <a:ahLst/>
              <a:cxnLst/>
              <a:rect l="l" t="t" r="r" b="b"/>
              <a:pathLst>
                <a:path w="668" h="330" extrusionOk="0">
                  <a:moveTo>
                    <a:pt x="124" y="1"/>
                  </a:moveTo>
                  <a:cubicBezTo>
                    <a:pt x="82" y="1"/>
                    <a:pt x="40" y="1"/>
                    <a:pt x="1" y="11"/>
                  </a:cubicBezTo>
                  <a:cubicBezTo>
                    <a:pt x="1" y="11"/>
                    <a:pt x="421" y="11"/>
                    <a:pt x="658" y="329"/>
                  </a:cubicBezTo>
                  <a:cubicBezTo>
                    <a:pt x="668" y="287"/>
                    <a:pt x="668" y="248"/>
                    <a:pt x="668" y="216"/>
                  </a:cubicBezTo>
                  <a:cubicBezTo>
                    <a:pt x="586" y="134"/>
                    <a:pt x="411" y="1"/>
                    <a:pt x="124"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 name="Google Shape;1858;p46">
              <a:extLst>
                <a:ext uri="{FF2B5EF4-FFF2-40B4-BE49-F238E27FC236}">
                  <a16:creationId xmlns:a16="http://schemas.microsoft.com/office/drawing/2014/main" id="{8FE08770-46E4-B9A3-59F3-796E8E1367F5}"/>
                </a:ext>
              </a:extLst>
            </p:cNvPr>
            <p:cNvSpPr/>
            <p:nvPr/>
          </p:nvSpPr>
          <p:spPr>
            <a:xfrm flipH="1">
              <a:off x="7025441" y="3386589"/>
              <a:ext cx="996324" cy="1019687"/>
            </a:xfrm>
            <a:custGeom>
              <a:avLst/>
              <a:gdLst/>
              <a:ahLst/>
              <a:cxnLst/>
              <a:rect l="l" t="t" r="r" b="b"/>
              <a:pathLst>
                <a:path w="6013" h="6154" extrusionOk="0">
                  <a:moveTo>
                    <a:pt x="2184" y="1"/>
                  </a:moveTo>
                  <a:cubicBezTo>
                    <a:pt x="2130" y="1"/>
                    <a:pt x="2060" y="10"/>
                    <a:pt x="1967" y="38"/>
                  </a:cubicBezTo>
                  <a:cubicBezTo>
                    <a:pt x="1967" y="38"/>
                    <a:pt x="2091" y="582"/>
                    <a:pt x="1812" y="1066"/>
                  </a:cubicBezTo>
                  <a:cubicBezTo>
                    <a:pt x="1812" y="1066"/>
                    <a:pt x="2306" y="1446"/>
                    <a:pt x="2172" y="1901"/>
                  </a:cubicBezTo>
                  <a:cubicBezTo>
                    <a:pt x="2172" y="1901"/>
                    <a:pt x="1349" y="2035"/>
                    <a:pt x="1031" y="3280"/>
                  </a:cubicBezTo>
                  <a:cubicBezTo>
                    <a:pt x="712" y="4515"/>
                    <a:pt x="628" y="5319"/>
                    <a:pt x="0" y="5689"/>
                  </a:cubicBezTo>
                  <a:cubicBezTo>
                    <a:pt x="0" y="5689"/>
                    <a:pt x="999" y="6153"/>
                    <a:pt x="2385" y="6153"/>
                  </a:cubicBezTo>
                  <a:cubicBezTo>
                    <a:pt x="2585" y="6153"/>
                    <a:pt x="2793" y="6144"/>
                    <a:pt x="3008" y="6122"/>
                  </a:cubicBezTo>
                  <a:cubicBezTo>
                    <a:pt x="3220" y="6144"/>
                    <a:pt x="3427" y="6153"/>
                    <a:pt x="3626" y="6153"/>
                  </a:cubicBezTo>
                  <a:cubicBezTo>
                    <a:pt x="5007" y="6153"/>
                    <a:pt x="6012" y="5689"/>
                    <a:pt x="6012" y="5689"/>
                  </a:cubicBezTo>
                  <a:cubicBezTo>
                    <a:pt x="5375" y="5319"/>
                    <a:pt x="5293" y="4515"/>
                    <a:pt x="4975" y="3280"/>
                  </a:cubicBezTo>
                  <a:cubicBezTo>
                    <a:pt x="4653" y="2035"/>
                    <a:pt x="3830" y="1901"/>
                    <a:pt x="3830" y="1901"/>
                  </a:cubicBezTo>
                  <a:cubicBezTo>
                    <a:pt x="3697" y="1446"/>
                    <a:pt x="4191" y="1066"/>
                    <a:pt x="4191" y="1066"/>
                  </a:cubicBezTo>
                  <a:cubicBezTo>
                    <a:pt x="3912" y="582"/>
                    <a:pt x="4036" y="38"/>
                    <a:pt x="4036" y="38"/>
                  </a:cubicBezTo>
                  <a:cubicBezTo>
                    <a:pt x="3947" y="10"/>
                    <a:pt x="3877" y="1"/>
                    <a:pt x="3824" y="1"/>
                  </a:cubicBezTo>
                  <a:cubicBezTo>
                    <a:pt x="3718" y="1"/>
                    <a:pt x="3677" y="38"/>
                    <a:pt x="3677" y="38"/>
                  </a:cubicBezTo>
                  <a:cubicBezTo>
                    <a:pt x="3583" y="480"/>
                    <a:pt x="3368" y="643"/>
                    <a:pt x="3171" y="685"/>
                  </a:cubicBezTo>
                  <a:cubicBezTo>
                    <a:pt x="3171" y="685"/>
                    <a:pt x="3099" y="705"/>
                    <a:pt x="3008" y="705"/>
                  </a:cubicBezTo>
                  <a:cubicBezTo>
                    <a:pt x="2904" y="705"/>
                    <a:pt x="2832" y="685"/>
                    <a:pt x="2832" y="685"/>
                  </a:cubicBezTo>
                  <a:cubicBezTo>
                    <a:pt x="2647" y="643"/>
                    <a:pt x="2419" y="480"/>
                    <a:pt x="2328" y="38"/>
                  </a:cubicBezTo>
                  <a:cubicBezTo>
                    <a:pt x="2328" y="38"/>
                    <a:pt x="2291" y="1"/>
                    <a:pt x="2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 name="Google Shape;1859;p46">
              <a:extLst>
                <a:ext uri="{FF2B5EF4-FFF2-40B4-BE49-F238E27FC236}">
                  <a16:creationId xmlns:a16="http://schemas.microsoft.com/office/drawing/2014/main" id="{9CC91508-3BC4-5873-4CCE-714861D035D0}"/>
                </a:ext>
              </a:extLst>
            </p:cNvPr>
            <p:cNvSpPr/>
            <p:nvPr/>
          </p:nvSpPr>
          <p:spPr>
            <a:xfrm flipH="1">
              <a:off x="7190804" y="3720298"/>
              <a:ext cx="641405" cy="564854"/>
            </a:xfrm>
            <a:custGeom>
              <a:avLst/>
              <a:gdLst/>
              <a:ahLst/>
              <a:cxnLst/>
              <a:rect l="l" t="t" r="r" b="b"/>
              <a:pathLst>
                <a:path w="3871" h="3409" extrusionOk="0">
                  <a:moveTo>
                    <a:pt x="1471" y="1"/>
                  </a:moveTo>
                  <a:cubicBezTo>
                    <a:pt x="1471" y="1"/>
                    <a:pt x="957" y="112"/>
                    <a:pt x="690" y="814"/>
                  </a:cubicBezTo>
                  <a:cubicBezTo>
                    <a:pt x="420" y="1503"/>
                    <a:pt x="576" y="2820"/>
                    <a:pt x="0" y="3233"/>
                  </a:cubicBezTo>
                  <a:cubicBezTo>
                    <a:pt x="0" y="3233"/>
                    <a:pt x="668" y="3408"/>
                    <a:pt x="1935" y="3408"/>
                  </a:cubicBezTo>
                  <a:cubicBezTo>
                    <a:pt x="2810" y="3408"/>
                    <a:pt x="3870" y="3233"/>
                    <a:pt x="3870" y="3233"/>
                  </a:cubicBezTo>
                  <a:cubicBezTo>
                    <a:pt x="3284" y="2820"/>
                    <a:pt x="3448" y="1503"/>
                    <a:pt x="3171" y="814"/>
                  </a:cubicBezTo>
                  <a:cubicBezTo>
                    <a:pt x="2904" y="112"/>
                    <a:pt x="2387" y="1"/>
                    <a:pt x="2387" y="1"/>
                  </a:cubicBezTo>
                  <a:close/>
                </a:path>
              </a:pathLst>
            </a:custGeom>
            <a:solidFill>
              <a:srgbClr val="5AE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 name="Google Shape;1860;p46">
              <a:extLst>
                <a:ext uri="{FF2B5EF4-FFF2-40B4-BE49-F238E27FC236}">
                  <a16:creationId xmlns:a16="http://schemas.microsoft.com/office/drawing/2014/main" id="{828BA2D5-0E26-CC22-95F1-9339C4072F0B}"/>
                </a:ext>
              </a:extLst>
            </p:cNvPr>
            <p:cNvSpPr/>
            <p:nvPr/>
          </p:nvSpPr>
          <p:spPr>
            <a:xfrm flipH="1">
              <a:off x="7426256" y="3716653"/>
              <a:ext cx="42749" cy="7125"/>
            </a:xfrm>
            <a:custGeom>
              <a:avLst/>
              <a:gdLst/>
              <a:ahLst/>
              <a:cxnLst/>
              <a:rect l="l" t="t" r="r" b="b"/>
              <a:pathLst>
                <a:path w="258" h="43" extrusionOk="0">
                  <a:moveTo>
                    <a:pt x="62" y="1"/>
                  </a:moveTo>
                  <a:cubicBezTo>
                    <a:pt x="32" y="1"/>
                    <a:pt x="0" y="10"/>
                    <a:pt x="0" y="23"/>
                  </a:cubicBezTo>
                  <a:lnTo>
                    <a:pt x="195" y="23"/>
                  </a:lnTo>
                  <a:cubicBezTo>
                    <a:pt x="195" y="23"/>
                    <a:pt x="228" y="23"/>
                    <a:pt x="257" y="43"/>
                  </a:cubicBezTo>
                  <a:cubicBezTo>
                    <a:pt x="247" y="23"/>
                    <a:pt x="237" y="23"/>
                    <a:pt x="237" y="23"/>
                  </a:cubicBezTo>
                  <a:cubicBezTo>
                    <a:pt x="237" y="23"/>
                    <a:pt x="134" y="1"/>
                    <a:pt x="62" y="1"/>
                  </a:cubicBezTo>
                  <a:close/>
                </a:path>
              </a:pathLst>
            </a:custGeom>
            <a:solidFill>
              <a:srgbClr val="37B1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 name="Google Shape;1861;p46">
              <a:extLst>
                <a:ext uri="{FF2B5EF4-FFF2-40B4-BE49-F238E27FC236}">
                  <a16:creationId xmlns:a16="http://schemas.microsoft.com/office/drawing/2014/main" id="{C6AD6D35-655F-2DC9-5626-7E064669DCA7}"/>
                </a:ext>
              </a:extLst>
            </p:cNvPr>
            <p:cNvSpPr/>
            <p:nvPr/>
          </p:nvSpPr>
          <p:spPr>
            <a:xfrm flipH="1">
              <a:off x="7376713" y="3720298"/>
              <a:ext cx="92292" cy="186075"/>
            </a:xfrm>
            <a:custGeom>
              <a:avLst/>
              <a:gdLst/>
              <a:ahLst/>
              <a:cxnLst/>
              <a:rect l="l" t="t" r="r" b="b"/>
              <a:pathLst>
                <a:path w="557" h="1123" extrusionOk="0">
                  <a:moveTo>
                    <a:pt x="0" y="1"/>
                  </a:moveTo>
                  <a:cubicBezTo>
                    <a:pt x="475" y="443"/>
                    <a:pt x="556" y="1123"/>
                    <a:pt x="556" y="1123"/>
                  </a:cubicBezTo>
                  <a:cubicBezTo>
                    <a:pt x="556" y="371"/>
                    <a:pt x="329" y="92"/>
                    <a:pt x="257" y="21"/>
                  </a:cubicBezTo>
                  <a:cubicBezTo>
                    <a:pt x="228" y="1"/>
                    <a:pt x="195" y="1"/>
                    <a:pt x="195" y="1"/>
                  </a:cubicBezTo>
                  <a:close/>
                </a:path>
              </a:pathLst>
            </a:custGeom>
            <a:solidFill>
              <a:srgbClr val="20C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 name="Google Shape;1862;p46">
              <a:extLst>
                <a:ext uri="{FF2B5EF4-FFF2-40B4-BE49-F238E27FC236}">
                  <a16:creationId xmlns:a16="http://schemas.microsoft.com/office/drawing/2014/main" id="{94542389-9361-22B6-B510-50870A941704}"/>
                </a:ext>
              </a:extLst>
            </p:cNvPr>
            <p:cNvSpPr/>
            <p:nvPr/>
          </p:nvSpPr>
          <p:spPr>
            <a:xfrm flipH="1">
              <a:off x="7542242" y="3716653"/>
              <a:ext cx="39435" cy="3811"/>
            </a:xfrm>
            <a:custGeom>
              <a:avLst/>
              <a:gdLst/>
              <a:ahLst/>
              <a:cxnLst/>
              <a:rect l="l" t="t" r="r" b="b"/>
              <a:pathLst>
                <a:path w="238" h="23" extrusionOk="0">
                  <a:moveTo>
                    <a:pt x="176" y="1"/>
                  </a:moveTo>
                  <a:cubicBezTo>
                    <a:pt x="104" y="1"/>
                    <a:pt x="1" y="23"/>
                    <a:pt x="1" y="23"/>
                  </a:cubicBezTo>
                  <a:lnTo>
                    <a:pt x="238" y="23"/>
                  </a:lnTo>
                  <a:cubicBezTo>
                    <a:pt x="238" y="10"/>
                    <a:pt x="206" y="1"/>
                    <a:pt x="176" y="1"/>
                  </a:cubicBezTo>
                  <a:close/>
                </a:path>
              </a:pathLst>
            </a:custGeom>
            <a:solidFill>
              <a:srgbClr val="37B1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 name="Google Shape;1863;p46">
              <a:extLst>
                <a:ext uri="{FF2B5EF4-FFF2-40B4-BE49-F238E27FC236}">
                  <a16:creationId xmlns:a16="http://schemas.microsoft.com/office/drawing/2014/main" id="{33F89CA4-184D-6BF0-4828-034758E8ACD3}"/>
                </a:ext>
              </a:extLst>
            </p:cNvPr>
            <p:cNvSpPr/>
            <p:nvPr/>
          </p:nvSpPr>
          <p:spPr>
            <a:xfrm flipH="1">
              <a:off x="7542243" y="3720298"/>
              <a:ext cx="92292" cy="186075"/>
            </a:xfrm>
            <a:custGeom>
              <a:avLst/>
              <a:gdLst/>
              <a:ahLst/>
              <a:cxnLst/>
              <a:rect l="l" t="t" r="r" b="b"/>
              <a:pathLst>
                <a:path w="557" h="1123" extrusionOk="0">
                  <a:moveTo>
                    <a:pt x="320" y="1"/>
                  </a:moveTo>
                  <a:cubicBezTo>
                    <a:pt x="320" y="1"/>
                    <a:pt x="1" y="226"/>
                    <a:pt x="1" y="1123"/>
                  </a:cubicBezTo>
                  <a:cubicBezTo>
                    <a:pt x="1" y="1123"/>
                    <a:pt x="92" y="443"/>
                    <a:pt x="557" y="1"/>
                  </a:cubicBezTo>
                  <a:close/>
                </a:path>
              </a:pathLst>
            </a:custGeom>
            <a:solidFill>
              <a:srgbClr val="20C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 name="Google Shape;1864;p46">
              <a:extLst>
                <a:ext uri="{FF2B5EF4-FFF2-40B4-BE49-F238E27FC236}">
                  <a16:creationId xmlns:a16="http://schemas.microsoft.com/office/drawing/2014/main" id="{9D06E604-93F4-FA08-1CA3-5BA399EFDFAD}"/>
                </a:ext>
              </a:extLst>
            </p:cNvPr>
            <p:cNvSpPr/>
            <p:nvPr/>
          </p:nvSpPr>
          <p:spPr>
            <a:xfrm flipH="1">
              <a:off x="7373565" y="3693953"/>
              <a:ext cx="149954" cy="53519"/>
            </a:xfrm>
            <a:custGeom>
              <a:avLst/>
              <a:gdLst/>
              <a:ahLst/>
              <a:cxnLst/>
              <a:rect l="l" t="t" r="r" b="b"/>
              <a:pathLst>
                <a:path w="905" h="323" extrusionOk="0">
                  <a:moveTo>
                    <a:pt x="758" y="0"/>
                  </a:moveTo>
                  <a:cubicBezTo>
                    <a:pt x="745" y="0"/>
                    <a:pt x="732" y="2"/>
                    <a:pt x="720" y="4"/>
                  </a:cubicBezTo>
                  <a:cubicBezTo>
                    <a:pt x="485" y="46"/>
                    <a:pt x="225" y="66"/>
                    <a:pt x="1" y="66"/>
                  </a:cubicBezTo>
                  <a:lnTo>
                    <a:pt x="1" y="323"/>
                  </a:lnTo>
                  <a:cubicBezTo>
                    <a:pt x="349" y="313"/>
                    <a:pt x="690" y="271"/>
                    <a:pt x="781" y="222"/>
                  </a:cubicBezTo>
                  <a:cubicBezTo>
                    <a:pt x="905" y="138"/>
                    <a:pt x="895" y="76"/>
                    <a:pt x="856" y="36"/>
                  </a:cubicBezTo>
                  <a:cubicBezTo>
                    <a:pt x="831" y="12"/>
                    <a:pt x="796" y="0"/>
                    <a:pt x="758" y="0"/>
                  </a:cubicBezTo>
                  <a:close/>
                </a:path>
              </a:pathLst>
            </a:custGeom>
            <a:solidFill>
              <a:srgbClr val="2576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 name="Google Shape;1865;p46">
              <a:extLst>
                <a:ext uri="{FF2B5EF4-FFF2-40B4-BE49-F238E27FC236}">
                  <a16:creationId xmlns:a16="http://schemas.microsoft.com/office/drawing/2014/main" id="{65DA83C5-3315-3432-65D2-BAF27682EE11}"/>
                </a:ext>
              </a:extLst>
            </p:cNvPr>
            <p:cNvSpPr/>
            <p:nvPr/>
          </p:nvSpPr>
          <p:spPr>
            <a:xfrm flipH="1">
              <a:off x="7525010" y="3693953"/>
              <a:ext cx="150451" cy="53519"/>
            </a:xfrm>
            <a:custGeom>
              <a:avLst/>
              <a:gdLst/>
              <a:ahLst/>
              <a:cxnLst/>
              <a:rect l="l" t="t" r="r" b="b"/>
              <a:pathLst>
                <a:path w="908" h="323" extrusionOk="0">
                  <a:moveTo>
                    <a:pt x="148" y="0"/>
                  </a:moveTo>
                  <a:cubicBezTo>
                    <a:pt x="110" y="0"/>
                    <a:pt x="75" y="12"/>
                    <a:pt x="53" y="36"/>
                  </a:cubicBezTo>
                  <a:cubicBezTo>
                    <a:pt x="11" y="76"/>
                    <a:pt x="1" y="138"/>
                    <a:pt x="124" y="222"/>
                  </a:cubicBezTo>
                  <a:cubicBezTo>
                    <a:pt x="206" y="271"/>
                    <a:pt x="557" y="313"/>
                    <a:pt x="908" y="323"/>
                  </a:cubicBezTo>
                  <a:lnTo>
                    <a:pt x="908" y="66"/>
                  </a:lnTo>
                  <a:cubicBezTo>
                    <a:pt x="680" y="66"/>
                    <a:pt x="423" y="46"/>
                    <a:pt x="186" y="4"/>
                  </a:cubicBezTo>
                  <a:cubicBezTo>
                    <a:pt x="173" y="2"/>
                    <a:pt x="161" y="0"/>
                    <a:pt x="148" y="0"/>
                  </a:cubicBezTo>
                  <a:close/>
                </a:path>
              </a:pathLst>
            </a:custGeom>
            <a:solidFill>
              <a:srgbClr val="2576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 name="Google Shape;1866;p46">
              <a:extLst>
                <a:ext uri="{FF2B5EF4-FFF2-40B4-BE49-F238E27FC236}">
                  <a16:creationId xmlns:a16="http://schemas.microsoft.com/office/drawing/2014/main" id="{68DE364F-F0E8-CE3A-A174-C2735587565D}"/>
                </a:ext>
              </a:extLst>
            </p:cNvPr>
            <p:cNvSpPr/>
            <p:nvPr/>
          </p:nvSpPr>
          <p:spPr>
            <a:xfrm flipH="1">
              <a:off x="7426256" y="3532897"/>
              <a:ext cx="206622" cy="52525"/>
            </a:xfrm>
            <a:custGeom>
              <a:avLst/>
              <a:gdLst/>
              <a:ahLst/>
              <a:cxnLst/>
              <a:rect l="l" t="t" r="r" b="b"/>
              <a:pathLst>
                <a:path w="1247" h="317" extrusionOk="0">
                  <a:moveTo>
                    <a:pt x="17" y="0"/>
                  </a:moveTo>
                  <a:cubicBezTo>
                    <a:pt x="13" y="0"/>
                    <a:pt x="11" y="3"/>
                    <a:pt x="11" y="7"/>
                  </a:cubicBezTo>
                  <a:cubicBezTo>
                    <a:pt x="1" y="7"/>
                    <a:pt x="1" y="20"/>
                    <a:pt x="11" y="30"/>
                  </a:cubicBezTo>
                  <a:cubicBezTo>
                    <a:pt x="11" y="30"/>
                    <a:pt x="290" y="316"/>
                    <a:pt x="1009" y="316"/>
                  </a:cubicBezTo>
                  <a:cubicBezTo>
                    <a:pt x="1083" y="316"/>
                    <a:pt x="1155" y="316"/>
                    <a:pt x="1226" y="306"/>
                  </a:cubicBezTo>
                  <a:cubicBezTo>
                    <a:pt x="1236" y="306"/>
                    <a:pt x="1246" y="306"/>
                    <a:pt x="1246" y="297"/>
                  </a:cubicBezTo>
                  <a:cubicBezTo>
                    <a:pt x="1246" y="287"/>
                    <a:pt x="1236" y="277"/>
                    <a:pt x="1226" y="277"/>
                  </a:cubicBezTo>
                  <a:cubicBezTo>
                    <a:pt x="1155" y="287"/>
                    <a:pt x="1083" y="287"/>
                    <a:pt x="1009" y="287"/>
                  </a:cubicBezTo>
                  <a:cubicBezTo>
                    <a:pt x="661" y="287"/>
                    <a:pt x="413" y="215"/>
                    <a:pt x="258" y="143"/>
                  </a:cubicBezTo>
                  <a:cubicBezTo>
                    <a:pt x="176" y="111"/>
                    <a:pt x="124" y="69"/>
                    <a:pt x="82" y="49"/>
                  </a:cubicBezTo>
                  <a:cubicBezTo>
                    <a:pt x="63" y="40"/>
                    <a:pt x="53" y="20"/>
                    <a:pt x="43" y="20"/>
                  </a:cubicBezTo>
                  <a:cubicBezTo>
                    <a:pt x="43" y="7"/>
                    <a:pt x="33" y="7"/>
                    <a:pt x="33" y="7"/>
                  </a:cubicBezTo>
                  <a:cubicBezTo>
                    <a:pt x="27" y="3"/>
                    <a:pt x="21" y="0"/>
                    <a:pt x="17"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5" name="Google Shape;1867;p46">
              <a:extLst>
                <a:ext uri="{FF2B5EF4-FFF2-40B4-BE49-F238E27FC236}">
                  <a16:creationId xmlns:a16="http://schemas.microsoft.com/office/drawing/2014/main" id="{7AB71483-8CBB-5012-14B0-92AF2182F7CC}"/>
                </a:ext>
              </a:extLst>
            </p:cNvPr>
            <p:cNvSpPr/>
            <p:nvPr/>
          </p:nvSpPr>
          <p:spPr>
            <a:xfrm flipH="1">
              <a:off x="7426256" y="3532897"/>
              <a:ext cx="206622" cy="52525"/>
            </a:xfrm>
            <a:custGeom>
              <a:avLst/>
              <a:gdLst/>
              <a:ahLst/>
              <a:cxnLst/>
              <a:rect l="l" t="t" r="r" b="b"/>
              <a:pathLst>
                <a:path w="1247" h="317" extrusionOk="0">
                  <a:moveTo>
                    <a:pt x="1230" y="0"/>
                  </a:moveTo>
                  <a:cubicBezTo>
                    <a:pt x="1226" y="0"/>
                    <a:pt x="1221" y="3"/>
                    <a:pt x="1217" y="7"/>
                  </a:cubicBezTo>
                  <a:cubicBezTo>
                    <a:pt x="1194" y="20"/>
                    <a:pt x="927" y="287"/>
                    <a:pt x="238" y="287"/>
                  </a:cubicBezTo>
                  <a:cubicBezTo>
                    <a:pt x="166" y="287"/>
                    <a:pt x="95" y="287"/>
                    <a:pt x="21" y="277"/>
                  </a:cubicBezTo>
                  <a:cubicBezTo>
                    <a:pt x="11" y="277"/>
                    <a:pt x="1" y="287"/>
                    <a:pt x="1" y="297"/>
                  </a:cubicBezTo>
                  <a:cubicBezTo>
                    <a:pt x="1" y="306"/>
                    <a:pt x="11" y="306"/>
                    <a:pt x="21" y="306"/>
                  </a:cubicBezTo>
                  <a:cubicBezTo>
                    <a:pt x="95" y="316"/>
                    <a:pt x="166" y="316"/>
                    <a:pt x="238" y="316"/>
                  </a:cubicBezTo>
                  <a:cubicBezTo>
                    <a:pt x="960" y="316"/>
                    <a:pt x="1236" y="30"/>
                    <a:pt x="1236" y="30"/>
                  </a:cubicBezTo>
                  <a:cubicBezTo>
                    <a:pt x="1246" y="20"/>
                    <a:pt x="1246" y="7"/>
                    <a:pt x="1236" y="7"/>
                  </a:cubicBezTo>
                  <a:cubicBezTo>
                    <a:pt x="1236" y="3"/>
                    <a:pt x="1234" y="0"/>
                    <a:pt x="1230"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 name="Google Shape;1868;p46">
              <a:extLst>
                <a:ext uri="{FF2B5EF4-FFF2-40B4-BE49-F238E27FC236}">
                  <a16:creationId xmlns:a16="http://schemas.microsoft.com/office/drawing/2014/main" id="{EAA3A082-3E17-740C-7D91-2C8146247275}"/>
                </a:ext>
              </a:extLst>
            </p:cNvPr>
            <p:cNvSpPr/>
            <p:nvPr/>
          </p:nvSpPr>
          <p:spPr>
            <a:xfrm flipH="1">
              <a:off x="7426256" y="3579126"/>
              <a:ext cx="206622" cy="52525"/>
            </a:xfrm>
            <a:custGeom>
              <a:avLst/>
              <a:gdLst/>
              <a:ahLst/>
              <a:cxnLst/>
              <a:rect l="l" t="t" r="r" b="b"/>
              <a:pathLst>
                <a:path w="1247" h="317" extrusionOk="0">
                  <a:moveTo>
                    <a:pt x="17" y="0"/>
                  </a:moveTo>
                  <a:cubicBezTo>
                    <a:pt x="13" y="0"/>
                    <a:pt x="11" y="3"/>
                    <a:pt x="11" y="8"/>
                  </a:cubicBezTo>
                  <a:cubicBezTo>
                    <a:pt x="1" y="8"/>
                    <a:pt x="1" y="18"/>
                    <a:pt x="11" y="27"/>
                  </a:cubicBezTo>
                  <a:cubicBezTo>
                    <a:pt x="11" y="27"/>
                    <a:pt x="290" y="317"/>
                    <a:pt x="1009" y="317"/>
                  </a:cubicBezTo>
                  <a:lnTo>
                    <a:pt x="1226" y="317"/>
                  </a:lnTo>
                  <a:cubicBezTo>
                    <a:pt x="1236" y="317"/>
                    <a:pt x="1246" y="307"/>
                    <a:pt x="1246" y="297"/>
                  </a:cubicBezTo>
                  <a:cubicBezTo>
                    <a:pt x="1246" y="284"/>
                    <a:pt x="1236" y="275"/>
                    <a:pt x="1226" y="275"/>
                  </a:cubicBezTo>
                  <a:cubicBezTo>
                    <a:pt x="1155" y="284"/>
                    <a:pt x="1083" y="284"/>
                    <a:pt x="1009" y="284"/>
                  </a:cubicBezTo>
                  <a:cubicBezTo>
                    <a:pt x="661" y="284"/>
                    <a:pt x="413" y="213"/>
                    <a:pt x="258" y="141"/>
                  </a:cubicBezTo>
                  <a:cubicBezTo>
                    <a:pt x="176" y="111"/>
                    <a:pt x="124" y="79"/>
                    <a:pt x="82" y="50"/>
                  </a:cubicBezTo>
                  <a:cubicBezTo>
                    <a:pt x="63" y="37"/>
                    <a:pt x="53" y="27"/>
                    <a:pt x="43" y="18"/>
                  </a:cubicBezTo>
                  <a:lnTo>
                    <a:pt x="33" y="8"/>
                  </a:lnTo>
                  <a:cubicBezTo>
                    <a:pt x="27" y="3"/>
                    <a:pt x="21" y="0"/>
                    <a:pt x="17"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7" name="Google Shape;1869;p46">
              <a:extLst>
                <a:ext uri="{FF2B5EF4-FFF2-40B4-BE49-F238E27FC236}">
                  <a16:creationId xmlns:a16="http://schemas.microsoft.com/office/drawing/2014/main" id="{243D45E6-69AB-CBF3-98C8-04622C090213}"/>
                </a:ext>
              </a:extLst>
            </p:cNvPr>
            <p:cNvSpPr/>
            <p:nvPr/>
          </p:nvSpPr>
          <p:spPr>
            <a:xfrm flipH="1">
              <a:off x="7426256" y="3579126"/>
              <a:ext cx="206622" cy="52525"/>
            </a:xfrm>
            <a:custGeom>
              <a:avLst/>
              <a:gdLst/>
              <a:ahLst/>
              <a:cxnLst/>
              <a:rect l="l" t="t" r="r" b="b"/>
              <a:pathLst>
                <a:path w="1247" h="317" extrusionOk="0">
                  <a:moveTo>
                    <a:pt x="1230" y="0"/>
                  </a:moveTo>
                  <a:cubicBezTo>
                    <a:pt x="1226" y="0"/>
                    <a:pt x="1221" y="3"/>
                    <a:pt x="1217" y="8"/>
                  </a:cubicBezTo>
                  <a:cubicBezTo>
                    <a:pt x="1194" y="18"/>
                    <a:pt x="927" y="284"/>
                    <a:pt x="238" y="284"/>
                  </a:cubicBezTo>
                  <a:cubicBezTo>
                    <a:pt x="166" y="284"/>
                    <a:pt x="95" y="284"/>
                    <a:pt x="21" y="275"/>
                  </a:cubicBezTo>
                  <a:cubicBezTo>
                    <a:pt x="11" y="275"/>
                    <a:pt x="1" y="284"/>
                    <a:pt x="1" y="297"/>
                  </a:cubicBezTo>
                  <a:cubicBezTo>
                    <a:pt x="1" y="307"/>
                    <a:pt x="11" y="317"/>
                    <a:pt x="21" y="317"/>
                  </a:cubicBezTo>
                  <a:lnTo>
                    <a:pt x="238" y="317"/>
                  </a:lnTo>
                  <a:cubicBezTo>
                    <a:pt x="960" y="317"/>
                    <a:pt x="1236" y="27"/>
                    <a:pt x="1236" y="27"/>
                  </a:cubicBezTo>
                  <a:cubicBezTo>
                    <a:pt x="1246" y="18"/>
                    <a:pt x="1246" y="8"/>
                    <a:pt x="1236" y="8"/>
                  </a:cubicBezTo>
                  <a:cubicBezTo>
                    <a:pt x="1236" y="3"/>
                    <a:pt x="1234" y="0"/>
                    <a:pt x="1230"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8" name="Google Shape;1870;p46">
              <a:extLst>
                <a:ext uri="{FF2B5EF4-FFF2-40B4-BE49-F238E27FC236}">
                  <a16:creationId xmlns:a16="http://schemas.microsoft.com/office/drawing/2014/main" id="{BEFCBCBE-1679-4CCD-0F36-D842F827668A}"/>
                </a:ext>
              </a:extLst>
            </p:cNvPr>
            <p:cNvSpPr/>
            <p:nvPr/>
          </p:nvSpPr>
          <p:spPr>
            <a:xfrm flipH="1">
              <a:off x="7426256" y="3628669"/>
              <a:ext cx="206622" cy="52525"/>
            </a:xfrm>
            <a:custGeom>
              <a:avLst/>
              <a:gdLst/>
              <a:ahLst/>
              <a:cxnLst/>
              <a:rect l="l" t="t" r="r" b="b"/>
              <a:pathLst>
                <a:path w="1247" h="317" extrusionOk="0">
                  <a:moveTo>
                    <a:pt x="17" y="0"/>
                  </a:moveTo>
                  <a:cubicBezTo>
                    <a:pt x="13" y="0"/>
                    <a:pt x="11" y="3"/>
                    <a:pt x="11" y="8"/>
                  </a:cubicBezTo>
                  <a:cubicBezTo>
                    <a:pt x="1" y="8"/>
                    <a:pt x="1" y="18"/>
                    <a:pt x="11" y="27"/>
                  </a:cubicBezTo>
                  <a:cubicBezTo>
                    <a:pt x="11" y="27"/>
                    <a:pt x="290" y="317"/>
                    <a:pt x="1009" y="317"/>
                  </a:cubicBezTo>
                  <a:cubicBezTo>
                    <a:pt x="1083" y="317"/>
                    <a:pt x="1155" y="317"/>
                    <a:pt x="1226" y="307"/>
                  </a:cubicBezTo>
                  <a:cubicBezTo>
                    <a:pt x="1236" y="307"/>
                    <a:pt x="1246" y="307"/>
                    <a:pt x="1246" y="294"/>
                  </a:cubicBezTo>
                  <a:cubicBezTo>
                    <a:pt x="1246" y="284"/>
                    <a:pt x="1236" y="275"/>
                    <a:pt x="1226" y="275"/>
                  </a:cubicBezTo>
                  <a:cubicBezTo>
                    <a:pt x="1155" y="284"/>
                    <a:pt x="1083" y="284"/>
                    <a:pt x="1009" y="284"/>
                  </a:cubicBezTo>
                  <a:cubicBezTo>
                    <a:pt x="661" y="284"/>
                    <a:pt x="413" y="213"/>
                    <a:pt x="258" y="141"/>
                  </a:cubicBezTo>
                  <a:cubicBezTo>
                    <a:pt x="176" y="109"/>
                    <a:pt x="124" y="69"/>
                    <a:pt x="82" y="47"/>
                  </a:cubicBezTo>
                  <a:cubicBezTo>
                    <a:pt x="63" y="37"/>
                    <a:pt x="53" y="18"/>
                    <a:pt x="43" y="18"/>
                  </a:cubicBezTo>
                  <a:cubicBezTo>
                    <a:pt x="43" y="8"/>
                    <a:pt x="33" y="8"/>
                    <a:pt x="33" y="8"/>
                  </a:cubicBezTo>
                  <a:cubicBezTo>
                    <a:pt x="27" y="3"/>
                    <a:pt x="21" y="0"/>
                    <a:pt x="17"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1871;p46">
              <a:extLst>
                <a:ext uri="{FF2B5EF4-FFF2-40B4-BE49-F238E27FC236}">
                  <a16:creationId xmlns:a16="http://schemas.microsoft.com/office/drawing/2014/main" id="{CD44DD79-848E-070F-199E-C14A0D519113}"/>
                </a:ext>
              </a:extLst>
            </p:cNvPr>
            <p:cNvSpPr/>
            <p:nvPr/>
          </p:nvSpPr>
          <p:spPr>
            <a:xfrm flipH="1">
              <a:off x="7426256" y="3628669"/>
              <a:ext cx="206622" cy="52525"/>
            </a:xfrm>
            <a:custGeom>
              <a:avLst/>
              <a:gdLst/>
              <a:ahLst/>
              <a:cxnLst/>
              <a:rect l="l" t="t" r="r" b="b"/>
              <a:pathLst>
                <a:path w="1247" h="317" extrusionOk="0">
                  <a:moveTo>
                    <a:pt x="1230" y="0"/>
                  </a:moveTo>
                  <a:cubicBezTo>
                    <a:pt x="1226" y="0"/>
                    <a:pt x="1221" y="3"/>
                    <a:pt x="1217" y="8"/>
                  </a:cubicBezTo>
                  <a:cubicBezTo>
                    <a:pt x="1194" y="18"/>
                    <a:pt x="927" y="284"/>
                    <a:pt x="238" y="284"/>
                  </a:cubicBezTo>
                  <a:cubicBezTo>
                    <a:pt x="166" y="284"/>
                    <a:pt x="95" y="284"/>
                    <a:pt x="21" y="275"/>
                  </a:cubicBezTo>
                  <a:cubicBezTo>
                    <a:pt x="11" y="275"/>
                    <a:pt x="1" y="284"/>
                    <a:pt x="1" y="294"/>
                  </a:cubicBezTo>
                  <a:cubicBezTo>
                    <a:pt x="1" y="307"/>
                    <a:pt x="11" y="307"/>
                    <a:pt x="21" y="307"/>
                  </a:cubicBezTo>
                  <a:cubicBezTo>
                    <a:pt x="95" y="317"/>
                    <a:pt x="166" y="317"/>
                    <a:pt x="238" y="317"/>
                  </a:cubicBezTo>
                  <a:cubicBezTo>
                    <a:pt x="960" y="317"/>
                    <a:pt x="1236" y="27"/>
                    <a:pt x="1236" y="27"/>
                  </a:cubicBezTo>
                  <a:cubicBezTo>
                    <a:pt x="1246" y="18"/>
                    <a:pt x="1246" y="8"/>
                    <a:pt x="1236" y="8"/>
                  </a:cubicBezTo>
                  <a:cubicBezTo>
                    <a:pt x="1236" y="3"/>
                    <a:pt x="1234" y="0"/>
                    <a:pt x="1230"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sp>
        <p:nvSpPr>
          <p:cNvPr id="100" name="Rectangle 99">
            <a:extLst>
              <a:ext uri="{FF2B5EF4-FFF2-40B4-BE49-F238E27FC236}">
                <a16:creationId xmlns:a16="http://schemas.microsoft.com/office/drawing/2014/main" id="{BADD04F2-DD44-AA01-6E90-0F5FB209C9AD}"/>
              </a:ext>
            </a:extLst>
          </p:cNvPr>
          <p:cNvSpPr/>
          <p:nvPr/>
        </p:nvSpPr>
        <p:spPr>
          <a:xfrm>
            <a:off x="1886556" y="802482"/>
            <a:ext cx="8129314" cy="923330"/>
          </a:xfrm>
          <a:prstGeom prst="rect">
            <a:avLst/>
          </a:prstGeom>
          <a:noFill/>
        </p:spPr>
        <p:txBody>
          <a:bodyPr wrap="square" lIns="91440" tIns="45720" rIns="91440" bIns="45720">
            <a:spAutoFit/>
          </a:bodyPr>
          <a:lstStyle/>
          <a:p>
            <a:pPr algn="ctr"/>
            <a:r>
              <a:rPr lang="en-US" sz="5400" b="1" dirty="0">
                <a:ln w="13462">
                  <a:solidFill>
                    <a:schemeClr val="bg1"/>
                  </a:solidFill>
                  <a:prstDash val="solid"/>
                </a:ln>
                <a:solidFill>
                  <a:srgbClr val="0066FF"/>
                </a:solidFill>
                <a:effectLst>
                  <a:outerShdw dist="38100" dir="2700000" algn="bl" rotWithShape="0">
                    <a:schemeClr val="accent5"/>
                  </a:outerShdw>
                </a:effectLst>
                <a:latin typeface="Cambria" panose="02040503050406030204" pitchFamily="18" charset="0"/>
                <a:ea typeface="Cambria" panose="02040503050406030204" pitchFamily="18" charset="0"/>
              </a:rPr>
              <a:t>LUYỆN ĐỌC TRƯỚC LỚP</a:t>
            </a:r>
          </a:p>
        </p:txBody>
      </p:sp>
      <p:grpSp>
        <p:nvGrpSpPr>
          <p:cNvPr id="101" name="Nhóm 5">
            <a:extLst>
              <a:ext uri="{FF2B5EF4-FFF2-40B4-BE49-F238E27FC236}">
                <a16:creationId xmlns:a16="http://schemas.microsoft.com/office/drawing/2014/main" id="{FAD13BDF-9701-7519-CB70-09DEF99531D3}"/>
              </a:ext>
            </a:extLst>
          </p:cNvPr>
          <p:cNvGrpSpPr/>
          <p:nvPr/>
        </p:nvGrpSpPr>
        <p:grpSpPr>
          <a:xfrm>
            <a:off x="3726364" y="2765361"/>
            <a:ext cx="6863663" cy="2517722"/>
            <a:chOff x="3305810" y="2754055"/>
            <a:chExt cx="5373302" cy="2214113"/>
          </a:xfrm>
        </p:grpSpPr>
        <p:grpSp>
          <p:nvGrpSpPr>
            <p:cNvPr id="102" name="Nhóm 17">
              <a:extLst>
                <a:ext uri="{FF2B5EF4-FFF2-40B4-BE49-F238E27FC236}">
                  <a16:creationId xmlns:a16="http://schemas.microsoft.com/office/drawing/2014/main" id="{4E7C4A85-ABB0-6BB4-19C7-518E17E2BCBC}"/>
                </a:ext>
              </a:extLst>
            </p:cNvPr>
            <p:cNvGrpSpPr/>
            <p:nvPr/>
          </p:nvGrpSpPr>
          <p:grpSpPr>
            <a:xfrm flipH="1">
              <a:off x="3305810" y="2754055"/>
              <a:ext cx="5373302" cy="2214113"/>
              <a:chOff x="878187" y="3415424"/>
              <a:chExt cx="3997245" cy="1885534"/>
            </a:xfrm>
          </p:grpSpPr>
          <p:grpSp>
            <p:nvGrpSpPr>
              <p:cNvPr id="113" name="Nhóm 19">
                <a:extLst>
                  <a:ext uri="{FF2B5EF4-FFF2-40B4-BE49-F238E27FC236}">
                    <a16:creationId xmlns:a16="http://schemas.microsoft.com/office/drawing/2014/main" id="{5CFF3B65-3203-7596-D0F5-ED60F7298C4D}"/>
                  </a:ext>
                </a:extLst>
              </p:cNvPr>
              <p:cNvGrpSpPr/>
              <p:nvPr/>
            </p:nvGrpSpPr>
            <p:grpSpPr>
              <a:xfrm>
                <a:off x="878187" y="3415424"/>
                <a:ext cx="3997245" cy="1885534"/>
                <a:chOff x="666377" y="1770292"/>
                <a:chExt cx="3997245" cy="1885534"/>
              </a:xfrm>
            </p:grpSpPr>
            <p:sp>
              <p:nvSpPr>
                <p:cNvPr id="118" name="Hình chữ nhật: Góc Tròn 12">
                  <a:extLst>
                    <a:ext uri="{FF2B5EF4-FFF2-40B4-BE49-F238E27FC236}">
                      <a16:creationId xmlns:a16="http://schemas.microsoft.com/office/drawing/2014/main" id="{6BBD26D4-96DB-2227-8A12-B45DCCB2F5EC}"/>
                    </a:ext>
                  </a:extLst>
                </p:cNvPr>
                <p:cNvSpPr/>
                <p:nvPr/>
              </p:nvSpPr>
              <p:spPr>
                <a:xfrm flipV="1">
                  <a:off x="666377" y="1770292"/>
                  <a:ext cx="3835423" cy="1753509"/>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dirty="0">
                    <a:ln>
                      <a:noFill/>
                    </a:ln>
                    <a:solidFill>
                      <a:srgbClr val="1E0E2F"/>
                    </a:solidFill>
                    <a:effectLst/>
                    <a:uLnTx/>
                    <a:uFillTx/>
                    <a:latin typeface="Cambria" panose="02040503050406030204" pitchFamily="18" charset="0"/>
                    <a:ea typeface="Cambria" panose="02040503050406030204" pitchFamily="18" charset="0"/>
                    <a:sym typeface="Arial"/>
                  </a:endParaRPr>
                </a:p>
              </p:txBody>
            </p:sp>
            <p:sp>
              <p:nvSpPr>
                <p:cNvPr id="119" name="Hình chữ nhật: Góc Tròn 12">
                  <a:extLst>
                    <a:ext uri="{FF2B5EF4-FFF2-40B4-BE49-F238E27FC236}">
                      <a16:creationId xmlns:a16="http://schemas.microsoft.com/office/drawing/2014/main" id="{F9E661F6-4D13-8BED-4654-EE56849ADB19}"/>
                    </a:ext>
                  </a:extLst>
                </p:cNvPr>
                <p:cNvSpPr/>
                <p:nvPr/>
              </p:nvSpPr>
              <p:spPr>
                <a:xfrm flipV="1">
                  <a:off x="872364" y="1877941"/>
                  <a:ext cx="3791258" cy="1777885"/>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noFill/>
                <a:ln>
                  <a:solidFill>
                    <a:srgbClr val="E56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a:ln>
                      <a:noFill/>
                    </a:ln>
                    <a:solidFill>
                      <a:srgbClr val="1E0E2F"/>
                    </a:solidFill>
                    <a:effectLst/>
                    <a:uLnTx/>
                    <a:uFillTx/>
                    <a:latin typeface="Cambria" panose="02040503050406030204" pitchFamily="18" charset="0"/>
                    <a:ea typeface="Cambria" panose="02040503050406030204" pitchFamily="18" charset="0"/>
                    <a:sym typeface="Arial"/>
                  </a:endParaRPr>
                </a:p>
              </p:txBody>
            </p:sp>
          </p:grpSp>
          <p:grpSp>
            <p:nvGrpSpPr>
              <p:cNvPr id="114" name="Nhóm 20">
                <a:extLst>
                  <a:ext uri="{FF2B5EF4-FFF2-40B4-BE49-F238E27FC236}">
                    <a16:creationId xmlns:a16="http://schemas.microsoft.com/office/drawing/2014/main" id="{DA93D17E-A0D8-B87A-151D-963752BEAECE}"/>
                  </a:ext>
                </a:extLst>
              </p:cNvPr>
              <p:cNvGrpSpPr/>
              <p:nvPr/>
            </p:nvGrpSpPr>
            <p:grpSpPr>
              <a:xfrm>
                <a:off x="890898" y="3583898"/>
                <a:ext cx="3709831" cy="1244349"/>
                <a:chOff x="717369" y="1915247"/>
                <a:chExt cx="3709831" cy="1244349"/>
              </a:xfrm>
            </p:grpSpPr>
            <p:sp>
              <p:nvSpPr>
                <p:cNvPr id="115" name="Hộp Văn bản 21">
                  <a:extLst>
                    <a:ext uri="{FF2B5EF4-FFF2-40B4-BE49-F238E27FC236}">
                      <a16:creationId xmlns:a16="http://schemas.microsoft.com/office/drawing/2014/main" id="{72E50631-A1E1-B364-FD84-C3CA713CE58F}"/>
                    </a:ext>
                  </a:extLst>
                </p:cNvPr>
                <p:cNvSpPr txBox="1"/>
                <p:nvPr/>
              </p:nvSpPr>
              <p:spPr>
                <a:xfrm>
                  <a:off x="717369" y="1915247"/>
                  <a:ext cx="3682248" cy="4379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rPr>
                    <a:t>1. </a:t>
                  </a:r>
                  <a:r>
                    <a:rPr kumimoji="0" lang="vi-VN" sz="3200" b="1" i="0" u="none" strike="noStrike" kern="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sym typeface="Arial"/>
                    </a:rPr>
                    <a:t>Đọc</a:t>
                  </a:r>
                  <a:r>
                    <a:rPr kumimoji="0" lang="vi-VN" sz="32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rPr>
                    <a:t> </a:t>
                  </a:r>
                  <a:r>
                    <a:rPr kumimoji="0" lang="vi-VN" sz="3200" b="1" i="0" u="none" strike="noStrike" kern="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sym typeface="Arial"/>
                    </a:rPr>
                    <a:t>đúng</a:t>
                  </a:r>
                  <a:endParaRPr kumimoji="0" lang="en-US" sz="32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endParaRPr>
                </a:p>
              </p:txBody>
            </p:sp>
            <p:sp>
              <p:nvSpPr>
                <p:cNvPr id="116" name="Hộp Văn bản 22">
                  <a:extLst>
                    <a:ext uri="{FF2B5EF4-FFF2-40B4-BE49-F238E27FC236}">
                      <a16:creationId xmlns:a16="http://schemas.microsoft.com/office/drawing/2014/main" id="{07238AC5-4C61-2E53-BDCF-C0817F7E10F9}"/>
                    </a:ext>
                  </a:extLst>
                </p:cNvPr>
                <p:cNvSpPr txBox="1"/>
                <p:nvPr/>
              </p:nvSpPr>
              <p:spPr>
                <a:xfrm>
                  <a:off x="736035" y="2343445"/>
                  <a:ext cx="3682248" cy="4379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chemeClr val="accent6"/>
                      </a:solidFill>
                      <a:effectLst/>
                      <a:uLnTx/>
                      <a:uFillTx/>
                      <a:latin typeface="Cambria" panose="02040503050406030204" pitchFamily="18" charset="0"/>
                      <a:ea typeface="Cambria" panose="02040503050406030204" pitchFamily="18" charset="0"/>
                      <a:sym typeface="Arial"/>
                    </a:rPr>
                    <a:t>2. </a:t>
                  </a:r>
                  <a:r>
                    <a:rPr kumimoji="0" lang="vi-VN" sz="3200" b="1" i="0" u="none" strike="noStrike" kern="0" cap="none" spc="0" normalizeH="0" baseline="0" noProof="0" dirty="0" err="1">
                      <a:ln>
                        <a:noFill/>
                      </a:ln>
                      <a:solidFill>
                        <a:schemeClr val="accent6"/>
                      </a:solidFill>
                      <a:effectLst/>
                      <a:uLnTx/>
                      <a:uFillTx/>
                      <a:latin typeface="Cambria" panose="02040503050406030204" pitchFamily="18" charset="0"/>
                      <a:ea typeface="Cambria" panose="02040503050406030204" pitchFamily="18" charset="0"/>
                      <a:sym typeface="Arial"/>
                    </a:rPr>
                    <a:t>Đọc</a:t>
                  </a:r>
                  <a:r>
                    <a:rPr kumimoji="0" lang="vi-VN" sz="3200" b="1" i="0" u="none" strike="noStrike" kern="0" cap="none" spc="0" normalizeH="0" baseline="0" noProof="0" dirty="0">
                      <a:ln>
                        <a:noFill/>
                      </a:ln>
                      <a:solidFill>
                        <a:schemeClr val="accent6"/>
                      </a:solidFill>
                      <a:effectLst/>
                      <a:uLnTx/>
                      <a:uFillTx/>
                      <a:latin typeface="Cambria" panose="02040503050406030204" pitchFamily="18" charset="0"/>
                      <a:ea typeface="Cambria" panose="02040503050406030204" pitchFamily="18" charset="0"/>
                      <a:sym typeface="Arial"/>
                    </a:rPr>
                    <a:t> to, </a:t>
                  </a:r>
                  <a:r>
                    <a:rPr kumimoji="0" lang="vi-VN" sz="3200" b="1" i="0" u="none" strike="noStrike" kern="0" cap="none" spc="0" normalizeH="0" baseline="0" noProof="0" dirty="0" err="1">
                      <a:ln>
                        <a:noFill/>
                      </a:ln>
                      <a:solidFill>
                        <a:schemeClr val="accent6"/>
                      </a:solidFill>
                      <a:effectLst/>
                      <a:uLnTx/>
                      <a:uFillTx/>
                      <a:latin typeface="Cambria" panose="02040503050406030204" pitchFamily="18" charset="0"/>
                      <a:ea typeface="Cambria" panose="02040503050406030204" pitchFamily="18" charset="0"/>
                      <a:sym typeface="Arial"/>
                    </a:rPr>
                    <a:t>rõ</a:t>
                  </a:r>
                  <a:endParaRPr kumimoji="0" lang="en-US" sz="3200" b="1" i="0" u="none" strike="noStrike" kern="0" cap="none" spc="0" normalizeH="0" baseline="0" noProof="0" dirty="0">
                    <a:ln>
                      <a:noFill/>
                    </a:ln>
                    <a:solidFill>
                      <a:schemeClr val="accent6"/>
                    </a:solidFill>
                    <a:effectLst/>
                    <a:uLnTx/>
                    <a:uFillTx/>
                    <a:latin typeface="Cambria" panose="02040503050406030204" pitchFamily="18" charset="0"/>
                    <a:ea typeface="Cambria" panose="02040503050406030204" pitchFamily="18" charset="0"/>
                    <a:sym typeface="Arial"/>
                  </a:endParaRPr>
                </a:p>
              </p:txBody>
            </p:sp>
            <p:sp>
              <p:nvSpPr>
                <p:cNvPr id="117" name="Hộp Văn bản 23">
                  <a:extLst>
                    <a:ext uri="{FF2B5EF4-FFF2-40B4-BE49-F238E27FC236}">
                      <a16:creationId xmlns:a16="http://schemas.microsoft.com/office/drawing/2014/main" id="{2D180E0C-F614-7FB2-5DF8-3338C6B44973}"/>
                    </a:ext>
                  </a:extLst>
                </p:cNvPr>
                <p:cNvSpPr txBox="1"/>
                <p:nvPr/>
              </p:nvSpPr>
              <p:spPr>
                <a:xfrm>
                  <a:off x="1156686" y="2721655"/>
                  <a:ext cx="3270514" cy="4379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rPr>
                    <a:t>3. Đọc ngắt, nghỉ đúng nhịp</a:t>
                  </a:r>
                  <a:endParaRPr kumimoji="0" lang="en-US"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endParaRPr>
                </a:p>
              </p:txBody>
            </p:sp>
          </p:grpSp>
        </p:grpSp>
        <p:grpSp>
          <p:nvGrpSpPr>
            <p:cNvPr id="103" name="Nhóm 7">
              <a:extLst>
                <a:ext uri="{FF2B5EF4-FFF2-40B4-BE49-F238E27FC236}">
                  <a16:creationId xmlns:a16="http://schemas.microsoft.com/office/drawing/2014/main" id="{99572E61-5951-F902-00E6-B0269AD63D56}"/>
                </a:ext>
              </a:extLst>
            </p:cNvPr>
            <p:cNvGrpSpPr/>
            <p:nvPr/>
          </p:nvGrpSpPr>
          <p:grpSpPr>
            <a:xfrm>
              <a:off x="5209405" y="2960573"/>
              <a:ext cx="2202950" cy="1861047"/>
              <a:chOff x="5209405" y="2960573"/>
              <a:chExt cx="2202950" cy="1861047"/>
            </a:xfrm>
          </p:grpSpPr>
          <p:pic>
            <p:nvPicPr>
              <p:cNvPr id="104" name="Hình ảnh 8">
                <a:extLst>
                  <a:ext uri="{FF2B5EF4-FFF2-40B4-BE49-F238E27FC236}">
                    <a16:creationId xmlns:a16="http://schemas.microsoft.com/office/drawing/2014/main" id="{7296FE9F-C115-1590-5576-376A93F507EE}"/>
                  </a:ext>
                </a:extLst>
              </p:cNvPr>
              <p:cNvPicPr>
                <a:picLocks noChangeAspect="1"/>
              </p:cNvPicPr>
              <p:nvPr/>
            </p:nvPicPr>
            <p:blipFill rotWithShape="1">
              <a:blip r:embed="rId2"/>
              <a:srcRect l="51268" t="8949" r="19792" b="48444"/>
              <a:stretch/>
            </p:blipFill>
            <p:spPr>
              <a:xfrm rot="20944439">
                <a:off x="5697698" y="2990179"/>
                <a:ext cx="582414" cy="482317"/>
              </a:xfrm>
              <a:prstGeom prst="rect">
                <a:avLst/>
              </a:prstGeom>
            </p:spPr>
          </p:pic>
          <p:pic>
            <p:nvPicPr>
              <p:cNvPr id="105" name="Hình ảnh 9">
                <a:extLst>
                  <a:ext uri="{FF2B5EF4-FFF2-40B4-BE49-F238E27FC236}">
                    <a16:creationId xmlns:a16="http://schemas.microsoft.com/office/drawing/2014/main" id="{0178809E-4177-C0B0-6F61-012AB219B83A}"/>
                  </a:ext>
                </a:extLst>
              </p:cNvPr>
              <p:cNvPicPr>
                <a:picLocks noChangeAspect="1"/>
              </p:cNvPicPr>
              <p:nvPr/>
            </p:nvPicPr>
            <p:blipFill rotWithShape="1">
              <a:blip r:embed="rId2"/>
              <a:srcRect l="51268" t="8949" r="19792" b="48444"/>
              <a:stretch/>
            </p:blipFill>
            <p:spPr>
              <a:xfrm rot="20944439">
                <a:off x="6251600" y="2977120"/>
                <a:ext cx="582414" cy="482317"/>
              </a:xfrm>
              <a:prstGeom prst="rect">
                <a:avLst/>
              </a:prstGeom>
            </p:spPr>
          </p:pic>
          <p:pic>
            <p:nvPicPr>
              <p:cNvPr id="106" name="Hình ảnh 10">
                <a:extLst>
                  <a:ext uri="{FF2B5EF4-FFF2-40B4-BE49-F238E27FC236}">
                    <a16:creationId xmlns:a16="http://schemas.microsoft.com/office/drawing/2014/main" id="{89EB3C85-1DA1-888E-A6B4-E49BBC867FB7}"/>
                  </a:ext>
                </a:extLst>
              </p:cNvPr>
              <p:cNvPicPr>
                <a:picLocks noChangeAspect="1"/>
              </p:cNvPicPr>
              <p:nvPr/>
            </p:nvPicPr>
            <p:blipFill rotWithShape="1">
              <a:blip r:embed="rId2"/>
              <a:srcRect l="51268" t="8949" r="19792" b="48444"/>
              <a:stretch/>
            </p:blipFill>
            <p:spPr>
              <a:xfrm rot="20944439">
                <a:off x="6819877" y="2960573"/>
                <a:ext cx="582414" cy="482317"/>
              </a:xfrm>
              <a:prstGeom prst="rect">
                <a:avLst/>
              </a:prstGeom>
            </p:spPr>
          </p:pic>
          <p:pic>
            <p:nvPicPr>
              <p:cNvPr id="107" name="Hình ảnh 11">
                <a:extLst>
                  <a:ext uri="{FF2B5EF4-FFF2-40B4-BE49-F238E27FC236}">
                    <a16:creationId xmlns:a16="http://schemas.microsoft.com/office/drawing/2014/main" id="{770C2531-DA65-CD32-A50E-C3C60FE40D9C}"/>
                  </a:ext>
                </a:extLst>
              </p:cNvPr>
              <p:cNvPicPr>
                <a:picLocks noChangeAspect="1"/>
              </p:cNvPicPr>
              <p:nvPr/>
            </p:nvPicPr>
            <p:blipFill rotWithShape="1">
              <a:blip r:embed="rId2"/>
              <a:srcRect l="51268" t="8949" r="19792" b="48444"/>
              <a:stretch/>
            </p:blipFill>
            <p:spPr>
              <a:xfrm rot="20944439">
                <a:off x="5708411" y="3463029"/>
                <a:ext cx="582414" cy="482317"/>
              </a:xfrm>
              <a:prstGeom prst="rect">
                <a:avLst/>
              </a:prstGeom>
            </p:spPr>
          </p:pic>
          <p:pic>
            <p:nvPicPr>
              <p:cNvPr id="108" name="Hình ảnh 12">
                <a:extLst>
                  <a:ext uri="{FF2B5EF4-FFF2-40B4-BE49-F238E27FC236}">
                    <a16:creationId xmlns:a16="http://schemas.microsoft.com/office/drawing/2014/main" id="{36CCCDEA-2396-B0FA-2F97-81D82E2E624F}"/>
                  </a:ext>
                </a:extLst>
              </p:cNvPr>
              <p:cNvPicPr>
                <a:picLocks noChangeAspect="1"/>
              </p:cNvPicPr>
              <p:nvPr/>
            </p:nvPicPr>
            <p:blipFill rotWithShape="1">
              <a:blip r:embed="rId2"/>
              <a:srcRect l="51268" t="8949" r="19792" b="48444"/>
              <a:stretch/>
            </p:blipFill>
            <p:spPr>
              <a:xfrm rot="20944439">
                <a:off x="6253973" y="3468164"/>
                <a:ext cx="582414" cy="482317"/>
              </a:xfrm>
              <a:prstGeom prst="rect">
                <a:avLst/>
              </a:prstGeom>
            </p:spPr>
          </p:pic>
          <p:pic>
            <p:nvPicPr>
              <p:cNvPr id="109" name="Hình ảnh 13">
                <a:extLst>
                  <a:ext uri="{FF2B5EF4-FFF2-40B4-BE49-F238E27FC236}">
                    <a16:creationId xmlns:a16="http://schemas.microsoft.com/office/drawing/2014/main" id="{E4DFD2B1-8B32-85D5-8C8E-BF60DEAFF92D}"/>
                  </a:ext>
                </a:extLst>
              </p:cNvPr>
              <p:cNvPicPr>
                <a:picLocks noChangeAspect="1"/>
              </p:cNvPicPr>
              <p:nvPr/>
            </p:nvPicPr>
            <p:blipFill rotWithShape="1">
              <a:blip r:embed="rId2"/>
              <a:srcRect l="51268" t="8949" r="19792" b="48444"/>
              <a:stretch/>
            </p:blipFill>
            <p:spPr>
              <a:xfrm rot="20944439">
                <a:off x="6829941" y="3446222"/>
                <a:ext cx="582414" cy="482317"/>
              </a:xfrm>
              <a:prstGeom prst="rect">
                <a:avLst/>
              </a:prstGeom>
            </p:spPr>
          </p:pic>
          <p:pic>
            <p:nvPicPr>
              <p:cNvPr id="110" name="Hình ảnh 14">
                <a:extLst>
                  <a:ext uri="{FF2B5EF4-FFF2-40B4-BE49-F238E27FC236}">
                    <a16:creationId xmlns:a16="http://schemas.microsoft.com/office/drawing/2014/main" id="{04883191-F042-3273-5EE2-C9C3BFDCF8D9}"/>
                  </a:ext>
                </a:extLst>
              </p:cNvPr>
              <p:cNvPicPr>
                <a:picLocks noChangeAspect="1"/>
              </p:cNvPicPr>
              <p:nvPr/>
            </p:nvPicPr>
            <p:blipFill rotWithShape="1">
              <a:blip r:embed="rId2"/>
              <a:srcRect l="51268" t="8949" r="19792" b="48444"/>
              <a:stretch/>
            </p:blipFill>
            <p:spPr>
              <a:xfrm rot="20944439">
                <a:off x="5209405" y="4339303"/>
                <a:ext cx="582414" cy="482317"/>
              </a:xfrm>
              <a:prstGeom prst="rect">
                <a:avLst/>
              </a:prstGeom>
            </p:spPr>
          </p:pic>
          <p:pic>
            <p:nvPicPr>
              <p:cNvPr id="111" name="Hình ảnh 15">
                <a:extLst>
                  <a:ext uri="{FF2B5EF4-FFF2-40B4-BE49-F238E27FC236}">
                    <a16:creationId xmlns:a16="http://schemas.microsoft.com/office/drawing/2014/main" id="{598C43A2-C0F9-7786-21A2-6C9A9AABC8E0}"/>
                  </a:ext>
                </a:extLst>
              </p:cNvPr>
              <p:cNvPicPr>
                <a:picLocks noChangeAspect="1"/>
              </p:cNvPicPr>
              <p:nvPr/>
            </p:nvPicPr>
            <p:blipFill rotWithShape="1">
              <a:blip r:embed="rId2"/>
              <a:srcRect l="51268" t="8949" r="19792" b="48444"/>
              <a:stretch/>
            </p:blipFill>
            <p:spPr>
              <a:xfrm rot="20944439">
                <a:off x="5736176" y="4339303"/>
                <a:ext cx="582414" cy="482317"/>
              </a:xfrm>
              <a:prstGeom prst="rect">
                <a:avLst/>
              </a:prstGeom>
            </p:spPr>
          </p:pic>
          <p:pic>
            <p:nvPicPr>
              <p:cNvPr id="112" name="Hình ảnh 16">
                <a:extLst>
                  <a:ext uri="{FF2B5EF4-FFF2-40B4-BE49-F238E27FC236}">
                    <a16:creationId xmlns:a16="http://schemas.microsoft.com/office/drawing/2014/main" id="{521F48D3-B004-96CD-3152-0BCF358186F0}"/>
                  </a:ext>
                </a:extLst>
              </p:cNvPr>
              <p:cNvPicPr>
                <a:picLocks noChangeAspect="1"/>
              </p:cNvPicPr>
              <p:nvPr/>
            </p:nvPicPr>
            <p:blipFill rotWithShape="1">
              <a:blip r:embed="rId2"/>
              <a:srcRect l="51268" t="8949" r="19792" b="48444"/>
              <a:stretch/>
            </p:blipFill>
            <p:spPr>
              <a:xfrm rot="20944439">
                <a:off x="6271149" y="4333636"/>
                <a:ext cx="582414" cy="482317"/>
              </a:xfrm>
              <a:prstGeom prst="rect">
                <a:avLst/>
              </a:prstGeom>
            </p:spPr>
          </p:pic>
        </p:grpSp>
      </p:grpSp>
      <p:sp>
        <p:nvSpPr>
          <p:cNvPr id="120" name="Rectangle 119">
            <a:extLst>
              <a:ext uri="{FF2B5EF4-FFF2-40B4-BE49-F238E27FC236}">
                <a16:creationId xmlns:a16="http://schemas.microsoft.com/office/drawing/2014/main" id="{1804DA55-7733-83FF-EA7D-7D2979579064}"/>
              </a:ext>
            </a:extLst>
          </p:cNvPr>
          <p:cNvSpPr/>
          <p:nvPr/>
        </p:nvSpPr>
        <p:spPr>
          <a:xfrm>
            <a:off x="4313944" y="2002164"/>
            <a:ext cx="5601124" cy="707886"/>
          </a:xfrm>
          <a:prstGeom prst="rect">
            <a:avLst/>
          </a:prstGeom>
        </p:spPr>
        <p:txBody>
          <a:bodyPr wrap="square">
            <a:spAutoFit/>
          </a:bodyPr>
          <a:lstStyle/>
          <a:p>
            <a:pPr algn="ctr"/>
            <a:r>
              <a:rPr lang="pt-BR" sz="4000" b="1" dirty="0">
                <a:solidFill>
                  <a:srgbClr val="FF0000"/>
                </a:solidFill>
                <a:latin typeface="Cambria" panose="02040503050406030204" pitchFamily="18" charset="0"/>
                <a:ea typeface="Cambria" panose="02040503050406030204" pitchFamily="18" charset="0"/>
              </a:rPr>
              <a:t>Tiêu chí đánh giá</a:t>
            </a:r>
          </a:p>
        </p:txBody>
      </p:sp>
    </p:spTree>
    <p:extLst>
      <p:ext uri="{BB962C8B-B14F-4D97-AF65-F5344CB8AC3E}">
        <p14:creationId xmlns:p14="http://schemas.microsoft.com/office/powerpoint/2010/main" val="3779672249"/>
      </p:ext>
    </p:extLst>
  </p:cSld>
  <p:clrMapOvr>
    <a:masterClrMapping/>
  </p:clrMapOvr>
  <p:transition spd="slow">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0" y="3812345"/>
            <a:ext cx="12192000" cy="3045655"/>
            <a:chOff x="0" y="3812345"/>
            <a:chExt cx="12192000" cy="3045655"/>
          </a:xfrm>
        </p:grpSpPr>
        <p:pic>
          <p:nvPicPr>
            <p:cNvPr id="3"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201"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
        <p:nvSpPr>
          <p:cNvPr id="190" name="îṩ1iďê"/>
          <p:cNvSpPr/>
          <p:nvPr/>
        </p:nvSpPr>
        <p:spPr bwMode="auto">
          <a:xfrm>
            <a:off x="9204826" y="2942563"/>
            <a:ext cx="2052638" cy="787400"/>
          </a:xfrm>
          <a:custGeom>
            <a:avLst/>
            <a:gdLst>
              <a:gd name="T0" fmla="*/ 36 w 622"/>
              <a:gd name="T1" fmla="*/ 187 h 239"/>
              <a:gd name="T2" fmla="*/ 40 w 622"/>
              <a:gd name="T3" fmla="*/ 187 h 239"/>
              <a:gd name="T4" fmla="*/ 40 w 622"/>
              <a:gd name="T5" fmla="*/ 182 h 239"/>
              <a:gd name="T6" fmla="*/ 71 w 622"/>
              <a:gd name="T7" fmla="*/ 150 h 239"/>
              <a:gd name="T8" fmla="*/ 94 w 622"/>
              <a:gd name="T9" fmla="*/ 159 h 239"/>
              <a:gd name="T10" fmla="*/ 121 w 622"/>
              <a:gd name="T11" fmla="*/ 145 h 239"/>
              <a:gd name="T12" fmla="*/ 148 w 622"/>
              <a:gd name="T13" fmla="*/ 158 h 239"/>
              <a:gd name="T14" fmla="*/ 163 w 622"/>
              <a:gd name="T15" fmla="*/ 152 h 239"/>
              <a:gd name="T16" fmla="*/ 164 w 622"/>
              <a:gd name="T17" fmla="*/ 152 h 239"/>
              <a:gd name="T18" fmla="*/ 163 w 622"/>
              <a:gd name="T19" fmla="*/ 149 h 239"/>
              <a:gd name="T20" fmla="*/ 196 w 622"/>
              <a:gd name="T21" fmla="*/ 116 h 239"/>
              <a:gd name="T22" fmla="*/ 216 w 622"/>
              <a:gd name="T23" fmla="*/ 123 h 239"/>
              <a:gd name="T24" fmla="*/ 242 w 622"/>
              <a:gd name="T25" fmla="*/ 102 h 239"/>
              <a:gd name="T26" fmla="*/ 255 w 622"/>
              <a:gd name="T27" fmla="*/ 105 h 239"/>
              <a:gd name="T28" fmla="*/ 255 w 622"/>
              <a:gd name="T29" fmla="*/ 100 h 239"/>
              <a:gd name="T30" fmla="*/ 306 w 622"/>
              <a:gd name="T31" fmla="*/ 49 h 239"/>
              <a:gd name="T32" fmla="*/ 328 w 622"/>
              <a:gd name="T33" fmla="*/ 54 h 239"/>
              <a:gd name="T34" fmla="*/ 388 w 622"/>
              <a:gd name="T35" fmla="*/ 0 h 239"/>
              <a:gd name="T36" fmla="*/ 448 w 622"/>
              <a:gd name="T37" fmla="*/ 59 h 239"/>
              <a:gd name="T38" fmla="*/ 452 w 622"/>
              <a:gd name="T39" fmla="*/ 59 h 239"/>
              <a:gd name="T40" fmla="*/ 498 w 622"/>
              <a:gd name="T41" fmla="*/ 91 h 239"/>
              <a:gd name="T42" fmla="*/ 531 w 622"/>
              <a:gd name="T43" fmla="*/ 126 h 239"/>
              <a:gd name="T44" fmla="*/ 530 w 622"/>
              <a:gd name="T45" fmla="*/ 136 h 239"/>
              <a:gd name="T46" fmla="*/ 542 w 622"/>
              <a:gd name="T47" fmla="*/ 134 h 239"/>
              <a:gd name="T48" fmla="*/ 582 w 622"/>
              <a:gd name="T49" fmla="*/ 174 h 239"/>
              <a:gd name="T50" fmla="*/ 579 w 622"/>
              <a:gd name="T51" fmla="*/ 188 h 239"/>
              <a:gd name="T52" fmla="*/ 586 w 622"/>
              <a:gd name="T53" fmla="*/ 187 h 239"/>
              <a:gd name="T54" fmla="*/ 622 w 622"/>
              <a:gd name="T55" fmla="*/ 213 h 239"/>
              <a:gd name="T56" fmla="*/ 592 w 622"/>
              <a:gd name="T57" fmla="*/ 239 h 239"/>
              <a:gd name="T58" fmla="*/ 592 w 622"/>
              <a:gd name="T59" fmla="*/ 239 h 239"/>
              <a:gd name="T60" fmla="*/ 36 w 622"/>
              <a:gd name="T61" fmla="*/ 239 h 239"/>
              <a:gd name="T62" fmla="*/ 0 w 622"/>
              <a:gd name="T63" fmla="*/ 213 h 239"/>
              <a:gd name="T64" fmla="*/ 36 w 622"/>
              <a:gd name="T65" fmla="*/ 18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22" h="239">
                <a:moveTo>
                  <a:pt x="36" y="187"/>
                </a:moveTo>
                <a:cubicBezTo>
                  <a:pt x="38" y="187"/>
                  <a:pt x="39" y="187"/>
                  <a:pt x="40" y="187"/>
                </a:cubicBezTo>
                <a:cubicBezTo>
                  <a:pt x="40" y="186"/>
                  <a:pt x="40" y="184"/>
                  <a:pt x="40" y="182"/>
                </a:cubicBezTo>
                <a:cubicBezTo>
                  <a:pt x="40" y="164"/>
                  <a:pt x="54" y="150"/>
                  <a:pt x="71" y="150"/>
                </a:cubicBezTo>
                <a:cubicBezTo>
                  <a:pt x="80" y="150"/>
                  <a:pt x="88" y="154"/>
                  <a:pt x="94" y="159"/>
                </a:cubicBezTo>
                <a:cubicBezTo>
                  <a:pt x="100" y="151"/>
                  <a:pt x="110" y="145"/>
                  <a:pt x="121" y="145"/>
                </a:cubicBezTo>
                <a:cubicBezTo>
                  <a:pt x="132" y="145"/>
                  <a:pt x="142" y="150"/>
                  <a:pt x="148" y="158"/>
                </a:cubicBezTo>
                <a:cubicBezTo>
                  <a:pt x="152" y="155"/>
                  <a:pt x="157" y="152"/>
                  <a:pt x="163" y="152"/>
                </a:cubicBezTo>
                <a:cubicBezTo>
                  <a:pt x="163" y="152"/>
                  <a:pt x="163" y="152"/>
                  <a:pt x="164" y="152"/>
                </a:cubicBezTo>
                <a:cubicBezTo>
                  <a:pt x="164" y="151"/>
                  <a:pt x="163" y="150"/>
                  <a:pt x="163" y="149"/>
                </a:cubicBezTo>
                <a:cubicBezTo>
                  <a:pt x="163" y="131"/>
                  <a:pt x="178" y="116"/>
                  <a:pt x="196" y="116"/>
                </a:cubicBezTo>
                <a:cubicBezTo>
                  <a:pt x="203" y="116"/>
                  <a:pt x="210" y="119"/>
                  <a:pt x="216" y="123"/>
                </a:cubicBezTo>
                <a:cubicBezTo>
                  <a:pt x="219" y="111"/>
                  <a:pt x="229" y="102"/>
                  <a:pt x="242" y="102"/>
                </a:cubicBezTo>
                <a:cubicBezTo>
                  <a:pt x="247" y="102"/>
                  <a:pt x="251" y="103"/>
                  <a:pt x="255" y="105"/>
                </a:cubicBezTo>
                <a:cubicBezTo>
                  <a:pt x="255" y="103"/>
                  <a:pt x="255" y="101"/>
                  <a:pt x="255" y="100"/>
                </a:cubicBezTo>
                <a:cubicBezTo>
                  <a:pt x="255" y="71"/>
                  <a:pt x="277" y="49"/>
                  <a:pt x="306" y="49"/>
                </a:cubicBezTo>
                <a:cubicBezTo>
                  <a:pt x="314" y="49"/>
                  <a:pt x="321" y="51"/>
                  <a:pt x="328" y="54"/>
                </a:cubicBezTo>
                <a:cubicBezTo>
                  <a:pt x="331" y="24"/>
                  <a:pt x="357" y="0"/>
                  <a:pt x="388" y="0"/>
                </a:cubicBezTo>
                <a:cubicBezTo>
                  <a:pt x="421" y="0"/>
                  <a:pt x="448" y="27"/>
                  <a:pt x="448" y="59"/>
                </a:cubicBezTo>
                <a:cubicBezTo>
                  <a:pt x="450" y="59"/>
                  <a:pt x="451" y="59"/>
                  <a:pt x="452" y="59"/>
                </a:cubicBezTo>
                <a:cubicBezTo>
                  <a:pt x="473" y="59"/>
                  <a:pt x="491" y="72"/>
                  <a:pt x="498" y="91"/>
                </a:cubicBezTo>
                <a:cubicBezTo>
                  <a:pt x="516" y="92"/>
                  <a:pt x="531" y="107"/>
                  <a:pt x="531" y="126"/>
                </a:cubicBezTo>
                <a:cubicBezTo>
                  <a:pt x="531" y="129"/>
                  <a:pt x="530" y="133"/>
                  <a:pt x="530" y="136"/>
                </a:cubicBezTo>
                <a:cubicBezTo>
                  <a:pt x="534" y="135"/>
                  <a:pt x="538" y="134"/>
                  <a:pt x="542" y="134"/>
                </a:cubicBezTo>
                <a:cubicBezTo>
                  <a:pt x="564" y="134"/>
                  <a:pt x="582" y="152"/>
                  <a:pt x="582" y="174"/>
                </a:cubicBezTo>
                <a:cubicBezTo>
                  <a:pt x="582" y="179"/>
                  <a:pt x="581" y="183"/>
                  <a:pt x="579" y="188"/>
                </a:cubicBezTo>
                <a:cubicBezTo>
                  <a:pt x="581" y="187"/>
                  <a:pt x="584" y="187"/>
                  <a:pt x="586" y="187"/>
                </a:cubicBezTo>
                <a:cubicBezTo>
                  <a:pt x="606" y="187"/>
                  <a:pt x="622" y="199"/>
                  <a:pt x="622" y="213"/>
                </a:cubicBezTo>
                <a:cubicBezTo>
                  <a:pt x="622" y="226"/>
                  <a:pt x="609" y="237"/>
                  <a:pt x="592" y="239"/>
                </a:cubicBezTo>
                <a:cubicBezTo>
                  <a:pt x="592" y="239"/>
                  <a:pt x="592" y="239"/>
                  <a:pt x="592" y="239"/>
                </a:cubicBezTo>
                <a:cubicBezTo>
                  <a:pt x="36" y="239"/>
                  <a:pt x="36" y="239"/>
                  <a:pt x="36" y="239"/>
                </a:cubicBezTo>
                <a:cubicBezTo>
                  <a:pt x="16" y="239"/>
                  <a:pt x="0" y="228"/>
                  <a:pt x="0" y="213"/>
                </a:cubicBezTo>
                <a:cubicBezTo>
                  <a:pt x="0" y="199"/>
                  <a:pt x="16" y="187"/>
                  <a:pt x="36" y="187"/>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1" name="íşļîďe"/>
          <p:cNvSpPr/>
          <p:nvPr/>
        </p:nvSpPr>
        <p:spPr bwMode="auto">
          <a:xfrm>
            <a:off x="7967662" y="1475578"/>
            <a:ext cx="1139762" cy="436851"/>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4" name="îSḷide"/>
          <p:cNvSpPr/>
          <p:nvPr/>
        </p:nvSpPr>
        <p:spPr bwMode="auto">
          <a:xfrm>
            <a:off x="3448050" y="905669"/>
            <a:ext cx="492125" cy="379413"/>
          </a:xfrm>
          <a:custGeom>
            <a:avLst/>
            <a:gdLst>
              <a:gd name="T0" fmla="*/ 142 w 149"/>
              <a:gd name="T1" fmla="*/ 113 h 115"/>
              <a:gd name="T2" fmla="*/ 53 w 149"/>
              <a:gd name="T3" fmla="*/ 77 h 115"/>
              <a:gd name="T4" fmla="*/ 35 w 149"/>
              <a:gd name="T5" fmla="*/ 12 h 115"/>
              <a:gd name="T6" fmla="*/ 148 w 149"/>
              <a:gd name="T7" fmla="*/ 108 h 115"/>
              <a:gd name="T8" fmla="*/ 142 w 149"/>
              <a:gd name="T9" fmla="*/ 113 h 115"/>
            </a:gdLst>
            <a:ahLst/>
            <a:cxnLst>
              <a:cxn ang="0">
                <a:pos x="T0" y="T1"/>
              </a:cxn>
              <a:cxn ang="0">
                <a:pos x="T2" y="T3"/>
              </a:cxn>
              <a:cxn ang="0">
                <a:pos x="T4" y="T5"/>
              </a:cxn>
              <a:cxn ang="0">
                <a:pos x="T6" y="T7"/>
              </a:cxn>
              <a:cxn ang="0">
                <a:pos x="T8" y="T9"/>
              </a:cxn>
            </a:cxnLst>
            <a:rect l="0" t="0" r="r" b="b"/>
            <a:pathLst>
              <a:path w="149" h="115">
                <a:moveTo>
                  <a:pt x="142" y="113"/>
                </a:moveTo>
                <a:cubicBezTo>
                  <a:pt x="128" y="104"/>
                  <a:pt x="101" y="89"/>
                  <a:pt x="53" y="77"/>
                </a:cubicBezTo>
                <a:cubicBezTo>
                  <a:pt x="0" y="60"/>
                  <a:pt x="14" y="21"/>
                  <a:pt x="35" y="12"/>
                </a:cubicBezTo>
                <a:cubicBezTo>
                  <a:pt x="62" y="0"/>
                  <a:pt x="127" y="33"/>
                  <a:pt x="148" y="108"/>
                </a:cubicBezTo>
                <a:cubicBezTo>
                  <a:pt x="149" y="112"/>
                  <a:pt x="145" y="115"/>
                  <a:pt x="142" y="11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5" name="íśḻîḋe"/>
          <p:cNvSpPr/>
          <p:nvPr/>
        </p:nvSpPr>
        <p:spPr bwMode="auto">
          <a:xfrm>
            <a:off x="3429000" y="1254919"/>
            <a:ext cx="342900" cy="207963"/>
          </a:xfrm>
          <a:custGeom>
            <a:avLst/>
            <a:gdLst>
              <a:gd name="T0" fmla="*/ 101 w 104"/>
              <a:gd name="T1" fmla="*/ 34 h 63"/>
              <a:gd name="T2" fmla="*/ 42 w 104"/>
              <a:gd name="T3" fmla="*/ 51 h 63"/>
              <a:gd name="T4" fmla="*/ 7 w 104"/>
              <a:gd name="T5" fmla="*/ 25 h 63"/>
              <a:gd name="T6" fmla="*/ 102 w 104"/>
              <a:gd name="T7" fmla="*/ 29 h 63"/>
              <a:gd name="T8" fmla="*/ 101 w 104"/>
              <a:gd name="T9" fmla="*/ 34 h 63"/>
            </a:gdLst>
            <a:ahLst/>
            <a:cxnLst>
              <a:cxn ang="0">
                <a:pos x="T0" y="T1"/>
              </a:cxn>
              <a:cxn ang="0">
                <a:pos x="T2" y="T3"/>
              </a:cxn>
              <a:cxn ang="0">
                <a:pos x="T4" y="T5"/>
              </a:cxn>
              <a:cxn ang="0">
                <a:pos x="T6" y="T7"/>
              </a:cxn>
              <a:cxn ang="0">
                <a:pos x="T8" y="T9"/>
              </a:cxn>
            </a:cxnLst>
            <a:rect l="0" t="0" r="r" b="b"/>
            <a:pathLst>
              <a:path w="104" h="63">
                <a:moveTo>
                  <a:pt x="101" y="34"/>
                </a:moveTo>
                <a:cubicBezTo>
                  <a:pt x="91" y="35"/>
                  <a:pt x="71" y="38"/>
                  <a:pt x="42" y="51"/>
                </a:cubicBezTo>
                <a:cubicBezTo>
                  <a:pt x="9" y="63"/>
                  <a:pt x="0" y="38"/>
                  <a:pt x="7" y="25"/>
                </a:cubicBezTo>
                <a:cubicBezTo>
                  <a:pt x="16" y="8"/>
                  <a:pt x="62" y="0"/>
                  <a:pt x="102" y="29"/>
                </a:cubicBezTo>
                <a:cubicBezTo>
                  <a:pt x="104" y="31"/>
                  <a:pt x="103" y="34"/>
                  <a:pt x="101" y="34"/>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6" name="is1ïḑe"/>
          <p:cNvSpPr/>
          <p:nvPr/>
        </p:nvSpPr>
        <p:spPr bwMode="auto">
          <a:xfrm>
            <a:off x="7500938" y="3829844"/>
            <a:ext cx="465138" cy="415925"/>
          </a:xfrm>
          <a:custGeom>
            <a:avLst/>
            <a:gdLst>
              <a:gd name="T0" fmla="*/ 8 w 141"/>
              <a:gd name="T1" fmla="*/ 3 h 126"/>
              <a:gd name="T2" fmla="*/ 91 w 141"/>
              <a:gd name="T3" fmla="*/ 51 h 126"/>
              <a:gd name="T4" fmla="*/ 98 w 141"/>
              <a:gd name="T5" fmla="*/ 118 h 126"/>
              <a:gd name="T6" fmla="*/ 1 w 141"/>
              <a:gd name="T7" fmla="*/ 7 h 126"/>
              <a:gd name="T8" fmla="*/ 8 w 141"/>
              <a:gd name="T9" fmla="*/ 3 h 126"/>
            </a:gdLst>
            <a:ahLst/>
            <a:cxnLst>
              <a:cxn ang="0">
                <a:pos x="T0" y="T1"/>
              </a:cxn>
              <a:cxn ang="0">
                <a:pos x="T2" y="T3"/>
              </a:cxn>
              <a:cxn ang="0">
                <a:pos x="T4" y="T5"/>
              </a:cxn>
              <a:cxn ang="0">
                <a:pos x="T6" y="T7"/>
              </a:cxn>
              <a:cxn ang="0">
                <a:pos x="T8" y="T9"/>
              </a:cxn>
            </a:cxnLst>
            <a:rect l="0" t="0" r="r" b="b"/>
            <a:pathLst>
              <a:path w="141" h="126">
                <a:moveTo>
                  <a:pt x="8" y="3"/>
                </a:moveTo>
                <a:cubicBezTo>
                  <a:pt x="20" y="13"/>
                  <a:pt x="45" y="33"/>
                  <a:pt x="91" y="51"/>
                </a:cubicBezTo>
                <a:cubicBezTo>
                  <a:pt x="141" y="75"/>
                  <a:pt x="121" y="112"/>
                  <a:pt x="98" y="118"/>
                </a:cubicBezTo>
                <a:cubicBezTo>
                  <a:pt x="70" y="126"/>
                  <a:pt x="11" y="83"/>
                  <a:pt x="1" y="7"/>
                </a:cubicBezTo>
                <a:cubicBezTo>
                  <a:pt x="0" y="2"/>
                  <a:pt x="5" y="0"/>
                  <a:pt x="8" y="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7" name="îSḷîḑe"/>
          <p:cNvSpPr/>
          <p:nvPr/>
        </p:nvSpPr>
        <p:spPr bwMode="auto">
          <a:xfrm>
            <a:off x="7678738" y="3720306"/>
            <a:ext cx="342900" cy="182563"/>
          </a:xfrm>
          <a:custGeom>
            <a:avLst/>
            <a:gdLst>
              <a:gd name="T0" fmla="*/ 4 w 104"/>
              <a:gd name="T1" fmla="*/ 15 h 55"/>
              <a:gd name="T2" fmla="*/ 65 w 104"/>
              <a:gd name="T3" fmla="*/ 7 h 55"/>
              <a:gd name="T4" fmla="*/ 95 w 104"/>
              <a:gd name="T5" fmla="*/ 38 h 55"/>
              <a:gd name="T6" fmla="*/ 2 w 104"/>
              <a:gd name="T7" fmla="*/ 20 h 55"/>
              <a:gd name="T8" fmla="*/ 4 w 104"/>
              <a:gd name="T9" fmla="*/ 15 h 55"/>
            </a:gdLst>
            <a:ahLst/>
            <a:cxnLst>
              <a:cxn ang="0">
                <a:pos x="T0" y="T1"/>
              </a:cxn>
              <a:cxn ang="0">
                <a:pos x="T2" y="T3"/>
              </a:cxn>
              <a:cxn ang="0">
                <a:pos x="T4" y="T5"/>
              </a:cxn>
              <a:cxn ang="0">
                <a:pos x="T6" y="T7"/>
              </a:cxn>
              <a:cxn ang="0">
                <a:pos x="T8" y="T9"/>
              </a:cxn>
            </a:cxnLst>
            <a:rect l="0" t="0" r="r" b="b"/>
            <a:pathLst>
              <a:path w="104" h="55">
                <a:moveTo>
                  <a:pt x="4" y="15"/>
                </a:moveTo>
                <a:cubicBezTo>
                  <a:pt x="15" y="16"/>
                  <a:pt x="35" y="16"/>
                  <a:pt x="65" y="7"/>
                </a:cubicBezTo>
                <a:cubicBezTo>
                  <a:pt x="100" y="0"/>
                  <a:pt x="104" y="26"/>
                  <a:pt x="95" y="38"/>
                </a:cubicBezTo>
                <a:cubicBezTo>
                  <a:pt x="84" y="54"/>
                  <a:pt x="37" y="55"/>
                  <a:pt x="2" y="20"/>
                </a:cubicBezTo>
                <a:cubicBezTo>
                  <a:pt x="0" y="18"/>
                  <a:pt x="2" y="15"/>
                  <a:pt x="4" y="15"/>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nvGrpSpPr>
          <p:cNvPr id="5" name="组合 4"/>
          <p:cNvGrpSpPr/>
          <p:nvPr/>
        </p:nvGrpSpPr>
        <p:grpSpPr>
          <a:xfrm>
            <a:off x="3448050" y="1739265"/>
            <a:ext cx="6196330" cy="3194050"/>
            <a:chOff x="3860800" y="935831"/>
            <a:chExt cx="4537075" cy="3194050"/>
          </a:xfrm>
          <a:solidFill>
            <a:srgbClr val="FFC000"/>
          </a:solidFill>
        </p:grpSpPr>
        <p:sp>
          <p:nvSpPr>
            <p:cNvPr id="193" name="íslîḋê"/>
            <p:cNvSpPr/>
            <p:nvPr/>
          </p:nvSpPr>
          <p:spPr bwMode="auto">
            <a:xfrm>
              <a:off x="3860800" y="935831"/>
              <a:ext cx="4537075" cy="3194050"/>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8" name="íslîḋê"/>
            <p:cNvSpPr/>
            <p:nvPr/>
          </p:nvSpPr>
          <p:spPr bwMode="auto">
            <a:xfrm>
              <a:off x="4069047" y="1027842"/>
              <a:ext cx="4120580" cy="2975643"/>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solidFill>
                <a:schemeClr val="bg2">
                  <a:lumMod val="50000"/>
                </a:schemeClr>
              </a:solidFill>
              <a:prstDash val="lgDash"/>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sp>
        <p:nvSpPr>
          <p:cNvPr id="192" name="íṩlïḑê"/>
          <p:cNvSpPr/>
          <p:nvPr/>
        </p:nvSpPr>
        <p:spPr bwMode="auto">
          <a:xfrm>
            <a:off x="3188335" y="3829685"/>
            <a:ext cx="1867535" cy="838200"/>
          </a:xfrm>
          <a:custGeom>
            <a:avLst/>
            <a:gdLst>
              <a:gd name="T0" fmla="*/ 249 w 264"/>
              <a:gd name="T1" fmla="*/ 79 h 101"/>
              <a:gd name="T2" fmla="*/ 247 w 264"/>
              <a:gd name="T3" fmla="*/ 79 h 101"/>
              <a:gd name="T4" fmla="*/ 248 w 264"/>
              <a:gd name="T5" fmla="*/ 77 h 101"/>
              <a:gd name="T6" fmla="*/ 234 w 264"/>
              <a:gd name="T7" fmla="*/ 63 h 101"/>
              <a:gd name="T8" fmla="*/ 225 w 264"/>
              <a:gd name="T9" fmla="*/ 67 h 101"/>
              <a:gd name="T10" fmla="*/ 213 w 264"/>
              <a:gd name="T11" fmla="*/ 61 h 101"/>
              <a:gd name="T12" fmla="*/ 202 w 264"/>
              <a:gd name="T13" fmla="*/ 67 h 101"/>
              <a:gd name="T14" fmla="*/ 195 w 264"/>
              <a:gd name="T15" fmla="*/ 64 h 101"/>
              <a:gd name="T16" fmla="*/ 195 w 264"/>
              <a:gd name="T17" fmla="*/ 64 h 101"/>
              <a:gd name="T18" fmla="*/ 195 w 264"/>
              <a:gd name="T19" fmla="*/ 63 h 101"/>
              <a:gd name="T20" fmla="*/ 181 w 264"/>
              <a:gd name="T21" fmla="*/ 49 h 101"/>
              <a:gd name="T22" fmla="*/ 173 w 264"/>
              <a:gd name="T23" fmla="*/ 52 h 101"/>
              <a:gd name="T24" fmla="*/ 162 w 264"/>
              <a:gd name="T25" fmla="*/ 43 h 101"/>
              <a:gd name="T26" fmla="*/ 156 w 264"/>
              <a:gd name="T27" fmla="*/ 44 h 101"/>
              <a:gd name="T28" fmla="*/ 156 w 264"/>
              <a:gd name="T29" fmla="*/ 42 h 101"/>
              <a:gd name="T30" fmla="*/ 135 w 264"/>
              <a:gd name="T31" fmla="*/ 20 h 101"/>
              <a:gd name="T32" fmla="*/ 125 w 264"/>
              <a:gd name="T33" fmla="*/ 23 h 101"/>
              <a:gd name="T34" fmla="*/ 100 w 264"/>
              <a:gd name="T35" fmla="*/ 0 h 101"/>
              <a:gd name="T36" fmla="*/ 74 w 264"/>
              <a:gd name="T37" fmla="*/ 25 h 101"/>
              <a:gd name="T38" fmla="*/ 72 w 264"/>
              <a:gd name="T39" fmla="*/ 25 h 101"/>
              <a:gd name="T40" fmla="*/ 53 w 264"/>
              <a:gd name="T41" fmla="*/ 38 h 101"/>
              <a:gd name="T42" fmla="*/ 39 w 264"/>
              <a:gd name="T43" fmla="*/ 53 h 101"/>
              <a:gd name="T44" fmla="*/ 40 w 264"/>
              <a:gd name="T45" fmla="*/ 57 h 101"/>
              <a:gd name="T46" fmla="*/ 34 w 264"/>
              <a:gd name="T47" fmla="*/ 56 h 101"/>
              <a:gd name="T48" fmla="*/ 17 w 264"/>
              <a:gd name="T49" fmla="*/ 73 h 101"/>
              <a:gd name="T50" fmla="*/ 18 w 264"/>
              <a:gd name="T51" fmla="*/ 79 h 101"/>
              <a:gd name="T52" fmla="*/ 16 w 264"/>
              <a:gd name="T53" fmla="*/ 79 h 101"/>
              <a:gd name="T54" fmla="*/ 0 w 264"/>
              <a:gd name="T55" fmla="*/ 90 h 101"/>
              <a:gd name="T56" fmla="*/ 13 w 264"/>
              <a:gd name="T57" fmla="*/ 101 h 101"/>
              <a:gd name="T58" fmla="*/ 13 w 264"/>
              <a:gd name="T59" fmla="*/ 101 h 101"/>
              <a:gd name="T60" fmla="*/ 249 w 264"/>
              <a:gd name="T61" fmla="*/ 101 h 101"/>
              <a:gd name="T62" fmla="*/ 264 w 264"/>
              <a:gd name="T63" fmla="*/ 90 h 101"/>
              <a:gd name="T64" fmla="*/ 249 w 264"/>
              <a:gd name="T65" fmla="*/ 7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4" h="101">
                <a:moveTo>
                  <a:pt x="249" y="79"/>
                </a:moveTo>
                <a:cubicBezTo>
                  <a:pt x="249" y="79"/>
                  <a:pt x="248" y="79"/>
                  <a:pt x="247" y="79"/>
                </a:cubicBezTo>
                <a:cubicBezTo>
                  <a:pt x="248" y="78"/>
                  <a:pt x="248" y="78"/>
                  <a:pt x="248" y="77"/>
                </a:cubicBezTo>
                <a:cubicBezTo>
                  <a:pt x="248" y="69"/>
                  <a:pt x="242" y="63"/>
                  <a:pt x="234" y="63"/>
                </a:cubicBezTo>
                <a:cubicBezTo>
                  <a:pt x="231" y="63"/>
                  <a:pt x="227" y="65"/>
                  <a:pt x="225" y="67"/>
                </a:cubicBezTo>
                <a:cubicBezTo>
                  <a:pt x="222" y="64"/>
                  <a:pt x="218" y="61"/>
                  <a:pt x="213" y="61"/>
                </a:cubicBezTo>
                <a:cubicBezTo>
                  <a:pt x="208" y="61"/>
                  <a:pt x="204" y="63"/>
                  <a:pt x="202" y="67"/>
                </a:cubicBezTo>
                <a:cubicBezTo>
                  <a:pt x="200" y="65"/>
                  <a:pt x="198" y="64"/>
                  <a:pt x="195" y="64"/>
                </a:cubicBezTo>
                <a:cubicBezTo>
                  <a:pt x="195" y="64"/>
                  <a:pt x="195" y="64"/>
                  <a:pt x="195" y="64"/>
                </a:cubicBezTo>
                <a:cubicBezTo>
                  <a:pt x="195" y="64"/>
                  <a:pt x="195" y="63"/>
                  <a:pt x="195" y="63"/>
                </a:cubicBezTo>
                <a:cubicBezTo>
                  <a:pt x="195" y="55"/>
                  <a:pt x="189" y="49"/>
                  <a:pt x="181" y="49"/>
                </a:cubicBezTo>
                <a:cubicBezTo>
                  <a:pt x="178" y="49"/>
                  <a:pt x="175" y="50"/>
                  <a:pt x="173" y="52"/>
                </a:cubicBezTo>
                <a:cubicBezTo>
                  <a:pt x="172" y="47"/>
                  <a:pt x="167" y="43"/>
                  <a:pt x="162" y="43"/>
                </a:cubicBezTo>
                <a:cubicBezTo>
                  <a:pt x="160" y="43"/>
                  <a:pt x="158" y="43"/>
                  <a:pt x="156" y="44"/>
                </a:cubicBezTo>
                <a:cubicBezTo>
                  <a:pt x="156" y="43"/>
                  <a:pt x="156" y="43"/>
                  <a:pt x="156" y="42"/>
                </a:cubicBezTo>
                <a:cubicBezTo>
                  <a:pt x="156" y="30"/>
                  <a:pt x="147" y="20"/>
                  <a:pt x="135" y="20"/>
                </a:cubicBezTo>
                <a:cubicBezTo>
                  <a:pt x="131" y="20"/>
                  <a:pt x="128" y="21"/>
                  <a:pt x="125" y="23"/>
                </a:cubicBezTo>
                <a:cubicBezTo>
                  <a:pt x="124" y="10"/>
                  <a:pt x="113" y="0"/>
                  <a:pt x="100" y="0"/>
                </a:cubicBezTo>
                <a:cubicBezTo>
                  <a:pt x="86" y="0"/>
                  <a:pt x="74" y="11"/>
                  <a:pt x="74" y="25"/>
                </a:cubicBezTo>
                <a:cubicBezTo>
                  <a:pt x="73" y="25"/>
                  <a:pt x="73" y="25"/>
                  <a:pt x="72" y="25"/>
                </a:cubicBezTo>
                <a:cubicBezTo>
                  <a:pt x="63" y="25"/>
                  <a:pt x="56" y="30"/>
                  <a:pt x="53" y="38"/>
                </a:cubicBezTo>
                <a:cubicBezTo>
                  <a:pt x="45" y="39"/>
                  <a:pt x="39" y="45"/>
                  <a:pt x="39" y="53"/>
                </a:cubicBezTo>
                <a:cubicBezTo>
                  <a:pt x="39" y="55"/>
                  <a:pt x="39" y="56"/>
                  <a:pt x="40" y="57"/>
                </a:cubicBezTo>
                <a:cubicBezTo>
                  <a:pt x="38" y="57"/>
                  <a:pt x="36" y="56"/>
                  <a:pt x="34" y="56"/>
                </a:cubicBezTo>
                <a:cubicBezTo>
                  <a:pt x="25" y="56"/>
                  <a:pt x="17" y="64"/>
                  <a:pt x="17" y="73"/>
                </a:cubicBezTo>
                <a:cubicBezTo>
                  <a:pt x="17" y="75"/>
                  <a:pt x="18" y="78"/>
                  <a:pt x="18" y="79"/>
                </a:cubicBezTo>
                <a:cubicBezTo>
                  <a:pt x="18" y="79"/>
                  <a:pt x="17" y="79"/>
                  <a:pt x="16" y="79"/>
                </a:cubicBezTo>
                <a:cubicBezTo>
                  <a:pt x="7" y="79"/>
                  <a:pt x="0" y="84"/>
                  <a:pt x="0" y="90"/>
                </a:cubicBezTo>
                <a:cubicBezTo>
                  <a:pt x="0" y="96"/>
                  <a:pt x="6" y="100"/>
                  <a:pt x="13" y="101"/>
                </a:cubicBezTo>
                <a:cubicBezTo>
                  <a:pt x="13" y="101"/>
                  <a:pt x="13" y="101"/>
                  <a:pt x="13" y="101"/>
                </a:cubicBezTo>
                <a:cubicBezTo>
                  <a:pt x="249" y="101"/>
                  <a:pt x="249" y="101"/>
                  <a:pt x="249" y="101"/>
                </a:cubicBezTo>
                <a:cubicBezTo>
                  <a:pt x="258" y="101"/>
                  <a:pt x="264" y="96"/>
                  <a:pt x="264" y="90"/>
                </a:cubicBezTo>
                <a:cubicBezTo>
                  <a:pt x="264" y="84"/>
                  <a:pt x="258" y="79"/>
                  <a:pt x="249" y="79"/>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025" y="953135"/>
            <a:ext cx="5393690" cy="5393690"/>
          </a:xfrm>
          <a:prstGeom prst="rect">
            <a:avLst/>
          </a:prstGeom>
        </p:spPr>
      </p:pic>
      <p:grpSp>
        <p:nvGrpSpPr>
          <p:cNvPr id="202" name="组合 201"/>
          <p:cNvGrpSpPr/>
          <p:nvPr/>
        </p:nvGrpSpPr>
        <p:grpSpPr>
          <a:xfrm rot="655449" flipH="1">
            <a:off x="8272657" y="453052"/>
            <a:ext cx="2794195" cy="1198492"/>
            <a:chOff x="8481675" y="312568"/>
            <a:chExt cx="2794195" cy="1198492"/>
          </a:xfrm>
        </p:grpSpPr>
        <p:grpSp>
          <p:nvGrpSpPr>
            <p:cNvPr id="203" name="组合 202"/>
            <p:cNvGrpSpPr/>
            <p:nvPr/>
          </p:nvGrpSpPr>
          <p:grpSpPr>
            <a:xfrm rot="20429265">
              <a:off x="10270612" y="312568"/>
              <a:ext cx="1005258" cy="785019"/>
              <a:chOff x="14839168" y="-2852977"/>
              <a:chExt cx="1912938" cy="1493838"/>
            </a:xfrm>
          </p:grpSpPr>
          <p:sp>
            <p:nvSpPr>
              <p:cNvPr id="210" name="iṧ1íďe"/>
              <p:cNvSpPr/>
              <p:nvPr/>
            </p:nvSpPr>
            <p:spPr bwMode="auto">
              <a:xfrm>
                <a:off x="14997918" y="-2294177"/>
                <a:ext cx="257175" cy="96838"/>
              </a:xfrm>
              <a:custGeom>
                <a:avLst/>
                <a:gdLst>
                  <a:gd name="T0" fmla="*/ 73 w 74"/>
                  <a:gd name="T1" fmla="*/ 21 h 28"/>
                  <a:gd name="T2" fmla="*/ 70 w 74"/>
                  <a:gd name="T3" fmla="*/ 23 h 28"/>
                  <a:gd name="T4" fmla="*/ 61 w 74"/>
                  <a:gd name="T5" fmla="*/ 26 h 28"/>
                  <a:gd name="T6" fmla="*/ 48 w 74"/>
                  <a:gd name="T7" fmla="*/ 28 h 28"/>
                  <a:gd name="T8" fmla="*/ 33 w 74"/>
                  <a:gd name="T9" fmla="*/ 26 h 28"/>
                  <a:gd name="T10" fmla="*/ 26 w 74"/>
                  <a:gd name="T11" fmla="*/ 24 h 28"/>
                  <a:gd name="T12" fmla="*/ 19 w 74"/>
                  <a:gd name="T13" fmla="*/ 21 h 28"/>
                  <a:gd name="T14" fmla="*/ 9 w 74"/>
                  <a:gd name="T15" fmla="*/ 13 h 28"/>
                  <a:gd name="T16" fmla="*/ 3 w 74"/>
                  <a:gd name="T17" fmla="*/ 6 h 28"/>
                  <a:gd name="T18" fmla="*/ 1 w 74"/>
                  <a:gd name="T19" fmla="*/ 3 h 28"/>
                  <a:gd name="T20" fmla="*/ 1 w 74"/>
                  <a:gd name="T21" fmla="*/ 3 h 28"/>
                  <a:gd name="T22" fmla="*/ 1 w 74"/>
                  <a:gd name="T23" fmla="*/ 1 h 28"/>
                  <a:gd name="T24" fmla="*/ 3 w 74"/>
                  <a:gd name="T25" fmla="*/ 1 h 28"/>
                  <a:gd name="T26" fmla="*/ 5 w 74"/>
                  <a:gd name="T27" fmla="*/ 4 h 28"/>
                  <a:gd name="T28" fmla="*/ 11 w 74"/>
                  <a:gd name="T29" fmla="*/ 10 h 28"/>
                  <a:gd name="T30" fmla="*/ 21 w 74"/>
                  <a:gd name="T31" fmla="*/ 17 h 28"/>
                  <a:gd name="T32" fmla="*/ 27 w 74"/>
                  <a:gd name="T33" fmla="*/ 20 h 28"/>
                  <a:gd name="T34" fmla="*/ 34 w 74"/>
                  <a:gd name="T35" fmla="*/ 22 h 28"/>
                  <a:gd name="T36" fmla="*/ 41 w 74"/>
                  <a:gd name="T37" fmla="*/ 24 h 28"/>
                  <a:gd name="T38" fmla="*/ 48 w 74"/>
                  <a:gd name="T39" fmla="*/ 24 h 28"/>
                  <a:gd name="T40" fmla="*/ 60 w 74"/>
                  <a:gd name="T41" fmla="*/ 23 h 28"/>
                  <a:gd name="T42" fmla="*/ 69 w 74"/>
                  <a:gd name="T43" fmla="*/ 21 h 28"/>
                  <a:gd name="T44" fmla="*/ 72 w 74"/>
                  <a:gd name="T45" fmla="*/ 19 h 28"/>
                  <a:gd name="T46" fmla="*/ 74 w 74"/>
                  <a:gd name="T47" fmla="*/ 20 h 28"/>
                  <a:gd name="T48" fmla="*/ 73 w 74"/>
                  <a:gd name="T49"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28">
                    <a:moveTo>
                      <a:pt x="73" y="21"/>
                    </a:moveTo>
                    <a:cubicBezTo>
                      <a:pt x="73" y="21"/>
                      <a:pt x="72" y="22"/>
                      <a:pt x="70" y="23"/>
                    </a:cubicBezTo>
                    <a:cubicBezTo>
                      <a:pt x="68" y="24"/>
                      <a:pt x="65" y="25"/>
                      <a:pt x="61" y="26"/>
                    </a:cubicBezTo>
                    <a:cubicBezTo>
                      <a:pt x="57" y="27"/>
                      <a:pt x="53" y="28"/>
                      <a:pt x="48" y="28"/>
                    </a:cubicBezTo>
                    <a:cubicBezTo>
                      <a:pt x="43" y="28"/>
                      <a:pt x="38" y="28"/>
                      <a:pt x="33" y="26"/>
                    </a:cubicBezTo>
                    <a:cubicBezTo>
                      <a:pt x="31" y="26"/>
                      <a:pt x="28" y="25"/>
                      <a:pt x="26" y="24"/>
                    </a:cubicBezTo>
                    <a:cubicBezTo>
                      <a:pt x="24" y="23"/>
                      <a:pt x="21" y="22"/>
                      <a:pt x="19" y="21"/>
                    </a:cubicBezTo>
                    <a:cubicBezTo>
                      <a:pt x="15" y="18"/>
                      <a:pt x="12" y="15"/>
                      <a:pt x="9" y="13"/>
                    </a:cubicBezTo>
                    <a:cubicBezTo>
                      <a:pt x="6" y="10"/>
                      <a:pt x="4" y="7"/>
                      <a:pt x="3" y="6"/>
                    </a:cubicBezTo>
                    <a:cubicBezTo>
                      <a:pt x="2" y="4"/>
                      <a:pt x="1" y="3"/>
                      <a:pt x="1" y="3"/>
                    </a:cubicBezTo>
                    <a:cubicBezTo>
                      <a:pt x="1" y="3"/>
                      <a:pt x="1" y="3"/>
                      <a:pt x="1" y="3"/>
                    </a:cubicBezTo>
                    <a:cubicBezTo>
                      <a:pt x="0" y="2"/>
                      <a:pt x="1" y="1"/>
                      <a:pt x="1" y="1"/>
                    </a:cubicBezTo>
                    <a:cubicBezTo>
                      <a:pt x="2" y="0"/>
                      <a:pt x="3" y="1"/>
                      <a:pt x="3" y="1"/>
                    </a:cubicBezTo>
                    <a:cubicBezTo>
                      <a:pt x="3" y="1"/>
                      <a:pt x="4" y="2"/>
                      <a:pt x="5" y="4"/>
                    </a:cubicBezTo>
                    <a:cubicBezTo>
                      <a:pt x="6" y="5"/>
                      <a:pt x="9" y="8"/>
                      <a:pt x="11" y="10"/>
                    </a:cubicBezTo>
                    <a:cubicBezTo>
                      <a:pt x="14" y="12"/>
                      <a:pt x="17" y="15"/>
                      <a:pt x="21" y="17"/>
                    </a:cubicBezTo>
                    <a:cubicBezTo>
                      <a:pt x="23" y="18"/>
                      <a:pt x="25" y="19"/>
                      <a:pt x="27" y="20"/>
                    </a:cubicBezTo>
                    <a:cubicBezTo>
                      <a:pt x="30" y="21"/>
                      <a:pt x="32" y="22"/>
                      <a:pt x="34" y="22"/>
                    </a:cubicBezTo>
                    <a:cubicBezTo>
                      <a:pt x="37" y="23"/>
                      <a:pt x="39" y="23"/>
                      <a:pt x="41" y="24"/>
                    </a:cubicBezTo>
                    <a:cubicBezTo>
                      <a:pt x="44" y="24"/>
                      <a:pt x="46" y="24"/>
                      <a:pt x="48" y="24"/>
                    </a:cubicBezTo>
                    <a:cubicBezTo>
                      <a:pt x="53" y="24"/>
                      <a:pt x="57" y="24"/>
                      <a:pt x="60" y="23"/>
                    </a:cubicBezTo>
                    <a:cubicBezTo>
                      <a:pt x="64" y="22"/>
                      <a:pt x="67" y="21"/>
                      <a:pt x="69" y="21"/>
                    </a:cubicBezTo>
                    <a:cubicBezTo>
                      <a:pt x="71" y="20"/>
                      <a:pt x="72" y="19"/>
                      <a:pt x="72" y="19"/>
                    </a:cubicBezTo>
                    <a:cubicBezTo>
                      <a:pt x="73" y="19"/>
                      <a:pt x="73" y="19"/>
                      <a:pt x="74" y="20"/>
                    </a:cubicBezTo>
                    <a:cubicBezTo>
                      <a:pt x="74" y="20"/>
                      <a:pt x="74" y="21"/>
                      <a:pt x="73" y="21"/>
                    </a:cubicBez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1" name="íš1íďè"/>
              <p:cNvSpPr/>
              <p:nvPr/>
            </p:nvSpPr>
            <p:spPr bwMode="auto">
              <a:xfrm>
                <a:off x="14977280" y="-2308464"/>
                <a:ext cx="20638" cy="17463"/>
              </a:xfrm>
              <a:custGeom>
                <a:avLst/>
                <a:gdLst>
                  <a:gd name="T0" fmla="*/ 6 w 6"/>
                  <a:gd name="T1" fmla="*/ 2 h 5"/>
                  <a:gd name="T2" fmla="*/ 5 w 6"/>
                  <a:gd name="T3" fmla="*/ 3 h 5"/>
                  <a:gd name="T4" fmla="*/ 4 w 6"/>
                  <a:gd name="T5" fmla="*/ 4 h 5"/>
                  <a:gd name="T6" fmla="*/ 1 w 6"/>
                  <a:gd name="T7" fmla="*/ 4 h 5"/>
                  <a:gd name="T8" fmla="*/ 1 w 6"/>
                  <a:gd name="T9" fmla="*/ 1 h 5"/>
                  <a:gd name="T10" fmla="*/ 1 w 6"/>
                  <a:gd name="T11" fmla="*/ 1 h 5"/>
                  <a:gd name="T12" fmla="*/ 1 w 6"/>
                  <a:gd name="T13" fmla="*/ 1 h 5"/>
                  <a:gd name="T14" fmla="*/ 4 w 6"/>
                  <a:gd name="T15" fmla="*/ 0 h 5"/>
                  <a:gd name="T16" fmla="*/ 6 w 6"/>
                  <a:gd name="T17" fmla="*/ 1 h 5"/>
                  <a:gd name="T18" fmla="*/ 6 w 6"/>
                  <a:gd name="T19" fmla="*/ 2 h 5"/>
                  <a:gd name="T20" fmla="*/ 4 w 6"/>
                  <a:gd name="T21" fmla="*/ 4 h 5"/>
                  <a:gd name="T22" fmla="*/ 1 w 6"/>
                  <a:gd name="T23" fmla="*/ 1 h 5"/>
                  <a:gd name="T24" fmla="*/ 3 w 6"/>
                  <a:gd name="T25" fmla="*/ 0 h 5"/>
                  <a:gd name="T26" fmla="*/ 4 w 6"/>
                  <a:gd name="T27" fmla="*/ 0 h 5"/>
                  <a:gd name="T28" fmla="*/ 6 w 6"/>
                  <a:gd name="T29" fmla="*/ 1 h 5"/>
                  <a:gd name="T30" fmla="*/ 6 w 6"/>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5">
                    <a:moveTo>
                      <a:pt x="6" y="2"/>
                    </a:moveTo>
                    <a:cubicBezTo>
                      <a:pt x="5" y="2"/>
                      <a:pt x="5" y="3"/>
                      <a:pt x="5" y="3"/>
                    </a:cubicBezTo>
                    <a:cubicBezTo>
                      <a:pt x="5" y="4"/>
                      <a:pt x="4" y="4"/>
                      <a:pt x="4" y="4"/>
                    </a:cubicBezTo>
                    <a:cubicBezTo>
                      <a:pt x="3" y="5"/>
                      <a:pt x="2" y="5"/>
                      <a:pt x="1" y="4"/>
                    </a:cubicBezTo>
                    <a:cubicBezTo>
                      <a:pt x="0" y="4"/>
                      <a:pt x="0" y="2"/>
                      <a:pt x="1" y="1"/>
                    </a:cubicBezTo>
                    <a:cubicBezTo>
                      <a:pt x="1" y="1"/>
                      <a:pt x="1" y="1"/>
                      <a:pt x="1" y="1"/>
                    </a:cubicBezTo>
                    <a:cubicBezTo>
                      <a:pt x="1" y="1"/>
                      <a:pt x="1" y="1"/>
                      <a:pt x="1" y="1"/>
                    </a:cubicBezTo>
                    <a:cubicBezTo>
                      <a:pt x="2" y="0"/>
                      <a:pt x="3" y="0"/>
                      <a:pt x="4" y="0"/>
                    </a:cubicBezTo>
                    <a:cubicBezTo>
                      <a:pt x="5" y="0"/>
                      <a:pt x="6" y="0"/>
                      <a:pt x="6" y="1"/>
                    </a:cubicBezTo>
                    <a:cubicBezTo>
                      <a:pt x="6" y="2"/>
                      <a:pt x="6" y="2"/>
                      <a:pt x="6" y="2"/>
                    </a:cubicBezTo>
                    <a:cubicBezTo>
                      <a:pt x="5" y="3"/>
                      <a:pt x="5" y="3"/>
                      <a:pt x="4" y="4"/>
                    </a:cubicBezTo>
                    <a:cubicBezTo>
                      <a:pt x="1" y="1"/>
                      <a:pt x="1" y="1"/>
                      <a:pt x="1" y="1"/>
                    </a:cubicBezTo>
                    <a:cubicBezTo>
                      <a:pt x="2" y="1"/>
                      <a:pt x="2" y="0"/>
                      <a:pt x="3" y="0"/>
                    </a:cubicBezTo>
                    <a:cubicBezTo>
                      <a:pt x="3" y="0"/>
                      <a:pt x="4" y="0"/>
                      <a:pt x="4" y="0"/>
                    </a:cubicBezTo>
                    <a:cubicBezTo>
                      <a:pt x="5"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2" name="ïṣḻîdê"/>
              <p:cNvSpPr/>
              <p:nvPr/>
            </p:nvSpPr>
            <p:spPr bwMode="auto">
              <a:xfrm>
                <a:off x="15601168" y="-2852977"/>
                <a:ext cx="496888" cy="558800"/>
              </a:xfrm>
              <a:custGeom>
                <a:avLst/>
                <a:gdLst>
                  <a:gd name="T0" fmla="*/ 143 w 143"/>
                  <a:gd name="T1" fmla="*/ 140 h 161"/>
                  <a:gd name="T2" fmla="*/ 20 w 143"/>
                  <a:gd name="T3" fmla="*/ 9 h 161"/>
                  <a:gd name="T4" fmla="*/ 29 w 143"/>
                  <a:gd name="T5" fmla="*/ 79 h 161"/>
                  <a:gd name="T6" fmla="*/ 61 w 143"/>
                  <a:gd name="T7" fmla="*/ 161 h 161"/>
                  <a:gd name="T8" fmla="*/ 143 w 143"/>
                  <a:gd name="T9" fmla="*/ 140 h 161"/>
                </a:gdLst>
                <a:ahLst/>
                <a:cxnLst>
                  <a:cxn ang="0">
                    <a:pos x="T0" y="T1"/>
                  </a:cxn>
                  <a:cxn ang="0">
                    <a:pos x="T2" y="T3"/>
                  </a:cxn>
                  <a:cxn ang="0">
                    <a:pos x="T4" y="T5"/>
                  </a:cxn>
                  <a:cxn ang="0">
                    <a:pos x="T6" y="T7"/>
                  </a:cxn>
                  <a:cxn ang="0">
                    <a:pos x="T8" y="T9"/>
                  </a:cxn>
                </a:cxnLst>
                <a:rect l="0" t="0" r="r" b="b"/>
                <a:pathLst>
                  <a:path w="143" h="161">
                    <a:moveTo>
                      <a:pt x="143" y="140"/>
                    </a:moveTo>
                    <a:cubicBezTo>
                      <a:pt x="143" y="140"/>
                      <a:pt x="46" y="0"/>
                      <a:pt x="20" y="9"/>
                    </a:cubicBezTo>
                    <a:cubicBezTo>
                      <a:pt x="20" y="9"/>
                      <a:pt x="0" y="16"/>
                      <a:pt x="29" y="79"/>
                    </a:cubicBezTo>
                    <a:cubicBezTo>
                      <a:pt x="61" y="161"/>
                      <a:pt x="61" y="161"/>
                      <a:pt x="61" y="161"/>
                    </a:cubicBezTo>
                    <a:lnTo>
                      <a:pt x="143" y="14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3" name="iṡliḑê"/>
              <p:cNvSpPr/>
              <p:nvPr/>
            </p:nvSpPr>
            <p:spPr bwMode="auto">
              <a:xfrm>
                <a:off x="14839168" y="-2437052"/>
                <a:ext cx="1912938" cy="612775"/>
              </a:xfrm>
              <a:custGeom>
                <a:avLst/>
                <a:gdLst>
                  <a:gd name="T0" fmla="*/ 13 w 552"/>
                  <a:gd name="T1" fmla="*/ 148 h 177"/>
                  <a:gd name="T2" fmla="*/ 338 w 552"/>
                  <a:gd name="T3" fmla="*/ 19 h 177"/>
                  <a:gd name="T4" fmla="*/ 461 w 552"/>
                  <a:gd name="T5" fmla="*/ 18 h 177"/>
                  <a:gd name="T6" fmla="*/ 521 w 552"/>
                  <a:gd name="T7" fmla="*/ 42 h 177"/>
                  <a:gd name="T8" fmla="*/ 509 w 552"/>
                  <a:gd name="T9" fmla="*/ 98 h 177"/>
                  <a:gd name="T10" fmla="*/ 28 w 552"/>
                  <a:gd name="T11" fmla="*/ 164 h 177"/>
                  <a:gd name="T12" fmla="*/ 13 w 552"/>
                  <a:gd name="T13" fmla="*/ 148 h 177"/>
                </a:gdLst>
                <a:ahLst/>
                <a:cxnLst>
                  <a:cxn ang="0">
                    <a:pos x="T0" y="T1"/>
                  </a:cxn>
                  <a:cxn ang="0">
                    <a:pos x="T2" y="T3"/>
                  </a:cxn>
                  <a:cxn ang="0">
                    <a:pos x="T4" y="T5"/>
                  </a:cxn>
                  <a:cxn ang="0">
                    <a:pos x="T6" y="T7"/>
                  </a:cxn>
                  <a:cxn ang="0">
                    <a:pos x="T8" y="T9"/>
                  </a:cxn>
                  <a:cxn ang="0">
                    <a:pos x="T10" y="T11"/>
                  </a:cxn>
                  <a:cxn ang="0">
                    <a:pos x="T12" y="T13"/>
                  </a:cxn>
                </a:cxnLst>
                <a:rect l="0" t="0" r="r" b="b"/>
                <a:pathLst>
                  <a:path w="552" h="177">
                    <a:moveTo>
                      <a:pt x="13" y="148"/>
                    </a:moveTo>
                    <a:cubicBezTo>
                      <a:pt x="13" y="148"/>
                      <a:pt x="235" y="43"/>
                      <a:pt x="338" y="19"/>
                    </a:cubicBezTo>
                    <a:cubicBezTo>
                      <a:pt x="338" y="19"/>
                      <a:pt x="421" y="0"/>
                      <a:pt x="461" y="18"/>
                    </a:cubicBezTo>
                    <a:cubicBezTo>
                      <a:pt x="461" y="18"/>
                      <a:pt x="503" y="35"/>
                      <a:pt x="521" y="42"/>
                    </a:cubicBezTo>
                    <a:cubicBezTo>
                      <a:pt x="539" y="49"/>
                      <a:pt x="552" y="78"/>
                      <a:pt x="509" y="98"/>
                    </a:cubicBezTo>
                    <a:cubicBezTo>
                      <a:pt x="465" y="117"/>
                      <a:pt x="299" y="177"/>
                      <a:pt x="28" y="164"/>
                    </a:cubicBezTo>
                    <a:cubicBezTo>
                      <a:pt x="28" y="164"/>
                      <a:pt x="0" y="165"/>
                      <a:pt x="13" y="148"/>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4" name="ïṧļïde"/>
              <p:cNvSpPr/>
              <p:nvPr/>
            </p:nvSpPr>
            <p:spPr bwMode="auto">
              <a:xfrm>
                <a:off x="15542430" y="-1959214"/>
                <a:ext cx="603250" cy="600075"/>
              </a:xfrm>
              <a:custGeom>
                <a:avLst/>
                <a:gdLst>
                  <a:gd name="T0" fmla="*/ 174 w 174"/>
                  <a:gd name="T1" fmla="*/ 0 h 173"/>
                  <a:gd name="T2" fmla="*/ 34 w 174"/>
                  <a:gd name="T3" fmla="*/ 156 h 173"/>
                  <a:gd name="T4" fmla="*/ 0 w 174"/>
                  <a:gd name="T5" fmla="*/ 155 h 173"/>
                  <a:gd name="T6" fmla="*/ 42 w 174"/>
                  <a:gd name="T7" fmla="*/ 21 h 173"/>
                  <a:gd name="T8" fmla="*/ 174 w 174"/>
                  <a:gd name="T9" fmla="*/ 0 h 173"/>
                </a:gdLst>
                <a:ahLst/>
                <a:cxnLst>
                  <a:cxn ang="0">
                    <a:pos x="T0" y="T1"/>
                  </a:cxn>
                  <a:cxn ang="0">
                    <a:pos x="T2" y="T3"/>
                  </a:cxn>
                  <a:cxn ang="0">
                    <a:pos x="T4" y="T5"/>
                  </a:cxn>
                  <a:cxn ang="0">
                    <a:pos x="T6" y="T7"/>
                  </a:cxn>
                  <a:cxn ang="0">
                    <a:pos x="T8" y="T9"/>
                  </a:cxn>
                </a:cxnLst>
                <a:rect l="0" t="0" r="r" b="b"/>
                <a:pathLst>
                  <a:path w="174" h="173">
                    <a:moveTo>
                      <a:pt x="174" y="0"/>
                    </a:moveTo>
                    <a:cubicBezTo>
                      <a:pt x="174" y="0"/>
                      <a:pt x="61" y="144"/>
                      <a:pt x="34" y="156"/>
                    </a:cubicBezTo>
                    <a:cubicBezTo>
                      <a:pt x="34" y="156"/>
                      <a:pt x="11" y="173"/>
                      <a:pt x="0" y="155"/>
                    </a:cubicBezTo>
                    <a:cubicBezTo>
                      <a:pt x="42" y="21"/>
                      <a:pt x="42" y="21"/>
                      <a:pt x="42" y="21"/>
                    </a:cubicBezTo>
                    <a:lnTo>
                      <a:pt x="174"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5" name="iṥḻîḋê"/>
              <p:cNvSpPr/>
              <p:nvPr/>
            </p:nvSpPr>
            <p:spPr bwMode="auto">
              <a:xfrm>
                <a:off x="14856630" y="-2343389"/>
                <a:ext cx="304800" cy="404813"/>
              </a:xfrm>
              <a:custGeom>
                <a:avLst/>
                <a:gdLst>
                  <a:gd name="T0" fmla="*/ 192 w 192"/>
                  <a:gd name="T1" fmla="*/ 190 h 255"/>
                  <a:gd name="T2" fmla="*/ 45 w 192"/>
                  <a:gd name="T3" fmla="*/ 0 h 255"/>
                  <a:gd name="T4" fmla="*/ 0 w 192"/>
                  <a:gd name="T5" fmla="*/ 9 h 255"/>
                  <a:gd name="T6" fmla="*/ 43 w 192"/>
                  <a:gd name="T7" fmla="*/ 255 h 255"/>
                  <a:gd name="T8" fmla="*/ 192 w 192"/>
                  <a:gd name="T9" fmla="*/ 190 h 255"/>
                </a:gdLst>
                <a:ahLst/>
                <a:cxnLst>
                  <a:cxn ang="0">
                    <a:pos x="T0" y="T1"/>
                  </a:cxn>
                  <a:cxn ang="0">
                    <a:pos x="T2" y="T3"/>
                  </a:cxn>
                  <a:cxn ang="0">
                    <a:pos x="T4" y="T5"/>
                  </a:cxn>
                  <a:cxn ang="0">
                    <a:pos x="T6" y="T7"/>
                  </a:cxn>
                  <a:cxn ang="0">
                    <a:pos x="T8" y="T9"/>
                  </a:cxn>
                </a:cxnLst>
                <a:rect l="0" t="0" r="r" b="b"/>
                <a:pathLst>
                  <a:path w="192" h="255">
                    <a:moveTo>
                      <a:pt x="192" y="190"/>
                    </a:moveTo>
                    <a:lnTo>
                      <a:pt x="45" y="0"/>
                    </a:lnTo>
                    <a:lnTo>
                      <a:pt x="0" y="9"/>
                    </a:lnTo>
                    <a:lnTo>
                      <a:pt x="43" y="255"/>
                    </a:lnTo>
                    <a:lnTo>
                      <a:pt x="192" y="19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6" name="íşlîdè"/>
              <p:cNvSpPr/>
              <p:nvPr/>
            </p:nvSpPr>
            <p:spPr bwMode="auto">
              <a:xfrm>
                <a:off x="14959818" y="-1927464"/>
                <a:ext cx="207963" cy="419100"/>
              </a:xfrm>
              <a:custGeom>
                <a:avLst/>
                <a:gdLst>
                  <a:gd name="T0" fmla="*/ 60 w 60"/>
                  <a:gd name="T1" fmla="*/ 0 h 121"/>
                  <a:gd name="T2" fmla="*/ 30 w 60"/>
                  <a:gd name="T3" fmla="*/ 109 h 121"/>
                  <a:gd name="T4" fmla="*/ 7 w 60"/>
                  <a:gd name="T5" fmla="*/ 96 h 121"/>
                  <a:gd name="T6" fmla="*/ 0 w 60"/>
                  <a:gd name="T7" fmla="*/ 11 h 121"/>
                  <a:gd name="T8" fmla="*/ 60 w 60"/>
                  <a:gd name="T9" fmla="*/ 0 h 121"/>
                </a:gdLst>
                <a:ahLst/>
                <a:cxnLst>
                  <a:cxn ang="0">
                    <a:pos x="T0" y="T1"/>
                  </a:cxn>
                  <a:cxn ang="0">
                    <a:pos x="T2" y="T3"/>
                  </a:cxn>
                  <a:cxn ang="0">
                    <a:pos x="T4" y="T5"/>
                  </a:cxn>
                  <a:cxn ang="0">
                    <a:pos x="T6" y="T7"/>
                  </a:cxn>
                  <a:cxn ang="0">
                    <a:pos x="T8" y="T9"/>
                  </a:cxn>
                </a:cxnLst>
                <a:rect l="0" t="0" r="r" b="b"/>
                <a:pathLst>
                  <a:path w="60" h="121">
                    <a:moveTo>
                      <a:pt x="60" y="0"/>
                    </a:moveTo>
                    <a:cubicBezTo>
                      <a:pt x="30" y="109"/>
                      <a:pt x="30" y="109"/>
                      <a:pt x="30" y="109"/>
                    </a:cubicBezTo>
                    <a:cubicBezTo>
                      <a:pt x="30" y="109"/>
                      <a:pt x="13" y="121"/>
                      <a:pt x="7" y="96"/>
                    </a:cubicBezTo>
                    <a:cubicBezTo>
                      <a:pt x="0" y="11"/>
                      <a:pt x="0" y="11"/>
                      <a:pt x="0" y="11"/>
                    </a:cubicBezTo>
                    <a:lnTo>
                      <a:pt x="60"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7" name="îṣļîḑé"/>
              <p:cNvSpPr/>
              <p:nvPr/>
            </p:nvSpPr>
            <p:spPr bwMode="auto">
              <a:xfrm>
                <a:off x="16288555" y="-2378314"/>
                <a:ext cx="231775" cy="152400"/>
              </a:xfrm>
              <a:custGeom>
                <a:avLst/>
                <a:gdLst>
                  <a:gd name="T0" fmla="*/ 67 w 67"/>
                  <a:gd name="T1" fmla="*/ 11 h 44"/>
                  <a:gd name="T2" fmla="*/ 7 w 67"/>
                  <a:gd name="T3" fmla="*/ 44 h 44"/>
                  <a:gd name="T4" fmla="*/ 0 w 67"/>
                  <a:gd name="T5" fmla="*/ 22 h 44"/>
                  <a:gd name="T6" fmla="*/ 38 w 67"/>
                  <a:gd name="T7" fmla="*/ 0 h 44"/>
                  <a:gd name="T8" fmla="*/ 67 w 67"/>
                  <a:gd name="T9" fmla="*/ 11 h 44"/>
                </a:gdLst>
                <a:ahLst/>
                <a:cxnLst>
                  <a:cxn ang="0">
                    <a:pos x="T0" y="T1"/>
                  </a:cxn>
                  <a:cxn ang="0">
                    <a:pos x="T2" y="T3"/>
                  </a:cxn>
                  <a:cxn ang="0">
                    <a:pos x="T4" y="T5"/>
                  </a:cxn>
                  <a:cxn ang="0">
                    <a:pos x="T6" y="T7"/>
                  </a:cxn>
                  <a:cxn ang="0">
                    <a:pos x="T8" y="T9"/>
                  </a:cxn>
                </a:cxnLst>
                <a:rect l="0" t="0" r="r" b="b"/>
                <a:pathLst>
                  <a:path w="67" h="44">
                    <a:moveTo>
                      <a:pt x="67" y="11"/>
                    </a:moveTo>
                    <a:cubicBezTo>
                      <a:pt x="67" y="11"/>
                      <a:pt x="41" y="35"/>
                      <a:pt x="7" y="44"/>
                    </a:cubicBezTo>
                    <a:cubicBezTo>
                      <a:pt x="0" y="22"/>
                      <a:pt x="0" y="22"/>
                      <a:pt x="0" y="22"/>
                    </a:cubicBezTo>
                    <a:cubicBezTo>
                      <a:pt x="0" y="22"/>
                      <a:pt x="22" y="15"/>
                      <a:pt x="38" y="0"/>
                    </a:cubicBezTo>
                    <a:lnTo>
                      <a:pt x="67" y="11"/>
                    </a:ln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8" name="is1idè"/>
              <p:cNvSpPr/>
              <p:nvPr/>
            </p:nvSpPr>
            <p:spPr bwMode="auto">
              <a:xfrm>
                <a:off x="15969468" y="-2205277"/>
                <a:ext cx="117475" cy="122238"/>
              </a:xfrm>
              <a:custGeom>
                <a:avLst/>
                <a:gdLst>
                  <a:gd name="T0" fmla="*/ 33 w 34"/>
                  <a:gd name="T1" fmla="*/ 15 h 35"/>
                  <a:gd name="T2" fmla="*/ 20 w 34"/>
                  <a:gd name="T3" fmla="*/ 33 h 35"/>
                  <a:gd name="T4" fmla="*/ 1 w 34"/>
                  <a:gd name="T5" fmla="*/ 20 h 35"/>
                  <a:gd name="T6" fmla="*/ 14 w 34"/>
                  <a:gd name="T7" fmla="*/ 2 h 35"/>
                  <a:gd name="T8" fmla="*/ 33 w 34"/>
                  <a:gd name="T9" fmla="*/ 15 h 35"/>
                </a:gdLst>
                <a:ahLst/>
                <a:cxnLst>
                  <a:cxn ang="0">
                    <a:pos x="T0" y="T1"/>
                  </a:cxn>
                  <a:cxn ang="0">
                    <a:pos x="T2" y="T3"/>
                  </a:cxn>
                  <a:cxn ang="0">
                    <a:pos x="T4" y="T5"/>
                  </a:cxn>
                  <a:cxn ang="0">
                    <a:pos x="T6" y="T7"/>
                  </a:cxn>
                  <a:cxn ang="0">
                    <a:pos x="T8" y="T9"/>
                  </a:cxn>
                </a:cxnLst>
                <a:rect l="0" t="0" r="r" b="b"/>
                <a:pathLst>
                  <a:path w="34" h="35">
                    <a:moveTo>
                      <a:pt x="33" y="15"/>
                    </a:moveTo>
                    <a:cubicBezTo>
                      <a:pt x="34" y="23"/>
                      <a:pt x="28" y="32"/>
                      <a:pt x="20" y="33"/>
                    </a:cubicBezTo>
                    <a:cubicBezTo>
                      <a:pt x="11" y="35"/>
                      <a:pt x="3" y="29"/>
                      <a:pt x="1" y="20"/>
                    </a:cubicBezTo>
                    <a:cubicBezTo>
                      <a:pt x="0" y="12"/>
                      <a:pt x="5" y="3"/>
                      <a:pt x="14" y="2"/>
                    </a:cubicBezTo>
                    <a:cubicBezTo>
                      <a:pt x="23" y="0"/>
                      <a:pt x="31" y="6"/>
                      <a:pt x="33" y="15"/>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9" name="íṧlïde"/>
              <p:cNvSpPr/>
              <p:nvPr/>
            </p:nvSpPr>
            <p:spPr bwMode="auto">
              <a:xfrm>
                <a:off x="15715468" y="-2146539"/>
                <a:ext cx="122238" cy="122238"/>
              </a:xfrm>
              <a:custGeom>
                <a:avLst/>
                <a:gdLst>
                  <a:gd name="T0" fmla="*/ 33 w 35"/>
                  <a:gd name="T1" fmla="*/ 14 h 35"/>
                  <a:gd name="T2" fmla="*/ 20 w 35"/>
                  <a:gd name="T3" fmla="*/ 33 h 35"/>
                  <a:gd name="T4" fmla="*/ 1 w 35"/>
                  <a:gd name="T5" fmla="*/ 20 h 35"/>
                  <a:gd name="T6" fmla="*/ 15 w 35"/>
                  <a:gd name="T7" fmla="*/ 1 h 35"/>
                  <a:gd name="T8" fmla="*/ 33 w 35"/>
                  <a:gd name="T9" fmla="*/ 14 h 35"/>
                </a:gdLst>
                <a:ahLst/>
                <a:cxnLst>
                  <a:cxn ang="0">
                    <a:pos x="T0" y="T1"/>
                  </a:cxn>
                  <a:cxn ang="0">
                    <a:pos x="T2" y="T3"/>
                  </a:cxn>
                  <a:cxn ang="0">
                    <a:pos x="T4" y="T5"/>
                  </a:cxn>
                  <a:cxn ang="0">
                    <a:pos x="T6" y="T7"/>
                  </a:cxn>
                  <a:cxn ang="0">
                    <a:pos x="T8" y="T9"/>
                  </a:cxn>
                </a:cxnLst>
                <a:rect l="0" t="0" r="r" b="b"/>
                <a:pathLst>
                  <a:path w="35" h="35">
                    <a:moveTo>
                      <a:pt x="33" y="14"/>
                    </a:moveTo>
                    <a:cubicBezTo>
                      <a:pt x="35" y="23"/>
                      <a:pt x="29" y="32"/>
                      <a:pt x="20" y="33"/>
                    </a:cubicBezTo>
                    <a:cubicBezTo>
                      <a:pt x="11" y="35"/>
                      <a:pt x="3" y="29"/>
                      <a:pt x="1" y="20"/>
                    </a:cubicBezTo>
                    <a:cubicBezTo>
                      <a:pt x="0" y="11"/>
                      <a:pt x="6" y="3"/>
                      <a:pt x="15" y="1"/>
                    </a:cubicBezTo>
                    <a:cubicBezTo>
                      <a:pt x="23" y="0"/>
                      <a:pt x="32"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0" name="îṧlîḋe"/>
              <p:cNvSpPr/>
              <p:nvPr/>
            </p:nvSpPr>
            <p:spPr bwMode="auto">
              <a:xfrm>
                <a:off x="15459880" y="-2090977"/>
                <a:ext cx="117475" cy="117475"/>
              </a:xfrm>
              <a:custGeom>
                <a:avLst/>
                <a:gdLst>
                  <a:gd name="T0" fmla="*/ 33 w 34"/>
                  <a:gd name="T1" fmla="*/ 14 h 34"/>
                  <a:gd name="T2" fmla="*/ 20 w 34"/>
                  <a:gd name="T3" fmla="*/ 33 h 34"/>
                  <a:gd name="T4" fmla="*/ 1 w 34"/>
                  <a:gd name="T5" fmla="*/ 20 h 34"/>
                  <a:gd name="T6" fmla="*/ 14 w 34"/>
                  <a:gd name="T7" fmla="*/ 1 h 34"/>
                  <a:gd name="T8" fmla="*/ 33 w 34"/>
                  <a:gd name="T9" fmla="*/ 14 h 34"/>
                </a:gdLst>
                <a:ahLst/>
                <a:cxnLst>
                  <a:cxn ang="0">
                    <a:pos x="T0" y="T1"/>
                  </a:cxn>
                  <a:cxn ang="0">
                    <a:pos x="T2" y="T3"/>
                  </a:cxn>
                  <a:cxn ang="0">
                    <a:pos x="T4" y="T5"/>
                  </a:cxn>
                  <a:cxn ang="0">
                    <a:pos x="T6" y="T7"/>
                  </a:cxn>
                  <a:cxn ang="0">
                    <a:pos x="T8" y="T9"/>
                  </a:cxn>
                </a:cxnLst>
                <a:rect l="0" t="0" r="r" b="b"/>
                <a:pathLst>
                  <a:path w="34" h="34">
                    <a:moveTo>
                      <a:pt x="33" y="14"/>
                    </a:moveTo>
                    <a:cubicBezTo>
                      <a:pt x="34" y="23"/>
                      <a:pt x="28" y="31"/>
                      <a:pt x="20" y="33"/>
                    </a:cubicBezTo>
                    <a:cubicBezTo>
                      <a:pt x="11" y="34"/>
                      <a:pt x="3" y="29"/>
                      <a:pt x="1" y="20"/>
                    </a:cubicBezTo>
                    <a:cubicBezTo>
                      <a:pt x="0" y="11"/>
                      <a:pt x="5" y="3"/>
                      <a:pt x="14" y="1"/>
                    </a:cubicBezTo>
                    <a:cubicBezTo>
                      <a:pt x="23" y="0"/>
                      <a:pt x="31"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1" name="ïṡlïḍe"/>
              <p:cNvSpPr/>
              <p:nvPr/>
            </p:nvSpPr>
            <p:spPr bwMode="auto">
              <a:xfrm>
                <a:off x="15990105" y="-1871902"/>
                <a:ext cx="30163" cy="12700"/>
              </a:xfrm>
              <a:custGeom>
                <a:avLst/>
                <a:gdLst>
                  <a:gd name="T0" fmla="*/ 8 w 9"/>
                  <a:gd name="T1" fmla="*/ 4 h 4"/>
                  <a:gd name="T2" fmla="*/ 6 w 9"/>
                  <a:gd name="T3" fmla="*/ 4 h 4"/>
                  <a:gd name="T4" fmla="*/ 4 w 9"/>
                  <a:gd name="T5" fmla="*/ 4 h 4"/>
                  <a:gd name="T6" fmla="*/ 2 w 9"/>
                  <a:gd name="T7" fmla="*/ 3 h 4"/>
                  <a:gd name="T8" fmla="*/ 1 w 9"/>
                  <a:gd name="T9" fmla="*/ 2 h 4"/>
                  <a:gd name="T10" fmla="*/ 1 w 9"/>
                  <a:gd name="T11" fmla="*/ 0 h 4"/>
                  <a:gd name="T12" fmla="*/ 1 w 9"/>
                  <a:gd name="T13" fmla="*/ 0 h 4"/>
                  <a:gd name="T14" fmla="*/ 2 w 9"/>
                  <a:gd name="T15" fmla="*/ 0 h 4"/>
                  <a:gd name="T16" fmla="*/ 5 w 9"/>
                  <a:gd name="T17" fmla="*/ 0 h 4"/>
                  <a:gd name="T18" fmla="*/ 7 w 9"/>
                  <a:gd name="T19" fmla="*/ 1 h 4"/>
                  <a:gd name="T20" fmla="*/ 8 w 9"/>
                  <a:gd name="T21" fmla="*/ 2 h 4"/>
                  <a:gd name="T22" fmla="*/ 8 w 9"/>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
                    <a:moveTo>
                      <a:pt x="8" y="4"/>
                    </a:moveTo>
                    <a:cubicBezTo>
                      <a:pt x="8" y="4"/>
                      <a:pt x="7" y="4"/>
                      <a:pt x="6" y="4"/>
                    </a:cubicBezTo>
                    <a:cubicBezTo>
                      <a:pt x="6" y="4"/>
                      <a:pt x="5" y="4"/>
                      <a:pt x="4" y="4"/>
                    </a:cubicBezTo>
                    <a:cubicBezTo>
                      <a:pt x="3" y="4"/>
                      <a:pt x="2" y="3"/>
                      <a:pt x="2" y="3"/>
                    </a:cubicBezTo>
                    <a:cubicBezTo>
                      <a:pt x="1" y="3"/>
                      <a:pt x="1" y="2"/>
                      <a:pt x="1" y="2"/>
                    </a:cubicBezTo>
                    <a:cubicBezTo>
                      <a:pt x="0" y="2"/>
                      <a:pt x="0" y="1"/>
                      <a:pt x="1" y="0"/>
                    </a:cubicBezTo>
                    <a:cubicBezTo>
                      <a:pt x="1" y="0"/>
                      <a:pt x="1" y="0"/>
                      <a:pt x="1" y="0"/>
                    </a:cubicBezTo>
                    <a:cubicBezTo>
                      <a:pt x="1" y="0"/>
                      <a:pt x="2" y="0"/>
                      <a:pt x="2" y="0"/>
                    </a:cubicBezTo>
                    <a:cubicBezTo>
                      <a:pt x="3" y="0"/>
                      <a:pt x="4" y="0"/>
                      <a:pt x="5" y="0"/>
                    </a:cubicBezTo>
                    <a:cubicBezTo>
                      <a:pt x="6" y="1"/>
                      <a:pt x="7" y="1"/>
                      <a:pt x="7" y="1"/>
                    </a:cubicBezTo>
                    <a:cubicBezTo>
                      <a:pt x="8" y="2"/>
                      <a:pt x="8" y="2"/>
                      <a:pt x="8" y="2"/>
                    </a:cubicBezTo>
                    <a:cubicBezTo>
                      <a:pt x="9" y="3"/>
                      <a:pt x="9" y="3"/>
                      <a:pt x="8"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2" name="ïṩlïḍê"/>
              <p:cNvSpPr/>
              <p:nvPr/>
            </p:nvSpPr>
            <p:spPr bwMode="auto">
              <a:xfrm>
                <a:off x="15969468" y="-1841739"/>
                <a:ext cx="30163" cy="17463"/>
              </a:xfrm>
              <a:custGeom>
                <a:avLst/>
                <a:gdLst>
                  <a:gd name="T0" fmla="*/ 8 w 9"/>
                  <a:gd name="T1" fmla="*/ 5 h 5"/>
                  <a:gd name="T2" fmla="*/ 6 w 9"/>
                  <a:gd name="T3" fmla="*/ 5 h 5"/>
                  <a:gd name="T4" fmla="*/ 4 w 9"/>
                  <a:gd name="T5" fmla="*/ 4 h 5"/>
                  <a:gd name="T6" fmla="*/ 2 w 9"/>
                  <a:gd name="T7" fmla="*/ 3 h 5"/>
                  <a:gd name="T8" fmla="*/ 1 w 9"/>
                  <a:gd name="T9" fmla="*/ 3 h 5"/>
                  <a:gd name="T10" fmla="*/ 1 w 9"/>
                  <a:gd name="T11" fmla="*/ 1 h 5"/>
                  <a:gd name="T12" fmla="*/ 1 w 9"/>
                  <a:gd name="T13" fmla="*/ 0 h 5"/>
                  <a:gd name="T14" fmla="*/ 2 w 9"/>
                  <a:gd name="T15" fmla="*/ 0 h 5"/>
                  <a:gd name="T16" fmla="*/ 5 w 9"/>
                  <a:gd name="T17" fmla="*/ 1 h 5"/>
                  <a:gd name="T18" fmla="*/ 7 w 9"/>
                  <a:gd name="T19" fmla="*/ 2 h 5"/>
                  <a:gd name="T20" fmla="*/ 8 w 9"/>
                  <a:gd name="T21" fmla="*/ 2 h 5"/>
                  <a:gd name="T22" fmla="*/ 8 w 9"/>
                  <a:gd name="T23" fmla="*/ 4 h 5"/>
                  <a:gd name="T24" fmla="*/ 8 w 9"/>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5"/>
                    </a:moveTo>
                    <a:cubicBezTo>
                      <a:pt x="8" y="5"/>
                      <a:pt x="7" y="5"/>
                      <a:pt x="6" y="5"/>
                    </a:cubicBezTo>
                    <a:cubicBezTo>
                      <a:pt x="6" y="5"/>
                      <a:pt x="5" y="4"/>
                      <a:pt x="4" y="4"/>
                    </a:cubicBezTo>
                    <a:cubicBezTo>
                      <a:pt x="3" y="4"/>
                      <a:pt x="2" y="4"/>
                      <a:pt x="2" y="3"/>
                    </a:cubicBezTo>
                    <a:cubicBezTo>
                      <a:pt x="1" y="3"/>
                      <a:pt x="1" y="3"/>
                      <a:pt x="1" y="3"/>
                    </a:cubicBezTo>
                    <a:cubicBezTo>
                      <a:pt x="0" y="2"/>
                      <a:pt x="0" y="1"/>
                      <a:pt x="1" y="1"/>
                    </a:cubicBezTo>
                    <a:cubicBezTo>
                      <a:pt x="1" y="0"/>
                      <a:pt x="1" y="0"/>
                      <a:pt x="1" y="0"/>
                    </a:cubicBezTo>
                    <a:cubicBezTo>
                      <a:pt x="1" y="0"/>
                      <a:pt x="2" y="0"/>
                      <a:pt x="2" y="0"/>
                    </a:cubicBezTo>
                    <a:cubicBezTo>
                      <a:pt x="3" y="0"/>
                      <a:pt x="4" y="0"/>
                      <a:pt x="5" y="1"/>
                    </a:cubicBezTo>
                    <a:cubicBezTo>
                      <a:pt x="6" y="1"/>
                      <a:pt x="7" y="1"/>
                      <a:pt x="7" y="2"/>
                    </a:cubicBezTo>
                    <a:cubicBezTo>
                      <a:pt x="8" y="2"/>
                      <a:pt x="8" y="2"/>
                      <a:pt x="8" y="2"/>
                    </a:cubicBezTo>
                    <a:cubicBezTo>
                      <a:pt x="9" y="3"/>
                      <a:pt x="9" y="4"/>
                      <a:pt x="8" y="4"/>
                    </a:cubicBezTo>
                    <a:lnTo>
                      <a:pt x="8"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3" name="íś1ïḓê"/>
              <p:cNvSpPr/>
              <p:nvPr/>
            </p:nvSpPr>
            <p:spPr bwMode="auto">
              <a:xfrm>
                <a:off x="15948830" y="-1816339"/>
                <a:ext cx="33338" cy="17463"/>
              </a:xfrm>
              <a:custGeom>
                <a:avLst/>
                <a:gdLst>
                  <a:gd name="T0" fmla="*/ 9 w 10"/>
                  <a:gd name="T1" fmla="*/ 5 h 5"/>
                  <a:gd name="T2" fmla="*/ 8 w 10"/>
                  <a:gd name="T3" fmla="*/ 5 h 5"/>
                  <a:gd name="T4" fmla="*/ 5 w 10"/>
                  <a:gd name="T5" fmla="*/ 4 h 5"/>
                  <a:gd name="T6" fmla="*/ 2 w 10"/>
                  <a:gd name="T7" fmla="*/ 3 h 5"/>
                  <a:gd name="T8" fmla="*/ 1 w 10"/>
                  <a:gd name="T9" fmla="*/ 3 h 5"/>
                  <a:gd name="T10" fmla="*/ 0 w 10"/>
                  <a:gd name="T11" fmla="*/ 1 h 5"/>
                  <a:gd name="T12" fmla="*/ 1 w 10"/>
                  <a:gd name="T13" fmla="*/ 0 h 5"/>
                  <a:gd name="T14" fmla="*/ 3 w 10"/>
                  <a:gd name="T15" fmla="*/ 0 h 5"/>
                  <a:gd name="T16" fmla="*/ 6 w 10"/>
                  <a:gd name="T17" fmla="*/ 1 h 5"/>
                  <a:gd name="T18" fmla="*/ 8 w 10"/>
                  <a:gd name="T19" fmla="*/ 2 h 5"/>
                  <a:gd name="T20" fmla="*/ 10 w 10"/>
                  <a:gd name="T21" fmla="*/ 2 h 5"/>
                  <a:gd name="T22" fmla="*/ 10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9" y="5"/>
                      <a:pt x="8" y="5"/>
                    </a:cubicBezTo>
                    <a:cubicBezTo>
                      <a:pt x="7" y="5"/>
                      <a:pt x="6" y="5"/>
                      <a:pt x="5" y="4"/>
                    </a:cubicBezTo>
                    <a:cubicBezTo>
                      <a:pt x="4" y="4"/>
                      <a:pt x="3" y="4"/>
                      <a:pt x="2" y="3"/>
                    </a:cubicBezTo>
                    <a:cubicBezTo>
                      <a:pt x="1" y="3"/>
                      <a:pt x="1" y="3"/>
                      <a:pt x="1" y="3"/>
                    </a:cubicBezTo>
                    <a:cubicBezTo>
                      <a:pt x="0" y="2"/>
                      <a:pt x="0" y="1"/>
                      <a:pt x="0" y="1"/>
                    </a:cubicBezTo>
                    <a:cubicBezTo>
                      <a:pt x="1" y="0"/>
                      <a:pt x="1" y="0"/>
                      <a:pt x="1" y="0"/>
                    </a:cubicBezTo>
                    <a:cubicBezTo>
                      <a:pt x="1" y="0"/>
                      <a:pt x="2" y="0"/>
                      <a:pt x="3" y="0"/>
                    </a:cubicBezTo>
                    <a:cubicBezTo>
                      <a:pt x="3" y="0"/>
                      <a:pt x="5" y="0"/>
                      <a:pt x="6" y="1"/>
                    </a:cubicBezTo>
                    <a:cubicBezTo>
                      <a:pt x="7" y="1"/>
                      <a:pt x="8" y="1"/>
                      <a:pt x="8" y="2"/>
                    </a:cubicBezTo>
                    <a:cubicBezTo>
                      <a:pt x="9" y="2"/>
                      <a:pt x="10" y="2"/>
                      <a:pt x="10" y="2"/>
                    </a:cubicBezTo>
                    <a:cubicBezTo>
                      <a:pt x="10" y="3"/>
                      <a:pt x="10" y="4"/>
                      <a:pt x="10"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4" name="iṧļîḋé"/>
              <p:cNvSpPr/>
              <p:nvPr/>
            </p:nvSpPr>
            <p:spPr bwMode="auto">
              <a:xfrm>
                <a:off x="15920255" y="-1789352"/>
                <a:ext cx="38100" cy="14288"/>
              </a:xfrm>
              <a:custGeom>
                <a:avLst/>
                <a:gdLst>
                  <a:gd name="T0" fmla="*/ 10 w 11"/>
                  <a:gd name="T1" fmla="*/ 4 h 4"/>
                  <a:gd name="T2" fmla="*/ 8 w 11"/>
                  <a:gd name="T3" fmla="*/ 4 h 4"/>
                  <a:gd name="T4" fmla="*/ 5 w 11"/>
                  <a:gd name="T5" fmla="*/ 4 h 4"/>
                  <a:gd name="T6" fmla="*/ 2 w 11"/>
                  <a:gd name="T7" fmla="*/ 3 h 4"/>
                  <a:gd name="T8" fmla="*/ 1 w 11"/>
                  <a:gd name="T9" fmla="*/ 2 h 4"/>
                  <a:gd name="T10" fmla="*/ 1 w 11"/>
                  <a:gd name="T11" fmla="*/ 0 h 4"/>
                  <a:gd name="T12" fmla="*/ 2 w 11"/>
                  <a:gd name="T13" fmla="*/ 0 h 4"/>
                  <a:gd name="T14" fmla="*/ 3 w 11"/>
                  <a:gd name="T15" fmla="*/ 0 h 4"/>
                  <a:gd name="T16" fmla="*/ 6 w 11"/>
                  <a:gd name="T17" fmla="*/ 0 h 4"/>
                  <a:gd name="T18" fmla="*/ 9 w 11"/>
                  <a:gd name="T19" fmla="*/ 1 h 4"/>
                  <a:gd name="T20" fmla="*/ 10 w 11"/>
                  <a:gd name="T21" fmla="*/ 2 h 4"/>
                  <a:gd name="T22" fmla="*/ 10 w 11"/>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4">
                    <a:moveTo>
                      <a:pt x="10" y="4"/>
                    </a:moveTo>
                    <a:cubicBezTo>
                      <a:pt x="10" y="4"/>
                      <a:pt x="9" y="4"/>
                      <a:pt x="8" y="4"/>
                    </a:cubicBezTo>
                    <a:cubicBezTo>
                      <a:pt x="7" y="4"/>
                      <a:pt x="6" y="4"/>
                      <a:pt x="5" y="4"/>
                    </a:cubicBezTo>
                    <a:cubicBezTo>
                      <a:pt x="4" y="4"/>
                      <a:pt x="3" y="3"/>
                      <a:pt x="2" y="3"/>
                    </a:cubicBezTo>
                    <a:cubicBezTo>
                      <a:pt x="2" y="3"/>
                      <a:pt x="1" y="2"/>
                      <a:pt x="1" y="2"/>
                    </a:cubicBezTo>
                    <a:cubicBezTo>
                      <a:pt x="1" y="2"/>
                      <a:pt x="0" y="1"/>
                      <a:pt x="1" y="0"/>
                    </a:cubicBezTo>
                    <a:cubicBezTo>
                      <a:pt x="2" y="0"/>
                      <a:pt x="2" y="0"/>
                      <a:pt x="2" y="0"/>
                    </a:cubicBezTo>
                    <a:cubicBezTo>
                      <a:pt x="2" y="0"/>
                      <a:pt x="2" y="0"/>
                      <a:pt x="3" y="0"/>
                    </a:cubicBezTo>
                    <a:cubicBezTo>
                      <a:pt x="4" y="0"/>
                      <a:pt x="5" y="0"/>
                      <a:pt x="6" y="0"/>
                    </a:cubicBezTo>
                    <a:cubicBezTo>
                      <a:pt x="7" y="1"/>
                      <a:pt x="8" y="1"/>
                      <a:pt x="9" y="1"/>
                    </a:cubicBezTo>
                    <a:cubicBezTo>
                      <a:pt x="10" y="2"/>
                      <a:pt x="10" y="2"/>
                      <a:pt x="10" y="2"/>
                    </a:cubicBezTo>
                    <a:cubicBezTo>
                      <a:pt x="11" y="2"/>
                      <a:pt x="11" y="3"/>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5" name="îṡḻïďe"/>
              <p:cNvSpPr/>
              <p:nvPr/>
            </p:nvSpPr>
            <p:spPr bwMode="auto">
              <a:xfrm>
                <a:off x="15902793" y="-1754427"/>
                <a:ext cx="34925" cy="17463"/>
              </a:xfrm>
              <a:custGeom>
                <a:avLst/>
                <a:gdLst>
                  <a:gd name="T0" fmla="*/ 9 w 10"/>
                  <a:gd name="T1" fmla="*/ 5 h 5"/>
                  <a:gd name="T2" fmla="*/ 7 w 10"/>
                  <a:gd name="T3" fmla="*/ 5 h 5"/>
                  <a:gd name="T4" fmla="*/ 5 w 10"/>
                  <a:gd name="T5" fmla="*/ 4 h 5"/>
                  <a:gd name="T6" fmla="*/ 2 w 10"/>
                  <a:gd name="T7" fmla="*/ 3 h 5"/>
                  <a:gd name="T8" fmla="*/ 1 w 10"/>
                  <a:gd name="T9" fmla="*/ 2 h 5"/>
                  <a:gd name="T10" fmla="*/ 1 w 10"/>
                  <a:gd name="T11" fmla="*/ 0 h 5"/>
                  <a:gd name="T12" fmla="*/ 2 w 10"/>
                  <a:gd name="T13" fmla="*/ 0 h 5"/>
                  <a:gd name="T14" fmla="*/ 3 w 10"/>
                  <a:gd name="T15" fmla="*/ 0 h 5"/>
                  <a:gd name="T16" fmla="*/ 6 w 10"/>
                  <a:gd name="T17" fmla="*/ 1 h 5"/>
                  <a:gd name="T18" fmla="*/ 8 w 10"/>
                  <a:gd name="T19" fmla="*/ 2 h 5"/>
                  <a:gd name="T20" fmla="*/ 9 w 10"/>
                  <a:gd name="T21" fmla="*/ 3 h 5"/>
                  <a:gd name="T22" fmla="*/ 9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8" y="5"/>
                      <a:pt x="7" y="5"/>
                    </a:cubicBezTo>
                    <a:cubicBezTo>
                      <a:pt x="6" y="5"/>
                      <a:pt x="5" y="4"/>
                      <a:pt x="5" y="4"/>
                    </a:cubicBezTo>
                    <a:cubicBezTo>
                      <a:pt x="4" y="4"/>
                      <a:pt x="3" y="3"/>
                      <a:pt x="2" y="3"/>
                    </a:cubicBezTo>
                    <a:cubicBezTo>
                      <a:pt x="1" y="3"/>
                      <a:pt x="1" y="2"/>
                      <a:pt x="1" y="2"/>
                    </a:cubicBezTo>
                    <a:cubicBezTo>
                      <a:pt x="0" y="2"/>
                      <a:pt x="0" y="1"/>
                      <a:pt x="1" y="0"/>
                    </a:cubicBezTo>
                    <a:cubicBezTo>
                      <a:pt x="2" y="0"/>
                      <a:pt x="2" y="0"/>
                      <a:pt x="2" y="0"/>
                    </a:cubicBezTo>
                    <a:cubicBezTo>
                      <a:pt x="2" y="0"/>
                      <a:pt x="2" y="0"/>
                      <a:pt x="3" y="0"/>
                    </a:cubicBezTo>
                    <a:cubicBezTo>
                      <a:pt x="4" y="0"/>
                      <a:pt x="5" y="0"/>
                      <a:pt x="6" y="1"/>
                    </a:cubicBezTo>
                    <a:cubicBezTo>
                      <a:pt x="7" y="1"/>
                      <a:pt x="8" y="1"/>
                      <a:pt x="8" y="2"/>
                    </a:cubicBezTo>
                    <a:cubicBezTo>
                      <a:pt x="9" y="2"/>
                      <a:pt x="9" y="3"/>
                      <a:pt x="9" y="3"/>
                    </a:cubicBezTo>
                    <a:cubicBezTo>
                      <a:pt x="10" y="3"/>
                      <a:pt x="10" y="4"/>
                      <a:pt x="9"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6" name="işľíḓè"/>
              <p:cNvSpPr/>
              <p:nvPr/>
            </p:nvSpPr>
            <p:spPr bwMode="auto">
              <a:xfrm>
                <a:off x="15885330" y="-1722677"/>
                <a:ext cx="25400" cy="12700"/>
              </a:xfrm>
              <a:custGeom>
                <a:avLst/>
                <a:gdLst>
                  <a:gd name="T0" fmla="*/ 5 w 7"/>
                  <a:gd name="T1" fmla="*/ 4 h 4"/>
                  <a:gd name="T2" fmla="*/ 4 w 7"/>
                  <a:gd name="T3" fmla="*/ 4 h 4"/>
                  <a:gd name="T4" fmla="*/ 3 w 7"/>
                  <a:gd name="T5" fmla="*/ 3 h 4"/>
                  <a:gd name="T6" fmla="*/ 1 w 7"/>
                  <a:gd name="T7" fmla="*/ 2 h 4"/>
                  <a:gd name="T8" fmla="*/ 0 w 7"/>
                  <a:gd name="T9" fmla="*/ 2 h 4"/>
                  <a:gd name="T10" fmla="*/ 1 w 7"/>
                  <a:gd name="T11" fmla="*/ 0 h 4"/>
                  <a:gd name="T12" fmla="*/ 1 w 7"/>
                  <a:gd name="T13" fmla="*/ 0 h 4"/>
                  <a:gd name="T14" fmla="*/ 2 w 7"/>
                  <a:gd name="T15" fmla="*/ 0 h 4"/>
                  <a:gd name="T16" fmla="*/ 4 w 7"/>
                  <a:gd name="T17" fmla="*/ 0 h 4"/>
                  <a:gd name="T18" fmla="*/ 6 w 7"/>
                  <a:gd name="T19" fmla="*/ 1 h 4"/>
                  <a:gd name="T20" fmla="*/ 6 w 7"/>
                  <a:gd name="T21" fmla="*/ 2 h 4"/>
                  <a:gd name="T22" fmla="*/ 6 w 7"/>
                  <a:gd name="T23" fmla="*/ 4 h 4"/>
                  <a:gd name="T24" fmla="*/ 5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5" y="4"/>
                    </a:moveTo>
                    <a:cubicBezTo>
                      <a:pt x="5" y="4"/>
                      <a:pt x="5" y="4"/>
                      <a:pt x="4" y="4"/>
                    </a:cubicBezTo>
                    <a:cubicBezTo>
                      <a:pt x="4" y="4"/>
                      <a:pt x="3" y="4"/>
                      <a:pt x="3" y="3"/>
                    </a:cubicBezTo>
                    <a:cubicBezTo>
                      <a:pt x="2" y="3"/>
                      <a:pt x="1" y="3"/>
                      <a:pt x="1" y="2"/>
                    </a:cubicBezTo>
                    <a:cubicBezTo>
                      <a:pt x="1" y="2"/>
                      <a:pt x="0" y="2"/>
                      <a:pt x="0" y="2"/>
                    </a:cubicBezTo>
                    <a:cubicBezTo>
                      <a:pt x="0" y="1"/>
                      <a:pt x="0" y="0"/>
                      <a:pt x="1" y="0"/>
                    </a:cubicBezTo>
                    <a:cubicBezTo>
                      <a:pt x="1" y="0"/>
                      <a:pt x="1" y="0"/>
                      <a:pt x="1" y="0"/>
                    </a:cubicBezTo>
                    <a:cubicBezTo>
                      <a:pt x="1" y="0"/>
                      <a:pt x="2" y="0"/>
                      <a:pt x="2" y="0"/>
                    </a:cubicBezTo>
                    <a:cubicBezTo>
                      <a:pt x="3" y="0"/>
                      <a:pt x="3" y="0"/>
                      <a:pt x="4" y="0"/>
                    </a:cubicBezTo>
                    <a:cubicBezTo>
                      <a:pt x="5" y="0"/>
                      <a:pt x="5" y="1"/>
                      <a:pt x="6" y="1"/>
                    </a:cubicBezTo>
                    <a:cubicBezTo>
                      <a:pt x="6" y="1"/>
                      <a:pt x="6" y="2"/>
                      <a:pt x="6" y="2"/>
                    </a:cubicBezTo>
                    <a:cubicBezTo>
                      <a:pt x="7" y="2"/>
                      <a:pt x="6" y="3"/>
                      <a:pt x="6" y="4"/>
                    </a:cubicBezTo>
                    <a:lnTo>
                      <a:pt x="5"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7" name="í$ḷiḍé"/>
              <p:cNvSpPr/>
              <p:nvPr/>
            </p:nvSpPr>
            <p:spPr bwMode="auto">
              <a:xfrm>
                <a:off x="15864693" y="-1698864"/>
                <a:ext cx="23813" cy="17463"/>
              </a:xfrm>
              <a:custGeom>
                <a:avLst/>
                <a:gdLst>
                  <a:gd name="T0" fmla="*/ 5 w 7"/>
                  <a:gd name="T1" fmla="*/ 5 h 5"/>
                  <a:gd name="T2" fmla="*/ 5 w 7"/>
                  <a:gd name="T3" fmla="*/ 5 h 5"/>
                  <a:gd name="T4" fmla="*/ 3 w 7"/>
                  <a:gd name="T5" fmla="*/ 4 h 5"/>
                  <a:gd name="T6" fmla="*/ 1 w 7"/>
                  <a:gd name="T7" fmla="*/ 3 h 5"/>
                  <a:gd name="T8" fmla="*/ 0 w 7"/>
                  <a:gd name="T9" fmla="*/ 3 h 5"/>
                  <a:gd name="T10" fmla="*/ 1 w 7"/>
                  <a:gd name="T11" fmla="*/ 1 h 5"/>
                  <a:gd name="T12" fmla="*/ 1 w 7"/>
                  <a:gd name="T13" fmla="*/ 1 h 5"/>
                  <a:gd name="T14" fmla="*/ 2 w 7"/>
                  <a:gd name="T15" fmla="*/ 0 h 5"/>
                  <a:gd name="T16" fmla="*/ 4 w 7"/>
                  <a:gd name="T17" fmla="*/ 1 h 5"/>
                  <a:gd name="T18" fmla="*/ 6 w 7"/>
                  <a:gd name="T19" fmla="*/ 2 h 5"/>
                  <a:gd name="T20" fmla="*/ 6 w 7"/>
                  <a:gd name="T21" fmla="*/ 3 h 5"/>
                  <a:gd name="T22" fmla="*/ 6 w 7"/>
                  <a:gd name="T23" fmla="*/ 4 h 5"/>
                  <a:gd name="T24" fmla="*/ 5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5" y="5"/>
                    </a:moveTo>
                    <a:cubicBezTo>
                      <a:pt x="5" y="5"/>
                      <a:pt x="5" y="5"/>
                      <a:pt x="5" y="5"/>
                    </a:cubicBezTo>
                    <a:cubicBezTo>
                      <a:pt x="4" y="5"/>
                      <a:pt x="3" y="5"/>
                      <a:pt x="3" y="4"/>
                    </a:cubicBezTo>
                    <a:cubicBezTo>
                      <a:pt x="2" y="4"/>
                      <a:pt x="1" y="4"/>
                      <a:pt x="1" y="3"/>
                    </a:cubicBezTo>
                    <a:cubicBezTo>
                      <a:pt x="1" y="3"/>
                      <a:pt x="0" y="3"/>
                      <a:pt x="0" y="3"/>
                    </a:cubicBezTo>
                    <a:cubicBezTo>
                      <a:pt x="0" y="2"/>
                      <a:pt x="0" y="1"/>
                      <a:pt x="1" y="1"/>
                    </a:cubicBezTo>
                    <a:cubicBezTo>
                      <a:pt x="1" y="1"/>
                      <a:pt x="1" y="1"/>
                      <a:pt x="1" y="1"/>
                    </a:cubicBezTo>
                    <a:cubicBezTo>
                      <a:pt x="1" y="1"/>
                      <a:pt x="2" y="0"/>
                      <a:pt x="2" y="0"/>
                    </a:cubicBezTo>
                    <a:cubicBezTo>
                      <a:pt x="3" y="0"/>
                      <a:pt x="3" y="1"/>
                      <a:pt x="4" y="1"/>
                    </a:cubicBezTo>
                    <a:cubicBezTo>
                      <a:pt x="5" y="1"/>
                      <a:pt x="5" y="2"/>
                      <a:pt x="6" y="2"/>
                    </a:cubicBezTo>
                    <a:cubicBezTo>
                      <a:pt x="6" y="2"/>
                      <a:pt x="6" y="3"/>
                      <a:pt x="6" y="3"/>
                    </a:cubicBezTo>
                    <a:cubicBezTo>
                      <a:pt x="7" y="3"/>
                      <a:pt x="6" y="4"/>
                      <a:pt x="6" y="4"/>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8" name="ïṩľiḍê"/>
              <p:cNvSpPr/>
              <p:nvPr/>
            </p:nvSpPr>
            <p:spPr bwMode="auto">
              <a:xfrm>
                <a:off x="15840880" y="-1671877"/>
                <a:ext cx="26988" cy="14288"/>
              </a:xfrm>
              <a:custGeom>
                <a:avLst/>
                <a:gdLst>
                  <a:gd name="T0" fmla="*/ 6 w 8"/>
                  <a:gd name="T1" fmla="*/ 4 h 4"/>
                  <a:gd name="T2" fmla="*/ 5 w 8"/>
                  <a:gd name="T3" fmla="*/ 4 h 4"/>
                  <a:gd name="T4" fmla="*/ 3 w 8"/>
                  <a:gd name="T5" fmla="*/ 4 h 4"/>
                  <a:gd name="T6" fmla="*/ 2 w 8"/>
                  <a:gd name="T7" fmla="*/ 3 h 4"/>
                  <a:gd name="T8" fmla="*/ 1 w 8"/>
                  <a:gd name="T9" fmla="*/ 2 h 4"/>
                  <a:gd name="T10" fmla="*/ 1 w 8"/>
                  <a:gd name="T11" fmla="*/ 0 h 4"/>
                  <a:gd name="T12" fmla="*/ 2 w 8"/>
                  <a:gd name="T13" fmla="*/ 0 h 4"/>
                  <a:gd name="T14" fmla="*/ 3 w 8"/>
                  <a:gd name="T15" fmla="*/ 0 h 4"/>
                  <a:gd name="T16" fmla="*/ 5 w 8"/>
                  <a:gd name="T17" fmla="*/ 0 h 4"/>
                  <a:gd name="T18" fmla="*/ 6 w 8"/>
                  <a:gd name="T19" fmla="*/ 1 h 4"/>
                  <a:gd name="T20" fmla="*/ 7 w 8"/>
                  <a:gd name="T21" fmla="*/ 2 h 4"/>
                  <a:gd name="T22" fmla="*/ 7 w 8"/>
                  <a:gd name="T23" fmla="*/ 4 h 4"/>
                  <a:gd name="T24" fmla="*/ 6 w 8"/>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6" y="4"/>
                    </a:moveTo>
                    <a:cubicBezTo>
                      <a:pt x="6" y="4"/>
                      <a:pt x="6" y="4"/>
                      <a:pt x="5" y="4"/>
                    </a:cubicBezTo>
                    <a:cubicBezTo>
                      <a:pt x="5" y="4"/>
                      <a:pt x="4" y="4"/>
                      <a:pt x="3" y="4"/>
                    </a:cubicBezTo>
                    <a:cubicBezTo>
                      <a:pt x="3" y="3"/>
                      <a:pt x="2" y="3"/>
                      <a:pt x="2" y="3"/>
                    </a:cubicBezTo>
                    <a:cubicBezTo>
                      <a:pt x="1" y="2"/>
                      <a:pt x="1" y="2"/>
                      <a:pt x="1" y="2"/>
                    </a:cubicBezTo>
                    <a:cubicBezTo>
                      <a:pt x="0" y="1"/>
                      <a:pt x="1" y="0"/>
                      <a:pt x="1" y="0"/>
                    </a:cubicBezTo>
                    <a:cubicBezTo>
                      <a:pt x="2" y="0"/>
                      <a:pt x="2" y="0"/>
                      <a:pt x="2" y="0"/>
                    </a:cubicBezTo>
                    <a:cubicBezTo>
                      <a:pt x="2" y="0"/>
                      <a:pt x="2" y="0"/>
                      <a:pt x="3" y="0"/>
                    </a:cubicBezTo>
                    <a:cubicBezTo>
                      <a:pt x="3" y="0"/>
                      <a:pt x="4" y="0"/>
                      <a:pt x="5" y="0"/>
                    </a:cubicBezTo>
                    <a:cubicBezTo>
                      <a:pt x="5" y="0"/>
                      <a:pt x="6" y="1"/>
                      <a:pt x="6" y="1"/>
                    </a:cubicBezTo>
                    <a:cubicBezTo>
                      <a:pt x="7" y="2"/>
                      <a:pt x="7" y="2"/>
                      <a:pt x="7" y="2"/>
                    </a:cubicBezTo>
                    <a:cubicBezTo>
                      <a:pt x="8" y="3"/>
                      <a:pt x="7" y="3"/>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9" name="iš1íḑé"/>
              <p:cNvSpPr/>
              <p:nvPr/>
            </p:nvSpPr>
            <p:spPr bwMode="auto">
              <a:xfrm>
                <a:off x="15817068" y="-1640127"/>
                <a:ext cx="26988" cy="17463"/>
              </a:xfrm>
              <a:custGeom>
                <a:avLst/>
                <a:gdLst>
                  <a:gd name="T0" fmla="*/ 6 w 8"/>
                  <a:gd name="T1" fmla="*/ 5 h 5"/>
                  <a:gd name="T2" fmla="*/ 5 w 8"/>
                  <a:gd name="T3" fmla="*/ 5 h 5"/>
                  <a:gd name="T4" fmla="*/ 3 w 8"/>
                  <a:gd name="T5" fmla="*/ 4 h 5"/>
                  <a:gd name="T6" fmla="*/ 2 w 8"/>
                  <a:gd name="T7" fmla="*/ 3 h 5"/>
                  <a:gd name="T8" fmla="*/ 1 w 8"/>
                  <a:gd name="T9" fmla="*/ 3 h 5"/>
                  <a:gd name="T10" fmla="*/ 1 w 8"/>
                  <a:gd name="T11" fmla="*/ 1 h 5"/>
                  <a:gd name="T12" fmla="*/ 2 w 8"/>
                  <a:gd name="T13" fmla="*/ 1 h 5"/>
                  <a:gd name="T14" fmla="*/ 3 w 8"/>
                  <a:gd name="T15" fmla="*/ 1 h 5"/>
                  <a:gd name="T16" fmla="*/ 5 w 8"/>
                  <a:gd name="T17" fmla="*/ 1 h 5"/>
                  <a:gd name="T18" fmla="*/ 6 w 8"/>
                  <a:gd name="T19" fmla="*/ 2 h 5"/>
                  <a:gd name="T20" fmla="*/ 7 w 8"/>
                  <a:gd name="T21" fmla="*/ 3 h 5"/>
                  <a:gd name="T22" fmla="*/ 7 w 8"/>
                  <a:gd name="T23" fmla="*/ 4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5"/>
                      <a:pt x="3" y="4"/>
                    </a:cubicBezTo>
                    <a:cubicBezTo>
                      <a:pt x="3" y="4"/>
                      <a:pt x="2" y="4"/>
                      <a:pt x="2" y="3"/>
                    </a:cubicBezTo>
                    <a:cubicBezTo>
                      <a:pt x="1" y="3"/>
                      <a:pt x="1" y="3"/>
                      <a:pt x="1" y="3"/>
                    </a:cubicBezTo>
                    <a:cubicBezTo>
                      <a:pt x="0" y="2"/>
                      <a:pt x="1" y="1"/>
                      <a:pt x="1" y="1"/>
                    </a:cubicBezTo>
                    <a:cubicBezTo>
                      <a:pt x="2" y="1"/>
                      <a:pt x="2" y="1"/>
                      <a:pt x="2" y="1"/>
                    </a:cubicBezTo>
                    <a:cubicBezTo>
                      <a:pt x="2" y="1"/>
                      <a:pt x="2" y="0"/>
                      <a:pt x="3" y="1"/>
                    </a:cubicBezTo>
                    <a:cubicBezTo>
                      <a:pt x="3" y="1"/>
                      <a:pt x="4" y="1"/>
                      <a:pt x="5" y="1"/>
                    </a:cubicBezTo>
                    <a:cubicBezTo>
                      <a:pt x="5" y="1"/>
                      <a:pt x="6" y="2"/>
                      <a:pt x="6" y="2"/>
                    </a:cubicBezTo>
                    <a:cubicBezTo>
                      <a:pt x="7" y="2"/>
                      <a:pt x="7" y="3"/>
                      <a:pt x="7" y="3"/>
                    </a:cubicBezTo>
                    <a:cubicBezTo>
                      <a:pt x="8" y="3"/>
                      <a:pt x="7" y="4"/>
                      <a:pt x="7"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0" name="î$1ïde"/>
              <p:cNvSpPr/>
              <p:nvPr/>
            </p:nvSpPr>
            <p:spPr bwMode="auto">
              <a:xfrm>
                <a:off x="15788493" y="-1605202"/>
                <a:ext cx="31750" cy="17463"/>
              </a:xfrm>
              <a:custGeom>
                <a:avLst/>
                <a:gdLst>
                  <a:gd name="T0" fmla="*/ 8 w 9"/>
                  <a:gd name="T1" fmla="*/ 4 h 5"/>
                  <a:gd name="T2" fmla="*/ 7 w 9"/>
                  <a:gd name="T3" fmla="*/ 4 h 5"/>
                  <a:gd name="T4" fmla="*/ 4 w 9"/>
                  <a:gd name="T5" fmla="*/ 4 h 5"/>
                  <a:gd name="T6" fmla="*/ 2 w 9"/>
                  <a:gd name="T7" fmla="*/ 3 h 5"/>
                  <a:gd name="T8" fmla="*/ 1 w 9"/>
                  <a:gd name="T9" fmla="*/ 3 h 5"/>
                  <a:gd name="T10" fmla="*/ 1 w 9"/>
                  <a:gd name="T11" fmla="*/ 1 h 5"/>
                  <a:gd name="T12" fmla="*/ 2 w 9"/>
                  <a:gd name="T13" fmla="*/ 0 h 5"/>
                  <a:gd name="T14" fmla="*/ 3 w 9"/>
                  <a:gd name="T15" fmla="*/ 0 h 5"/>
                  <a:gd name="T16" fmla="*/ 5 w 9"/>
                  <a:gd name="T17" fmla="*/ 1 h 5"/>
                  <a:gd name="T18" fmla="*/ 8 w 9"/>
                  <a:gd name="T19" fmla="*/ 2 h 5"/>
                  <a:gd name="T20" fmla="*/ 9 w 9"/>
                  <a:gd name="T21" fmla="*/ 2 h 5"/>
                  <a:gd name="T22" fmla="*/ 9 w 9"/>
                  <a:gd name="T23" fmla="*/ 4 h 5"/>
                  <a:gd name="T24" fmla="*/ 8 w 9"/>
                  <a:gd name="T2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4"/>
                    </a:moveTo>
                    <a:cubicBezTo>
                      <a:pt x="8" y="4"/>
                      <a:pt x="8" y="4"/>
                      <a:pt x="7" y="4"/>
                    </a:cubicBezTo>
                    <a:cubicBezTo>
                      <a:pt x="6" y="5"/>
                      <a:pt x="5" y="4"/>
                      <a:pt x="4" y="4"/>
                    </a:cubicBezTo>
                    <a:cubicBezTo>
                      <a:pt x="3" y="4"/>
                      <a:pt x="3" y="4"/>
                      <a:pt x="2" y="3"/>
                    </a:cubicBezTo>
                    <a:cubicBezTo>
                      <a:pt x="1" y="3"/>
                      <a:pt x="1" y="3"/>
                      <a:pt x="1" y="3"/>
                    </a:cubicBezTo>
                    <a:cubicBezTo>
                      <a:pt x="0" y="2"/>
                      <a:pt x="0" y="1"/>
                      <a:pt x="1" y="1"/>
                    </a:cubicBezTo>
                    <a:cubicBezTo>
                      <a:pt x="2" y="0"/>
                      <a:pt x="2" y="0"/>
                      <a:pt x="2" y="0"/>
                    </a:cubicBezTo>
                    <a:cubicBezTo>
                      <a:pt x="2" y="0"/>
                      <a:pt x="2" y="0"/>
                      <a:pt x="3" y="0"/>
                    </a:cubicBezTo>
                    <a:cubicBezTo>
                      <a:pt x="3" y="0"/>
                      <a:pt x="4" y="0"/>
                      <a:pt x="5" y="1"/>
                    </a:cubicBezTo>
                    <a:cubicBezTo>
                      <a:pt x="6" y="1"/>
                      <a:pt x="7" y="1"/>
                      <a:pt x="8" y="2"/>
                    </a:cubicBezTo>
                    <a:cubicBezTo>
                      <a:pt x="8" y="2"/>
                      <a:pt x="9" y="2"/>
                      <a:pt x="9" y="2"/>
                    </a:cubicBezTo>
                    <a:cubicBezTo>
                      <a:pt x="9" y="3"/>
                      <a:pt x="9" y="3"/>
                      <a:pt x="9" y="4"/>
                    </a:cubicBezTo>
                    <a:lnTo>
                      <a:pt x="8"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1" name="iṧļiďè"/>
              <p:cNvSpPr/>
              <p:nvPr/>
            </p:nvSpPr>
            <p:spPr bwMode="auto">
              <a:xfrm>
                <a:off x="15771030" y="-1578214"/>
                <a:ext cx="20638" cy="14288"/>
              </a:xfrm>
              <a:custGeom>
                <a:avLst/>
                <a:gdLst>
                  <a:gd name="T0" fmla="*/ 5 w 6"/>
                  <a:gd name="T1" fmla="*/ 3 h 4"/>
                  <a:gd name="T2" fmla="*/ 4 w 6"/>
                  <a:gd name="T3" fmla="*/ 4 h 4"/>
                  <a:gd name="T4" fmla="*/ 3 w 6"/>
                  <a:gd name="T5" fmla="*/ 3 h 4"/>
                  <a:gd name="T6" fmla="*/ 1 w 6"/>
                  <a:gd name="T7" fmla="*/ 3 h 4"/>
                  <a:gd name="T8" fmla="*/ 0 w 6"/>
                  <a:gd name="T9" fmla="*/ 2 h 4"/>
                  <a:gd name="T10" fmla="*/ 1 w 6"/>
                  <a:gd name="T11" fmla="*/ 0 h 4"/>
                  <a:gd name="T12" fmla="*/ 1 w 6"/>
                  <a:gd name="T13" fmla="*/ 0 h 4"/>
                  <a:gd name="T14" fmla="*/ 2 w 6"/>
                  <a:gd name="T15" fmla="*/ 0 h 4"/>
                  <a:gd name="T16" fmla="*/ 4 w 6"/>
                  <a:gd name="T17" fmla="*/ 0 h 4"/>
                  <a:gd name="T18" fmla="*/ 5 w 6"/>
                  <a:gd name="T19" fmla="*/ 1 h 4"/>
                  <a:gd name="T20" fmla="*/ 6 w 6"/>
                  <a:gd name="T21" fmla="*/ 1 h 4"/>
                  <a:gd name="T22" fmla="*/ 6 w 6"/>
                  <a:gd name="T23" fmla="*/ 3 h 4"/>
                  <a:gd name="T24" fmla="*/ 5 w 6"/>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5" y="3"/>
                    </a:moveTo>
                    <a:cubicBezTo>
                      <a:pt x="5" y="3"/>
                      <a:pt x="5" y="4"/>
                      <a:pt x="4" y="4"/>
                    </a:cubicBezTo>
                    <a:cubicBezTo>
                      <a:pt x="4" y="4"/>
                      <a:pt x="3" y="4"/>
                      <a:pt x="3" y="3"/>
                    </a:cubicBezTo>
                    <a:cubicBezTo>
                      <a:pt x="2" y="3"/>
                      <a:pt x="1" y="3"/>
                      <a:pt x="1" y="3"/>
                    </a:cubicBezTo>
                    <a:cubicBezTo>
                      <a:pt x="1" y="2"/>
                      <a:pt x="0" y="2"/>
                      <a:pt x="0" y="2"/>
                    </a:cubicBezTo>
                    <a:cubicBezTo>
                      <a:pt x="0" y="1"/>
                      <a:pt x="0" y="0"/>
                      <a:pt x="1" y="0"/>
                    </a:cubicBezTo>
                    <a:cubicBezTo>
                      <a:pt x="1" y="0"/>
                      <a:pt x="1" y="0"/>
                      <a:pt x="1" y="0"/>
                    </a:cubicBezTo>
                    <a:cubicBezTo>
                      <a:pt x="1" y="0"/>
                      <a:pt x="1" y="0"/>
                      <a:pt x="2" y="0"/>
                    </a:cubicBezTo>
                    <a:cubicBezTo>
                      <a:pt x="2" y="0"/>
                      <a:pt x="3" y="0"/>
                      <a:pt x="4" y="0"/>
                    </a:cubicBezTo>
                    <a:cubicBezTo>
                      <a:pt x="4" y="0"/>
                      <a:pt x="5" y="0"/>
                      <a:pt x="5" y="1"/>
                    </a:cubicBezTo>
                    <a:cubicBezTo>
                      <a:pt x="6" y="1"/>
                      <a:pt x="6" y="1"/>
                      <a:pt x="6" y="1"/>
                    </a:cubicBezTo>
                    <a:cubicBezTo>
                      <a:pt x="6" y="2"/>
                      <a:pt x="6" y="3"/>
                      <a:pt x="6" y="3"/>
                    </a:cubicBezTo>
                    <a:lnTo>
                      <a:pt x="5"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2" name="îsļïḍé"/>
              <p:cNvSpPr/>
              <p:nvPr/>
            </p:nvSpPr>
            <p:spPr bwMode="auto">
              <a:xfrm>
                <a:off x="15744043" y="-1549639"/>
                <a:ext cx="26988" cy="15875"/>
              </a:xfrm>
              <a:custGeom>
                <a:avLst/>
                <a:gdLst>
                  <a:gd name="T0" fmla="*/ 6 w 8"/>
                  <a:gd name="T1" fmla="*/ 5 h 5"/>
                  <a:gd name="T2" fmla="*/ 5 w 8"/>
                  <a:gd name="T3" fmla="*/ 5 h 5"/>
                  <a:gd name="T4" fmla="*/ 3 w 8"/>
                  <a:gd name="T5" fmla="*/ 4 h 5"/>
                  <a:gd name="T6" fmla="*/ 1 w 8"/>
                  <a:gd name="T7" fmla="*/ 3 h 5"/>
                  <a:gd name="T8" fmla="*/ 1 w 8"/>
                  <a:gd name="T9" fmla="*/ 2 h 5"/>
                  <a:gd name="T10" fmla="*/ 1 w 8"/>
                  <a:gd name="T11" fmla="*/ 0 h 5"/>
                  <a:gd name="T12" fmla="*/ 2 w 8"/>
                  <a:gd name="T13" fmla="*/ 0 h 5"/>
                  <a:gd name="T14" fmla="*/ 3 w 8"/>
                  <a:gd name="T15" fmla="*/ 0 h 5"/>
                  <a:gd name="T16" fmla="*/ 5 w 8"/>
                  <a:gd name="T17" fmla="*/ 1 h 5"/>
                  <a:gd name="T18" fmla="*/ 7 w 8"/>
                  <a:gd name="T19" fmla="*/ 2 h 5"/>
                  <a:gd name="T20" fmla="*/ 7 w 8"/>
                  <a:gd name="T21" fmla="*/ 3 h 5"/>
                  <a:gd name="T22" fmla="*/ 7 w 8"/>
                  <a:gd name="T23" fmla="*/ 5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4"/>
                      <a:pt x="3" y="4"/>
                    </a:cubicBezTo>
                    <a:cubicBezTo>
                      <a:pt x="3" y="4"/>
                      <a:pt x="2" y="4"/>
                      <a:pt x="1" y="3"/>
                    </a:cubicBezTo>
                    <a:cubicBezTo>
                      <a:pt x="1" y="3"/>
                      <a:pt x="1" y="2"/>
                      <a:pt x="1" y="2"/>
                    </a:cubicBezTo>
                    <a:cubicBezTo>
                      <a:pt x="0" y="2"/>
                      <a:pt x="1" y="1"/>
                      <a:pt x="1" y="0"/>
                    </a:cubicBezTo>
                    <a:cubicBezTo>
                      <a:pt x="2" y="0"/>
                      <a:pt x="2" y="0"/>
                      <a:pt x="2" y="0"/>
                    </a:cubicBezTo>
                    <a:cubicBezTo>
                      <a:pt x="2" y="0"/>
                      <a:pt x="2" y="0"/>
                      <a:pt x="3" y="0"/>
                    </a:cubicBezTo>
                    <a:cubicBezTo>
                      <a:pt x="3" y="0"/>
                      <a:pt x="4" y="1"/>
                      <a:pt x="5" y="1"/>
                    </a:cubicBezTo>
                    <a:cubicBezTo>
                      <a:pt x="5" y="1"/>
                      <a:pt x="6" y="2"/>
                      <a:pt x="7" y="2"/>
                    </a:cubicBezTo>
                    <a:cubicBezTo>
                      <a:pt x="7" y="2"/>
                      <a:pt x="7" y="3"/>
                      <a:pt x="7" y="3"/>
                    </a:cubicBezTo>
                    <a:cubicBezTo>
                      <a:pt x="8" y="3"/>
                      <a:pt x="7" y="4"/>
                      <a:pt x="7" y="5"/>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3" name="íSlïḑê"/>
              <p:cNvSpPr/>
              <p:nvPr/>
            </p:nvSpPr>
            <p:spPr bwMode="auto">
              <a:xfrm>
                <a:off x="15715468" y="-1522652"/>
                <a:ext cx="20638"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0 h 5"/>
                  <a:gd name="T12" fmla="*/ 2 w 6"/>
                  <a:gd name="T13" fmla="*/ 0 h 5"/>
                  <a:gd name="T14" fmla="*/ 3 w 6"/>
                  <a:gd name="T15" fmla="*/ 0 h 5"/>
                  <a:gd name="T16" fmla="*/ 4 w 6"/>
                  <a:gd name="T17" fmla="*/ 1 h 5"/>
                  <a:gd name="T18" fmla="*/ 6 w 6"/>
                  <a:gd name="T19" fmla="*/ 3 h 5"/>
                  <a:gd name="T20" fmla="*/ 6 w 6"/>
                  <a:gd name="T21" fmla="*/ 4 h 5"/>
                  <a:gd name="T22" fmla="*/ 5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5" y="5"/>
                    </a:moveTo>
                    <a:cubicBezTo>
                      <a:pt x="5" y="5"/>
                      <a:pt x="4" y="5"/>
                      <a:pt x="4" y="5"/>
                    </a:cubicBezTo>
                    <a:cubicBezTo>
                      <a:pt x="3" y="5"/>
                      <a:pt x="3" y="5"/>
                      <a:pt x="2" y="4"/>
                    </a:cubicBezTo>
                    <a:cubicBezTo>
                      <a:pt x="2" y="4"/>
                      <a:pt x="1" y="3"/>
                      <a:pt x="1" y="3"/>
                    </a:cubicBezTo>
                    <a:cubicBezTo>
                      <a:pt x="0" y="2"/>
                      <a:pt x="0" y="2"/>
                      <a:pt x="0" y="2"/>
                    </a:cubicBezTo>
                    <a:cubicBezTo>
                      <a:pt x="0" y="1"/>
                      <a:pt x="1" y="0"/>
                      <a:pt x="1" y="0"/>
                    </a:cubicBezTo>
                    <a:cubicBezTo>
                      <a:pt x="2" y="0"/>
                      <a:pt x="2" y="0"/>
                      <a:pt x="2" y="0"/>
                    </a:cubicBezTo>
                    <a:cubicBezTo>
                      <a:pt x="2" y="0"/>
                      <a:pt x="2" y="0"/>
                      <a:pt x="3" y="0"/>
                    </a:cubicBezTo>
                    <a:cubicBezTo>
                      <a:pt x="3" y="0"/>
                      <a:pt x="4" y="1"/>
                      <a:pt x="4" y="1"/>
                    </a:cubicBezTo>
                    <a:cubicBezTo>
                      <a:pt x="5" y="2"/>
                      <a:pt x="5" y="2"/>
                      <a:pt x="6" y="3"/>
                    </a:cubicBezTo>
                    <a:cubicBezTo>
                      <a:pt x="6" y="3"/>
                      <a:pt x="6" y="4"/>
                      <a:pt x="6" y="4"/>
                    </a:cubicBezTo>
                    <a:cubicBezTo>
                      <a:pt x="6" y="4"/>
                      <a:pt x="6" y="5"/>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4" name="iṥḻiďe"/>
              <p:cNvSpPr/>
              <p:nvPr/>
            </p:nvSpPr>
            <p:spPr bwMode="auto">
              <a:xfrm>
                <a:off x="15691655" y="-1495664"/>
                <a:ext cx="20638" cy="17463"/>
              </a:xfrm>
              <a:custGeom>
                <a:avLst/>
                <a:gdLst>
                  <a:gd name="T0" fmla="*/ 5 w 6"/>
                  <a:gd name="T1" fmla="*/ 5 h 5"/>
                  <a:gd name="T2" fmla="*/ 3 w 6"/>
                  <a:gd name="T3" fmla="*/ 4 h 5"/>
                  <a:gd name="T4" fmla="*/ 2 w 6"/>
                  <a:gd name="T5" fmla="*/ 4 h 5"/>
                  <a:gd name="T6" fmla="*/ 4 w 6"/>
                  <a:gd name="T7" fmla="*/ 1 h 5"/>
                  <a:gd name="T8" fmla="*/ 6 w 6"/>
                  <a:gd name="T9" fmla="*/ 3 h 5"/>
                  <a:gd name="T10" fmla="*/ 5 w 6"/>
                  <a:gd name="T11" fmla="*/ 5 h 5"/>
                  <a:gd name="T12" fmla="*/ 5 w 6"/>
                  <a:gd name="T13" fmla="*/ 5 h 5"/>
                  <a:gd name="T14" fmla="*/ 2 w 6"/>
                  <a:gd name="T15" fmla="*/ 4 h 5"/>
                  <a:gd name="T16" fmla="*/ 2 w 6"/>
                  <a:gd name="T17" fmla="*/ 4 h 5"/>
                  <a:gd name="T18" fmla="*/ 1 w 6"/>
                  <a:gd name="T19" fmla="*/ 1 h 5"/>
                  <a:gd name="T20" fmla="*/ 4 w 6"/>
                  <a:gd name="T21" fmla="*/ 0 h 5"/>
                  <a:gd name="T22" fmla="*/ 4 w 6"/>
                  <a:gd name="T23" fmla="*/ 1 h 5"/>
                  <a:gd name="T24" fmla="*/ 5 w 6"/>
                  <a:gd name="T25" fmla="*/ 2 h 5"/>
                  <a:gd name="T26" fmla="*/ 6 w 6"/>
                  <a:gd name="T27" fmla="*/ 3 h 5"/>
                  <a:gd name="T28" fmla="*/ 5 w 6"/>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5">
                    <a:moveTo>
                      <a:pt x="5" y="5"/>
                    </a:moveTo>
                    <a:cubicBezTo>
                      <a:pt x="4" y="5"/>
                      <a:pt x="4" y="5"/>
                      <a:pt x="3" y="4"/>
                    </a:cubicBezTo>
                    <a:cubicBezTo>
                      <a:pt x="3" y="4"/>
                      <a:pt x="2" y="4"/>
                      <a:pt x="2" y="4"/>
                    </a:cubicBezTo>
                    <a:cubicBezTo>
                      <a:pt x="4" y="1"/>
                      <a:pt x="4" y="1"/>
                      <a:pt x="4" y="1"/>
                    </a:cubicBezTo>
                    <a:cubicBezTo>
                      <a:pt x="5" y="1"/>
                      <a:pt x="5" y="2"/>
                      <a:pt x="6" y="3"/>
                    </a:cubicBezTo>
                    <a:cubicBezTo>
                      <a:pt x="6" y="4"/>
                      <a:pt x="6" y="4"/>
                      <a:pt x="5" y="5"/>
                    </a:cubicBezTo>
                    <a:cubicBezTo>
                      <a:pt x="5" y="5"/>
                      <a:pt x="5" y="5"/>
                      <a:pt x="5" y="5"/>
                    </a:cubicBezTo>
                    <a:cubicBezTo>
                      <a:pt x="3" y="5"/>
                      <a:pt x="3" y="4"/>
                      <a:pt x="2" y="4"/>
                    </a:cubicBezTo>
                    <a:cubicBezTo>
                      <a:pt x="2" y="4"/>
                      <a:pt x="2" y="4"/>
                      <a:pt x="2" y="4"/>
                    </a:cubicBezTo>
                    <a:cubicBezTo>
                      <a:pt x="1" y="3"/>
                      <a:pt x="0" y="2"/>
                      <a:pt x="1" y="1"/>
                    </a:cubicBezTo>
                    <a:cubicBezTo>
                      <a:pt x="2" y="0"/>
                      <a:pt x="3" y="0"/>
                      <a:pt x="4" y="0"/>
                    </a:cubicBezTo>
                    <a:cubicBezTo>
                      <a:pt x="4" y="1"/>
                      <a:pt x="4" y="1"/>
                      <a:pt x="4" y="1"/>
                    </a:cubicBezTo>
                    <a:cubicBezTo>
                      <a:pt x="4" y="1"/>
                      <a:pt x="5" y="1"/>
                      <a:pt x="5" y="2"/>
                    </a:cubicBezTo>
                    <a:cubicBezTo>
                      <a:pt x="5" y="2"/>
                      <a:pt x="6" y="2"/>
                      <a:pt x="6" y="3"/>
                    </a:cubicBezTo>
                    <a:cubicBezTo>
                      <a:pt x="6" y="4"/>
                      <a:pt x="6" y="4"/>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5" name="iṧľïḑé"/>
              <p:cNvSpPr/>
              <p:nvPr/>
            </p:nvSpPr>
            <p:spPr bwMode="auto">
              <a:xfrm>
                <a:off x="15663080" y="-1470264"/>
                <a:ext cx="22225"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1 h 5"/>
                  <a:gd name="T12" fmla="*/ 1 w 6"/>
                  <a:gd name="T13" fmla="*/ 0 h 5"/>
                  <a:gd name="T14" fmla="*/ 2 w 6"/>
                  <a:gd name="T15" fmla="*/ 0 h 5"/>
                  <a:gd name="T16" fmla="*/ 4 w 6"/>
                  <a:gd name="T17" fmla="*/ 1 h 5"/>
                  <a:gd name="T18" fmla="*/ 6 w 6"/>
                  <a:gd name="T19" fmla="*/ 2 h 5"/>
                  <a:gd name="T20" fmla="*/ 6 w 6"/>
                  <a:gd name="T21" fmla="*/ 3 h 5"/>
                  <a:gd name="T22" fmla="*/ 6 w 6"/>
                  <a:gd name="T23" fmla="*/ 5 h 5"/>
                  <a:gd name="T24" fmla="*/ 5 w 6"/>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5"/>
                    </a:moveTo>
                    <a:cubicBezTo>
                      <a:pt x="5" y="5"/>
                      <a:pt x="5" y="5"/>
                      <a:pt x="4" y="5"/>
                    </a:cubicBezTo>
                    <a:cubicBezTo>
                      <a:pt x="4" y="5"/>
                      <a:pt x="3" y="5"/>
                      <a:pt x="2" y="4"/>
                    </a:cubicBezTo>
                    <a:cubicBezTo>
                      <a:pt x="2" y="4"/>
                      <a:pt x="1" y="4"/>
                      <a:pt x="1" y="3"/>
                    </a:cubicBezTo>
                    <a:cubicBezTo>
                      <a:pt x="0" y="3"/>
                      <a:pt x="0" y="2"/>
                      <a:pt x="0" y="2"/>
                    </a:cubicBezTo>
                    <a:cubicBezTo>
                      <a:pt x="0" y="2"/>
                      <a:pt x="0" y="1"/>
                      <a:pt x="1" y="1"/>
                    </a:cubicBezTo>
                    <a:cubicBezTo>
                      <a:pt x="1" y="0"/>
                      <a:pt x="1" y="0"/>
                      <a:pt x="1" y="0"/>
                    </a:cubicBezTo>
                    <a:cubicBezTo>
                      <a:pt x="1" y="0"/>
                      <a:pt x="2" y="0"/>
                      <a:pt x="2" y="0"/>
                    </a:cubicBezTo>
                    <a:cubicBezTo>
                      <a:pt x="3" y="0"/>
                      <a:pt x="3" y="1"/>
                      <a:pt x="4" y="1"/>
                    </a:cubicBezTo>
                    <a:cubicBezTo>
                      <a:pt x="5" y="1"/>
                      <a:pt x="5" y="2"/>
                      <a:pt x="6" y="2"/>
                    </a:cubicBezTo>
                    <a:cubicBezTo>
                      <a:pt x="6" y="3"/>
                      <a:pt x="6" y="3"/>
                      <a:pt x="6" y="3"/>
                    </a:cubicBezTo>
                    <a:cubicBezTo>
                      <a:pt x="6" y="4"/>
                      <a:pt x="6" y="4"/>
                      <a:pt x="6" y="5"/>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6" name="iṥ1îďé"/>
              <p:cNvSpPr/>
              <p:nvPr/>
            </p:nvSpPr>
            <p:spPr bwMode="auto">
              <a:xfrm>
                <a:off x="15753568" y="-2741852"/>
                <a:ext cx="31750" cy="23813"/>
              </a:xfrm>
              <a:custGeom>
                <a:avLst/>
                <a:gdLst>
                  <a:gd name="T0" fmla="*/ 6 w 9"/>
                  <a:gd name="T1" fmla="*/ 1 h 7"/>
                  <a:gd name="T2" fmla="*/ 1 w 9"/>
                  <a:gd name="T3" fmla="*/ 3 h 7"/>
                  <a:gd name="T4" fmla="*/ 0 w 9"/>
                  <a:gd name="T5" fmla="*/ 6 h 7"/>
                  <a:gd name="T6" fmla="*/ 3 w 9"/>
                  <a:gd name="T7" fmla="*/ 7 h 7"/>
                  <a:gd name="T8" fmla="*/ 8 w 9"/>
                  <a:gd name="T9" fmla="*/ 4 h 7"/>
                  <a:gd name="T10" fmla="*/ 8 w 9"/>
                  <a:gd name="T11" fmla="*/ 2 h 7"/>
                  <a:gd name="T12" fmla="*/ 6 w 9"/>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6" y="1"/>
                    </a:moveTo>
                    <a:cubicBezTo>
                      <a:pt x="4" y="2"/>
                      <a:pt x="3" y="3"/>
                      <a:pt x="1" y="3"/>
                    </a:cubicBezTo>
                    <a:cubicBezTo>
                      <a:pt x="0" y="4"/>
                      <a:pt x="0" y="5"/>
                      <a:pt x="0" y="6"/>
                    </a:cubicBezTo>
                    <a:cubicBezTo>
                      <a:pt x="1" y="7"/>
                      <a:pt x="2" y="7"/>
                      <a:pt x="3" y="7"/>
                    </a:cubicBezTo>
                    <a:cubicBezTo>
                      <a:pt x="4" y="6"/>
                      <a:pt x="6" y="5"/>
                      <a:pt x="8" y="4"/>
                    </a:cubicBezTo>
                    <a:cubicBezTo>
                      <a:pt x="9" y="4"/>
                      <a:pt x="9" y="3"/>
                      <a:pt x="8" y="2"/>
                    </a:cubicBezTo>
                    <a:cubicBezTo>
                      <a:pt x="8" y="1"/>
                      <a:pt x="7" y="0"/>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7" name="išļïḑè"/>
              <p:cNvSpPr/>
              <p:nvPr/>
            </p:nvSpPr>
            <p:spPr bwMode="auto">
              <a:xfrm>
                <a:off x="15778968" y="-2718039"/>
                <a:ext cx="20638" cy="17463"/>
              </a:xfrm>
              <a:custGeom>
                <a:avLst/>
                <a:gdLst>
                  <a:gd name="T0" fmla="*/ 5 w 6"/>
                  <a:gd name="T1" fmla="*/ 2 h 5"/>
                  <a:gd name="T2" fmla="*/ 5 w 6"/>
                  <a:gd name="T3" fmla="*/ 3 h 5"/>
                  <a:gd name="T4" fmla="*/ 4 w 6"/>
                  <a:gd name="T5" fmla="*/ 4 h 5"/>
                  <a:gd name="T6" fmla="*/ 2 w 6"/>
                  <a:gd name="T7" fmla="*/ 5 h 5"/>
                  <a:gd name="T8" fmla="*/ 1 w 6"/>
                  <a:gd name="T9" fmla="*/ 5 h 5"/>
                  <a:gd name="T10" fmla="*/ 0 w 6"/>
                  <a:gd name="T11" fmla="*/ 4 h 5"/>
                  <a:gd name="T12" fmla="*/ 0 w 6"/>
                  <a:gd name="T13" fmla="*/ 3 h 5"/>
                  <a:gd name="T14" fmla="*/ 0 w 6"/>
                  <a:gd name="T15" fmla="*/ 2 h 5"/>
                  <a:gd name="T16" fmla="*/ 2 w 6"/>
                  <a:gd name="T17" fmla="*/ 1 h 5"/>
                  <a:gd name="T18" fmla="*/ 3 w 6"/>
                  <a:gd name="T19" fmla="*/ 0 h 5"/>
                  <a:gd name="T20" fmla="*/ 4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2"/>
                      <a:pt x="5" y="3"/>
                      <a:pt x="5" y="3"/>
                    </a:cubicBezTo>
                    <a:cubicBezTo>
                      <a:pt x="5" y="3"/>
                      <a:pt x="4" y="4"/>
                      <a:pt x="4" y="4"/>
                    </a:cubicBezTo>
                    <a:cubicBezTo>
                      <a:pt x="3" y="5"/>
                      <a:pt x="2" y="5"/>
                      <a:pt x="2" y="5"/>
                    </a:cubicBezTo>
                    <a:cubicBezTo>
                      <a:pt x="1" y="5"/>
                      <a:pt x="1" y="5"/>
                      <a:pt x="1" y="5"/>
                    </a:cubicBezTo>
                    <a:cubicBezTo>
                      <a:pt x="0" y="5"/>
                      <a:pt x="0" y="5"/>
                      <a:pt x="0" y="4"/>
                    </a:cubicBezTo>
                    <a:cubicBezTo>
                      <a:pt x="0" y="3"/>
                      <a:pt x="0" y="3"/>
                      <a:pt x="0" y="3"/>
                    </a:cubicBezTo>
                    <a:cubicBezTo>
                      <a:pt x="0" y="3"/>
                      <a:pt x="0" y="3"/>
                      <a:pt x="0" y="2"/>
                    </a:cubicBezTo>
                    <a:cubicBezTo>
                      <a:pt x="0" y="2"/>
                      <a:pt x="1" y="2"/>
                      <a:pt x="2" y="1"/>
                    </a:cubicBezTo>
                    <a:cubicBezTo>
                      <a:pt x="2" y="1"/>
                      <a:pt x="3" y="1"/>
                      <a:pt x="3" y="0"/>
                    </a:cubicBezTo>
                    <a:cubicBezTo>
                      <a:pt x="4" y="0"/>
                      <a:pt x="4" y="0"/>
                      <a:pt x="4" y="0"/>
                    </a:cubicBezTo>
                    <a:cubicBezTo>
                      <a:pt x="5" y="0"/>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8" name="i$ľídé"/>
              <p:cNvSpPr/>
              <p:nvPr/>
            </p:nvSpPr>
            <p:spPr bwMode="auto">
              <a:xfrm>
                <a:off x="15802780" y="-2692639"/>
                <a:ext cx="17463" cy="17463"/>
              </a:xfrm>
              <a:custGeom>
                <a:avLst/>
                <a:gdLst>
                  <a:gd name="T0" fmla="*/ 5 w 5"/>
                  <a:gd name="T1" fmla="*/ 2 h 5"/>
                  <a:gd name="T2" fmla="*/ 4 w 5"/>
                  <a:gd name="T3" fmla="*/ 3 h 5"/>
                  <a:gd name="T4" fmla="*/ 3 w 5"/>
                  <a:gd name="T5" fmla="*/ 4 h 5"/>
                  <a:gd name="T6" fmla="*/ 1 w 5"/>
                  <a:gd name="T7" fmla="*/ 5 h 5"/>
                  <a:gd name="T8" fmla="*/ 0 w 5"/>
                  <a:gd name="T9" fmla="*/ 2 h 5"/>
                  <a:gd name="T10" fmla="*/ 1 w 5"/>
                  <a:gd name="T11" fmla="*/ 2 h 5"/>
                  <a:gd name="T12" fmla="*/ 1 w 5"/>
                  <a:gd name="T13" fmla="*/ 2 h 5"/>
                  <a:gd name="T14" fmla="*/ 4 w 5"/>
                  <a:gd name="T15" fmla="*/ 0 h 5"/>
                  <a:gd name="T16" fmla="*/ 5 w 5"/>
                  <a:gd name="T17" fmla="*/ 1 h 5"/>
                  <a:gd name="T18" fmla="*/ 5 w 5"/>
                  <a:gd name="T19" fmla="*/ 2 h 5"/>
                  <a:gd name="T20" fmla="*/ 3 w 5"/>
                  <a:gd name="T21" fmla="*/ 4 h 5"/>
                  <a:gd name="T22" fmla="*/ 1 w 5"/>
                  <a:gd name="T23" fmla="*/ 2 h 5"/>
                  <a:gd name="T24" fmla="*/ 2 w 5"/>
                  <a:gd name="T25" fmla="*/ 1 h 5"/>
                  <a:gd name="T26" fmla="*/ 4 w 5"/>
                  <a:gd name="T27" fmla="*/ 0 h 5"/>
                  <a:gd name="T28" fmla="*/ 5 w 5"/>
                  <a:gd name="T29" fmla="*/ 1 h 5"/>
                  <a:gd name="T30" fmla="*/ 5 w 5"/>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5">
                    <a:moveTo>
                      <a:pt x="5" y="2"/>
                    </a:moveTo>
                    <a:cubicBezTo>
                      <a:pt x="5" y="3"/>
                      <a:pt x="5" y="3"/>
                      <a:pt x="4" y="3"/>
                    </a:cubicBezTo>
                    <a:cubicBezTo>
                      <a:pt x="4" y="4"/>
                      <a:pt x="4" y="4"/>
                      <a:pt x="3" y="4"/>
                    </a:cubicBezTo>
                    <a:cubicBezTo>
                      <a:pt x="3" y="5"/>
                      <a:pt x="1" y="5"/>
                      <a:pt x="1" y="5"/>
                    </a:cubicBezTo>
                    <a:cubicBezTo>
                      <a:pt x="0" y="4"/>
                      <a:pt x="0" y="3"/>
                      <a:pt x="0" y="2"/>
                    </a:cubicBezTo>
                    <a:cubicBezTo>
                      <a:pt x="1" y="2"/>
                      <a:pt x="1" y="2"/>
                      <a:pt x="1" y="2"/>
                    </a:cubicBezTo>
                    <a:cubicBezTo>
                      <a:pt x="1" y="2"/>
                      <a:pt x="1" y="2"/>
                      <a:pt x="1" y="2"/>
                    </a:cubicBezTo>
                    <a:cubicBezTo>
                      <a:pt x="2" y="1"/>
                      <a:pt x="2" y="0"/>
                      <a:pt x="4" y="0"/>
                    </a:cubicBezTo>
                    <a:cubicBezTo>
                      <a:pt x="4" y="0"/>
                      <a:pt x="5" y="1"/>
                      <a:pt x="5" y="1"/>
                    </a:cubicBezTo>
                    <a:cubicBezTo>
                      <a:pt x="5" y="2"/>
                      <a:pt x="5" y="2"/>
                      <a:pt x="5" y="2"/>
                    </a:cubicBezTo>
                    <a:cubicBezTo>
                      <a:pt x="5" y="3"/>
                      <a:pt x="4" y="4"/>
                      <a:pt x="3" y="4"/>
                    </a:cubicBezTo>
                    <a:cubicBezTo>
                      <a:pt x="1" y="2"/>
                      <a:pt x="1" y="2"/>
                      <a:pt x="1" y="2"/>
                    </a:cubicBezTo>
                    <a:cubicBezTo>
                      <a:pt x="1" y="1"/>
                      <a:pt x="2" y="1"/>
                      <a:pt x="2" y="1"/>
                    </a:cubicBezTo>
                    <a:cubicBezTo>
                      <a:pt x="3" y="1"/>
                      <a:pt x="3" y="0"/>
                      <a:pt x="4" y="0"/>
                    </a:cubicBezTo>
                    <a:cubicBezTo>
                      <a:pt x="4" y="0"/>
                      <a:pt x="5" y="1"/>
                      <a:pt x="5" y="1"/>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9" name="iṧļíḑé"/>
              <p:cNvSpPr/>
              <p:nvPr/>
            </p:nvSpPr>
            <p:spPr bwMode="auto">
              <a:xfrm>
                <a:off x="15820243" y="-2665652"/>
                <a:ext cx="20638" cy="17463"/>
              </a:xfrm>
              <a:custGeom>
                <a:avLst/>
                <a:gdLst>
                  <a:gd name="T0" fmla="*/ 6 w 6"/>
                  <a:gd name="T1" fmla="*/ 2 h 5"/>
                  <a:gd name="T2" fmla="*/ 5 w 6"/>
                  <a:gd name="T3" fmla="*/ 3 h 5"/>
                  <a:gd name="T4" fmla="*/ 4 w 6"/>
                  <a:gd name="T5" fmla="*/ 5 h 5"/>
                  <a:gd name="T6" fmla="*/ 1 w 6"/>
                  <a:gd name="T7" fmla="*/ 4 h 5"/>
                  <a:gd name="T8" fmla="*/ 1 w 6"/>
                  <a:gd name="T9" fmla="*/ 2 h 5"/>
                  <a:gd name="T10" fmla="*/ 1 w 6"/>
                  <a:gd name="T11" fmla="*/ 2 h 5"/>
                  <a:gd name="T12" fmla="*/ 3 w 6"/>
                  <a:gd name="T13" fmla="*/ 1 h 5"/>
                  <a:gd name="T14" fmla="*/ 5 w 6"/>
                  <a:gd name="T15" fmla="*/ 0 h 5"/>
                  <a:gd name="T16" fmla="*/ 6 w 6"/>
                  <a:gd name="T17" fmla="*/ 1 h 5"/>
                  <a:gd name="T18" fmla="*/ 6 w 6"/>
                  <a:gd name="T19" fmla="*/ 2 h 5"/>
                  <a:gd name="T20" fmla="*/ 5 w 6"/>
                  <a:gd name="T21" fmla="*/ 3 h 5"/>
                  <a:gd name="T22" fmla="*/ 4 w 6"/>
                  <a:gd name="T23" fmla="*/ 4 h 5"/>
                  <a:gd name="T24" fmla="*/ 2 w 6"/>
                  <a:gd name="T25" fmla="*/ 1 h 5"/>
                  <a:gd name="T26" fmla="*/ 3 w 6"/>
                  <a:gd name="T27" fmla="*/ 1 h 5"/>
                  <a:gd name="T28" fmla="*/ 5 w 6"/>
                  <a:gd name="T29" fmla="*/ 0 h 5"/>
                  <a:gd name="T30" fmla="*/ 6 w 6"/>
                  <a:gd name="T31" fmla="*/ 1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6" y="3"/>
                      <a:pt x="5" y="3"/>
                      <a:pt x="5" y="3"/>
                    </a:cubicBezTo>
                    <a:cubicBezTo>
                      <a:pt x="5" y="4"/>
                      <a:pt x="4" y="4"/>
                      <a:pt x="4" y="5"/>
                    </a:cubicBezTo>
                    <a:cubicBezTo>
                      <a:pt x="3" y="5"/>
                      <a:pt x="2" y="5"/>
                      <a:pt x="1" y="4"/>
                    </a:cubicBezTo>
                    <a:cubicBezTo>
                      <a:pt x="0" y="4"/>
                      <a:pt x="0" y="3"/>
                      <a:pt x="1" y="2"/>
                    </a:cubicBezTo>
                    <a:cubicBezTo>
                      <a:pt x="1" y="2"/>
                      <a:pt x="1" y="2"/>
                      <a:pt x="1" y="2"/>
                    </a:cubicBezTo>
                    <a:cubicBezTo>
                      <a:pt x="2" y="1"/>
                      <a:pt x="2" y="1"/>
                      <a:pt x="3" y="1"/>
                    </a:cubicBezTo>
                    <a:cubicBezTo>
                      <a:pt x="3" y="0"/>
                      <a:pt x="4" y="0"/>
                      <a:pt x="5" y="0"/>
                    </a:cubicBezTo>
                    <a:cubicBezTo>
                      <a:pt x="5" y="0"/>
                      <a:pt x="6" y="0"/>
                      <a:pt x="6" y="1"/>
                    </a:cubicBezTo>
                    <a:cubicBezTo>
                      <a:pt x="6" y="2"/>
                      <a:pt x="6" y="2"/>
                      <a:pt x="6" y="2"/>
                    </a:cubicBezTo>
                    <a:cubicBezTo>
                      <a:pt x="6" y="2"/>
                      <a:pt x="6" y="3"/>
                      <a:pt x="5" y="3"/>
                    </a:cubicBezTo>
                    <a:cubicBezTo>
                      <a:pt x="5" y="4"/>
                      <a:pt x="4" y="4"/>
                      <a:pt x="4" y="4"/>
                    </a:cubicBezTo>
                    <a:cubicBezTo>
                      <a:pt x="2" y="1"/>
                      <a:pt x="2" y="1"/>
                      <a:pt x="2" y="1"/>
                    </a:cubicBezTo>
                    <a:cubicBezTo>
                      <a:pt x="2" y="1"/>
                      <a:pt x="3" y="1"/>
                      <a:pt x="3" y="1"/>
                    </a:cubicBezTo>
                    <a:cubicBezTo>
                      <a:pt x="4" y="1"/>
                      <a:pt x="4" y="0"/>
                      <a:pt x="5" y="0"/>
                    </a:cubicBezTo>
                    <a:cubicBezTo>
                      <a:pt x="5"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0" name="işḻíďe"/>
              <p:cNvSpPr/>
              <p:nvPr/>
            </p:nvSpPr>
            <p:spPr bwMode="auto">
              <a:xfrm>
                <a:off x="15837705" y="-2637077"/>
                <a:ext cx="23813" cy="12700"/>
              </a:xfrm>
              <a:custGeom>
                <a:avLst/>
                <a:gdLst>
                  <a:gd name="T0" fmla="*/ 6 w 7"/>
                  <a:gd name="T1" fmla="*/ 2 h 4"/>
                  <a:gd name="T2" fmla="*/ 6 w 7"/>
                  <a:gd name="T3" fmla="*/ 2 h 4"/>
                  <a:gd name="T4" fmla="*/ 4 w 7"/>
                  <a:gd name="T5" fmla="*/ 4 h 4"/>
                  <a:gd name="T6" fmla="*/ 2 w 7"/>
                  <a:gd name="T7" fmla="*/ 4 h 4"/>
                  <a:gd name="T8" fmla="*/ 1 w 7"/>
                  <a:gd name="T9" fmla="*/ 4 h 4"/>
                  <a:gd name="T10" fmla="*/ 0 w 7"/>
                  <a:gd name="T11" fmla="*/ 3 h 4"/>
                  <a:gd name="T12" fmla="*/ 0 w 7"/>
                  <a:gd name="T13" fmla="*/ 2 h 4"/>
                  <a:gd name="T14" fmla="*/ 1 w 7"/>
                  <a:gd name="T15" fmla="*/ 1 h 4"/>
                  <a:gd name="T16" fmla="*/ 2 w 7"/>
                  <a:gd name="T17" fmla="*/ 0 h 4"/>
                  <a:gd name="T18" fmla="*/ 4 w 7"/>
                  <a:gd name="T19" fmla="*/ 0 h 4"/>
                  <a:gd name="T20" fmla="*/ 5 w 7"/>
                  <a:gd name="T21" fmla="*/ 0 h 4"/>
                  <a:gd name="T22" fmla="*/ 6 w 7"/>
                  <a:gd name="T23" fmla="*/ 1 h 4"/>
                  <a:gd name="T24" fmla="*/ 6 w 7"/>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2"/>
                    </a:moveTo>
                    <a:cubicBezTo>
                      <a:pt x="6" y="2"/>
                      <a:pt x="6" y="2"/>
                      <a:pt x="6" y="2"/>
                    </a:cubicBezTo>
                    <a:cubicBezTo>
                      <a:pt x="5" y="3"/>
                      <a:pt x="5" y="3"/>
                      <a:pt x="4" y="4"/>
                    </a:cubicBezTo>
                    <a:cubicBezTo>
                      <a:pt x="4" y="4"/>
                      <a:pt x="3" y="4"/>
                      <a:pt x="2" y="4"/>
                    </a:cubicBezTo>
                    <a:cubicBezTo>
                      <a:pt x="2" y="4"/>
                      <a:pt x="1" y="4"/>
                      <a:pt x="1" y="4"/>
                    </a:cubicBezTo>
                    <a:cubicBezTo>
                      <a:pt x="1" y="4"/>
                      <a:pt x="0" y="3"/>
                      <a:pt x="0" y="3"/>
                    </a:cubicBezTo>
                    <a:cubicBezTo>
                      <a:pt x="0" y="2"/>
                      <a:pt x="0" y="2"/>
                      <a:pt x="0" y="2"/>
                    </a:cubicBezTo>
                    <a:cubicBezTo>
                      <a:pt x="0" y="2"/>
                      <a:pt x="1" y="2"/>
                      <a:pt x="1" y="1"/>
                    </a:cubicBezTo>
                    <a:cubicBezTo>
                      <a:pt x="1" y="1"/>
                      <a:pt x="2" y="1"/>
                      <a:pt x="2" y="0"/>
                    </a:cubicBezTo>
                    <a:cubicBezTo>
                      <a:pt x="3" y="0"/>
                      <a:pt x="4" y="0"/>
                      <a:pt x="4" y="0"/>
                    </a:cubicBezTo>
                    <a:cubicBezTo>
                      <a:pt x="5" y="0"/>
                      <a:pt x="5" y="0"/>
                      <a:pt x="5" y="0"/>
                    </a:cubicBezTo>
                    <a:cubicBezTo>
                      <a:pt x="6" y="0"/>
                      <a:pt x="7" y="0"/>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1" name="iŝļïḓê"/>
              <p:cNvSpPr/>
              <p:nvPr/>
            </p:nvSpPr>
            <p:spPr bwMode="auto">
              <a:xfrm>
                <a:off x="15855168" y="-2610089"/>
                <a:ext cx="23813" cy="17463"/>
              </a:xfrm>
              <a:custGeom>
                <a:avLst/>
                <a:gdLst>
                  <a:gd name="T0" fmla="*/ 7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5">
                    <a:moveTo>
                      <a:pt x="7" y="2"/>
                    </a:moveTo>
                    <a:cubicBezTo>
                      <a:pt x="7" y="2"/>
                      <a:pt x="7" y="3"/>
                      <a:pt x="6" y="3"/>
                    </a:cubicBezTo>
                    <a:cubicBezTo>
                      <a:pt x="6" y="3"/>
                      <a:pt x="5" y="4"/>
                      <a:pt x="4" y="4"/>
                    </a:cubicBezTo>
                    <a:cubicBezTo>
                      <a:pt x="4" y="5"/>
                      <a:pt x="3" y="5"/>
                      <a:pt x="2" y="5"/>
                    </a:cubicBezTo>
                    <a:cubicBezTo>
                      <a:pt x="2" y="5"/>
                      <a:pt x="1" y="5"/>
                      <a:pt x="1" y="5"/>
                    </a:cubicBezTo>
                    <a:cubicBezTo>
                      <a:pt x="1" y="5"/>
                      <a:pt x="0" y="4"/>
                      <a:pt x="0" y="3"/>
                    </a:cubicBezTo>
                    <a:cubicBezTo>
                      <a:pt x="0" y="3"/>
                      <a:pt x="0" y="3"/>
                      <a:pt x="0" y="3"/>
                    </a:cubicBezTo>
                    <a:cubicBezTo>
                      <a:pt x="0" y="3"/>
                      <a:pt x="1" y="2"/>
                      <a:pt x="1" y="2"/>
                    </a:cubicBezTo>
                    <a:cubicBezTo>
                      <a:pt x="2" y="2"/>
                      <a:pt x="2" y="1"/>
                      <a:pt x="3" y="1"/>
                    </a:cubicBezTo>
                    <a:cubicBezTo>
                      <a:pt x="4" y="1"/>
                      <a:pt x="4" y="0"/>
                      <a:pt x="5" y="0"/>
                    </a:cubicBezTo>
                    <a:cubicBezTo>
                      <a:pt x="5" y="0"/>
                      <a:pt x="6" y="0"/>
                      <a:pt x="6" y="0"/>
                    </a:cubicBezTo>
                    <a:cubicBezTo>
                      <a:pt x="7" y="0"/>
                      <a:pt x="7" y="1"/>
                      <a:pt x="7"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2" name="îṣ1îďê"/>
              <p:cNvSpPr/>
              <p:nvPr/>
            </p:nvSpPr>
            <p:spPr bwMode="auto">
              <a:xfrm>
                <a:off x="15878980" y="-2581514"/>
                <a:ext cx="23813" cy="15875"/>
              </a:xfrm>
              <a:custGeom>
                <a:avLst/>
                <a:gdLst>
                  <a:gd name="T0" fmla="*/ 6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2 w 7"/>
                  <a:gd name="T17" fmla="*/ 1 h 5"/>
                  <a:gd name="T18" fmla="*/ 4 w 7"/>
                  <a:gd name="T19" fmla="*/ 0 h 5"/>
                  <a:gd name="T20" fmla="*/ 5 w 7"/>
                  <a:gd name="T21" fmla="*/ 0 h 5"/>
                  <a:gd name="T22" fmla="*/ 7 w 7"/>
                  <a:gd name="T23" fmla="*/ 1 h 5"/>
                  <a:gd name="T24" fmla="*/ 6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2"/>
                    </a:moveTo>
                    <a:cubicBezTo>
                      <a:pt x="6" y="2"/>
                      <a:pt x="6" y="2"/>
                      <a:pt x="6" y="3"/>
                    </a:cubicBezTo>
                    <a:cubicBezTo>
                      <a:pt x="6" y="3"/>
                      <a:pt x="5" y="3"/>
                      <a:pt x="4" y="4"/>
                    </a:cubicBezTo>
                    <a:cubicBezTo>
                      <a:pt x="4" y="4"/>
                      <a:pt x="3" y="5"/>
                      <a:pt x="2" y="5"/>
                    </a:cubicBezTo>
                    <a:cubicBezTo>
                      <a:pt x="2" y="5"/>
                      <a:pt x="1" y="5"/>
                      <a:pt x="1" y="5"/>
                    </a:cubicBezTo>
                    <a:cubicBezTo>
                      <a:pt x="1" y="5"/>
                      <a:pt x="0" y="4"/>
                      <a:pt x="0" y="3"/>
                    </a:cubicBezTo>
                    <a:cubicBezTo>
                      <a:pt x="0" y="3"/>
                      <a:pt x="0" y="3"/>
                      <a:pt x="0" y="3"/>
                    </a:cubicBezTo>
                    <a:cubicBezTo>
                      <a:pt x="0" y="3"/>
                      <a:pt x="0" y="2"/>
                      <a:pt x="1" y="2"/>
                    </a:cubicBezTo>
                    <a:cubicBezTo>
                      <a:pt x="1" y="1"/>
                      <a:pt x="2" y="1"/>
                      <a:pt x="2" y="1"/>
                    </a:cubicBezTo>
                    <a:cubicBezTo>
                      <a:pt x="3" y="0"/>
                      <a:pt x="4" y="0"/>
                      <a:pt x="4" y="0"/>
                    </a:cubicBezTo>
                    <a:cubicBezTo>
                      <a:pt x="5" y="0"/>
                      <a:pt x="5" y="0"/>
                      <a:pt x="5" y="0"/>
                    </a:cubicBezTo>
                    <a:cubicBezTo>
                      <a:pt x="6" y="0"/>
                      <a:pt x="7" y="0"/>
                      <a:pt x="7"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3" name="iśḻîďé"/>
              <p:cNvSpPr/>
              <p:nvPr/>
            </p:nvSpPr>
            <p:spPr bwMode="auto">
              <a:xfrm>
                <a:off x="15905968" y="-2551352"/>
                <a:ext cx="25400" cy="17463"/>
              </a:xfrm>
              <a:custGeom>
                <a:avLst/>
                <a:gdLst>
                  <a:gd name="T0" fmla="*/ 7 w 7"/>
                  <a:gd name="T1" fmla="*/ 2 h 5"/>
                  <a:gd name="T2" fmla="*/ 6 w 7"/>
                  <a:gd name="T3" fmla="*/ 3 h 5"/>
                  <a:gd name="T4" fmla="*/ 5 w 7"/>
                  <a:gd name="T5" fmla="*/ 4 h 5"/>
                  <a:gd name="T6" fmla="*/ 3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1 h 5"/>
                  <a:gd name="T24" fmla="*/ 7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7" y="2"/>
                    </a:moveTo>
                    <a:cubicBezTo>
                      <a:pt x="7" y="2"/>
                      <a:pt x="7" y="2"/>
                      <a:pt x="6" y="3"/>
                    </a:cubicBezTo>
                    <a:cubicBezTo>
                      <a:pt x="6" y="3"/>
                      <a:pt x="5" y="4"/>
                      <a:pt x="5" y="4"/>
                    </a:cubicBezTo>
                    <a:cubicBezTo>
                      <a:pt x="4" y="4"/>
                      <a:pt x="3" y="5"/>
                      <a:pt x="3" y="5"/>
                    </a:cubicBezTo>
                    <a:cubicBezTo>
                      <a:pt x="2" y="5"/>
                      <a:pt x="1" y="5"/>
                      <a:pt x="1" y="5"/>
                    </a:cubicBezTo>
                    <a:cubicBezTo>
                      <a:pt x="1" y="5"/>
                      <a:pt x="0" y="4"/>
                      <a:pt x="0" y="3"/>
                    </a:cubicBezTo>
                    <a:cubicBezTo>
                      <a:pt x="0" y="3"/>
                      <a:pt x="0" y="3"/>
                      <a:pt x="0" y="3"/>
                    </a:cubicBezTo>
                    <a:cubicBezTo>
                      <a:pt x="0" y="3"/>
                      <a:pt x="1" y="2"/>
                      <a:pt x="1" y="2"/>
                    </a:cubicBezTo>
                    <a:cubicBezTo>
                      <a:pt x="1" y="2"/>
                      <a:pt x="2" y="1"/>
                      <a:pt x="3" y="1"/>
                    </a:cubicBezTo>
                    <a:cubicBezTo>
                      <a:pt x="4" y="0"/>
                      <a:pt x="4" y="0"/>
                      <a:pt x="5" y="0"/>
                    </a:cubicBezTo>
                    <a:cubicBezTo>
                      <a:pt x="6" y="0"/>
                      <a:pt x="6" y="0"/>
                      <a:pt x="6" y="0"/>
                    </a:cubicBezTo>
                    <a:cubicBezTo>
                      <a:pt x="7" y="0"/>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4" name="îŝḷîḑê"/>
              <p:cNvSpPr/>
              <p:nvPr/>
            </p:nvSpPr>
            <p:spPr bwMode="auto">
              <a:xfrm>
                <a:off x="15931368" y="-2522777"/>
                <a:ext cx="20638" cy="17463"/>
              </a:xfrm>
              <a:custGeom>
                <a:avLst/>
                <a:gdLst>
                  <a:gd name="T0" fmla="*/ 5 w 6"/>
                  <a:gd name="T1" fmla="*/ 2 h 5"/>
                  <a:gd name="T2" fmla="*/ 5 w 6"/>
                  <a:gd name="T3" fmla="*/ 3 h 5"/>
                  <a:gd name="T4" fmla="*/ 4 w 6"/>
                  <a:gd name="T5" fmla="*/ 4 h 5"/>
                  <a:gd name="T6" fmla="*/ 2 w 6"/>
                  <a:gd name="T7" fmla="*/ 5 h 5"/>
                  <a:gd name="T8" fmla="*/ 1 w 6"/>
                  <a:gd name="T9" fmla="*/ 4 h 5"/>
                  <a:gd name="T10" fmla="*/ 0 w 6"/>
                  <a:gd name="T11" fmla="*/ 3 h 5"/>
                  <a:gd name="T12" fmla="*/ 0 w 6"/>
                  <a:gd name="T13" fmla="*/ 2 h 5"/>
                  <a:gd name="T14" fmla="*/ 1 w 6"/>
                  <a:gd name="T15" fmla="*/ 2 h 5"/>
                  <a:gd name="T16" fmla="*/ 2 w 6"/>
                  <a:gd name="T17" fmla="*/ 1 h 5"/>
                  <a:gd name="T18" fmla="*/ 4 w 6"/>
                  <a:gd name="T19" fmla="*/ 0 h 5"/>
                  <a:gd name="T20" fmla="*/ 5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3"/>
                      <a:pt x="5" y="3"/>
                      <a:pt x="5" y="3"/>
                    </a:cubicBezTo>
                    <a:cubicBezTo>
                      <a:pt x="5" y="3"/>
                      <a:pt x="4" y="4"/>
                      <a:pt x="4" y="4"/>
                    </a:cubicBezTo>
                    <a:cubicBezTo>
                      <a:pt x="3" y="4"/>
                      <a:pt x="3" y="5"/>
                      <a:pt x="2" y="5"/>
                    </a:cubicBezTo>
                    <a:cubicBezTo>
                      <a:pt x="2" y="5"/>
                      <a:pt x="1" y="4"/>
                      <a:pt x="1" y="4"/>
                    </a:cubicBezTo>
                    <a:cubicBezTo>
                      <a:pt x="1" y="4"/>
                      <a:pt x="0" y="3"/>
                      <a:pt x="0" y="3"/>
                    </a:cubicBezTo>
                    <a:cubicBezTo>
                      <a:pt x="0" y="2"/>
                      <a:pt x="0" y="2"/>
                      <a:pt x="0" y="2"/>
                    </a:cubicBezTo>
                    <a:cubicBezTo>
                      <a:pt x="1" y="2"/>
                      <a:pt x="1" y="2"/>
                      <a:pt x="1" y="2"/>
                    </a:cubicBezTo>
                    <a:cubicBezTo>
                      <a:pt x="1" y="1"/>
                      <a:pt x="2" y="1"/>
                      <a:pt x="2" y="1"/>
                    </a:cubicBezTo>
                    <a:cubicBezTo>
                      <a:pt x="3" y="1"/>
                      <a:pt x="3" y="0"/>
                      <a:pt x="4" y="0"/>
                    </a:cubicBezTo>
                    <a:cubicBezTo>
                      <a:pt x="4" y="0"/>
                      <a:pt x="5" y="0"/>
                      <a:pt x="5" y="0"/>
                    </a:cubicBezTo>
                    <a:cubicBezTo>
                      <a:pt x="5" y="1"/>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5" name="ïšḻíḍê"/>
              <p:cNvSpPr/>
              <p:nvPr/>
            </p:nvSpPr>
            <p:spPr bwMode="auto">
              <a:xfrm>
                <a:off x="15952005" y="-2498964"/>
                <a:ext cx="23813" cy="17463"/>
              </a:xfrm>
              <a:custGeom>
                <a:avLst/>
                <a:gdLst>
                  <a:gd name="T0" fmla="*/ 7 w 7"/>
                  <a:gd name="T1" fmla="*/ 1 h 5"/>
                  <a:gd name="T2" fmla="*/ 7 w 7"/>
                  <a:gd name="T3" fmla="*/ 2 h 5"/>
                  <a:gd name="T4" fmla="*/ 7 w 7"/>
                  <a:gd name="T5" fmla="*/ 3 h 5"/>
                  <a:gd name="T6" fmla="*/ 4 w 7"/>
                  <a:gd name="T7" fmla="*/ 5 h 5"/>
                  <a:gd name="T8" fmla="*/ 2 w 7"/>
                  <a:gd name="T9" fmla="*/ 5 h 5"/>
                  <a:gd name="T10" fmla="*/ 0 w 7"/>
                  <a:gd name="T11" fmla="*/ 5 h 5"/>
                  <a:gd name="T12" fmla="*/ 0 w 7"/>
                  <a:gd name="T13" fmla="*/ 3 h 5"/>
                  <a:gd name="T14" fmla="*/ 0 w 7"/>
                  <a:gd name="T15" fmla="*/ 3 h 5"/>
                  <a:gd name="T16" fmla="*/ 0 w 7"/>
                  <a:gd name="T17" fmla="*/ 3 h 5"/>
                  <a:gd name="T18" fmla="*/ 3 w 7"/>
                  <a:gd name="T19" fmla="*/ 1 h 5"/>
                  <a:gd name="T20" fmla="*/ 4 w 7"/>
                  <a:gd name="T21" fmla="*/ 1 h 5"/>
                  <a:gd name="T22" fmla="*/ 5 w 7"/>
                  <a:gd name="T23" fmla="*/ 0 h 5"/>
                  <a:gd name="T24" fmla="*/ 7 w 7"/>
                  <a:gd name="T25" fmla="*/ 1 h 5"/>
                  <a:gd name="T26" fmla="*/ 7 w 7"/>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5">
                    <a:moveTo>
                      <a:pt x="7" y="1"/>
                    </a:moveTo>
                    <a:cubicBezTo>
                      <a:pt x="7" y="2"/>
                      <a:pt x="7" y="2"/>
                      <a:pt x="7" y="2"/>
                    </a:cubicBezTo>
                    <a:cubicBezTo>
                      <a:pt x="7" y="3"/>
                      <a:pt x="7" y="3"/>
                      <a:pt x="7" y="3"/>
                    </a:cubicBezTo>
                    <a:cubicBezTo>
                      <a:pt x="6" y="3"/>
                      <a:pt x="5" y="4"/>
                      <a:pt x="4" y="5"/>
                    </a:cubicBezTo>
                    <a:cubicBezTo>
                      <a:pt x="4" y="5"/>
                      <a:pt x="2" y="5"/>
                      <a:pt x="2" y="5"/>
                    </a:cubicBezTo>
                    <a:cubicBezTo>
                      <a:pt x="1" y="5"/>
                      <a:pt x="0" y="5"/>
                      <a:pt x="0" y="5"/>
                    </a:cubicBezTo>
                    <a:cubicBezTo>
                      <a:pt x="0" y="5"/>
                      <a:pt x="0" y="4"/>
                      <a:pt x="0" y="3"/>
                    </a:cubicBezTo>
                    <a:cubicBezTo>
                      <a:pt x="0" y="3"/>
                      <a:pt x="0" y="3"/>
                      <a:pt x="0" y="3"/>
                    </a:cubicBezTo>
                    <a:cubicBezTo>
                      <a:pt x="0" y="3"/>
                      <a:pt x="0" y="3"/>
                      <a:pt x="0" y="3"/>
                    </a:cubicBezTo>
                    <a:cubicBezTo>
                      <a:pt x="1" y="3"/>
                      <a:pt x="2" y="2"/>
                      <a:pt x="3" y="1"/>
                    </a:cubicBezTo>
                    <a:cubicBezTo>
                      <a:pt x="3" y="1"/>
                      <a:pt x="4" y="1"/>
                      <a:pt x="4" y="1"/>
                    </a:cubicBezTo>
                    <a:cubicBezTo>
                      <a:pt x="5" y="1"/>
                      <a:pt x="5" y="0"/>
                      <a:pt x="5" y="0"/>
                    </a:cubicBezTo>
                    <a:cubicBezTo>
                      <a:pt x="6"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6" name="ïṥḻíḓê"/>
              <p:cNvSpPr/>
              <p:nvPr/>
            </p:nvSpPr>
            <p:spPr bwMode="auto">
              <a:xfrm>
                <a:off x="15972643" y="-2467214"/>
                <a:ext cx="23813" cy="15875"/>
              </a:xfrm>
              <a:custGeom>
                <a:avLst/>
                <a:gdLst>
                  <a:gd name="T0" fmla="*/ 7 w 7"/>
                  <a:gd name="T1" fmla="*/ 2 h 5"/>
                  <a:gd name="T2" fmla="*/ 7 w 7"/>
                  <a:gd name="T3" fmla="*/ 2 h 5"/>
                  <a:gd name="T4" fmla="*/ 7 w 7"/>
                  <a:gd name="T5" fmla="*/ 3 h 5"/>
                  <a:gd name="T6" fmla="*/ 5 w 7"/>
                  <a:gd name="T7" fmla="*/ 5 h 5"/>
                  <a:gd name="T8" fmla="*/ 2 w 7"/>
                  <a:gd name="T9" fmla="*/ 5 h 5"/>
                  <a:gd name="T10" fmla="*/ 1 w 7"/>
                  <a:gd name="T11" fmla="*/ 5 h 5"/>
                  <a:gd name="T12" fmla="*/ 0 w 7"/>
                  <a:gd name="T13" fmla="*/ 3 h 5"/>
                  <a:gd name="T14" fmla="*/ 1 w 7"/>
                  <a:gd name="T15" fmla="*/ 3 h 5"/>
                  <a:gd name="T16" fmla="*/ 1 w 7"/>
                  <a:gd name="T17" fmla="*/ 3 h 5"/>
                  <a:gd name="T18" fmla="*/ 2 w 7"/>
                  <a:gd name="T19" fmla="*/ 2 h 5"/>
                  <a:gd name="T20" fmla="*/ 3 w 7"/>
                  <a:gd name="T21" fmla="*/ 1 h 5"/>
                  <a:gd name="T22" fmla="*/ 4 w 7"/>
                  <a:gd name="T23" fmla="*/ 1 h 5"/>
                  <a:gd name="T24" fmla="*/ 5 w 7"/>
                  <a:gd name="T25" fmla="*/ 0 h 5"/>
                  <a:gd name="T26" fmla="*/ 7 w 7"/>
                  <a:gd name="T27" fmla="*/ 1 h 5"/>
                  <a:gd name="T28" fmla="*/ 7 w 7"/>
                  <a:gd name="T29" fmla="*/ 1 h 5"/>
                  <a:gd name="T30" fmla="*/ 7 w 7"/>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5">
                    <a:moveTo>
                      <a:pt x="7" y="2"/>
                    </a:moveTo>
                    <a:cubicBezTo>
                      <a:pt x="7" y="2"/>
                      <a:pt x="7" y="2"/>
                      <a:pt x="7" y="2"/>
                    </a:cubicBezTo>
                    <a:cubicBezTo>
                      <a:pt x="7" y="3"/>
                      <a:pt x="7" y="3"/>
                      <a:pt x="7" y="3"/>
                    </a:cubicBezTo>
                    <a:cubicBezTo>
                      <a:pt x="6" y="3"/>
                      <a:pt x="6" y="4"/>
                      <a:pt x="5" y="5"/>
                    </a:cubicBezTo>
                    <a:cubicBezTo>
                      <a:pt x="4" y="5"/>
                      <a:pt x="3" y="5"/>
                      <a:pt x="2" y="5"/>
                    </a:cubicBezTo>
                    <a:cubicBezTo>
                      <a:pt x="1" y="5"/>
                      <a:pt x="1" y="5"/>
                      <a:pt x="1" y="5"/>
                    </a:cubicBezTo>
                    <a:cubicBezTo>
                      <a:pt x="0" y="5"/>
                      <a:pt x="0" y="4"/>
                      <a:pt x="0" y="3"/>
                    </a:cubicBezTo>
                    <a:cubicBezTo>
                      <a:pt x="1" y="3"/>
                      <a:pt x="1" y="3"/>
                      <a:pt x="1" y="3"/>
                    </a:cubicBezTo>
                    <a:cubicBezTo>
                      <a:pt x="1" y="3"/>
                      <a:pt x="1" y="3"/>
                      <a:pt x="1" y="3"/>
                    </a:cubicBezTo>
                    <a:cubicBezTo>
                      <a:pt x="1" y="3"/>
                      <a:pt x="1" y="2"/>
                      <a:pt x="2" y="2"/>
                    </a:cubicBezTo>
                    <a:cubicBezTo>
                      <a:pt x="2" y="2"/>
                      <a:pt x="3" y="2"/>
                      <a:pt x="3" y="1"/>
                    </a:cubicBezTo>
                    <a:cubicBezTo>
                      <a:pt x="4" y="1"/>
                      <a:pt x="4" y="1"/>
                      <a:pt x="4" y="1"/>
                    </a:cubicBezTo>
                    <a:cubicBezTo>
                      <a:pt x="5" y="1"/>
                      <a:pt x="5" y="0"/>
                      <a:pt x="5" y="0"/>
                    </a:cubicBezTo>
                    <a:cubicBezTo>
                      <a:pt x="6" y="0"/>
                      <a:pt x="7" y="0"/>
                      <a:pt x="7" y="1"/>
                    </a:cubicBezTo>
                    <a:cubicBezTo>
                      <a:pt x="7" y="1"/>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7" name="î$ļîďè"/>
              <p:cNvSpPr/>
              <p:nvPr/>
            </p:nvSpPr>
            <p:spPr bwMode="auto">
              <a:xfrm>
                <a:off x="15993280" y="-2433877"/>
                <a:ext cx="20638" cy="14288"/>
              </a:xfrm>
              <a:custGeom>
                <a:avLst/>
                <a:gdLst>
                  <a:gd name="T0" fmla="*/ 6 w 6"/>
                  <a:gd name="T1" fmla="*/ 2 h 4"/>
                  <a:gd name="T2" fmla="*/ 6 w 6"/>
                  <a:gd name="T3" fmla="*/ 3 h 4"/>
                  <a:gd name="T4" fmla="*/ 4 w 6"/>
                  <a:gd name="T5" fmla="*/ 4 h 4"/>
                  <a:gd name="T6" fmla="*/ 2 w 6"/>
                  <a:gd name="T7" fmla="*/ 4 h 4"/>
                  <a:gd name="T8" fmla="*/ 2 w 6"/>
                  <a:gd name="T9" fmla="*/ 4 h 4"/>
                  <a:gd name="T10" fmla="*/ 0 w 6"/>
                  <a:gd name="T11" fmla="*/ 3 h 4"/>
                  <a:gd name="T12" fmla="*/ 0 w 6"/>
                  <a:gd name="T13" fmla="*/ 2 h 4"/>
                  <a:gd name="T14" fmla="*/ 1 w 6"/>
                  <a:gd name="T15" fmla="*/ 2 h 4"/>
                  <a:gd name="T16" fmla="*/ 2 w 6"/>
                  <a:gd name="T17" fmla="*/ 1 h 4"/>
                  <a:gd name="T18" fmla="*/ 4 w 6"/>
                  <a:gd name="T19" fmla="*/ 0 h 4"/>
                  <a:gd name="T20" fmla="*/ 5 w 6"/>
                  <a:gd name="T21" fmla="*/ 0 h 4"/>
                  <a:gd name="T22" fmla="*/ 6 w 6"/>
                  <a:gd name="T23" fmla="*/ 1 h 4"/>
                  <a:gd name="T24" fmla="*/ 6 w 6"/>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6" y="2"/>
                    </a:moveTo>
                    <a:cubicBezTo>
                      <a:pt x="6" y="2"/>
                      <a:pt x="6" y="2"/>
                      <a:pt x="6" y="3"/>
                    </a:cubicBezTo>
                    <a:cubicBezTo>
                      <a:pt x="5" y="3"/>
                      <a:pt x="5" y="3"/>
                      <a:pt x="4" y="4"/>
                    </a:cubicBezTo>
                    <a:cubicBezTo>
                      <a:pt x="4" y="4"/>
                      <a:pt x="3" y="4"/>
                      <a:pt x="2" y="4"/>
                    </a:cubicBezTo>
                    <a:cubicBezTo>
                      <a:pt x="2" y="4"/>
                      <a:pt x="2" y="4"/>
                      <a:pt x="2" y="4"/>
                    </a:cubicBezTo>
                    <a:cubicBezTo>
                      <a:pt x="1" y="4"/>
                      <a:pt x="0" y="4"/>
                      <a:pt x="0" y="3"/>
                    </a:cubicBezTo>
                    <a:cubicBezTo>
                      <a:pt x="0" y="2"/>
                      <a:pt x="0" y="2"/>
                      <a:pt x="0" y="2"/>
                    </a:cubicBezTo>
                    <a:cubicBezTo>
                      <a:pt x="0" y="2"/>
                      <a:pt x="1" y="2"/>
                      <a:pt x="1" y="2"/>
                    </a:cubicBezTo>
                    <a:cubicBezTo>
                      <a:pt x="1" y="1"/>
                      <a:pt x="2" y="1"/>
                      <a:pt x="2" y="1"/>
                    </a:cubicBezTo>
                    <a:cubicBezTo>
                      <a:pt x="3" y="0"/>
                      <a:pt x="4" y="0"/>
                      <a:pt x="4" y="0"/>
                    </a:cubicBezTo>
                    <a:cubicBezTo>
                      <a:pt x="5" y="0"/>
                      <a:pt x="5" y="0"/>
                      <a:pt x="5" y="0"/>
                    </a:cubicBezTo>
                    <a:cubicBezTo>
                      <a:pt x="6"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8" name="îṣḻïdè"/>
              <p:cNvSpPr/>
              <p:nvPr/>
            </p:nvSpPr>
            <p:spPr bwMode="auto">
              <a:xfrm>
                <a:off x="16031380" y="-2176702"/>
                <a:ext cx="38100" cy="65088"/>
              </a:xfrm>
              <a:custGeom>
                <a:avLst/>
                <a:gdLst>
                  <a:gd name="T0" fmla="*/ 4 w 11"/>
                  <a:gd name="T1" fmla="*/ 0 h 19"/>
                  <a:gd name="T2" fmla="*/ 5 w 11"/>
                  <a:gd name="T3" fmla="*/ 1 h 19"/>
                  <a:gd name="T4" fmla="*/ 8 w 11"/>
                  <a:gd name="T5" fmla="*/ 2 h 19"/>
                  <a:gd name="T6" fmla="*/ 10 w 11"/>
                  <a:gd name="T7" fmla="*/ 6 h 19"/>
                  <a:gd name="T8" fmla="*/ 11 w 11"/>
                  <a:gd name="T9" fmla="*/ 11 h 19"/>
                  <a:gd name="T10" fmla="*/ 10 w 11"/>
                  <a:gd name="T11" fmla="*/ 14 h 19"/>
                  <a:gd name="T12" fmla="*/ 9 w 11"/>
                  <a:gd name="T13" fmla="*/ 16 h 19"/>
                  <a:gd name="T14" fmla="*/ 5 w 11"/>
                  <a:gd name="T15" fmla="*/ 18 h 19"/>
                  <a:gd name="T16" fmla="*/ 2 w 11"/>
                  <a:gd name="T17" fmla="*/ 19 h 19"/>
                  <a:gd name="T18" fmla="*/ 1 w 11"/>
                  <a:gd name="T19" fmla="*/ 19 h 19"/>
                  <a:gd name="T20" fmla="*/ 1 w 11"/>
                  <a:gd name="T21" fmla="*/ 19 h 19"/>
                  <a:gd name="T22" fmla="*/ 0 w 11"/>
                  <a:gd name="T23" fmla="*/ 18 h 19"/>
                  <a:gd name="T24" fmla="*/ 1 w 11"/>
                  <a:gd name="T25" fmla="*/ 17 h 19"/>
                  <a:gd name="T26" fmla="*/ 4 w 11"/>
                  <a:gd name="T27" fmla="*/ 16 h 19"/>
                  <a:gd name="T28" fmla="*/ 6 w 11"/>
                  <a:gd name="T29" fmla="*/ 13 h 19"/>
                  <a:gd name="T30" fmla="*/ 7 w 11"/>
                  <a:gd name="T31" fmla="*/ 12 h 19"/>
                  <a:gd name="T32" fmla="*/ 7 w 11"/>
                  <a:gd name="T33" fmla="*/ 10 h 19"/>
                  <a:gd name="T34" fmla="*/ 6 w 11"/>
                  <a:gd name="T35" fmla="*/ 4 h 19"/>
                  <a:gd name="T36" fmla="*/ 4 w 11"/>
                  <a:gd name="T37" fmla="*/ 3 h 19"/>
                  <a:gd name="T38" fmla="*/ 3 w 11"/>
                  <a:gd name="T39" fmla="*/ 2 h 19"/>
                  <a:gd name="T40" fmla="*/ 3 w 11"/>
                  <a:gd name="T41" fmla="*/ 1 h 19"/>
                  <a:gd name="T42" fmla="*/ 4 w 11"/>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19">
                    <a:moveTo>
                      <a:pt x="4" y="0"/>
                    </a:moveTo>
                    <a:cubicBezTo>
                      <a:pt x="4" y="0"/>
                      <a:pt x="4" y="0"/>
                      <a:pt x="5" y="1"/>
                    </a:cubicBezTo>
                    <a:cubicBezTo>
                      <a:pt x="6" y="1"/>
                      <a:pt x="7" y="1"/>
                      <a:pt x="8" y="2"/>
                    </a:cubicBezTo>
                    <a:cubicBezTo>
                      <a:pt x="9" y="3"/>
                      <a:pt x="10" y="4"/>
                      <a:pt x="10" y="6"/>
                    </a:cubicBezTo>
                    <a:cubicBezTo>
                      <a:pt x="11" y="7"/>
                      <a:pt x="11" y="9"/>
                      <a:pt x="11" y="11"/>
                    </a:cubicBezTo>
                    <a:cubicBezTo>
                      <a:pt x="11" y="12"/>
                      <a:pt x="10" y="13"/>
                      <a:pt x="10" y="14"/>
                    </a:cubicBezTo>
                    <a:cubicBezTo>
                      <a:pt x="10" y="14"/>
                      <a:pt x="9" y="15"/>
                      <a:pt x="9" y="16"/>
                    </a:cubicBezTo>
                    <a:cubicBezTo>
                      <a:pt x="8" y="17"/>
                      <a:pt x="6" y="18"/>
                      <a:pt x="5" y="18"/>
                    </a:cubicBezTo>
                    <a:cubicBezTo>
                      <a:pt x="4" y="19"/>
                      <a:pt x="3" y="19"/>
                      <a:pt x="2" y="19"/>
                    </a:cubicBezTo>
                    <a:cubicBezTo>
                      <a:pt x="1" y="19"/>
                      <a:pt x="1" y="19"/>
                      <a:pt x="1" y="19"/>
                    </a:cubicBezTo>
                    <a:cubicBezTo>
                      <a:pt x="1" y="19"/>
                      <a:pt x="1" y="19"/>
                      <a:pt x="1" y="19"/>
                    </a:cubicBezTo>
                    <a:cubicBezTo>
                      <a:pt x="0" y="19"/>
                      <a:pt x="0" y="18"/>
                      <a:pt x="0" y="18"/>
                    </a:cubicBezTo>
                    <a:cubicBezTo>
                      <a:pt x="0" y="17"/>
                      <a:pt x="0" y="17"/>
                      <a:pt x="1" y="17"/>
                    </a:cubicBezTo>
                    <a:cubicBezTo>
                      <a:pt x="1" y="17"/>
                      <a:pt x="2" y="17"/>
                      <a:pt x="4" y="16"/>
                    </a:cubicBezTo>
                    <a:cubicBezTo>
                      <a:pt x="4" y="15"/>
                      <a:pt x="5" y="14"/>
                      <a:pt x="6" y="13"/>
                    </a:cubicBezTo>
                    <a:cubicBezTo>
                      <a:pt x="6" y="13"/>
                      <a:pt x="6" y="13"/>
                      <a:pt x="7" y="12"/>
                    </a:cubicBezTo>
                    <a:cubicBezTo>
                      <a:pt x="7" y="11"/>
                      <a:pt x="7" y="11"/>
                      <a:pt x="7" y="10"/>
                    </a:cubicBezTo>
                    <a:cubicBezTo>
                      <a:pt x="8" y="8"/>
                      <a:pt x="7" y="6"/>
                      <a:pt x="6" y="4"/>
                    </a:cubicBezTo>
                    <a:cubicBezTo>
                      <a:pt x="5" y="4"/>
                      <a:pt x="4" y="3"/>
                      <a:pt x="4" y="3"/>
                    </a:cubicBezTo>
                    <a:cubicBezTo>
                      <a:pt x="4" y="3"/>
                      <a:pt x="3" y="2"/>
                      <a:pt x="3" y="2"/>
                    </a:cubicBezTo>
                    <a:cubicBezTo>
                      <a:pt x="3" y="2"/>
                      <a:pt x="3" y="1"/>
                      <a:pt x="3" y="1"/>
                    </a:cubicBezTo>
                    <a:cubicBezTo>
                      <a:pt x="3" y="1"/>
                      <a:pt x="3"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9" name="îṥḻíďè"/>
              <p:cNvSpPr/>
              <p:nvPr/>
            </p:nvSpPr>
            <p:spPr bwMode="auto">
              <a:xfrm>
                <a:off x="15767855" y="-2121139"/>
                <a:ext cx="49213" cy="76200"/>
              </a:xfrm>
              <a:custGeom>
                <a:avLst/>
                <a:gdLst>
                  <a:gd name="T0" fmla="*/ 6 w 14"/>
                  <a:gd name="T1" fmla="*/ 0 h 22"/>
                  <a:gd name="T2" fmla="*/ 7 w 14"/>
                  <a:gd name="T3" fmla="*/ 1 h 22"/>
                  <a:gd name="T4" fmla="*/ 10 w 14"/>
                  <a:gd name="T5" fmla="*/ 3 h 22"/>
                  <a:gd name="T6" fmla="*/ 13 w 14"/>
                  <a:gd name="T7" fmla="*/ 7 h 22"/>
                  <a:gd name="T8" fmla="*/ 14 w 14"/>
                  <a:gd name="T9" fmla="*/ 10 h 22"/>
                  <a:gd name="T10" fmla="*/ 14 w 14"/>
                  <a:gd name="T11" fmla="*/ 13 h 22"/>
                  <a:gd name="T12" fmla="*/ 12 w 14"/>
                  <a:gd name="T13" fmla="*/ 16 h 22"/>
                  <a:gd name="T14" fmla="*/ 11 w 14"/>
                  <a:gd name="T15" fmla="*/ 19 h 22"/>
                  <a:gd name="T16" fmla="*/ 6 w 14"/>
                  <a:gd name="T17" fmla="*/ 21 h 22"/>
                  <a:gd name="T18" fmla="*/ 3 w 14"/>
                  <a:gd name="T19" fmla="*/ 22 h 22"/>
                  <a:gd name="T20" fmla="*/ 1 w 14"/>
                  <a:gd name="T21" fmla="*/ 22 h 22"/>
                  <a:gd name="T22" fmla="*/ 0 w 14"/>
                  <a:gd name="T23" fmla="*/ 20 h 22"/>
                  <a:gd name="T24" fmla="*/ 1 w 14"/>
                  <a:gd name="T25" fmla="*/ 20 h 22"/>
                  <a:gd name="T26" fmla="*/ 2 w 14"/>
                  <a:gd name="T27" fmla="*/ 19 h 22"/>
                  <a:gd name="T28" fmla="*/ 5 w 14"/>
                  <a:gd name="T29" fmla="*/ 19 h 22"/>
                  <a:gd name="T30" fmla="*/ 8 w 14"/>
                  <a:gd name="T31" fmla="*/ 16 h 22"/>
                  <a:gd name="T32" fmla="*/ 9 w 14"/>
                  <a:gd name="T33" fmla="*/ 14 h 22"/>
                  <a:gd name="T34" fmla="*/ 10 w 14"/>
                  <a:gd name="T35" fmla="*/ 12 h 22"/>
                  <a:gd name="T36" fmla="*/ 10 w 14"/>
                  <a:gd name="T37" fmla="*/ 10 h 22"/>
                  <a:gd name="T38" fmla="*/ 10 w 14"/>
                  <a:gd name="T39" fmla="*/ 8 h 22"/>
                  <a:gd name="T40" fmla="*/ 8 w 14"/>
                  <a:gd name="T41" fmla="*/ 5 h 22"/>
                  <a:gd name="T42" fmla="*/ 6 w 14"/>
                  <a:gd name="T43" fmla="*/ 3 h 22"/>
                  <a:gd name="T44" fmla="*/ 5 w 14"/>
                  <a:gd name="T45" fmla="*/ 2 h 22"/>
                  <a:gd name="T46" fmla="*/ 5 w 14"/>
                  <a:gd name="T47" fmla="*/ 1 h 22"/>
                  <a:gd name="T48" fmla="*/ 6 w 14"/>
                  <a:gd name="T4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2">
                    <a:moveTo>
                      <a:pt x="6" y="0"/>
                    </a:moveTo>
                    <a:cubicBezTo>
                      <a:pt x="6" y="0"/>
                      <a:pt x="7" y="0"/>
                      <a:pt x="7" y="1"/>
                    </a:cubicBezTo>
                    <a:cubicBezTo>
                      <a:pt x="8" y="1"/>
                      <a:pt x="9" y="2"/>
                      <a:pt x="10" y="3"/>
                    </a:cubicBezTo>
                    <a:cubicBezTo>
                      <a:pt x="12" y="4"/>
                      <a:pt x="13" y="5"/>
                      <a:pt x="13" y="7"/>
                    </a:cubicBezTo>
                    <a:cubicBezTo>
                      <a:pt x="14" y="8"/>
                      <a:pt x="14" y="9"/>
                      <a:pt x="14" y="10"/>
                    </a:cubicBezTo>
                    <a:cubicBezTo>
                      <a:pt x="14" y="11"/>
                      <a:pt x="14" y="12"/>
                      <a:pt x="14" y="13"/>
                    </a:cubicBezTo>
                    <a:cubicBezTo>
                      <a:pt x="13" y="14"/>
                      <a:pt x="13" y="15"/>
                      <a:pt x="12" y="16"/>
                    </a:cubicBezTo>
                    <a:cubicBezTo>
                      <a:pt x="12" y="17"/>
                      <a:pt x="11" y="18"/>
                      <a:pt x="11" y="19"/>
                    </a:cubicBezTo>
                    <a:cubicBezTo>
                      <a:pt x="9" y="20"/>
                      <a:pt x="8" y="21"/>
                      <a:pt x="6" y="21"/>
                    </a:cubicBezTo>
                    <a:cubicBezTo>
                      <a:pt x="5" y="22"/>
                      <a:pt x="3" y="22"/>
                      <a:pt x="3" y="22"/>
                    </a:cubicBezTo>
                    <a:cubicBezTo>
                      <a:pt x="2" y="22"/>
                      <a:pt x="1" y="22"/>
                      <a:pt x="1" y="22"/>
                    </a:cubicBezTo>
                    <a:cubicBezTo>
                      <a:pt x="1" y="22"/>
                      <a:pt x="0" y="21"/>
                      <a:pt x="0" y="20"/>
                    </a:cubicBezTo>
                    <a:cubicBezTo>
                      <a:pt x="0" y="20"/>
                      <a:pt x="1" y="20"/>
                      <a:pt x="1" y="20"/>
                    </a:cubicBezTo>
                    <a:cubicBezTo>
                      <a:pt x="1" y="20"/>
                      <a:pt x="2" y="20"/>
                      <a:pt x="2" y="19"/>
                    </a:cubicBezTo>
                    <a:cubicBezTo>
                      <a:pt x="3" y="19"/>
                      <a:pt x="4" y="19"/>
                      <a:pt x="5" y="19"/>
                    </a:cubicBezTo>
                    <a:cubicBezTo>
                      <a:pt x="6" y="18"/>
                      <a:pt x="7" y="17"/>
                      <a:pt x="8" y="16"/>
                    </a:cubicBezTo>
                    <a:cubicBezTo>
                      <a:pt x="9" y="16"/>
                      <a:pt x="9" y="15"/>
                      <a:pt x="9" y="14"/>
                    </a:cubicBezTo>
                    <a:cubicBezTo>
                      <a:pt x="10" y="14"/>
                      <a:pt x="10" y="13"/>
                      <a:pt x="10" y="12"/>
                    </a:cubicBezTo>
                    <a:cubicBezTo>
                      <a:pt x="10" y="12"/>
                      <a:pt x="10" y="11"/>
                      <a:pt x="10" y="10"/>
                    </a:cubicBezTo>
                    <a:cubicBezTo>
                      <a:pt x="10" y="10"/>
                      <a:pt x="10" y="9"/>
                      <a:pt x="10" y="8"/>
                    </a:cubicBezTo>
                    <a:cubicBezTo>
                      <a:pt x="10" y="7"/>
                      <a:pt x="9" y="6"/>
                      <a:pt x="8" y="5"/>
                    </a:cubicBezTo>
                    <a:cubicBezTo>
                      <a:pt x="8" y="4"/>
                      <a:pt x="7" y="3"/>
                      <a:pt x="6" y="3"/>
                    </a:cubicBezTo>
                    <a:cubicBezTo>
                      <a:pt x="6" y="2"/>
                      <a:pt x="5" y="2"/>
                      <a:pt x="5" y="2"/>
                    </a:cubicBezTo>
                    <a:cubicBezTo>
                      <a:pt x="5" y="2"/>
                      <a:pt x="5" y="1"/>
                      <a:pt x="5" y="1"/>
                    </a:cubicBezTo>
                    <a:cubicBezTo>
                      <a:pt x="5" y="0"/>
                      <a:pt x="6"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0" name="íṩ1îďê"/>
              <p:cNvSpPr/>
              <p:nvPr/>
            </p:nvSpPr>
            <p:spPr bwMode="auto">
              <a:xfrm>
                <a:off x="15504330" y="-2059227"/>
                <a:ext cx="49213" cy="69850"/>
              </a:xfrm>
              <a:custGeom>
                <a:avLst/>
                <a:gdLst>
                  <a:gd name="T0" fmla="*/ 9 w 14"/>
                  <a:gd name="T1" fmla="*/ 0 h 20"/>
                  <a:gd name="T2" fmla="*/ 10 w 14"/>
                  <a:gd name="T3" fmla="*/ 1 h 20"/>
                  <a:gd name="T4" fmla="*/ 12 w 14"/>
                  <a:gd name="T5" fmla="*/ 4 h 20"/>
                  <a:gd name="T6" fmla="*/ 14 w 14"/>
                  <a:gd name="T7" fmla="*/ 8 h 20"/>
                  <a:gd name="T8" fmla="*/ 13 w 14"/>
                  <a:gd name="T9" fmla="*/ 11 h 20"/>
                  <a:gd name="T10" fmla="*/ 13 w 14"/>
                  <a:gd name="T11" fmla="*/ 14 h 20"/>
                  <a:gd name="T12" fmla="*/ 11 w 14"/>
                  <a:gd name="T13" fmla="*/ 16 h 20"/>
                  <a:gd name="T14" fmla="*/ 9 w 14"/>
                  <a:gd name="T15" fmla="*/ 18 h 20"/>
                  <a:gd name="T16" fmla="*/ 5 w 14"/>
                  <a:gd name="T17" fmla="*/ 20 h 20"/>
                  <a:gd name="T18" fmla="*/ 2 w 14"/>
                  <a:gd name="T19" fmla="*/ 20 h 20"/>
                  <a:gd name="T20" fmla="*/ 1 w 14"/>
                  <a:gd name="T21" fmla="*/ 20 h 20"/>
                  <a:gd name="T22" fmla="*/ 1 w 14"/>
                  <a:gd name="T23" fmla="*/ 20 h 20"/>
                  <a:gd name="T24" fmla="*/ 0 w 14"/>
                  <a:gd name="T25" fmla="*/ 19 h 20"/>
                  <a:gd name="T26" fmla="*/ 1 w 14"/>
                  <a:gd name="T27" fmla="*/ 18 h 20"/>
                  <a:gd name="T28" fmla="*/ 4 w 14"/>
                  <a:gd name="T29" fmla="*/ 17 h 20"/>
                  <a:gd name="T30" fmla="*/ 7 w 14"/>
                  <a:gd name="T31" fmla="*/ 15 h 20"/>
                  <a:gd name="T32" fmla="*/ 8 w 14"/>
                  <a:gd name="T33" fmla="*/ 14 h 20"/>
                  <a:gd name="T34" fmla="*/ 9 w 14"/>
                  <a:gd name="T35" fmla="*/ 12 h 20"/>
                  <a:gd name="T36" fmla="*/ 10 w 14"/>
                  <a:gd name="T37" fmla="*/ 10 h 20"/>
                  <a:gd name="T38" fmla="*/ 10 w 14"/>
                  <a:gd name="T39" fmla="*/ 8 h 20"/>
                  <a:gd name="T40" fmla="*/ 9 w 14"/>
                  <a:gd name="T41" fmla="*/ 5 h 20"/>
                  <a:gd name="T42" fmla="*/ 8 w 14"/>
                  <a:gd name="T43" fmla="*/ 3 h 20"/>
                  <a:gd name="T44" fmla="*/ 8 w 14"/>
                  <a:gd name="T45" fmla="*/ 2 h 20"/>
                  <a:gd name="T46" fmla="*/ 8 w 14"/>
                  <a:gd name="T47" fmla="*/ 0 h 20"/>
                  <a:gd name="T48" fmla="*/ 9 w 14"/>
                  <a:gd name="T4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0">
                    <a:moveTo>
                      <a:pt x="9" y="0"/>
                    </a:moveTo>
                    <a:cubicBezTo>
                      <a:pt x="9" y="0"/>
                      <a:pt x="10" y="1"/>
                      <a:pt x="10" y="1"/>
                    </a:cubicBezTo>
                    <a:cubicBezTo>
                      <a:pt x="11" y="2"/>
                      <a:pt x="12" y="3"/>
                      <a:pt x="12" y="4"/>
                    </a:cubicBezTo>
                    <a:cubicBezTo>
                      <a:pt x="13" y="5"/>
                      <a:pt x="13" y="6"/>
                      <a:pt x="14" y="8"/>
                    </a:cubicBezTo>
                    <a:cubicBezTo>
                      <a:pt x="14" y="9"/>
                      <a:pt x="14" y="10"/>
                      <a:pt x="13" y="11"/>
                    </a:cubicBezTo>
                    <a:cubicBezTo>
                      <a:pt x="13" y="12"/>
                      <a:pt x="13" y="13"/>
                      <a:pt x="13" y="14"/>
                    </a:cubicBezTo>
                    <a:cubicBezTo>
                      <a:pt x="12" y="14"/>
                      <a:pt x="12" y="15"/>
                      <a:pt x="11" y="16"/>
                    </a:cubicBezTo>
                    <a:cubicBezTo>
                      <a:pt x="11" y="17"/>
                      <a:pt x="10" y="17"/>
                      <a:pt x="9" y="18"/>
                    </a:cubicBezTo>
                    <a:cubicBezTo>
                      <a:pt x="8" y="19"/>
                      <a:pt x="7" y="20"/>
                      <a:pt x="5" y="20"/>
                    </a:cubicBezTo>
                    <a:cubicBezTo>
                      <a:pt x="4" y="20"/>
                      <a:pt x="3" y="20"/>
                      <a:pt x="2" y="20"/>
                    </a:cubicBezTo>
                    <a:cubicBezTo>
                      <a:pt x="1" y="20"/>
                      <a:pt x="1" y="20"/>
                      <a:pt x="1" y="20"/>
                    </a:cubicBezTo>
                    <a:cubicBezTo>
                      <a:pt x="1" y="20"/>
                      <a:pt x="1" y="20"/>
                      <a:pt x="1" y="20"/>
                    </a:cubicBezTo>
                    <a:cubicBezTo>
                      <a:pt x="0" y="20"/>
                      <a:pt x="0" y="19"/>
                      <a:pt x="0" y="19"/>
                    </a:cubicBezTo>
                    <a:cubicBezTo>
                      <a:pt x="0" y="18"/>
                      <a:pt x="1" y="18"/>
                      <a:pt x="1" y="18"/>
                    </a:cubicBezTo>
                    <a:cubicBezTo>
                      <a:pt x="1" y="18"/>
                      <a:pt x="2" y="18"/>
                      <a:pt x="4" y="17"/>
                    </a:cubicBezTo>
                    <a:cubicBezTo>
                      <a:pt x="5" y="17"/>
                      <a:pt x="6" y="16"/>
                      <a:pt x="7" y="15"/>
                    </a:cubicBezTo>
                    <a:cubicBezTo>
                      <a:pt x="8" y="15"/>
                      <a:pt x="8" y="14"/>
                      <a:pt x="8" y="14"/>
                    </a:cubicBezTo>
                    <a:cubicBezTo>
                      <a:pt x="9" y="13"/>
                      <a:pt x="9" y="13"/>
                      <a:pt x="9" y="12"/>
                    </a:cubicBezTo>
                    <a:cubicBezTo>
                      <a:pt x="10" y="12"/>
                      <a:pt x="10" y="11"/>
                      <a:pt x="10" y="10"/>
                    </a:cubicBezTo>
                    <a:cubicBezTo>
                      <a:pt x="10" y="10"/>
                      <a:pt x="10" y="9"/>
                      <a:pt x="10" y="8"/>
                    </a:cubicBezTo>
                    <a:cubicBezTo>
                      <a:pt x="10" y="7"/>
                      <a:pt x="10" y="6"/>
                      <a:pt x="9" y="5"/>
                    </a:cubicBezTo>
                    <a:cubicBezTo>
                      <a:pt x="9" y="4"/>
                      <a:pt x="9" y="3"/>
                      <a:pt x="8" y="3"/>
                    </a:cubicBezTo>
                    <a:cubicBezTo>
                      <a:pt x="8" y="2"/>
                      <a:pt x="8" y="2"/>
                      <a:pt x="8" y="2"/>
                    </a:cubicBezTo>
                    <a:cubicBezTo>
                      <a:pt x="7" y="1"/>
                      <a:pt x="8" y="1"/>
                      <a:pt x="8" y="0"/>
                    </a:cubicBezTo>
                    <a:cubicBezTo>
                      <a:pt x="8" y="0"/>
                      <a:pt x="9"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1" name="ï$1iďè"/>
              <p:cNvSpPr/>
              <p:nvPr/>
            </p:nvSpPr>
            <p:spPr bwMode="auto">
              <a:xfrm>
                <a:off x="16326655" y="-2291002"/>
                <a:ext cx="41275" cy="14288"/>
              </a:xfrm>
              <a:custGeom>
                <a:avLst/>
                <a:gdLst>
                  <a:gd name="T0" fmla="*/ 1 w 12"/>
                  <a:gd name="T1" fmla="*/ 0 h 4"/>
                  <a:gd name="T2" fmla="*/ 3 w 12"/>
                  <a:gd name="T3" fmla="*/ 0 h 4"/>
                  <a:gd name="T4" fmla="*/ 7 w 12"/>
                  <a:gd name="T5" fmla="*/ 0 h 4"/>
                  <a:gd name="T6" fmla="*/ 10 w 12"/>
                  <a:gd name="T7" fmla="*/ 0 h 4"/>
                  <a:gd name="T8" fmla="*/ 11 w 12"/>
                  <a:gd name="T9" fmla="*/ 1 h 4"/>
                  <a:gd name="T10" fmla="*/ 12 w 12"/>
                  <a:gd name="T11" fmla="*/ 3 h 4"/>
                  <a:gd name="T12" fmla="*/ 11 w 12"/>
                  <a:gd name="T13" fmla="*/ 3 h 4"/>
                  <a:gd name="T14" fmla="*/ 10 w 12"/>
                  <a:gd name="T15" fmla="*/ 3 h 4"/>
                  <a:gd name="T16" fmla="*/ 6 w 12"/>
                  <a:gd name="T17" fmla="*/ 3 h 4"/>
                  <a:gd name="T18" fmla="*/ 3 w 12"/>
                  <a:gd name="T19" fmla="*/ 3 h 4"/>
                  <a:gd name="T20" fmla="*/ 1 w 12"/>
                  <a:gd name="T21" fmla="*/ 2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0"/>
                      <a:pt x="10" y="0"/>
                    </a:cubicBezTo>
                    <a:cubicBezTo>
                      <a:pt x="11" y="1"/>
                      <a:pt x="11" y="1"/>
                      <a:pt x="11" y="1"/>
                    </a:cubicBezTo>
                    <a:cubicBezTo>
                      <a:pt x="12" y="1"/>
                      <a:pt x="12" y="2"/>
                      <a:pt x="12" y="3"/>
                    </a:cubicBezTo>
                    <a:cubicBezTo>
                      <a:pt x="11" y="3"/>
                      <a:pt x="11" y="3"/>
                      <a:pt x="11" y="3"/>
                    </a:cubicBezTo>
                    <a:cubicBezTo>
                      <a:pt x="11" y="3"/>
                      <a:pt x="11" y="3"/>
                      <a:pt x="10" y="3"/>
                    </a:cubicBezTo>
                    <a:cubicBezTo>
                      <a:pt x="9" y="4"/>
                      <a:pt x="7" y="3"/>
                      <a:pt x="6" y="3"/>
                    </a:cubicBezTo>
                    <a:cubicBezTo>
                      <a:pt x="5" y="3"/>
                      <a:pt x="4" y="3"/>
                      <a:pt x="3" y="3"/>
                    </a:cubicBezTo>
                    <a:cubicBezTo>
                      <a:pt x="2" y="2"/>
                      <a:pt x="1" y="2"/>
                      <a:pt x="1" y="2"/>
                    </a:cubicBezTo>
                    <a:cubicBezTo>
                      <a:pt x="1" y="2"/>
                      <a:pt x="0" y="1"/>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2" name="ïŝļiďé"/>
              <p:cNvSpPr/>
              <p:nvPr/>
            </p:nvSpPr>
            <p:spPr bwMode="auto">
              <a:xfrm>
                <a:off x="16329830" y="-2273539"/>
                <a:ext cx="41275" cy="12700"/>
              </a:xfrm>
              <a:custGeom>
                <a:avLst/>
                <a:gdLst>
                  <a:gd name="T0" fmla="*/ 1 w 12"/>
                  <a:gd name="T1" fmla="*/ 0 h 4"/>
                  <a:gd name="T2" fmla="*/ 3 w 12"/>
                  <a:gd name="T3" fmla="*/ 0 h 4"/>
                  <a:gd name="T4" fmla="*/ 7 w 12"/>
                  <a:gd name="T5" fmla="*/ 0 h 4"/>
                  <a:gd name="T6" fmla="*/ 10 w 12"/>
                  <a:gd name="T7" fmla="*/ 1 h 4"/>
                  <a:gd name="T8" fmla="*/ 11 w 12"/>
                  <a:gd name="T9" fmla="*/ 1 h 4"/>
                  <a:gd name="T10" fmla="*/ 12 w 12"/>
                  <a:gd name="T11" fmla="*/ 3 h 4"/>
                  <a:gd name="T12" fmla="*/ 11 w 12"/>
                  <a:gd name="T13" fmla="*/ 4 h 4"/>
                  <a:gd name="T14" fmla="*/ 10 w 12"/>
                  <a:gd name="T15" fmla="*/ 4 h 4"/>
                  <a:gd name="T16" fmla="*/ 6 w 12"/>
                  <a:gd name="T17" fmla="*/ 4 h 4"/>
                  <a:gd name="T18" fmla="*/ 3 w 12"/>
                  <a:gd name="T19" fmla="*/ 3 h 4"/>
                  <a:gd name="T20" fmla="*/ 1 w 12"/>
                  <a:gd name="T21" fmla="*/ 3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1"/>
                      <a:pt x="10" y="1"/>
                    </a:cubicBezTo>
                    <a:cubicBezTo>
                      <a:pt x="11" y="1"/>
                      <a:pt x="11" y="1"/>
                      <a:pt x="11" y="1"/>
                    </a:cubicBezTo>
                    <a:cubicBezTo>
                      <a:pt x="12" y="2"/>
                      <a:pt x="12" y="2"/>
                      <a:pt x="12" y="3"/>
                    </a:cubicBezTo>
                    <a:cubicBezTo>
                      <a:pt x="11" y="4"/>
                      <a:pt x="11" y="4"/>
                      <a:pt x="11" y="4"/>
                    </a:cubicBezTo>
                    <a:cubicBezTo>
                      <a:pt x="11" y="4"/>
                      <a:pt x="11" y="4"/>
                      <a:pt x="10" y="4"/>
                    </a:cubicBezTo>
                    <a:cubicBezTo>
                      <a:pt x="9" y="4"/>
                      <a:pt x="7" y="4"/>
                      <a:pt x="6" y="4"/>
                    </a:cubicBezTo>
                    <a:cubicBezTo>
                      <a:pt x="5" y="4"/>
                      <a:pt x="4" y="4"/>
                      <a:pt x="3" y="3"/>
                    </a:cubicBezTo>
                    <a:cubicBezTo>
                      <a:pt x="2" y="3"/>
                      <a:pt x="1" y="3"/>
                      <a:pt x="1" y="3"/>
                    </a:cubicBezTo>
                    <a:cubicBezTo>
                      <a:pt x="1" y="2"/>
                      <a:pt x="0" y="2"/>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3" name="išḻíḋe"/>
              <p:cNvSpPr/>
              <p:nvPr/>
            </p:nvSpPr>
            <p:spPr bwMode="auto">
              <a:xfrm>
                <a:off x="14915368" y="-2302114"/>
                <a:ext cx="152400" cy="190500"/>
              </a:xfrm>
              <a:custGeom>
                <a:avLst/>
                <a:gdLst>
                  <a:gd name="T0" fmla="*/ 2 w 44"/>
                  <a:gd name="T1" fmla="*/ 1 h 55"/>
                  <a:gd name="T2" fmla="*/ 9 w 44"/>
                  <a:gd name="T3" fmla="*/ 9 h 55"/>
                  <a:gd name="T4" fmla="*/ 23 w 44"/>
                  <a:gd name="T5" fmla="*/ 26 h 55"/>
                  <a:gd name="T6" fmla="*/ 37 w 44"/>
                  <a:gd name="T7" fmla="*/ 45 h 55"/>
                  <a:gd name="T8" fmla="*/ 43 w 44"/>
                  <a:gd name="T9" fmla="*/ 53 h 55"/>
                  <a:gd name="T10" fmla="*/ 43 w 44"/>
                  <a:gd name="T11" fmla="*/ 55 h 55"/>
                  <a:gd name="T12" fmla="*/ 41 w 44"/>
                  <a:gd name="T13" fmla="*/ 54 h 55"/>
                  <a:gd name="T14" fmla="*/ 35 w 44"/>
                  <a:gd name="T15" fmla="*/ 47 h 55"/>
                  <a:gd name="T16" fmla="*/ 20 w 44"/>
                  <a:gd name="T17" fmla="*/ 29 h 55"/>
                  <a:gd name="T18" fmla="*/ 7 w 44"/>
                  <a:gd name="T19" fmla="*/ 11 h 55"/>
                  <a:gd name="T20" fmla="*/ 0 w 44"/>
                  <a:gd name="T21" fmla="*/ 2 h 55"/>
                  <a:gd name="T22" fmla="*/ 1 w 44"/>
                  <a:gd name="T23" fmla="*/ 1 h 55"/>
                  <a:gd name="T24" fmla="*/ 2 w 44"/>
                  <a:gd name="T25"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55">
                    <a:moveTo>
                      <a:pt x="2" y="1"/>
                    </a:moveTo>
                    <a:cubicBezTo>
                      <a:pt x="2" y="1"/>
                      <a:pt x="5" y="4"/>
                      <a:pt x="9" y="9"/>
                    </a:cubicBezTo>
                    <a:cubicBezTo>
                      <a:pt x="13" y="14"/>
                      <a:pt x="18" y="20"/>
                      <a:pt x="23" y="26"/>
                    </a:cubicBezTo>
                    <a:cubicBezTo>
                      <a:pt x="28" y="33"/>
                      <a:pt x="33" y="40"/>
                      <a:pt x="37" y="45"/>
                    </a:cubicBezTo>
                    <a:cubicBezTo>
                      <a:pt x="41" y="50"/>
                      <a:pt x="43" y="53"/>
                      <a:pt x="43" y="53"/>
                    </a:cubicBezTo>
                    <a:cubicBezTo>
                      <a:pt x="44" y="54"/>
                      <a:pt x="44" y="54"/>
                      <a:pt x="43" y="55"/>
                    </a:cubicBezTo>
                    <a:cubicBezTo>
                      <a:pt x="42" y="55"/>
                      <a:pt x="42" y="55"/>
                      <a:pt x="41" y="54"/>
                    </a:cubicBezTo>
                    <a:cubicBezTo>
                      <a:pt x="41" y="54"/>
                      <a:pt x="39" y="51"/>
                      <a:pt x="35" y="47"/>
                    </a:cubicBezTo>
                    <a:cubicBezTo>
                      <a:pt x="31" y="42"/>
                      <a:pt x="26" y="35"/>
                      <a:pt x="20" y="29"/>
                    </a:cubicBezTo>
                    <a:cubicBezTo>
                      <a:pt x="15" y="22"/>
                      <a:pt x="10" y="16"/>
                      <a:pt x="7" y="11"/>
                    </a:cubicBezTo>
                    <a:cubicBezTo>
                      <a:pt x="3" y="6"/>
                      <a:pt x="0" y="2"/>
                      <a:pt x="0" y="2"/>
                    </a:cubicBezTo>
                    <a:cubicBezTo>
                      <a:pt x="0" y="2"/>
                      <a:pt x="0" y="1"/>
                      <a:pt x="1"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4" name="i$ḷîḑê"/>
              <p:cNvSpPr/>
              <p:nvPr/>
            </p:nvSpPr>
            <p:spPr bwMode="auto">
              <a:xfrm>
                <a:off x="15059830" y="-2100502"/>
                <a:ext cx="22225" cy="17463"/>
              </a:xfrm>
              <a:custGeom>
                <a:avLst/>
                <a:gdLst>
                  <a:gd name="T0" fmla="*/ 6 w 6"/>
                  <a:gd name="T1" fmla="*/ 2 h 5"/>
                  <a:gd name="T2" fmla="*/ 5 w 6"/>
                  <a:gd name="T3" fmla="*/ 4 h 5"/>
                  <a:gd name="T4" fmla="*/ 3 w 6"/>
                  <a:gd name="T5" fmla="*/ 4 h 5"/>
                  <a:gd name="T6" fmla="*/ 2 w 6"/>
                  <a:gd name="T7" fmla="*/ 1 h 5"/>
                  <a:gd name="T8" fmla="*/ 3 w 6"/>
                  <a:gd name="T9" fmla="*/ 0 h 5"/>
                  <a:gd name="T10" fmla="*/ 5 w 6"/>
                  <a:gd name="T11" fmla="*/ 0 h 5"/>
                  <a:gd name="T12" fmla="*/ 6 w 6"/>
                  <a:gd name="T13" fmla="*/ 2 h 5"/>
                  <a:gd name="T14" fmla="*/ 6 w 6"/>
                  <a:gd name="T15" fmla="*/ 2 h 5"/>
                  <a:gd name="T16" fmla="*/ 5 w 6"/>
                  <a:gd name="T17" fmla="*/ 4 h 5"/>
                  <a:gd name="T18" fmla="*/ 3 w 6"/>
                  <a:gd name="T19" fmla="*/ 5 h 5"/>
                  <a:gd name="T20" fmla="*/ 3 w 6"/>
                  <a:gd name="T21" fmla="*/ 5 h 5"/>
                  <a:gd name="T22" fmla="*/ 0 w 6"/>
                  <a:gd name="T23" fmla="*/ 4 h 5"/>
                  <a:gd name="T24" fmla="*/ 1 w 6"/>
                  <a:gd name="T25" fmla="*/ 1 h 5"/>
                  <a:gd name="T26" fmla="*/ 1 w 6"/>
                  <a:gd name="T27" fmla="*/ 1 h 5"/>
                  <a:gd name="T28" fmla="*/ 3 w 6"/>
                  <a:gd name="T29" fmla="*/ 1 h 5"/>
                  <a:gd name="T30" fmla="*/ 5 w 6"/>
                  <a:gd name="T31" fmla="*/ 0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5" y="3"/>
                      <a:pt x="5" y="3"/>
                      <a:pt x="5" y="4"/>
                    </a:cubicBezTo>
                    <a:cubicBezTo>
                      <a:pt x="4" y="4"/>
                      <a:pt x="4" y="4"/>
                      <a:pt x="3" y="4"/>
                    </a:cubicBezTo>
                    <a:cubicBezTo>
                      <a:pt x="2" y="1"/>
                      <a:pt x="2" y="1"/>
                      <a:pt x="2" y="1"/>
                    </a:cubicBezTo>
                    <a:cubicBezTo>
                      <a:pt x="2" y="1"/>
                      <a:pt x="3" y="1"/>
                      <a:pt x="3" y="0"/>
                    </a:cubicBezTo>
                    <a:cubicBezTo>
                      <a:pt x="4" y="0"/>
                      <a:pt x="4" y="0"/>
                      <a:pt x="5" y="0"/>
                    </a:cubicBezTo>
                    <a:cubicBezTo>
                      <a:pt x="6" y="0"/>
                      <a:pt x="6" y="1"/>
                      <a:pt x="6" y="2"/>
                    </a:cubicBezTo>
                    <a:cubicBezTo>
                      <a:pt x="6" y="2"/>
                      <a:pt x="6" y="2"/>
                      <a:pt x="6" y="2"/>
                    </a:cubicBezTo>
                    <a:cubicBezTo>
                      <a:pt x="6" y="3"/>
                      <a:pt x="5" y="3"/>
                      <a:pt x="5" y="4"/>
                    </a:cubicBezTo>
                    <a:cubicBezTo>
                      <a:pt x="4" y="4"/>
                      <a:pt x="4" y="4"/>
                      <a:pt x="3" y="5"/>
                    </a:cubicBezTo>
                    <a:cubicBezTo>
                      <a:pt x="3" y="5"/>
                      <a:pt x="3" y="5"/>
                      <a:pt x="3" y="5"/>
                    </a:cubicBezTo>
                    <a:cubicBezTo>
                      <a:pt x="2" y="5"/>
                      <a:pt x="1" y="5"/>
                      <a:pt x="0" y="4"/>
                    </a:cubicBezTo>
                    <a:cubicBezTo>
                      <a:pt x="0" y="3"/>
                      <a:pt x="0" y="2"/>
                      <a:pt x="1" y="1"/>
                    </a:cubicBezTo>
                    <a:cubicBezTo>
                      <a:pt x="1" y="1"/>
                      <a:pt x="1" y="1"/>
                      <a:pt x="1" y="1"/>
                    </a:cubicBezTo>
                    <a:cubicBezTo>
                      <a:pt x="2" y="1"/>
                      <a:pt x="2" y="1"/>
                      <a:pt x="3" y="1"/>
                    </a:cubicBezTo>
                    <a:cubicBezTo>
                      <a:pt x="4" y="1"/>
                      <a:pt x="4" y="0"/>
                      <a:pt x="5" y="0"/>
                    </a:cubicBezTo>
                    <a:cubicBezTo>
                      <a:pt x="5" y="0"/>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5" name="iṥļîdè"/>
              <p:cNvSpPr/>
              <p:nvPr/>
            </p:nvSpPr>
            <p:spPr bwMode="auto">
              <a:xfrm>
                <a:off x="15074118" y="-2079864"/>
                <a:ext cx="20638" cy="14288"/>
              </a:xfrm>
              <a:custGeom>
                <a:avLst/>
                <a:gdLst>
                  <a:gd name="T0" fmla="*/ 6 w 6"/>
                  <a:gd name="T1" fmla="*/ 2 h 4"/>
                  <a:gd name="T2" fmla="*/ 5 w 6"/>
                  <a:gd name="T3" fmla="*/ 3 h 4"/>
                  <a:gd name="T4" fmla="*/ 3 w 6"/>
                  <a:gd name="T5" fmla="*/ 4 h 4"/>
                  <a:gd name="T6" fmla="*/ 2 w 6"/>
                  <a:gd name="T7" fmla="*/ 4 h 4"/>
                  <a:gd name="T8" fmla="*/ 1 w 6"/>
                  <a:gd name="T9" fmla="*/ 3 h 4"/>
                  <a:gd name="T10" fmla="*/ 0 w 6"/>
                  <a:gd name="T11" fmla="*/ 1 h 4"/>
                  <a:gd name="T12" fmla="*/ 0 w 6"/>
                  <a:gd name="T13" fmla="*/ 1 h 4"/>
                  <a:gd name="T14" fmla="*/ 1 w 6"/>
                  <a:gd name="T15" fmla="*/ 1 h 4"/>
                  <a:gd name="T16" fmla="*/ 3 w 6"/>
                  <a:gd name="T17" fmla="*/ 0 h 4"/>
                  <a:gd name="T18" fmla="*/ 5 w 6"/>
                  <a:gd name="T19" fmla="*/ 0 h 4"/>
                  <a:gd name="T20" fmla="*/ 5 w 6"/>
                  <a:gd name="T21" fmla="*/ 0 h 4"/>
                  <a:gd name="T22" fmla="*/ 6 w 6"/>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2"/>
                    </a:moveTo>
                    <a:cubicBezTo>
                      <a:pt x="6" y="2"/>
                      <a:pt x="6" y="3"/>
                      <a:pt x="5" y="3"/>
                    </a:cubicBezTo>
                    <a:cubicBezTo>
                      <a:pt x="5" y="3"/>
                      <a:pt x="4" y="3"/>
                      <a:pt x="3" y="4"/>
                    </a:cubicBezTo>
                    <a:cubicBezTo>
                      <a:pt x="3" y="4"/>
                      <a:pt x="2" y="4"/>
                      <a:pt x="2" y="4"/>
                    </a:cubicBezTo>
                    <a:cubicBezTo>
                      <a:pt x="1" y="4"/>
                      <a:pt x="1" y="3"/>
                      <a:pt x="1" y="3"/>
                    </a:cubicBezTo>
                    <a:cubicBezTo>
                      <a:pt x="0" y="3"/>
                      <a:pt x="0" y="2"/>
                      <a:pt x="0" y="1"/>
                    </a:cubicBezTo>
                    <a:cubicBezTo>
                      <a:pt x="0" y="1"/>
                      <a:pt x="0" y="1"/>
                      <a:pt x="0" y="1"/>
                    </a:cubicBezTo>
                    <a:cubicBezTo>
                      <a:pt x="0" y="1"/>
                      <a:pt x="1" y="1"/>
                      <a:pt x="1" y="1"/>
                    </a:cubicBezTo>
                    <a:cubicBezTo>
                      <a:pt x="1" y="0"/>
                      <a:pt x="2" y="0"/>
                      <a:pt x="3" y="0"/>
                    </a:cubicBezTo>
                    <a:cubicBezTo>
                      <a:pt x="3" y="0"/>
                      <a:pt x="4" y="0"/>
                      <a:pt x="5" y="0"/>
                    </a:cubicBezTo>
                    <a:cubicBezTo>
                      <a:pt x="5" y="0"/>
                      <a:pt x="5" y="0"/>
                      <a:pt x="5" y="0"/>
                    </a:cubicBezTo>
                    <a:cubicBezTo>
                      <a:pt x="6" y="1"/>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6" name="ïSlïḓé"/>
              <p:cNvSpPr/>
              <p:nvPr/>
            </p:nvSpPr>
            <p:spPr bwMode="auto">
              <a:xfrm>
                <a:off x="15085230" y="-2065577"/>
                <a:ext cx="23813" cy="20638"/>
              </a:xfrm>
              <a:custGeom>
                <a:avLst/>
                <a:gdLst>
                  <a:gd name="T0" fmla="*/ 7 w 7"/>
                  <a:gd name="T1" fmla="*/ 1 h 6"/>
                  <a:gd name="T2" fmla="*/ 7 w 7"/>
                  <a:gd name="T3" fmla="*/ 2 h 6"/>
                  <a:gd name="T4" fmla="*/ 6 w 7"/>
                  <a:gd name="T5" fmla="*/ 3 h 6"/>
                  <a:gd name="T6" fmla="*/ 5 w 7"/>
                  <a:gd name="T7" fmla="*/ 5 h 6"/>
                  <a:gd name="T8" fmla="*/ 2 w 7"/>
                  <a:gd name="T9" fmla="*/ 6 h 6"/>
                  <a:gd name="T10" fmla="*/ 1 w 7"/>
                  <a:gd name="T11" fmla="*/ 5 h 6"/>
                  <a:gd name="T12" fmla="*/ 0 w 7"/>
                  <a:gd name="T13" fmla="*/ 4 h 6"/>
                  <a:gd name="T14" fmla="*/ 0 w 7"/>
                  <a:gd name="T15" fmla="*/ 3 h 6"/>
                  <a:gd name="T16" fmla="*/ 0 w 7"/>
                  <a:gd name="T17" fmla="*/ 3 h 6"/>
                  <a:gd name="T18" fmla="*/ 1 w 7"/>
                  <a:gd name="T19" fmla="*/ 3 h 6"/>
                  <a:gd name="T20" fmla="*/ 3 w 7"/>
                  <a:gd name="T21" fmla="*/ 2 h 6"/>
                  <a:gd name="T22" fmla="*/ 4 w 7"/>
                  <a:gd name="T23" fmla="*/ 1 h 6"/>
                  <a:gd name="T24" fmla="*/ 5 w 7"/>
                  <a:gd name="T25" fmla="*/ 0 h 6"/>
                  <a:gd name="T26" fmla="*/ 7 w 7"/>
                  <a:gd name="T27" fmla="*/ 1 h 6"/>
                  <a:gd name="T28" fmla="*/ 7 w 7"/>
                  <a:gd name="T2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6">
                    <a:moveTo>
                      <a:pt x="7" y="1"/>
                    </a:moveTo>
                    <a:cubicBezTo>
                      <a:pt x="7" y="2"/>
                      <a:pt x="7" y="2"/>
                      <a:pt x="7" y="2"/>
                    </a:cubicBezTo>
                    <a:cubicBezTo>
                      <a:pt x="6" y="3"/>
                      <a:pt x="6" y="3"/>
                      <a:pt x="6" y="3"/>
                    </a:cubicBezTo>
                    <a:cubicBezTo>
                      <a:pt x="6" y="3"/>
                      <a:pt x="5" y="4"/>
                      <a:pt x="5" y="5"/>
                    </a:cubicBezTo>
                    <a:cubicBezTo>
                      <a:pt x="4" y="5"/>
                      <a:pt x="3" y="6"/>
                      <a:pt x="2" y="6"/>
                    </a:cubicBezTo>
                    <a:cubicBezTo>
                      <a:pt x="1" y="6"/>
                      <a:pt x="1" y="5"/>
                      <a:pt x="1" y="5"/>
                    </a:cubicBezTo>
                    <a:cubicBezTo>
                      <a:pt x="0" y="5"/>
                      <a:pt x="0" y="4"/>
                      <a:pt x="0" y="4"/>
                    </a:cubicBezTo>
                    <a:cubicBezTo>
                      <a:pt x="0" y="3"/>
                      <a:pt x="0" y="3"/>
                      <a:pt x="0" y="3"/>
                    </a:cubicBezTo>
                    <a:cubicBezTo>
                      <a:pt x="0" y="3"/>
                      <a:pt x="0" y="3"/>
                      <a:pt x="0" y="3"/>
                    </a:cubicBezTo>
                    <a:cubicBezTo>
                      <a:pt x="0" y="3"/>
                      <a:pt x="1" y="3"/>
                      <a:pt x="1" y="3"/>
                    </a:cubicBezTo>
                    <a:cubicBezTo>
                      <a:pt x="2" y="2"/>
                      <a:pt x="2" y="2"/>
                      <a:pt x="3" y="2"/>
                    </a:cubicBezTo>
                    <a:cubicBezTo>
                      <a:pt x="3" y="1"/>
                      <a:pt x="4" y="1"/>
                      <a:pt x="4" y="1"/>
                    </a:cubicBezTo>
                    <a:cubicBezTo>
                      <a:pt x="4" y="1"/>
                      <a:pt x="5" y="0"/>
                      <a:pt x="5" y="0"/>
                    </a:cubicBezTo>
                    <a:cubicBezTo>
                      <a:pt x="5"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7" name="íṡḷíďè"/>
              <p:cNvSpPr/>
              <p:nvPr/>
            </p:nvSpPr>
            <p:spPr bwMode="auto">
              <a:xfrm>
                <a:off x="15077293" y="-1862377"/>
                <a:ext cx="46038" cy="169863"/>
              </a:xfrm>
              <a:custGeom>
                <a:avLst/>
                <a:gdLst>
                  <a:gd name="T0" fmla="*/ 13 w 13"/>
                  <a:gd name="T1" fmla="*/ 1 h 49"/>
                  <a:gd name="T2" fmla="*/ 12 w 13"/>
                  <a:gd name="T3" fmla="*/ 9 h 49"/>
                  <a:gd name="T4" fmla="*/ 8 w 13"/>
                  <a:gd name="T5" fmla="*/ 25 h 49"/>
                  <a:gd name="T6" fmla="*/ 4 w 13"/>
                  <a:gd name="T7" fmla="*/ 41 h 49"/>
                  <a:gd name="T8" fmla="*/ 2 w 13"/>
                  <a:gd name="T9" fmla="*/ 48 h 49"/>
                  <a:gd name="T10" fmla="*/ 1 w 13"/>
                  <a:gd name="T11" fmla="*/ 49 h 49"/>
                  <a:gd name="T12" fmla="*/ 0 w 13"/>
                  <a:gd name="T13" fmla="*/ 48 h 49"/>
                  <a:gd name="T14" fmla="*/ 1 w 13"/>
                  <a:gd name="T15" fmla="*/ 40 h 49"/>
                  <a:gd name="T16" fmla="*/ 5 w 13"/>
                  <a:gd name="T17" fmla="*/ 24 h 49"/>
                  <a:gd name="T18" fmla="*/ 9 w 13"/>
                  <a:gd name="T19" fmla="*/ 8 h 49"/>
                  <a:gd name="T20" fmla="*/ 11 w 13"/>
                  <a:gd name="T21" fmla="*/ 1 h 49"/>
                  <a:gd name="T22" fmla="*/ 12 w 13"/>
                  <a:gd name="T23" fmla="*/ 0 h 49"/>
                  <a:gd name="T24" fmla="*/ 13 w 13"/>
                  <a:gd name="T25"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49">
                    <a:moveTo>
                      <a:pt x="13" y="1"/>
                    </a:moveTo>
                    <a:cubicBezTo>
                      <a:pt x="13" y="1"/>
                      <a:pt x="12" y="4"/>
                      <a:pt x="12" y="9"/>
                    </a:cubicBezTo>
                    <a:cubicBezTo>
                      <a:pt x="11" y="13"/>
                      <a:pt x="9" y="19"/>
                      <a:pt x="8" y="25"/>
                    </a:cubicBezTo>
                    <a:cubicBezTo>
                      <a:pt x="7" y="31"/>
                      <a:pt x="5" y="37"/>
                      <a:pt x="4" y="41"/>
                    </a:cubicBezTo>
                    <a:cubicBezTo>
                      <a:pt x="3" y="45"/>
                      <a:pt x="2" y="48"/>
                      <a:pt x="2" y="48"/>
                    </a:cubicBezTo>
                    <a:cubicBezTo>
                      <a:pt x="2" y="49"/>
                      <a:pt x="1" y="49"/>
                      <a:pt x="1" y="49"/>
                    </a:cubicBezTo>
                    <a:cubicBezTo>
                      <a:pt x="0" y="49"/>
                      <a:pt x="0" y="48"/>
                      <a:pt x="0" y="48"/>
                    </a:cubicBezTo>
                    <a:cubicBezTo>
                      <a:pt x="0" y="48"/>
                      <a:pt x="0" y="45"/>
                      <a:pt x="1" y="40"/>
                    </a:cubicBezTo>
                    <a:cubicBezTo>
                      <a:pt x="2" y="36"/>
                      <a:pt x="3" y="30"/>
                      <a:pt x="5" y="24"/>
                    </a:cubicBezTo>
                    <a:cubicBezTo>
                      <a:pt x="6" y="18"/>
                      <a:pt x="7" y="12"/>
                      <a:pt x="9" y="8"/>
                    </a:cubicBezTo>
                    <a:cubicBezTo>
                      <a:pt x="10" y="4"/>
                      <a:pt x="11" y="1"/>
                      <a:pt x="11" y="1"/>
                    </a:cubicBezTo>
                    <a:cubicBezTo>
                      <a:pt x="11" y="0"/>
                      <a:pt x="12" y="0"/>
                      <a:pt x="12" y="0"/>
                    </a:cubicBezTo>
                    <a:cubicBezTo>
                      <a:pt x="13" y="0"/>
                      <a:pt x="13" y="1"/>
                      <a:pt x="13"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8" name="ïŝļide"/>
              <p:cNvSpPr/>
              <p:nvPr/>
            </p:nvSpPr>
            <p:spPr bwMode="auto">
              <a:xfrm>
                <a:off x="15053480" y="-1671877"/>
                <a:ext cx="23813" cy="14288"/>
              </a:xfrm>
              <a:custGeom>
                <a:avLst/>
                <a:gdLst>
                  <a:gd name="T0" fmla="*/ 6 w 7"/>
                  <a:gd name="T1" fmla="*/ 4 h 4"/>
                  <a:gd name="T2" fmla="*/ 5 w 7"/>
                  <a:gd name="T3" fmla="*/ 4 h 4"/>
                  <a:gd name="T4" fmla="*/ 3 w 7"/>
                  <a:gd name="T5" fmla="*/ 4 h 4"/>
                  <a:gd name="T6" fmla="*/ 1 w 7"/>
                  <a:gd name="T7" fmla="*/ 3 h 4"/>
                  <a:gd name="T8" fmla="*/ 0 w 7"/>
                  <a:gd name="T9" fmla="*/ 2 h 4"/>
                  <a:gd name="T10" fmla="*/ 1 w 7"/>
                  <a:gd name="T11" fmla="*/ 0 h 4"/>
                  <a:gd name="T12" fmla="*/ 2 w 7"/>
                  <a:gd name="T13" fmla="*/ 0 h 4"/>
                  <a:gd name="T14" fmla="*/ 2 w 7"/>
                  <a:gd name="T15" fmla="*/ 0 h 4"/>
                  <a:gd name="T16" fmla="*/ 4 w 7"/>
                  <a:gd name="T17" fmla="*/ 0 h 4"/>
                  <a:gd name="T18" fmla="*/ 6 w 7"/>
                  <a:gd name="T19" fmla="*/ 2 h 4"/>
                  <a:gd name="T20" fmla="*/ 6 w 7"/>
                  <a:gd name="T21" fmla="*/ 2 h 4"/>
                  <a:gd name="T22" fmla="*/ 6 w 7"/>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4">
                    <a:moveTo>
                      <a:pt x="6" y="4"/>
                    </a:moveTo>
                    <a:cubicBezTo>
                      <a:pt x="6" y="4"/>
                      <a:pt x="5" y="4"/>
                      <a:pt x="5" y="4"/>
                    </a:cubicBezTo>
                    <a:cubicBezTo>
                      <a:pt x="4" y="4"/>
                      <a:pt x="3" y="4"/>
                      <a:pt x="3" y="4"/>
                    </a:cubicBezTo>
                    <a:cubicBezTo>
                      <a:pt x="2" y="3"/>
                      <a:pt x="1" y="3"/>
                      <a:pt x="1" y="3"/>
                    </a:cubicBezTo>
                    <a:cubicBezTo>
                      <a:pt x="1" y="2"/>
                      <a:pt x="0" y="2"/>
                      <a:pt x="0" y="2"/>
                    </a:cubicBezTo>
                    <a:cubicBezTo>
                      <a:pt x="0" y="1"/>
                      <a:pt x="0" y="0"/>
                      <a:pt x="1" y="0"/>
                    </a:cubicBezTo>
                    <a:cubicBezTo>
                      <a:pt x="2" y="0"/>
                      <a:pt x="2" y="0"/>
                      <a:pt x="2" y="0"/>
                    </a:cubicBezTo>
                    <a:cubicBezTo>
                      <a:pt x="2" y="0"/>
                      <a:pt x="2" y="0"/>
                      <a:pt x="2" y="0"/>
                    </a:cubicBezTo>
                    <a:cubicBezTo>
                      <a:pt x="3" y="0"/>
                      <a:pt x="4" y="0"/>
                      <a:pt x="4" y="0"/>
                    </a:cubicBezTo>
                    <a:cubicBezTo>
                      <a:pt x="5" y="1"/>
                      <a:pt x="6" y="1"/>
                      <a:pt x="6" y="2"/>
                    </a:cubicBezTo>
                    <a:cubicBezTo>
                      <a:pt x="6" y="2"/>
                      <a:pt x="6" y="2"/>
                      <a:pt x="6" y="2"/>
                    </a:cubicBezTo>
                    <a:cubicBezTo>
                      <a:pt x="7" y="3"/>
                      <a:pt x="7" y="4"/>
                      <a:pt x="6"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9" name="ísliḓê"/>
              <p:cNvSpPr/>
              <p:nvPr/>
            </p:nvSpPr>
            <p:spPr bwMode="auto">
              <a:xfrm>
                <a:off x="15047130" y="-1651239"/>
                <a:ext cx="23813" cy="17463"/>
              </a:xfrm>
              <a:custGeom>
                <a:avLst/>
                <a:gdLst>
                  <a:gd name="T0" fmla="*/ 6 w 7"/>
                  <a:gd name="T1" fmla="*/ 5 h 5"/>
                  <a:gd name="T2" fmla="*/ 5 w 7"/>
                  <a:gd name="T3" fmla="*/ 5 h 5"/>
                  <a:gd name="T4" fmla="*/ 3 w 7"/>
                  <a:gd name="T5" fmla="*/ 4 h 5"/>
                  <a:gd name="T6" fmla="*/ 1 w 7"/>
                  <a:gd name="T7" fmla="*/ 3 h 5"/>
                  <a:gd name="T8" fmla="*/ 0 w 7"/>
                  <a:gd name="T9" fmla="*/ 3 h 5"/>
                  <a:gd name="T10" fmla="*/ 0 w 7"/>
                  <a:gd name="T11" fmla="*/ 1 h 5"/>
                  <a:gd name="T12" fmla="*/ 1 w 7"/>
                  <a:gd name="T13" fmla="*/ 1 h 5"/>
                  <a:gd name="T14" fmla="*/ 2 w 7"/>
                  <a:gd name="T15" fmla="*/ 1 h 5"/>
                  <a:gd name="T16" fmla="*/ 4 w 7"/>
                  <a:gd name="T17" fmla="*/ 1 h 5"/>
                  <a:gd name="T18" fmla="*/ 6 w 7"/>
                  <a:gd name="T19" fmla="*/ 2 h 5"/>
                  <a:gd name="T20" fmla="*/ 6 w 7"/>
                  <a:gd name="T21" fmla="*/ 3 h 5"/>
                  <a:gd name="T22" fmla="*/ 6 w 7"/>
                  <a:gd name="T23" fmla="*/ 4 h 5"/>
                  <a:gd name="T24" fmla="*/ 6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5"/>
                    </a:moveTo>
                    <a:cubicBezTo>
                      <a:pt x="6" y="5"/>
                      <a:pt x="5" y="5"/>
                      <a:pt x="5" y="5"/>
                    </a:cubicBezTo>
                    <a:cubicBezTo>
                      <a:pt x="4" y="5"/>
                      <a:pt x="3" y="5"/>
                      <a:pt x="3" y="4"/>
                    </a:cubicBezTo>
                    <a:cubicBezTo>
                      <a:pt x="2" y="4"/>
                      <a:pt x="1" y="4"/>
                      <a:pt x="1" y="3"/>
                    </a:cubicBezTo>
                    <a:cubicBezTo>
                      <a:pt x="0" y="3"/>
                      <a:pt x="0" y="3"/>
                      <a:pt x="0" y="3"/>
                    </a:cubicBezTo>
                    <a:cubicBezTo>
                      <a:pt x="0" y="2"/>
                      <a:pt x="0" y="1"/>
                      <a:pt x="0" y="1"/>
                    </a:cubicBezTo>
                    <a:cubicBezTo>
                      <a:pt x="1" y="1"/>
                      <a:pt x="1" y="1"/>
                      <a:pt x="1" y="1"/>
                    </a:cubicBezTo>
                    <a:cubicBezTo>
                      <a:pt x="1" y="1"/>
                      <a:pt x="1" y="0"/>
                      <a:pt x="2" y="1"/>
                    </a:cubicBezTo>
                    <a:cubicBezTo>
                      <a:pt x="3" y="1"/>
                      <a:pt x="3" y="1"/>
                      <a:pt x="4" y="1"/>
                    </a:cubicBezTo>
                    <a:cubicBezTo>
                      <a:pt x="5" y="1"/>
                      <a:pt x="5" y="2"/>
                      <a:pt x="6" y="2"/>
                    </a:cubicBezTo>
                    <a:cubicBezTo>
                      <a:pt x="6" y="2"/>
                      <a:pt x="6" y="3"/>
                      <a:pt x="6" y="3"/>
                    </a:cubicBezTo>
                    <a:cubicBezTo>
                      <a:pt x="7" y="3"/>
                      <a:pt x="7" y="4"/>
                      <a:pt x="6"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0" name="ïṡļidè"/>
              <p:cNvSpPr/>
              <p:nvPr/>
            </p:nvSpPr>
            <p:spPr bwMode="auto">
              <a:xfrm>
                <a:off x="15036018" y="-1622664"/>
                <a:ext cx="23813" cy="14288"/>
              </a:xfrm>
              <a:custGeom>
                <a:avLst/>
                <a:gdLst>
                  <a:gd name="T0" fmla="*/ 6 w 7"/>
                  <a:gd name="T1" fmla="*/ 4 h 4"/>
                  <a:gd name="T2" fmla="*/ 5 w 7"/>
                  <a:gd name="T3" fmla="*/ 4 h 4"/>
                  <a:gd name="T4" fmla="*/ 3 w 7"/>
                  <a:gd name="T5" fmla="*/ 4 h 4"/>
                  <a:gd name="T6" fmla="*/ 1 w 7"/>
                  <a:gd name="T7" fmla="*/ 3 h 4"/>
                  <a:gd name="T8" fmla="*/ 1 w 7"/>
                  <a:gd name="T9" fmla="*/ 2 h 4"/>
                  <a:gd name="T10" fmla="*/ 1 w 7"/>
                  <a:gd name="T11" fmla="*/ 0 h 4"/>
                  <a:gd name="T12" fmla="*/ 2 w 7"/>
                  <a:gd name="T13" fmla="*/ 0 h 4"/>
                  <a:gd name="T14" fmla="*/ 3 w 7"/>
                  <a:gd name="T15" fmla="*/ 0 h 4"/>
                  <a:gd name="T16" fmla="*/ 5 w 7"/>
                  <a:gd name="T17" fmla="*/ 0 h 4"/>
                  <a:gd name="T18" fmla="*/ 6 w 7"/>
                  <a:gd name="T19" fmla="*/ 1 h 4"/>
                  <a:gd name="T20" fmla="*/ 7 w 7"/>
                  <a:gd name="T21" fmla="*/ 2 h 4"/>
                  <a:gd name="T22" fmla="*/ 7 w 7"/>
                  <a:gd name="T23" fmla="*/ 4 h 4"/>
                  <a:gd name="T24" fmla="*/ 6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4"/>
                    </a:moveTo>
                    <a:cubicBezTo>
                      <a:pt x="6" y="4"/>
                      <a:pt x="6" y="4"/>
                      <a:pt x="5" y="4"/>
                    </a:cubicBezTo>
                    <a:cubicBezTo>
                      <a:pt x="4" y="4"/>
                      <a:pt x="4" y="4"/>
                      <a:pt x="3" y="4"/>
                    </a:cubicBezTo>
                    <a:cubicBezTo>
                      <a:pt x="2" y="3"/>
                      <a:pt x="2" y="3"/>
                      <a:pt x="1" y="3"/>
                    </a:cubicBezTo>
                    <a:cubicBezTo>
                      <a:pt x="1" y="2"/>
                      <a:pt x="1" y="2"/>
                      <a:pt x="1" y="2"/>
                    </a:cubicBezTo>
                    <a:cubicBezTo>
                      <a:pt x="0" y="1"/>
                      <a:pt x="0" y="0"/>
                      <a:pt x="1" y="0"/>
                    </a:cubicBezTo>
                    <a:cubicBezTo>
                      <a:pt x="2" y="0"/>
                      <a:pt x="2" y="0"/>
                      <a:pt x="2" y="0"/>
                    </a:cubicBezTo>
                    <a:cubicBezTo>
                      <a:pt x="2" y="0"/>
                      <a:pt x="2" y="0"/>
                      <a:pt x="3" y="0"/>
                    </a:cubicBezTo>
                    <a:cubicBezTo>
                      <a:pt x="3" y="0"/>
                      <a:pt x="4" y="0"/>
                      <a:pt x="5" y="0"/>
                    </a:cubicBezTo>
                    <a:cubicBezTo>
                      <a:pt x="5" y="1"/>
                      <a:pt x="6" y="1"/>
                      <a:pt x="6" y="1"/>
                    </a:cubicBezTo>
                    <a:cubicBezTo>
                      <a:pt x="7" y="2"/>
                      <a:pt x="7" y="2"/>
                      <a:pt x="7" y="2"/>
                    </a:cubicBezTo>
                    <a:cubicBezTo>
                      <a:pt x="7" y="3"/>
                      <a:pt x="7" y="4"/>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1" name="ïśļiḋê"/>
              <p:cNvSpPr/>
              <p:nvPr/>
            </p:nvSpPr>
            <p:spPr bwMode="auto">
              <a:xfrm>
                <a:off x="16183780" y="-2076689"/>
                <a:ext cx="49213" cy="23813"/>
              </a:xfrm>
              <a:custGeom>
                <a:avLst/>
                <a:gdLst>
                  <a:gd name="T0" fmla="*/ 2 w 14"/>
                  <a:gd name="T1" fmla="*/ 0 h 7"/>
                  <a:gd name="T2" fmla="*/ 4 w 14"/>
                  <a:gd name="T3" fmla="*/ 0 h 7"/>
                  <a:gd name="T4" fmla="*/ 8 w 14"/>
                  <a:gd name="T5" fmla="*/ 2 h 7"/>
                  <a:gd name="T6" fmla="*/ 12 w 14"/>
                  <a:gd name="T7" fmla="*/ 3 h 7"/>
                  <a:gd name="T8" fmla="*/ 14 w 14"/>
                  <a:gd name="T9" fmla="*/ 5 h 7"/>
                  <a:gd name="T10" fmla="*/ 14 w 14"/>
                  <a:gd name="T11" fmla="*/ 6 h 7"/>
                  <a:gd name="T12" fmla="*/ 13 w 14"/>
                  <a:gd name="T13" fmla="*/ 7 h 7"/>
                  <a:gd name="T14" fmla="*/ 11 w 14"/>
                  <a:gd name="T15" fmla="*/ 6 h 7"/>
                  <a:gd name="T16" fmla="*/ 7 w 14"/>
                  <a:gd name="T17" fmla="*/ 5 h 7"/>
                  <a:gd name="T18" fmla="*/ 3 w 14"/>
                  <a:gd name="T19" fmla="*/ 3 h 7"/>
                  <a:gd name="T20" fmla="*/ 1 w 14"/>
                  <a:gd name="T21" fmla="*/ 2 h 7"/>
                  <a:gd name="T22" fmla="*/ 1 w 14"/>
                  <a:gd name="T23" fmla="*/ 0 h 7"/>
                  <a:gd name="T24" fmla="*/ 2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2" y="0"/>
                    </a:moveTo>
                    <a:cubicBezTo>
                      <a:pt x="2" y="0"/>
                      <a:pt x="2" y="0"/>
                      <a:pt x="4" y="0"/>
                    </a:cubicBezTo>
                    <a:cubicBezTo>
                      <a:pt x="5" y="1"/>
                      <a:pt x="6" y="1"/>
                      <a:pt x="8" y="2"/>
                    </a:cubicBezTo>
                    <a:cubicBezTo>
                      <a:pt x="9" y="2"/>
                      <a:pt x="11" y="3"/>
                      <a:pt x="12" y="3"/>
                    </a:cubicBezTo>
                    <a:cubicBezTo>
                      <a:pt x="13" y="4"/>
                      <a:pt x="14" y="5"/>
                      <a:pt x="14" y="5"/>
                    </a:cubicBezTo>
                    <a:cubicBezTo>
                      <a:pt x="14" y="5"/>
                      <a:pt x="14" y="6"/>
                      <a:pt x="14" y="6"/>
                    </a:cubicBezTo>
                    <a:cubicBezTo>
                      <a:pt x="14" y="7"/>
                      <a:pt x="13" y="7"/>
                      <a:pt x="13" y="7"/>
                    </a:cubicBezTo>
                    <a:cubicBezTo>
                      <a:pt x="13" y="7"/>
                      <a:pt x="12" y="7"/>
                      <a:pt x="11" y="6"/>
                    </a:cubicBezTo>
                    <a:cubicBezTo>
                      <a:pt x="10" y="6"/>
                      <a:pt x="8" y="6"/>
                      <a:pt x="7" y="5"/>
                    </a:cubicBezTo>
                    <a:cubicBezTo>
                      <a:pt x="5" y="4"/>
                      <a:pt x="4" y="4"/>
                      <a:pt x="3" y="3"/>
                    </a:cubicBezTo>
                    <a:cubicBezTo>
                      <a:pt x="2" y="3"/>
                      <a:pt x="1" y="2"/>
                      <a:pt x="1" y="2"/>
                    </a:cubicBezTo>
                    <a:cubicBezTo>
                      <a:pt x="0" y="2"/>
                      <a:pt x="0" y="1"/>
                      <a:pt x="1" y="0"/>
                    </a:cubicBezTo>
                    <a:lnTo>
                      <a:pt x="2" y="0"/>
                    </a:ln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2" name="îṡ1iďê"/>
              <p:cNvSpPr/>
              <p:nvPr/>
            </p:nvSpPr>
            <p:spPr bwMode="auto">
              <a:xfrm>
                <a:off x="16183780" y="-2052877"/>
                <a:ext cx="55563" cy="25400"/>
              </a:xfrm>
              <a:custGeom>
                <a:avLst/>
                <a:gdLst>
                  <a:gd name="T0" fmla="*/ 1 w 16"/>
                  <a:gd name="T1" fmla="*/ 0 h 7"/>
                  <a:gd name="T2" fmla="*/ 3 w 16"/>
                  <a:gd name="T3" fmla="*/ 1 h 7"/>
                  <a:gd name="T4" fmla="*/ 9 w 16"/>
                  <a:gd name="T5" fmla="*/ 2 h 7"/>
                  <a:gd name="T6" fmla="*/ 13 w 16"/>
                  <a:gd name="T7" fmla="*/ 4 h 7"/>
                  <a:gd name="T8" fmla="*/ 16 w 16"/>
                  <a:gd name="T9" fmla="*/ 5 h 7"/>
                  <a:gd name="T10" fmla="*/ 16 w 16"/>
                  <a:gd name="T11" fmla="*/ 7 h 7"/>
                  <a:gd name="T12" fmla="*/ 15 w 16"/>
                  <a:gd name="T13" fmla="*/ 7 h 7"/>
                  <a:gd name="T14" fmla="*/ 12 w 16"/>
                  <a:gd name="T15" fmla="*/ 7 h 7"/>
                  <a:gd name="T16" fmla="*/ 7 w 16"/>
                  <a:gd name="T17" fmla="*/ 6 h 7"/>
                  <a:gd name="T18" fmla="*/ 2 w 16"/>
                  <a:gd name="T19" fmla="*/ 4 h 7"/>
                  <a:gd name="T20" fmla="*/ 0 w 16"/>
                  <a:gd name="T21" fmla="*/ 2 h 7"/>
                  <a:gd name="T22" fmla="*/ 0 w 16"/>
                  <a:gd name="T23" fmla="*/ 1 h 7"/>
                  <a:gd name="T24" fmla="*/ 1 w 16"/>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7">
                    <a:moveTo>
                      <a:pt x="1" y="0"/>
                    </a:moveTo>
                    <a:cubicBezTo>
                      <a:pt x="1" y="0"/>
                      <a:pt x="2" y="0"/>
                      <a:pt x="3" y="1"/>
                    </a:cubicBezTo>
                    <a:cubicBezTo>
                      <a:pt x="5" y="1"/>
                      <a:pt x="7" y="1"/>
                      <a:pt x="9" y="2"/>
                    </a:cubicBezTo>
                    <a:cubicBezTo>
                      <a:pt x="10" y="3"/>
                      <a:pt x="12" y="3"/>
                      <a:pt x="13" y="4"/>
                    </a:cubicBezTo>
                    <a:cubicBezTo>
                      <a:pt x="15" y="5"/>
                      <a:pt x="16" y="5"/>
                      <a:pt x="16" y="5"/>
                    </a:cubicBezTo>
                    <a:cubicBezTo>
                      <a:pt x="16" y="6"/>
                      <a:pt x="16" y="6"/>
                      <a:pt x="16" y="7"/>
                    </a:cubicBezTo>
                    <a:cubicBezTo>
                      <a:pt x="16" y="7"/>
                      <a:pt x="15" y="7"/>
                      <a:pt x="15" y="7"/>
                    </a:cubicBezTo>
                    <a:cubicBezTo>
                      <a:pt x="15" y="7"/>
                      <a:pt x="14" y="7"/>
                      <a:pt x="12" y="7"/>
                    </a:cubicBezTo>
                    <a:cubicBezTo>
                      <a:pt x="11" y="7"/>
                      <a:pt x="9" y="6"/>
                      <a:pt x="7" y="6"/>
                    </a:cubicBezTo>
                    <a:cubicBezTo>
                      <a:pt x="6" y="5"/>
                      <a:pt x="4" y="4"/>
                      <a:pt x="2" y="4"/>
                    </a:cubicBezTo>
                    <a:cubicBezTo>
                      <a:pt x="1" y="3"/>
                      <a:pt x="0" y="2"/>
                      <a:pt x="0" y="2"/>
                    </a:cubicBezTo>
                    <a:cubicBezTo>
                      <a:pt x="0" y="2"/>
                      <a:pt x="0" y="1"/>
                      <a:pt x="0" y="1"/>
                    </a:cubicBezTo>
                    <a:cubicBezTo>
                      <a:pt x="0" y="0"/>
                      <a:pt x="1" y="0"/>
                      <a:pt x="1" y="0"/>
                    </a:cubicBez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grpSp>
          <p:nvGrpSpPr>
            <p:cNvPr id="204" name="组合 203"/>
            <p:cNvGrpSpPr/>
            <p:nvPr/>
          </p:nvGrpSpPr>
          <p:grpSpPr>
            <a:xfrm>
              <a:off x="8481675" y="573602"/>
              <a:ext cx="1838095" cy="937458"/>
              <a:chOff x="-6809652" y="205849"/>
              <a:chExt cx="6235242" cy="3180072"/>
            </a:xfrm>
          </p:grpSpPr>
          <p:sp>
            <p:nvSpPr>
              <p:cNvPr id="205" name="îşḻíďé"/>
              <p:cNvSpPr/>
              <p:nvPr/>
            </p:nvSpPr>
            <p:spPr bwMode="auto">
              <a:xfrm>
                <a:off x="-6559858" y="210651"/>
                <a:ext cx="5985448" cy="3175270"/>
              </a:xfrm>
              <a:custGeom>
                <a:avLst/>
                <a:gdLst>
                  <a:gd name="T0" fmla="*/ 862 w 1627"/>
                  <a:gd name="T1" fmla="*/ 820 h 864"/>
                  <a:gd name="T2" fmla="*/ 893 w 1627"/>
                  <a:gd name="T3" fmla="*/ 819 h 864"/>
                  <a:gd name="T4" fmla="*/ 950 w 1627"/>
                  <a:gd name="T5" fmla="*/ 860 h 864"/>
                  <a:gd name="T6" fmla="*/ 892 w 1627"/>
                  <a:gd name="T7" fmla="*/ 864 h 864"/>
                  <a:gd name="T8" fmla="*/ 776 w 1627"/>
                  <a:gd name="T9" fmla="*/ 862 h 864"/>
                  <a:gd name="T10" fmla="*/ 696 w 1627"/>
                  <a:gd name="T11" fmla="*/ 811 h 864"/>
                  <a:gd name="T12" fmla="*/ 776 w 1627"/>
                  <a:gd name="T13" fmla="*/ 862 h 864"/>
                  <a:gd name="T14" fmla="*/ 1026 w 1627"/>
                  <a:gd name="T15" fmla="*/ 802 h 864"/>
                  <a:gd name="T16" fmla="*/ 1120 w 1627"/>
                  <a:gd name="T17" fmla="*/ 822 h 864"/>
                  <a:gd name="T18" fmla="*/ 605 w 1627"/>
                  <a:gd name="T19" fmla="*/ 840 h 864"/>
                  <a:gd name="T20" fmla="*/ 534 w 1627"/>
                  <a:gd name="T21" fmla="*/ 776 h 864"/>
                  <a:gd name="T22" fmla="*/ 605 w 1627"/>
                  <a:gd name="T23" fmla="*/ 840 h 864"/>
                  <a:gd name="T24" fmla="*/ 1183 w 1627"/>
                  <a:gd name="T25" fmla="*/ 750 h 864"/>
                  <a:gd name="T26" fmla="*/ 1278 w 1627"/>
                  <a:gd name="T27" fmla="*/ 751 h 864"/>
                  <a:gd name="T28" fmla="*/ 403 w 1627"/>
                  <a:gd name="T29" fmla="*/ 774 h 864"/>
                  <a:gd name="T30" fmla="*/ 381 w 1627"/>
                  <a:gd name="T31" fmla="*/ 714 h 864"/>
                  <a:gd name="T32" fmla="*/ 403 w 1627"/>
                  <a:gd name="T33" fmla="*/ 774 h 864"/>
                  <a:gd name="T34" fmla="*/ 216 w 1627"/>
                  <a:gd name="T35" fmla="*/ 656 h 864"/>
                  <a:gd name="T36" fmla="*/ 310 w 1627"/>
                  <a:gd name="T37" fmla="*/ 672 h 864"/>
                  <a:gd name="T38" fmla="*/ 1351 w 1627"/>
                  <a:gd name="T39" fmla="*/ 704 h 864"/>
                  <a:gd name="T40" fmla="*/ 1390 w 1627"/>
                  <a:gd name="T41" fmla="*/ 617 h 864"/>
                  <a:gd name="T42" fmla="*/ 1351 w 1627"/>
                  <a:gd name="T43" fmla="*/ 704 h 864"/>
                  <a:gd name="T44" fmla="*/ 98 w 1627"/>
                  <a:gd name="T45" fmla="*/ 527 h 864"/>
                  <a:gd name="T46" fmla="*/ 185 w 1627"/>
                  <a:gd name="T47" fmla="*/ 566 h 864"/>
                  <a:gd name="T48" fmla="*/ 1481 w 1627"/>
                  <a:gd name="T49" fmla="*/ 588 h 864"/>
                  <a:gd name="T50" fmla="*/ 1501 w 1627"/>
                  <a:gd name="T51" fmla="*/ 495 h 864"/>
                  <a:gd name="T52" fmla="*/ 1481 w 1627"/>
                  <a:gd name="T53" fmla="*/ 588 h 864"/>
                  <a:gd name="T54" fmla="*/ 19 w 1627"/>
                  <a:gd name="T55" fmla="*/ 370 h 864"/>
                  <a:gd name="T56" fmla="*/ 92 w 1627"/>
                  <a:gd name="T57" fmla="*/ 432 h 864"/>
                  <a:gd name="T58" fmla="*/ 1585 w 1627"/>
                  <a:gd name="T59" fmla="*/ 449 h 864"/>
                  <a:gd name="T60" fmla="*/ 1587 w 1627"/>
                  <a:gd name="T61" fmla="*/ 354 h 864"/>
                  <a:gd name="T62" fmla="*/ 1585 w 1627"/>
                  <a:gd name="T63" fmla="*/ 449 h 864"/>
                  <a:gd name="T64" fmla="*/ 0 w 1627"/>
                  <a:gd name="T65" fmla="*/ 247 h 864"/>
                  <a:gd name="T66" fmla="*/ 48 w 1627"/>
                  <a:gd name="T67" fmla="*/ 200 h 864"/>
                  <a:gd name="T68" fmla="*/ 46 w 1627"/>
                  <a:gd name="T69" fmla="*/ 279 h 864"/>
                  <a:gd name="T70" fmla="*/ 475 w 1627"/>
                  <a:gd name="T71" fmla="*/ 266 h 864"/>
                  <a:gd name="T72" fmla="*/ 491 w 1627"/>
                  <a:gd name="T73" fmla="*/ 173 h 864"/>
                  <a:gd name="T74" fmla="*/ 475 w 1627"/>
                  <a:gd name="T75" fmla="*/ 266 h 864"/>
                  <a:gd name="T76" fmla="*/ 340 w 1627"/>
                  <a:gd name="T77" fmla="*/ 86 h 864"/>
                  <a:gd name="T78" fmla="*/ 434 w 1627"/>
                  <a:gd name="T79" fmla="*/ 102 h 864"/>
                  <a:gd name="T80" fmla="*/ 74 w 1627"/>
                  <a:gd name="T81" fmla="*/ 128 h 864"/>
                  <a:gd name="T82" fmla="*/ 99 w 1627"/>
                  <a:gd name="T83" fmla="*/ 37 h 864"/>
                  <a:gd name="T84" fmla="*/ 74 w 1627"/>
                  <a:gd name="T85" fmla="*/ 128 h 864"/>
                  <a:gd name="T86" fmla="*/ 193 w 1627"/>
                  <a:gd name="T87" fmla="*/ 47 h 864"/>
                  <a:gd name="T88" fmla="*/ 280 w 1627"/>
                  <a:gd name="T89" fmla="*/ 12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7" h="864">
                    <a:moveTo>
                      <a:pt x="862" y="864"/>
                    </a:moveTo>
                    <a:cubicBezTo>
                      <a:pt x="862" y="820"/>
                      <a:pt x="862" y="820"/>
                      <a:pt x="862" y="820"/>
                    </a:cubicBezTo>
                    <a:cubicBezTo>
                      <a:pt x="872" y="820"/>
                      <a:pt x="881" y="820"/>
                      <a:pt x="891" y="819"/>
                    </a:cubicBezTo>
                    <a:cubicBezTo>
                      <a:pt x="893" y="819"/>
                      <a:pt x="893" y="819"/>
                      <a:pt x="893" y="819"/>
                    </a:cubicBezTo>
                    <a:cubicBezTo>
                      <a:pt x="909" y="819"/>
                      <a:pt x="926" y="818"/>
                      <a:pt x="945" y="816"/>
                    </a:cubicBezTo>
                    <a:cubicBezTo>
                      <a:pt x="950" y="860"/>
                      <a:pt x="950" y="860"/>
                      <a:pt x="950" y="860"/>
                    </a:cubicBezTo>
                    <a:cubicBezTo>
                      <a:pt x="930" y="862"/>
                      <a:pt x="911" y="863"/>
                      <a:pt x="894" y="864"/>
                    </a:cubicBezTo>
                    <a:cubicBezTo>
                      <a:pt x="892" y="864"/>
                      <a:pt x="892" y="864"/>
                      <a:pt x="892" y="864"/>
                    </a:cubicBezTo>
                    <a:cubicBezTo>
                      <a:pt x="882" y="864"/>
                      <a:pt x="872" y="864"/>
                      <a:pt x="862" y="864"/>
                    </a:cubicBezTo>
                    <a:close/>
                    <a:moveTo>
                      <a:pt x="776" y="862"/>
                    </a:moveTo>
                    <a:cubicBezTo>
                      <a:pt x="747" y="861"/>
                      <a:pt x="718" y="858"/>
                      <a:pt x="690" y="854"/>
                    </a:cubicBezTo>
                    <a:cubicBezTo>
                      <a:pt x="696" y="811"/>
                      <a:pt x="696" y="811"/>
                      <a:pt x="696" y="811"/>
                    </a:cubicBezTo>
                    <a:cubicBezTo>
                      <a:pt x="723" y="814"/>
                      <a:pt x="751" y="817"/>
                      <a:pt x="779" y="818"/>
                    </a:cubicBezTo>
                    <a:lnTo>
                      <a:pt x="776" y="862"/>
                    </a:lnTo>
                    <a:close/>
                    <a:moveTo>
                      <a:pt x="1036" y="845"/>
                    </a:moveTo>
                    <a:cubicBezTo>
                      <a:pt x="1026" y="802"/>
                      <a:pt x="1026" y="802"/>
                      <a:pt x="1026" y="802"/>
                    </a:cubicBezTo>
                    <a:cubicBezTo>
                      <a:pt x="1053" y="796"/>
                      <a:pt x="1080" y="789"/>
                      <a:pt x="1106" y="780"/>
                    </a:cubicBezTo>
                    <a:cubicBezTo>
                      <a:pt x="1120" y="822"/>
                      <a:pt x="1120" y="822"/>
                      <a:pt x="1120" y="822"/>
                    </a:cubicBezTo>
                    <a:cubicBezTo>
                      <a:pt x="1092" y="831"/>
                      <a:pt x="1064" y="839"/>
                      <a:pt x="1036" y="845"/>
                    </a:cubicBezTo>
                    <a:close/>
                    <a:moveTo>
                      <a:pt x="605" y="840"/>
                    </a:moveTo>
                    <a:cubicBezTo>
                      <a:pt x="576" y="834"/>
                      <a:pt x="548" y="827"/>
                      <a:pt x="521" y="819"/>
                    </a:cubicBezTo>
                    <a:cubicBezTo>
                      <a:pt x="534" y="776"/>
                      <a:pt x="534" y="776"/>
                      <a:pt x="534" y="776"/>
                    </a:cubicBezTo>
                    <a:cubicBezTo>
                      <a:pt x="560" y="784"/>
                      <a:pt x="587" y="791"/>
                      <a:pt x="614" y="797"/>
                    </a:cubicBezTo>
                    <a:lnTo>
                      <a:pt x="605" y="840"/>
                    </a:lnTo>
                    <a:close/>
                    <a:moveTo>
                      <a:pt x="1201" y="791"/>
                    </a:moveTo>
                    <a:cubicBezTo>
                      <a:pt x="1183" y="750"/>
                      <a:pt x="1183" y="750"/>
                      <a:pt x="1183" y="750"/>
                    </a:cubicBezTo>
                    <a:cubicBezTo>
                      <a:pt x="1208" y="739"/>
                      <a:pt x="1233" y="727"/>
                      <a:pt x="1256" y="713"/>
                    </a:cubicBezTo>
                    <a:cubicBezTo>
                      <a:pt x="1278" y="751"/>
                      <a:pt x="1278" y="751"/>
                      <a:pt x="1278" y="751"/>
                    </a:cubicBezTo>
                    <a:cubicBezTo>
                      <a:pt x="1253" y="766"/>
                      <a:pt x="1227" y="779"/>
                      <a:pt x="1201" y="791"/>
                    </a:cubicBezTo>
                    <a:close/>
                    <a:moveTo>
                      <a:pt x="403" y="774"/>
                    </a:moveTo>
                    <a:cubicBezTo>
                      <a:pt x="376" y="763"/>
                      <a:pt x="386" y="767"/>
                      <a:pt x="360" y="753"/>
                    </a:cubicBezTo>
                    <a:cubicBezTo>
                      <a:pt x="381" y="714"/>
                      <a:pt x="381" y="714"/>
                      <a:pt x="381" y="714"/>
                    </a:cubicBezTo>
                    <a:cubicBezTo>
                      <a:pt x="405" y="727"/>
                      <a:pt x="394" y="723"/>
                      <a:pt x="420" y="733"/>
                    </a:cubicBezTo>
                    <a:lnTo>
                      <a:pt x="403" y="774"/>
                    </a:lnTo>
                    <a:close/>
                    <a:moveTo>
                      <a:pt x="286" y="709"/>
                    </a:moveTo>
                    <a:cubicBezTo>
                      <a:pt x="261" y="692"/>
                      <a:pt x="238" y="675"/>
                      <a:pt x="216" y="656"/>
                    </a:cubicBezTo>
                    <a:cubicBezTo>
                      <a:pt x="245" y="622"/>
                      <a:pt x="245" y="622"/>
                      <a:pt x="245" y="622"/>
                    </a:cubicBezTo>
                    <a:cubicBezTo>
                      <a:pt x="265" y="640"/>
                      <a:pt x="287" y="657"/>
                      <a:pt x="310" y="672"/>
                    </a:cubicBezTo>
                    <a:lnTo>
                      <a:pt x="286" y="709"/>
                    </a:lnTo>
                    <a:close/>
                    <a:moveTo>
                      <a:pt x="1351" y="704"/>
                    </a:moveTo>
                    <a:cubicBezTo>
                      <a:pt x="1325" y="668"/>
                      <a:pt x="1325" y="668"/>
                      <a:pt x="1325" y="668"/>
                    </a:cubicBezTo>
                    <a:cubicBezTo>
                      <a:pt x="1348" y="652"/>
                      <a:pt x="1369" y="635"/>
                      <a:pt x="1390" y="617"/>
                    </a:cubicBezTo>
                    <a:cubicBezTo>
                      <a:pt x="1419" y="649"/>
                      <a:pt x="1419" y="649"/>
                      <a:pt x="1419" y="649"/>
                    </a:cubicBezTo>
                    <a:cubicBezTo>
                      <a:pt x="1398" y="669"/>
                      <a:pt x="1375" y="687"/>
                      <a:pt x="1351" y="704"/>
                    </a:cubicBezTo>
                    <a:close/>
                    <a:moveTo>
                      <a:pt x="153" y="596"/>
                    </a:moveTo>
                    <a:cubicBezTo>
                      <a:pt x="133" y="574"/>
                      <a:pt x="114" y="551"/>
                      <a:pt x="98" y="527"/>
                    </a:cubicBezTo>
                    <a:cubicBezTo>
                      <a:pt x="134" y="502"/>
                      <a:pt x="134" y="502"/>
                      <a:pt x="134" y="502"/>
                    </a:cubicBezTo>
                    <a:cubicBezTo>
                      <a:pt x="149" y="524"/>
                      <a:pt x="167" y="545"/>
                      <a:pt x="185" y="566"/>
                    </a:cubicBezTo>
                    <a:lnTo>
                      <a:pt x="153" y="596"/>
                    </a:lnTo>
                    <a:close/>
                    <a:moveTo>
                      <a:pt x="1481" y="588"/>
                    </a:moveTo>
                    <a:cubicBezTo>
                      <a:pt x="1448" y="558"/>
                      <a:pt x="1448" y="558"/>
                      <a:pt x="1448" y="558"/>
                    </a:cubicBezTo>
                    <a:cubicBezTo>
                      <a:pt x="1466" y="538"/>
                      <a:pt x="1484" y="517"/>
                      <a:pt x="1501" y="495"/>
                    </a:cubicBezTo>
                    <a:cubicBezTo>
                      <a:pt x="1536" y="521"/>
                      <a:pt x="1536" y="521"/>
                      <a:pt x="1536" y="521"/>
                    </a:cubicBezTo>
                    <a:cubicBezTo>
                      <a:pt x="1519" y="544"/>
                      <a:pt x="1500" y="567"/>
                      <a:pt x="1481" y="588"/>
                    </a:cubicBezTo>
                    <a:close/>
                    <a:moveTo>
                      <a:pt x="52" y="452"/>
                    </a:moveTo>
                    <a:cubicBezTo>
                      <a:pt x="39" y="425"/>
                      <a:pt x="28" y="397"/>
                      <a:pt x="19" y="370"/>
                    </a:cubicBezTo>
                    <a:cubicBezTo>
                      <a:pt x="62" y="357"/>
                      <a:pt x="62" y="357"/>
                      <a:pt x="62" y="357"/>
                    </a:cubicBezTo>
                    <a:cubicBezTo>
                      <a:pt x="69" y="382"/>
                      <a:pt x="80" y="407"/>
                      <a:pt x="92" y="432"/>
                    </a:cubicBezTo>
                    <a:lnTo>
                      <a:pt x="52" y="452"/>
                    </a:lnTo>
                    <a:close/>
                    <a:moveTo>
                      <a:pt x="1585" y="449"/>
                    </a:moveTo>
                    <a:cubicBezTo>
                      <a:pt x="1547" y="426"/>
                      <a:pt x="1547" y="426"/>
                      <a:pt x="1547" y="426"/>
                    </a:cubicBezTo>
                    <a:cubicBezTo>
                      <a:pt x="1561" y="403"/>
                      <a:pt x="1574" y="379"/>
                      <a:pt x="1587" y="354"/>
                    </a:cubicBezTo>
                    <a:cubicBezTo>
                      <a:pt x="1627" y="373"/>
                      <a:pt x="1627" y="373"/>
                      <a:pt x="1627" y="373"/>
                    </a:cubicBezTo>
                    <a:cubicBezTo>
                      <a:pt x="1613" y="400"/>
                      <a:pt x="1599" y="425"/>
                      <a:pt x="1585" y="449"/>
                    </a:cubicBezTo>
                    <a:close/>
                    <a:moveTo>
                      <a:pt x="1" y="283"/>
                    </a:moveTo>
                    <a:cubicBezTo>
                      <a:pt x="0" y="271"/>
                      <a:pt x="0" y="259"/>
                      <a:pt x="0" y="247"/>
                    </a:cubicBezTo>
                    <a:cubicBezTo>
                      <a:pt x="0" y="229"/>
                      <a:pt x="1" y="210"/>
                      <a:pt x="4" y="192"/>
                    </a:cubicBezTo>
                    <a:cubicBezTo>
                      <a:pt x="48" y="200"/>
                      <a:pt x="48" y="200"/>
                      <a:pt x="48" y="200"/>
                    </a:cubicBezTo>
                    <a:cubicBezTo>
                      <a:pt x="45" y="215"/>
                      <a:pt x="44" y="231"/>
                      <a:pt x="44" y="247"/>
                    </a:cubicBezTo>
                    <a:cubicBezTo>
                      <a:pt x="44" y="258"/>
                      <a:pt x="45" y="268"/>
                      <a:pt x="46" y="279"/>
                    </a:cubicBezTo>
                    <a:lnTo>
                      <a:pt x="1" y="283"/>
                    </a:lnTo>
                    <a:close/>
                    <a:moveTo>
                      <a:pt x="475" y="266"/>
                    </a:moveTo>
                    <a:cubicBezTo>
                      <a:pt x="474" y="243"/>
                      <a:pt x="466" y="219"/>
                      <a:pt x="452" y="195"/>
                    </a:cubicBezTo>
                    <a:cubicBezTo>
                      <a:pt x="491" y="173"/>
                      <a:pt x="491" y="173"/>
                      <a:pt x="491" y="173"/>
                    </a:cubicBezTo>
                    <a:cubicBezTo>
                      <a:pt x="508" y="203"/>
                      <a:pt x="518" y="233"/>
                      <a:pt x="519" y="263"/>
                    </a:cubicBezTo>
                    <a:lnTo>
                      <a:pt x="475" y="266"/>
                    </a:lnTo>
                    <a:close/>
                    <a:moveTo>
                      <a:pt x="404" y="134"/>
                    </a:moveTo>
                    <a:cubicBezTo>
                      <a:pt x="385" y="116"/>
                      <a:pt x="363" y="100"/>
                      <a:pt x="340" y="86"/>
                    </a:cubicBezTo>
                    <a:cubicBezTo>
                      <a:pt x="363" y="48"/>
                      <a:pt x="363" y="48"/>
                      <a:pt x="363" y="48"/>
                    </a:cubicBezTo>
                    <a:cubicBezTo>
                      <a:pt x="389" y="63"/>
                      <a:pt x="413" y="81"/>
                      <a:pt x="434" y="102"/>
                    </a:cubicBezTo>
                    <a:lnTo>
                      <a:pt x="404" y="134"/>
                    </a:lnTo>
                    <a:close/>
                    <a:moveTo>
                      <a:pt x="74" y="128"/>
                    </a:moveTo>
                    <a:cubicBezTo>
                      <a:pt x="36" y="106"/>
                      <a:pt x="36" y="106"/>
                      <a:pt x="36" y="106"/>
                    </a:cubicBezTo>
                    <a:cubicBezTo>
                      <a:pt x="52" y="78"/>
                      <a:pt x="73" y="55"/>
                      <a:pt x="99" y="37"/>
                    </a:cubicBezTo>
                    <a:cubicBezTo>
                      <a:pt x="124" y="73"/>
                      <a:pt x="124" y="73"/>
                      <a:pt x="124" y="73"/>
                    </a:cubicBezTo>
                    <a:cubicBezTo>
                      <a:pt x="104" y="88"/>
                      <a:pt x="87" y="106"/>
                      <a:pt x="74" y="128"/>
                    </a:cubicBezTo>
                    <a:close/>
                    <a:moveTo>
                      <a:pt x="268" y="55"/>
                    </a:moveTo>
                    <a:cubicBezTo>
                      <a:pt x="241" y="47"/>
                      <a:pt x="216" y="45"/>
                      <a:pt x="193" y="47"/>
                    </a:cubicBezTo>
                    <a:cubicBezTo>
                      <a:pt x="188" y="3"/>
                      <a:pt x="188" y="3"/>
                      <a:pt x="188" y="3"/>
                    </a:cubicBezTo>
                    <a:cubicBezTo>
                      <a:pt x="216" y="0"/>
                      <a:pt x="248" y="3"/>
                      <a:pt x="280" y="12"/>
                    </a:cubicBezTo>
                    <a:lnTo>
                      <a:pt x="268" y="55"/>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6" name="î$liďê"/>
              <p:cNvSpPr/>
              <p:nvPr/>
            </p:nvSpPr>
            <p:spPr bwMode="auto">
              <a:xfrm>
                <a:off x="-5075507" y="1430800"/>
                <a:ext cx="331459" cy="273814"/>
              </a:xfrm>
              <a:custGeom>
                <a:avLst/>
                <a:gdLst>
                  <a:gd name="T0" fmla="*/ 45 w 91"/>
                  <a:gd name="T1" fmla="*/ 74 h 74"/>
                  <a:gd name="T2" fmla="*/ 0 w 91"/>
                  <a:gd name="T3" fmla="*/ 25 h 74"/>
                  <a:gd name="T4" fmla="*/ 37 w 91"/>
                  <a:gd name="T5" fmla="*/ 0 h 74"/>
                  <a:gd name="T6" fmla="*/ 46 w 91"/>
                  <a:gd name="T7" fmla="*/ 12 h 74"/>
                  <a:gd name="T8" fmla="*/ 54 w 91"/>
                  <a:gd name="T9" fmla="*/ 0 h 74"/>
                  <a:gd name="T10" fmla="*/ 91 w 91"/>
                  <a:gd name="T11" fmla="*/ 25 h 74"/>
                  <a:gd name="T12" fmla="*/ 45 w 91"/>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91" h="74">
                    <a:moveTo>
                      <a:pt x="45" y="74"/>
                    </a:moveTo>
                    <a:cubicBezTo>
                      <a:pt x="28" y="58"/>
                      <a:pt x="15" y="46"/>
                      <a:pt x="0" y="25"/>
                    </a:cubicBezTo>
                    <a:cubicBezTo>
                      <a:pt x="37" y="0"/>
                      <a:pt x="37" y="0"/>
                      <a:pt x="37" y="0"/>
                    </a:cubicBezTo>
                    <a:cubicBezTo>
                      <a:pt x="39" y="4"/>
                      <a:pt x="42" y="8"/>
                      <a:pt x="46" y="12"/>
                    </a:cubicBezTo>
                    <a:cubicBezTo>
                      <a:pt x="49" y="8"/>
                      <a:pt x="52" y="4"/>
                      <a:pt x="54" y="0"/>
                    </a:cubicBezTo>
                    <a:cubicBezTo>
                      <a:pt x="91" y="25"/>
                      <a:pt x="91" y="25"/>
                      <a:pt x="91" y="25"/>
                    </a:cubicBezTo>
                    <a:cubicBezTo>
                      <a:pt x="77" y="46"/>
                      <a:pt x="62" y="58"/>
                      <a:pt x="45" y="74"/>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8" name="ïs1iḍé"/>
              <p:cNvSpPr/>
              <p:nvPr/>
            </p:nvSpPr>
            <p:spPr bwMode="auto">
              <a:xfrm>
                <a:off x="-6334084" y="205849"/>
                <a:ext cx="3016743" cy="3180072"/>
              </a:xfrm>
              <a:custGeom>
                <a:avLst/>
                <a:gdLst>
                  <a:gd name="T0" fmla="*/ 1 w 820"/>
                  <a:gd name="T1" fmla="*/ 865 h 865"/>
                  <a:gd name="T2" fmla="*/ 0 w 820"/>
                  <a:gd name="T3" fmla="*/ 821 h 865"/>
                  <a:gd name="T4" fmla="*/ 85 w 820"/>
                  <a:gd name="T5" fmla="*/ 815 h 865"/>
                  <a:gd name="T6" fmla="*/ 89 w 820"/>
                  <a:gd name="T7" fmla="*/ 859 h 865"/>
                  <a:gd name="T8" fmla="*/ 1 w 820"/>
                  <a:gd name="T9" fmla="*/ 865 h 865"/>
                  <a:gd name="T10" fmla="*/ 177 w 820"/>
                  <a:gd name="T11" fmla="*/ 848 h 865"/>
                  <a:gd name="T12" fmla="*/ 169 w 820"/>
                  <a:gd name="T13" fmla="*/ 804 h 865"/>
                  <a:gd name="T14" fmla="*/ 251 w 820"/>
                  <a:gd name="T15" fmla="*/ 786 h 865"/>
                  <a:gd name="T16" fmla="*/ 263 w 820"/>
                  <a:gd name="T17" fmla="*/ 829 h 865"/>
                  <a:gd name="T18" fmla="*/ 177 w 820"/>
                  <a:gd name="T19" fmla="*/ 848 h 865"/>
                  <a:gd name="T20" fmla="*/ 378 w 820"/>
                  <a:gd name="T21" fmla="*/ 790 h 865"/>
                  <a:gd name="T22" fmla="*/ 363 w 820"/>
                  <a:gd name="T23" fmla="*/ 749 h 865"/>
                  <a:gd name="T24" fmla="*/ 410 w 820"/>
                  <a:gd name="T25" fmla="*/ 728 h 865"/>
                  <a:gd name="T26" fmla="*/ 429 w 820"/>
                  <a:gd name="T27" fmla="*/ 768 h 865"/>
                  <a:gd name="T28" fmla="*/ 378 w 820"/>
                  <a:gd name="T29" fmla="*/ 790 h 865"/>
                  <a:gd name="T30" fmla="*/ 507 w 820"/>
                  <a:gd name="T31" fmla="*/ 726 h 865"/>
                  <a:gd name="T32" fmla="*/ 483 w 820"/>
                  <a:gd name="T33" fmla="*/ 688 h 865"/>
                  <a:gd name="T34" fmla="*/ 552 w 820"/>
                  <a:gd name="T35" fmla="*/ 640 h 865"/>
                  <a:gd name="T36" fmla="*/ 579 w 820"/>
                  <a:gd name="T37" fmla="*/ 675 h 865"/>
                  <a:gd name="T38" fmla="*/ 507 w 820"/>
                  <a:gd name="T39" fmla="*/ 726 h 865"/>
                  <a:gd name="T40" fmla="*/ 646 w 820"/>
                  <a:gd name="T41" fmla="*/ 616 h 865"/>
                  <a:gd name="T42" fmla="*/ 615 w 820"/>
                  <a:gd name="T43" fmla="*/ 584 h 865"/>
                  <a:gd name="T44" fmla="*/ 670 w 820"/>
                  <a:gd name="T45" fmla="*/ 522 h 865"/>
                  <a:gd name="T46" fmla="*/ 705 w 820"/>
                  <a:gd name="T47" fmla="*/ 549 h 865"/>
                  <a:gd name="T48" fmla="*/ 646 w 820"/>
                  <a:gd name="T49" fmla="*/ 616 h 865"/>
                  <a:gd name="T50" fmla="*/ 755 w 820"/>
                  <a:gd name="T51" fmla="*/ 474 h 865"/>
                  <a:gd name="T52" fmla="*/ 716 w 820"/>
                  <a:gd name="T53" fmla="*/ 452 h 865"/>
                  <a:gd name="T54" fmla="*/ 751 w 820"/>
                  <a:gd name="T55" fmla="*/ 377 h 865"/>
                  <a:gd name="T56" fmla="*/ 792 w 820"/>
                  <a:gd name="T57" fmla="*/ 392 h 865"/>
                  <a:gd name="T58" fmla="*/ 755 w 820"/>
                  <a:gd name="T59" fmla="*/ 474 h 865"/>
                  <a:gd name="T60" fmla="*/ 815 w 820"/>
                  <a:gd name="T61" fmla="*/ 305 h 865"/>
                  <a:gd name="T62" fmla="*/ 771 w 820"/>
                  <a:gd name="T63" fmla="*/ 298 h 865"/>
                  <a:gd name="T64" fmla="*/ 775 w 820"/>
                  <a:gd name="T65" fmla="*/ 247 h 865"/>
                  <a:gd name="T66" fmla="*/ 774 w 820"/>
                  <a:gd name="T67" fmla="*/ 217 h 865"/>
                  <a:gd name="T68" fmla="*/ 818 w 820"/>
                  <a:gd name="T69" fmla="*/ 213 h 865"/>
                  <a:gd name="T70" fmla="*/ 820 w 820"/>
                  <a:gd name="T71" fmla="*/ 247 h 865"/>
                  <a:gd name="T72" fmla="*/ 815 w 820"/>
                  <a:gd name="T73" fmla="*/ 305 h 865"/>
                  <a:gd name="T74" fmla="*/ 357 w 820"/>
                  <a:gd name="T75" fmla="*/ 265 h 865"/>
                  <a:gd name="T76" fmla="*/ 312 w 820"/>
                  <a:gd name="T77" fmla="*/ 265 h 865"/>
                  <a:gd name="T78" fmla="*/ 312 w 820"/>
                  <a:gd name="T79" fmla="*/ 264 h 865"/>
                  <a:gd name="T80" fmla="*/ 337 w 820"/>
                  <a:gd name="T81" fmla="*/ 172 h 865"/>
                  <a:gd name="T82" fmla="*/ 376 w 820"/>
                  <a:gd name="T83" fmla="*/ 193 h 865"/>
                  <a:gd name="T84" fmla="*/ 357 w 820"/>
                  <a:gd name="T85" fmla="*/ 264 h 865"/>
                  <a:gd name="T86" fmla="*/ 357 w 820"/>
                  <a:gd name="T87" fmla="*/ 265 h 865"/>
                  <a:gd name="T88" fmla="*/ 753 w 820"/>
                  <a:gd name="T89" fmla="*/ 142 h 865"/>
                  <a:gd name="T90" fmla="*/ 706 w 820"/>
                  <a:gd name="T91" fmla="*/ 82 h 865"/>
                  <a:gd name="T92" fmla="*/ 734 w 820"/>
                  <a:gd name="T93" fmla="*/ 48 h 865"/>
                  <a:gd name="T94" fmla="*/ 793 w 820"/>
                  <a:gd name="T95" fmla="*/ 123 h 865"/>
                  <a:gd name="T96" fmla="*/ 753 w 820"/>
                  <a:gd name="T97" fmla="*/ 142 h 865"/>
                  <a:gd name="T98" fmla="*/ 424 w 820"/>
                  <a:gd name="T99" fmla="*/ 130 h 865"/>
                  <a:gd name="T100" fmla="*/ 393 w 820"/>
                  <a:gd name="T101" fmla="*/ 98 h 865"/>
                  <a:gd name="T102" fmla="*/ 466 w 820"/>
                  <a:gd name="T103" fmla="*/ 43 h 865"/>
                  <a:gd name="T104" fmla="*/ 488 w 820"/>
                  <a:gd name="T105" fmla="*/ 81 h 865"/>
                  <a:gd name="T106" fmla="*/ 424 w 820"/>
                  <a:gd name="T107" fmla="*/ 130 h 865"/>
                  <a:gd name="T108" fmla="*/ 562 w 820"/>
                  <a:gd name="T109" fmla="*/ 52 h 865"/>
                  <a:gd name="T110" fmla="*/ 552 w 820"/>
                  <a:gd name="T111" fmla="*/ 9 h 865"/>
                  <a:gd name="T112" fmla="*/ 647 w 820"/>
                  <a:gd name="T113" fmla="*/ 6 h 865"/>
                  <a:gd name="T114" fmla="*/ 639 w 820"/>
                  <a:gd name="T115" fmla="*/ 50 h 865"/>
                  <a:gd name="T116" fmla="*/ 562 w 820"/>
                  <a:gd name="T117" fmla="*/ 52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0" h="865">
                    <a:moveTo>
                      <a:pt x="1" y="865"/>
                    </a:moveTo>
                    <a:cubicBezTo>
                      <a:pt x="0" y="821"/>
                      <a:pt x="0" y="821"/>
                      <a:pt x="0" y="821"/>
                    </a:cubicBezTo>
                    <a:cubicBezTo>
                      <a:pt x="29" y="820"/>
                      <a:pt x="57" y="818"/>
                      <a:pt x="85" y="815"/>
                    </a:cubicBezTo>
                    <a:cubicBezTo>
                      <a:pt x="89" y="859"/>
                      <a:pt x="89" y="859"/>
                      <a:pt x="89" y="859"/>
                    </a:cubicBezTo>
                    <a:cubicBezTo>
                      <a:pt x="61" y="862"/>
                      <a:pt x="31" y="864"/>
                      <a:pt x="1" y="865"/>
                    </a:cubicBezTo>
                    <a:close/>
                    <a:moveTo>
                      <a:pt x="177" y="848"/>
                    </a:moveTo>
                    <a:cubicBezTo>
                      <a:pt x="169" y="804"/>
                      <a:pt x="169" y="804"/>
                      <a:pt x="169" y="804"/>
                    </a:cubicBezTo>
                    <a:cubicBezTo>
                      <a:pt x="197" y="799"/>
                      <a:pt x="225" y="793"/>
                      <a:pt x="251" y="786"/>
                    </a:cubicBezTo>
                    <a:cubicBezTo>
                      <a:pt x="263" y="829"/>
                      <a:pt x="263" y="829"/>
                      <a:pt x="263" y="829"/>
                    </a:cubicBezTo>
                    <a:cubicBezTo>
                      <a:pt x="235" y="836"/>
                      <a:pt x="206" y="842"/>
                      <a:pt x="177" y="848"/>
                    </a:cubicBezTo>
                    <a:close/>
                    <a:moveTo>
                      <a:pt x="378" y="790"/>
                    </a:moveTo>
                    <a:cubicBezTo>
                      <a:pt x="363" y="749"/>
                      <a:pt x="363" y="749"/>
                      <a:pt x="363" y="749"/>
                    </a:cubicBezTo>
                    <a:cubicBezTo>
                      <a:pt x="390" y="739"/>
                      <a:pt x="385" y="740"/>
                      <a:pt x="410" y="728"/>
                    </a:cubicBezTo>
                    <a:cubicBezTo>
                      <a:pt x="429" y="768"/>
                      <a:pt x="429" y="768"/>
                      <a:pt x="429" y="768"/>
                    </a:cubicBezTo>
                    <a:cubicBezTo>
                      <a:pt x="402" y="781"/>
                      <a:pt x="406" y="780"/>
                      <a:pt x="378" y="790"/>
                    </a:cubicBezTo>
                    <a:close/>
                    <a:moveTo>
                      <a:pt x="507" y="726"/>
                    </a:moveTo>
                    <a:cubicBezTo>
                      <a:pt x="483" y="688"/>
                      <a:pt x="483" y="688"/>
                      <a:pt x="483" y="688"/>
                    </a:cubicBezTo>
                    <a:cubicBezTo>
                      <a:pt x="507" y="673"/>
                      <a:pt x="530" y="657"/>
                      <a:pt x="552" y="640"/>
                    </a:cubicBezTo>
                    <a:cubicBezTo>
                      <a:pt x="579" y="675"/>
                      <a:pt x="579" y="675"/>
                      <a:pt x="579" y="675"/>
                    </a:cubicBezTo>
                    <a:cubicBezTo>
                      <a:pt x="556" y="693"/>
                      <a:pt x="532" y="710"/>
                      <a:pt x="507" y="726"/>
                    </a:cubicBezTo>
                    <a:close/>
                    <a:moveTo>
                      <a:pt x="646" y="616"/>
                    </a:moveTo>
                    <a:cubicBezTo>
                      <a:pt x="615" y="584"/>
                      <a:pt x="615" y="584"/>
                      <a:pt x="615" y="584"/>
                    </a:cubicBezTo>
                    <a:cubicBezTo>
                      <a:pt x="635" y="565"/>
                      <a:pt x="653" y="543"/>
                      <a:pt x="670" y="522"/>
                    </a:cubicBezTo>
                    <a:cubicBezTo>
                      <a:pt x="705" y="549"/>
                      <a:pt x="705" y="549"/>
                      <a:pt x="705" y="549"/>
                    </a:cubicBezTo>
                    <a:cubicBezTo>
                      <a:pt x="687" y="572"/>
                      <a:pt x="667" y="594"/>
                      <a:pt x="646" y="616"/>
                    </a:cubicBezTo>
                    <a:close/>
                    <a:moveTo>
                      <a:pt x="755" y="474"/>
                    </a:moveTo>
                    <a:cubicBezTo>
                      <a:pt x="716" y="452"/>
                      <a:pt x="716" y="452"/>
                      <a:pt x="716" y="452"/>
                    </a:cubicBezTo>
                    <a:cubicBezTo>
                      <a:pt x="730" y="428"/>
                      <a:pt x="742" y="402"/>
                      <a:pt x="751" y="377"/>
                    </a:cubicBezTo>
                    <a:cubicBezTo>
                      <a:pt x="792" y="392"/>
                      <a:pt x="792" y="392"/>
                      <a:pt x="792" y="392"/>
                    </a:cubicBezTo>
                    <a:cubicBezTo>
                      <a:pt x="782" y="420"/>
                      <a:pt x="770" y="447"/>
                      <a:pt x="755" y="474"/>
                    </a:cubicBezTo>
                    <a:close/>
                    <a:moveTo>
                      <a:pt x="815" y="305"/>
                    </a:moveTo>
                    <a:cubicBezTo>
                      <a:pt x="771" y="298"/>
                      <a:pt x="771" y="298"/>
                      <a:pt x="771" y="298"/>
                    </a:cubicBezTo>
                    <a:cubicBezTo>
                      <a:pt x="774" y="281"/>
                      <a:pt x="775" y="263"/>
                      <a:pt x="775" y="247"/>
                    </a:cubicBezTo>
                    <a:cubicBezTo>
                      <a:pt x="775" y="237"/>
                      <a:pt x="775" y="227"/>
                      <a:pt x="774" y="217"/>
                    </a:cubicBezTo>
                    <a:cubicBezTo>
                      <a:pt x="818" y="213"/>
                      <a:pt x="818" y="213"/>
                      <a:pt x="818" y="213"/>
                    </a:cubicBezTo>
                    <a:cubicBezTo>
                      <a:pt x="819" y="224"/>
                      <a:pt x="820" y="235"/>
                      <a:pt x="820" y="247"/>
                    </a:cubicBezTo>
                    <a:cubicBezTo>
                      <a:pt x="820" y="266"/>
                      <a:pt x="818" y="285"/>
                      <a:pt x="815" y="305"/>
                    </a:cubicBezTo>
                    <a:close/>
                    <a:moveTo>
                      <a:pt x="357" y="265"/>
                    </a:moveTo>
                    <a:cubicBezTo>
                      <a:pt x="312" y="265"/>
                      <a:pt x="312" y="265"/>
                      <a:pt x="312" y="265"/>
                    </a:cubicBezTo>
                    <a:cubicBezTo>
                      <a:pt x="312" y="264"/>
                      <a:pt x="312" y="264"/>
                      <a:pt x="312" y="264"/>
                    </a:cubicBezTo>
                    <a:cubicBezTo>
                      <a:pt x="312" y="234"/>
                      <a:pt x="321" y="203"/>
                      <a:pt x="337" y="172"/>
                    </a:cubicBezTo>
                    <a:cubicBezTo>
                      <a:pt x="376" y="193"/>
                      <a:pt x="376" y="193"/>
                      <a:pt x="376" y="193"/>
                    </a:cubicBezTo>
                    <a:cubicBezTo>
                      <a:pt x="363" y="217"/>
                      <a:pt x="357" y="241"/>
                      <a:pt x="357" y="264"/>
                    </a:cubicBezTo>
                    <a:lnTo>
                      <a:pt x="357" y="265"/>
                    </a:lnTo>
                    <a:close/>
                    <a:moveTo>
                      <a:pt x="753" y="142"/>
                    </a:moveTo>
                    <a:cubicBezTo>
                      <a:pt x="742" y="118"/>
                      <a:pt x="726" y="98"/>
                      <a:pt x="706" y="82"/>
                    </a:cubicBezTo>
                    <a:cubicBezTo>
                      <a:pt x="734" y="48"/>
                      <a:pt x="734" y="48"/>
                      <a:pt x="734" y="48"/>
                    </a:cubicBezTo>
                    <a:cubicBezTo>
                      <a:pt x="759" y="68"/>
                      <a:pt x="779" y="93"/>
                      <a:pt x="793" y="123"/>
                    </a:cubicBezTo>
                    <a:lnTo>
                      <a:pt x="753" y="142"/>
                    </a:lnTo>
                    <a:close/>
                    <a:moveTo>
                      <a:pt x="424" y="130"/>
                    </a:moveTo>
                    <a:cubicBezTo>
                      <a:pt x="393" y="98"/>
                      <a:pt x="393" y="98"/>
                      <a:pt x="393" y="98"/>
                    </a:cubicBezTo>
                    <a:cubicBezTo>
                      <a:pt x="415" y="77"/>
                      <a:pt x="439" y="58"/>
                      <a:pt x="466" y="43"/>
                    </a:cubicBezTo>
                    <a:cubicBezTo>
                      <a:pt x="488" y="81"/>
                      <a:pt x="488" y="81"/>
                      <a:pt x="488" y="81"/>
                    </a:cubicBezTo>
                    <a:cubicBezTo>
                      <a:pt x="464" y="95"/>
                      <a:pt x="443" y="111"/>
                      <a:pt x="424" y="130"/>
                    </a:cubicBezTo>
                    <a:close/>
                    <a:moveTo>
                      <a:pt x="562" y="52"/>
                    </a:moveTo>
                    <a:cubicBezTo>
                      <a:pt x="552" y="9"/>
                      <a:pt x="552" y="9"/>
                      <a:pt x="552" y="9"/>
                    </a:cubicBezTo>
                    <a:cubicBezTo>
                      <a:pt x="586" y="1"/>
                      <a:pt x="618" y="0"/>
                      <a:pt x="647" y="6"/>
                    </a:cubicBezTo>
                    <a:cubicBezTo>
                      <a:pt x="639" y="50"/>
                      <a:pt x="639" y="50"/>
                      <a:pt x="639" y="50"/>
                    </a:cubicBezTo>
                    <a:cubicBezTo>
                      <a:pt x="616" y="45"/>
                      <a:pt x="589" y="46"/>
                      <a:pt x="562" y="52"/>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9" name="íṡ1ïďè"/>
              <p:cNvSpPr/>
              <p:nvPr/>
            </p:nvSpPr>
            <p:spPr bwMode="auto">
              <a:xfrm>
                <a:off x="-6809652" y="3212987"/>
                <a:ext cx="163327" cy="168132"/>
              </a:xfrm>
              <a:custGeom>
                <a:avLst/>
                <a:gdLst>
                  <a:gd name="T0" fmla="*/ 42 w 44"/>
                  <a:gd name="T1" fmla="*/ 46 h 46"/>
                  <a:gd name="T2" fmla="*/ 0 w 44"/>
                  <a:gd name="T3" fmla="*/ 44 h 46"/>
                  <a:gd name="T4" fmla="*/ 3 w 44"/>
                  <a:gd name="T5" fmla="*/ 0 h 46"/>
                  <a:gd name="T6" fmla="*/ 44 w 44"/>
                  <a:gd name="T7" fmla="*/ 2 h 46"/>
                  <a:gd name="T8" fmla="*/ 42 w 44"/>
                  <a:gd name="T9" fmla="*/ 46 h 46"/>
                </a:gdLst>
                <a:ahLst/>
                <a:cxnLst>
                  <a:cxn ang="0">
                    <a:pos x="T0" y="T1"/>
                  </a:cxn>
                  <a:cxn ang="0">
                    <a:pos x="T2" y="T3"/>
                  </a:cxn>
                  <a:cxn ang="0">
                    <a:pos x="T4" y="T5"/>
                  </a:cxn>
                  <a:cxn ang="0">
                    <a:pos x="T6" y="T7"/>
                  </a:cxn>
                  <a:cxn ang="0">
                    <a:pos x="T8" y="T9"/>
                  </a:cxn>
                </a:cxnLst>
                <a:rect l="0" t="0" r="r" b="b"/>
                <a:pathLst>
                  <a:path w="44" h="46">
                    <a:moveTo>
                      <a:pt x="42" y="46"/>
                    </a:moveTo>
                    <a:cubicBezTo>
                      <a:pt x="28" y="46"/>
                      <a:pt x="14" y="45"/>
                      <a:pt x="0" y="44"/>
                    </a:cubicBezTo>
                    <a:cubicBezTo>
                      <a:pt x="3" y="0"/>
                      <a:pt x="3" y="0"/>
                      <a:pt x="3" y="0"/>
                    </a:cubicBezTo>
                    <a:cubicBezTo>
                      <a:pt x="16" y="1"/>
                      <a:pt x="30" y="2"/>
                      <a:pt x="44" y="2"/>
                    </a:cubicBezTo>
                    <a:lnTo>
                      <a:pt x="42" y="46"/>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grpSp>
      <p:pic>
        <p:nvPicPr>
          <p:cNvPr id="2" name="Picture 1"/>
          <p:cNvPicPr>
            <a:picLocks noChangeAspect="1"/>
          </p:cNvPicPr>
          <p:nvPr/>
        </p:nvPicPr>
        <p:blipFill>
          <a:blip r:embed="rId7"/>
          <a:stretch>
            <a:fillRect/>
          </a:stretch>
        </p:blipFill>
        <p:spPr>
          <a:xfrm>
            <a:off x="4008755" y="2347595"/>
            <a:ext cx="5779770" cy="119062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par>
                          <p:cTn id="13" fill="hold">
                            <p:stCondLst>
                              <p:cond delay="1000"/>
                            </p:stCondLst>
                            <p:childTnLst>
                              <p:par>
                                <p:cTn id="14" presetID="16" presetClass="entr" presetSubtype="21"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94"/>
                                        </p:tgtEl>
                                        <p:attrNameLst>
                                          <p:attrName>style.visibility</p:attrName>
                                        </p:attrNameLst>
                                      </p:cBhvr>
                                      <p:to>
                                        <p:strVal val="visible"/>
                                      </p:to>
                                    </p:set>
                                    <p:animEffect transition="in" filter="barn(inVertical)">
                                      <p:cBhvr>
                                        <p:cTn id="21" dur="500"/>
                                        <p:tgtEl>
                                          <p:spTgt spid="19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95"/>
                                        </p:tgtEl>
                                        <p:attrNameLst>
                                          <p:attrName>style.visibility</p:attrName>
                                        </p:attrNameLst>
                                      </p:cBhvr>
                                      <p:to>
                                        <p:strVal val="visible"/>
                                      </p:to>
                                    </p:set>
                                    <p:animEffect transition="in" filter="barn(inVertical)">
                                      <p:cBhvr>
                                        <p:cTn id="24" dur="500"/>
                                        <p:tgtEl>
                                          <p:spTgt spid="19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96"/>
                                        </p:tgtEl>
                                        <p:attrNameLst>
                                          <p:attrName>style.visibility</p:attrName>
                                        </p:attrNameLst>
                                      </p:cBhvr>
                                      <p:to>
                                        <p:strVal val="visible"/>
                                      </p:to>
                                    </p:set>
                                    <p:animEffect transition="in" filter="barn(inVertical)">
                                      <p:cBhvr>
                                        <p:cTn id="27" dur="500"/>
                                        <p:tgtEl>
                                          <p:spTgt spid="19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97"/>
                                        </p:tgtEl>
                                        <p:attrNameLst>
                                          <p:attrName>style.visibility</p:attrName>
                                        </p:attrNameLst>
                                      </p:cBhvr>
                                      <p:to>
                                        <p:strVal val="visible"/>
                                      </p:to>
                                    </p:set>
                                    <p:animEffect transition="in" filter="barn(inVertical)">
                                      <p:cBhvr>
                                        <p:cTn id="30" dur="500"/>
                                        <p:tgtEl>
                                          <p:spTgt spid="197"/>
                                        </p:tgtEl>
                                      </p:cBhvr>
                                    </p:animEffect>
                                  </p:childTnLst>
                                </p:cTn>
                              </p:par>
                            </p:childTnLst>
                          </p:cTn>
                        </p:par>
                        <p:par>
                          <p:cTn id="31" fill="hold">
                            <p:stCondLst>
                              <p:cond delay="500"/>
                            </p:stCondLst>
                            <p:childTnLst>
                              <p:par>
                                <p:cTn id="32" presetID="16" presetClass="entr" presetSubtype="21" fill="hold" grpId="0" nodeType="afterEffect">
                                  <p:stCondLst>
                                    <p:cond delay="0"/>
                                  </p:stCondLst>
                                  <p:childTnLst>
                                    <p:set>
                                      <p:cBhvr>
                                        <p:cTn id="33" dur="1" fill="hold">
                                          <p:stCondLst>
                                            <p:cond delay="0"/>
                                          </p:stCondLst>
                                        </p:cTn>
                                        <p:tgtEl>
                                          <p:spTgt spid="192"/>
                                        </p:tgtEl>
                                        <p:attrNameLst>
                                          <p:attrName>style.visibility</p:attrName>
                                        </p:attrNameLst>
                                      </p:cBhvr>
                                      <p:to>
                                        <p:strVal val="visible"/>
                                      </p:to>
                                    </p:set>
                                    <p:animEffect transition="in" filter="barn(inVertical)">
                                      <p:cBhvr>
                                        <p:cTn id="34" dur="500"/>
                                        <p:tgtEl>
                                          <p:spTgt spid="192"/>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91"/>
                                        </p:tgtEl>
                                        <p:attrNameLst>
                                          <p:attrName>style.visibility</p:attrName>
                                        </p:attrNameLst>
                                      </p:cBhvr>
                                      <p:to>
                                        <p:strVal val="visible"/>
                                      </p:to>
                                    </p:set>
                                    <p:animEffect transition="in" filter="wipe(down)">
                                      <p:cBhvr>
                                        <p:cTn id="37" dur="500"/>
                                        <p:tgtEl>
                                          <p:spTgt spid="191"/>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90"/>
                                        </p:tgtEl>
                                        <p:attrNameLst>
                                          <p:attrName>style.visibility</p:attrName>
                                        </p:attrNameLst>
                                      </p:cBhvr>
                                      <p:to>
                                        <p:strVal val="visible"/>
                                      </p:to>
                                    </p:set>
                                    <p:animEffect transition="in" filter="wipe(down)">
                                      <p:cBhvr>
                                        <p:cTn id="40" dur="500"/>
                                        <p:tgtEl>
                                          <p:spTgt spid="190"/>
                                        </p:tgtEl>
                                      </p:cBhvr>
                                    </p:animEffect>
                                  </p:childTnLst>
                                </p:cTn>
                              </p:par>
                            </p:childTnLst>
                          </p:cTn>
                        </p:par>
                        <p:par>
                          <p:cTn id="41" fill="hold">
                            <p:stCondLst>
                              <p:cond delay="1000"/>
                            </p:stCondLst>
                            <p:childTnLst>
                              <p:par>
                                <p:cTn id="42" presetID="22" presetClass="entr" presetSubtype="4" fill="hold" nodeType="afterEffect">
                                  <p:stCondLst>
                                    <p:cond delay="0"/>
                                  </p:stCondLst>
                                  <p:childTnLst>
                                    <p:set>
                                      <p:cBhvr>
                                        <p:cTn id="43" dur="1" fill="hold">
                                          <p:stCondLst>
                                            <p:cond delay="0"/>
                                          </p:stCondLst>
                                        </p:cTn>
                                        <p:tgtEl>
                                          <p:spTgt spid="202"/>
                                        </p:tgtEl>
                                        <p:attrNameLst>
                                          <p:attrName>style.visibility</p:attrName>
                                        </p:attrNameLst>
                                      </p:cBhvr>
                                      <p:to>
                                        <p:strVal val="visible"/>
                                      </p:to>
                                    </p:set>
                                    <p:animEffect transition="in" filter="wipe(down)">
                                      <p:cBhvr>
                                        <p:cTn id="44" dur="500"/>
                                        <p:tgtEl>
                                          <p:spTgt spid="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bldLvl="0" animBg="1"/>
      <p:bldP spid="191" grpId="0" bldLvl="0" animBg="1"/>
      <p:bldP spid="194" grpId="0" bldLvl="0" animBg="1"/>
      <p:bldP spid="195" grpId="0" bldLvl="0" animBg="1"/>
      <p:bldP spid="196" grpId="0" bldLvl="0" animBg="1"/>
      <p:bldP spid="197" grpId="0" bldLvl="0" animBg="1"/>
      <p:bldP spid="192"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5">
            <a:extLst>
              <a:ext uri="{FF2B5EF4-FFF2-40B4-BE49-F238E27FC236}">
                <a16:creationId xmlns:a16="http://schemas.microsoft.com/office/drawing/2014/main" id="{3303338B-C93B-0152-128D-33AEC019514A}"/>
              </a:ext>
            </a:extLst>
          </p:cNvPr>
          <p:cNvSpPr>
            <a:spLocks noChangeArrowheads="1"/>
          </p:cNvSpPr>
          <p:nvPr/>
        </p:nvSpPr>
        <p:spPr bwMode="auto">
          <a:xfrm>
            <a:off x="138222" y="810345"/>
            <a:ext cx="11706447"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1. Câu văn nào nói về tài năng của Phạm Ngũ Lão khi còn nhỏ? </a:t>
            </a:r>
            <a:endParaRPr kumimoji="0" lang="en-US" altLang="vi-VN" sz="3200" b="1" i="0"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03A8EE90-5F6F-72E8-CFBC-FF8243BCED2B}"/>
              </a:ext>
            </a:extLst>
          </p:cNvPr>
          <p:cNvPicPr>
            <a:picLocks noChangeAspect="1"/>
          </p:cNvPicPr>
          <p:nvPr/>
        </p:nvPicPr>
        <p:blipFill rotWithShape="1">
          <a:blip r:embed="rId3">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grpSp>
        <p:nvGrpSpPr>
          <p:cNvPr id="4" name="Group 3">
            <a:extLst>
              <a:ext uri="{FF2B5EF4-FFF2-40B4-BE49-F238E27FC236}">
                <a16:creationId xmlns:a16="http://schemas.microsoft.com/office/drawing/2014/main" id="{ADB937B3-B94E-CFD8-779E-590D1C9E650C}"/>
              </a:ext>
            </a:extLst>
          </p:cNvPr>
          <p:cNvGrpSpPr/>
          <p:nvPr/>
        </p:nvGrpSpPr>
        <p:grpSpPr>
          <a:xfrm>
            <a:off x="1300819" y="2594345"/>
            <a:ext cx="7183963" cy="1637413"/>
            <a:chOff x="472440" y="2419039"/>
            <a:chExt cx="4465076" cy="2441874"/>
          </a:xfrm>
          <a:solidFill>
            <a:schemeClr val="accent4">
              <a:lumMod val="20000"/>
              <a:lumOff val="80000"/>
            </a:schemeClr>
          </a:solidFill>
        </p:grpSpPr>
        <p:sp>
          <p:nvSpPr>
            <p:cNvPr id="7" name="Rectangle 13">
              <a:extLst>
                <a:ext uri="{FF2B5EF4-FFF2-40B4-BE49-F238E27FC236}">
                  <a16:creationId xmlns:a16="http://schemas.microsoft.com/office/drawing/2014/main" id="{0B1831E6-E6F6-4203-EB38-71B66E0D00C3}"/>
                </a:ext>
              </a:extLst>
            </p:cNvPr>
            <p:cNvSpPr/>
            <p:nvPr/>
          </p:nvSpPr>
          <p:spPr>
            <a:xfrm>
              <a:off x="472440" y="2419039"/>
              <a:ext cx="4465076" cy="2441874"/>
            </a:xfrm>
            <a:custGeom>
              <a:avLst/>
              <a:gdLst>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076" h="2441874" fill="none" extrusionOk="0">
                  <a:moveTo>
                    <a:pt x="0" y="0"/>
                  </a:moveTo>
                  <a:cubicBezTo>
                    <a:pt x="2231533" y="38472"/>
                    <a:pt x="3812010" y="-26367"/>
                    <a:pt x="4465076" y="0"/>
                  </a:cubicBezTo>
                  <a:cubicBezTo>
                    <a:pt x="4478548" y="825241"/>
                    <a:pt x="4474778" y="1674063"/>
                    <a:pt x="4465076" y="2441874"/>
                  </a:cubicBezTo>
                  <a:cubicBezTo>
                    <a:pt x="2239131" y="2330708"/>
                    <a:pt x="1773400" y="2320784"/>
                    <a:pt x="0" y="2441874"/>
                  </a:cubicBezTo>
                  <a:cubicBezTo>
                    <a:pt x="118626" y="1548065"/>
                    <a:pt x="104910" y="772994"/>
                    <a:pt x="0" y="0"/>
                  </a:cubicBezTo>
                  <a:close/>
                </a:path>
                <a:path w="4465076" h="2441874" stroke="0" extrusionOk="0">
                  <a:moveTo>
                    <a:pt x="0" y="0"/>
                  </a:moveTo>
                  <a:cubicBezTo>
                    <a:pt x="2207868" y="-122623"/>
                    <a:pt x="2797384" y="161891"/>
                    <a:pt x="4465076" y="0"/>
                  </a:cubicBezTo>
                  <a:cubicBezTo>
                    <a:pt x="4467693" y="1149462"/>
                    <a:pt x="4554728" y="1292143"/>
                    <a:pt x="4465076" y="2441874"/>
                  </a:cubicBezTo>
                  <a:cubicBezTo>
                    <a:pt x="2999334" y="2567106"/>
                    <a:pt x="1635004" y="2455944"/>
                    <a:pt x="0" y="2441874"/>
                  </a:cubicBezTo>
                  <a:cubicBezTo>
                    <a:pt x="-24676" y="1724116"/>
                    <a:pt x="125413" y="532023"/>
                    <a:pt x="0" y="0"/>
                  </a:cubicBezTo>
                  <a:close/>
                </a:path>
              </a:pathLst>
            </a:custGeom>
            <a:grpFill/>
            <a:ln w="38100">
              <a:solidFill>
                <a:schemeClr val="accent5">
                  <a:lumMod val="75000"/>
                </a:schemeClr>
              </a:solidFill>
              <a:prstDash val="solid"/>
              <a:extLst>
                <a:ext uri="{C807C97D-BFC1-408E-A445-0C87EB9F89A2}">
                  <ask:lineSketchStyleProps xmlns:ask="http://schemas.microsoft.com/office/drawing/2018/sketchyshapes" xmlns="" sd="1647863092">
                    <a:custGeom>
                      <a:avLst/>
                      <a:gdLst>
                        <a:gd name="connsiteX0" fmla="*/ 0 w 7183963"/>
                        <a:gd name="connsiteY0" fmla="*/ 0 h 1637413"/>
                        <a:gd name="connsiteX1" fmla="*/ 7183963 w 7183963"/>
                        <a:gd name="connsiteY1" fmla="*/ 0 h 1637413"/>
                        <a:gd name="connsiteX2" fmla="*/ 7183963 w 7183963"/>
                        <a:gd name="connsiteY2" fmla="*/ 1637413 h 1637413"/>
                        <a:gd name="connsiteX3" fmla="*/ 0 w 7183963"/>
                        <a:gd name="connsiteY3" fmla="*/ 1637413 h 1637413"/>
                        <a:gd name="connsiteX4" fmla="*/ 0 w 7183963"/>
                        <a:gd name="connsiteY4" fmla="*/ 0 h 1637413"/>
                        <a:gd name="connsiteX0" fmla="*/ 0 w 7183963"/>
                        <a:gd name="connsiteY0" fmla="*/ 0 h 1637413"/>
                        <a:gd name="connsiteX1" fmla="*/ 7183963 w 7183963"/>
                        <a:gd name="connsiteY1" fmla="*/ 0 h 1637413"/>
                        <a:gd name="connsiteX2" fmla="*/ 7183963 w 7183963"/>
                        <a:gd name="connsiteY2" fmla="*/ 1637413 h 1637413"/>
                        <a:gd name="connsiteX3" fmla="*/ 0 w 7183963"/>
                        <a:gd name="connsiteY3" fmla="*/ 1637413 h 1637413"/>
                        <a:gd name="connsiteX4" fmla="*/ 0 w 7183963"/>
                        <a:gd name="connsiteY4" fmla="*/ 0 h 1637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83963" h="1637413" fill="none" extrusionOk="0">
                          <a:moveTo>
                            <a:pt x="0" y="0"/>
                          </a:moveTo>
                          <a:cubicBezTo>
                            <a:pt x="3195296" y="38472"/>
                            <a:pt x="5219869" y="-26367"/>
                            <a:pt x="7183963" y="0"/>
                          </a:cubicBezTo>
                          <a:cubicBezTo>
                            <a:pt x="7250306" y="519120"/>
                            <a:pt x="7204404" y="1154295"/>
                            <a:pt x="7183963" y="1637413"/>
                          </a:cubicBezTo>
                          <a:cubicBezTo>
                            <a:pt x="3673116" y="1583444"/>
                            <a:pt x="2788708" y="1678127"/>
                            <a:pt x="0" y="1637413"/>
                          </a:cubicBezTo>
                          <a:cubicBezTo>
                            <a:pt x="236379" y="1018072"/>
                            <a:pt x="118722" y="462036"/>
                            <a:pt x="0" y="0"/>
                          </a:cubicBezTo>
                          <a:close/>
                        </a:path>
                        <a:path w="7183963" h="1637413" stroke="0" extrusionOk="0">
                          <a:moveTo>
                            <a:pt x="0" y="0"/>
                          </a:moveTo>
                          <a:cubicBezTo>
                            <a:pt x="3611348" y="2247"/>
                            <a:pt x="4625860" y="49138"/>
                            <a:pt x="7183963" y="0"/>
                          </a:cubicBezTo>
                          <a:cubicBezTo>
                            <a:pt x="7199217" y="745448"/>
                            <a:pt x="7346182" y="857486"/>
                            <a:pt x="7183963" y="1637413"/>
                          </a:cubicBezTo>
                          <a:cubicBezTo>
                            <a:pt x="4750463" y="1569611"/>
                            <a:pt x="2980243" y="1731673"/>
                            <a:pt x="0" y="1637413"/>
                          </a:cubicBezTo>
                          <a:cubicBezTo>
                            <a:pt x="-112573" y="1131478"/>
                            <a:pt x="180145" y="407348"/>
                            <a:pt x="0" y="0"/>
                          </a:cubicBezTo>
                          <a:close/>
                        </a:path>
                        <a:path w="7183963" h="1637413" fill="none" stroke="0" extrusionOk="0">
                          <a:moveTo>
                            <a:pt x="0" y="0"/>
                          </a:moveTo>
                          <a:cubicBezTo>
                            <a:pt x="1472788" y="-122623"/>
                            <a:pt x="4738341" y="161891"/>
                            <a:pt x="7183963" y="0"/>
                          </a:cubicBezTo>
                          <a:cubicBezTo>
                            <a:pt x="7211139" y="642356"/>
                            <a:pt x="7183674" y="1149688"/>
                            <a:pt x="7183963" y="1637413"/>
                          </a:cubicBezTo>
                          <a:cubicBezTo>
                            <a:pt x="3552152" y="1588295"/>
                            <a:pt x="2944220" y="1517460"/>
                            <a:pt x="0" y="1637413"/>
                          </a:cubicBezTo>
                          <a:cubicBezTo>
                            <a:pt x="177343" y="1111287"/>
                            <a:pt x="218100" y="476399"/>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B0243FB0-2CC5-B2B8-92F1-C7841309ACFC}"/>
                </a:ext>
              </a:extLst>
            </p:cNvPr>
            <p:cNvSpPr txBox="1"/>
            <p:nvPr/>
          </p:nvSpPr>
          <p:spPr>
            <a:xfrm>
              <a:off x="549475" y="2510319"/>
              <a:ext cx="4249262" cy="901093"/>
            </a:xfrm>
            <a:prstGeom prst="rect">
              <a:avLst/>
            </a:prstGeom>
            <a:noFill/>
            <a:ln w="38100">
              <a:noFill/>
            </a:ln>
          </p:spPr>
          <p:txBody>
            <a:bodyPr wrap="square" rtlCol="0">
              <a:spAutoFit/>
            </a:bodyPr>
            <a:lstStyle/>
            <a:p>
              <a:pPr marR="0" algn="just">
                <a:lnSpc>
                  <a:spcPct val="120000"/>
                </a:lnSpc>
                <a:spcBef>
                  <a:spcPts val="0"/>
                </a:spcBef>
                <a:spcAft>
                  <a:spcPts val="0"/>
                </a:spcAft>
              </a:pPr>
              <a:r>
                <a:rPr lang="vi-VN" sz="3200" dirty="0">
                  <a:effectLst/>
                  <a:latin typeface="Cambria" panose="02040503050406030204" pitchFamily="18" charset="0"/>
                  <a:ea typeface="Cambria" panose="02040503050406030204" pitchFamily="18" charset="0"/>
                </a:rPr>
                <a:t>Từ nhỏ, ông đã nổi tiếng thông minh, văn võ song toàn, chí khí khác thường.</a:t>
              </a:r>
              <a:endParaRPr lang="en-US" sz="3200" dirty="0">
                <a:effectLst/>
                <a:latin typeface="Cambria" panose="02040503050406030204" pitchFamily="18" charset="0"/>
                <a:ea typeface="Cambria" panose="02040503050406030204" pitchFamily="18" charset="0"/>
              </a:endParaRPr>
            </a:p>
          </p:txBody>
        </p:sp>
      </p:grpSp>
      <p:pic>
        <p:nvPicPr>
          <p:cNvPr id="9" name="Picture 2" descr="Ok Çizimi, Ok, metin, kapsüllenmiş PostScript png | PNGEgg">
            <a:extLst>
              <a:ext uri="{FF2B5EF4-FFF2-40B4-BE49-F238E27FC236}">
                <a16:creationId xmlns:a16="http://schemas.microsoft.com/office/drawing/2014/main" id="{1DACBD51-0C74-FC40-330B-06306C25CAAA}"/>
              </a:ext>
            </a:extLst>
          </p:cNvPr>
          <p:cNvPicPr>
            <a:picLocks noChangeAspect="1" noChangeArrowheads="1"/>
          </p:cNvPicPr>
          <p:nvPr/>
        </p:nvPicPr>
        <p:blipFill>
          <a:blip r:embed="rId4" cstate="hqprint">
            <a:duotone>
              <a:schemeClr val="accent1">
                <a:shade val="45000"/>
                <a:satMod val="135000"/>
              </a:schemeClr>
              <a:prstClr val="white"/>
            </a:duotone>
            <a:extLst>
              <a:ext uri="{BEBA8EAE-BF5A-486C-A8C5-ECC9F3942E4B}">
                <a14:imgProps xmlns:a14="http://schemas.microsoft.com/office/drawing/2010/main">
                  <a14:imgLayer r:embed="rId5">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8536328" y="2170888"/>
            <a:ext cx="1754345" cy="13333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5">
            <a:extLst>
              <a:ext uri="{FF2B5EF4-FFF2-40B4-BE49-F238E27FC236}">
                <a16:creationId xmlns:a16="http://schemas.microsoft.com/office/drawing/2014/main" id="{3303338B-C93B-0152-128D-33AEC019514A}"/>
              </a:ext>
            </a:extLst>
          </p:cNvPr>
          <p:cNvSpPr>
            <a:spLocks noChangeArrowheads="1"/>
          </p:cNvSpPr>
          <p:nvPr/>
        </p:nvSpPr>
        <p:spPr bwMode="auto">
          <a:xfrm>
            <a:off x="138222" y="810345"/>
            <a:ext cx="11706447"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2</a:t>
            </a:r>
            <a:r>
              <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Chuyện gì xảy ra với Phạm Ngũ Lão khi Trần Hưng Đạo </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và quân lính đi ngang qua?</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id="{03A8EE90-5F6F-72E8-CFBC-FF8243BCED2B}"/>
              </a:ext>
            </a:extLst>
          </p:cNvPr>
          <p:cNvPicPr>
            <a:picLocks noChangeAspect="1"/>
          </p:cNvPicPr>
          <p:nvPr/>
        </p:nvPicPr>
        <p:blipFill rotWithShape="1">
          <a:blip r:embed="rId3">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grpSp>
        <p:nvGrpSpPr>
          <p:cNvPr id="4" name="Group 3">
            <a:extLst>
              <a:ext uri="{FF2B5EF4-FFF2-40B4-BE49-F238E27FC236}">
                <a16:creationId xmlns:a16="http://schemas.microsoft.com/office/drawing/2014/main" id="{ADB937B3-B94E-CFD8-779E-590D1C9E650C}"/>
              </a:ext>
            </a:extLst>
          </p:cNvPr>
          <p:cNvGrpSpPr/>
          <p:nvPr/>
        </p:nvGrpSpPr>
        <p:grpSpPr>
          <a:xfrm>
            <a:off x="659219" y="2594345"/>
            <a:ext cx="7825563" cy="3498111"/>
            <a:chOff x="472440" y="2419039"/>
            <a:chExt cx="4465076" cy="2441874"/>
          </a:xfrm>
          <a:solidFill>
            <a:schemeClr val="accent4">
              <a:lumMod val="20000"/>
              <a:lumOff val="80000"/>
            </a:schemeClr>
          </a:solidFill>
        </p:grpSpPr>
        <p:sp>
          <p:nvSpPr>
            <p:cNvPr id="7" name="Rectangle 13">
              <a:extLst>
                <a:ext uri="{FF2B5EF4-FFF2-40B4-BE49-F238E27FC236}">
                  <a16:creationId xmlns:a16="http://schemas.microsoft.com/office/drawing/2014/main" id="{0B1831E6-E6F6-4203-EB38-71B66E0D00C3}"/>
                </a:ext>
              </a:extLst>
            </p:cNvPr>
            <p:cNvSpPr/>
            <p:nvPr/>
          </p:nvSpPr>
          <p:spPr>
            <a:xfrm>
              <a:off x="472440" y="2419039"/>
              <a:ext cx="4465076" cy="2441874"/>
            </a:xfrm>
            <a:custGeom>
              <a:avLst/>
              <a:gdLst>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076" h="2441874" fill="none" extrusionOk="0">
                  <a:moveTo>
                    <a:pt x="0" y="0"/>
                  </a:moveTo>
                  <a:cubicBezTo>
                    <a:pt x="2231533" y="38472"/>
                    <a:pt x="3812010" y="-26367"/>
                    <a:pt x="4465076" y="0"/>
                  </a:cubicBezTo>
                  <a:cubicBezTo>
                    <a:pt x="4478548" y="825241"/>
                    <a:pt x="4474778" y="1674063"/>
                    <a:pt x="4465076" y="2441874"/>
                  </a:cubicBezTo>
                  <a:cubicBezTo>
                    <a:pt x="2239131" y="2330708"/>
                    <a:pt x="1773400" y="2320784"/>
                    <a:pt x="0" y="2441874"/>
                  </a:cubicBezTo>
                  <a:cubicBezTo>
                    <a:pt x="118626" y="1548065"/>
                    <a:pt x="104910" y="772994"/>
                    <a:pt x="0" y="0"/>
                  </a:cubicBezTo>
                  <a:close/>
                </a:path>
                <a:path w="4465076" h="2441874" stroke="0" extrusionOk="0">
                  <a:moveTo>
                    <a:pt x="0" y="0"/>
                  </a:moveTo>
                  <a:cubicBezTo>
                    <a:pt x="2207868" y="-122623"/>
                    <a:pt x="2797384" y="161891"/>
                    <a:pt x="4465076" y="0"/>
                  </a:cubicBezTo>
                  <a:cubicBezTo>
                    <a:pt x="4467693" y="1149462"/>
                    <a:pt x="4554728" y="1292143"/>
                    <a:pt x="4465076" y="2441874"/>
                  </a:cubicBezTo>
                  <a:cubicBezTo>
                    <a:pt x="2999334" y="2567106"/>
                    <a:pt x="1635004" y="2455944"/>
                    <a:pt x="0" y="2441874"/>
                  </a:cubicBezTo>
                  <a:cubicBezTo>
                    <a:pt x="-24676" y="1724116"/>
                    <a:pt x="125413" y="532023"/>
                    <a:pt x="0" y="0"/>
                  </a:cubicBezTo>
                  <a:close/>
                </a:path>
              </a:pathLst>
            </a:custGeom>
            <a:grpFill/>
            <a:ln w="38100">
              <a:solidFill>
                <a:schemeClr val="accent5">
                  <a:lumMod val="75000"/>
                </a:schemeClr>
              </a:solidFill>
              <a:prstDash val="solid"/>
              <a:extLst>
                <a:ext uri="{C807C97D-BFC1-408E-A445-0C87EB9F89A2}">
                  <ask:lineSketchStyleProps xmlns:ask="http://schemas.microsoft.com/office/drawing/2018/sketchyshapes" xmlns="" sd="1647863092">
                    <a:custGeom>
                      <a:avLst/>
                      <a:gdLst>
                        <a:gd name="connsiteX0" fmla="*/ 0 w 7825563"/>
                        <a:gd name="connsiteY0" fmla="*/ 0 h 3498111"/>
                        <a:gd name="connsiteX1" fmla="*/ 7825563 w 7825563"/>
                        <a:gd name="connsiteY1" fmla="*/ 0 h 3498111"/>
                        <a:gd name="connsiteX2" fmla="*/ 7825563 w 7825563"/>
                        <a:gd name="connsiteY2" fmla="*/ 3498111 h 3498111"/>
                        <a:gd name="connsiteX3" fmla="*/ 0 w 7825563"/>
                        <a:gd name="connsiteY3" fmla="*/ 3498111 h 3498111"/>
                        <a:gd name="connsiteX4" fmla="*/ 0 w 7825563"/>
                        <a:gd name="connsiteY4" fmla="*/ 0 h 3498111"/>
                        <a:gd name="connsiteX0" fmla="*/ 0 w 7825563"/>
                        <a:gd name="connsiteY0" fmla="*/ 0 h 3498111"/>
                        <a:gd name="connsiteX1" fmla="*/ 7825563 w 7825563"/>
                        <a:gd name="connsiteY1" fmla="*/ 0 h 3498111"/>
                        <a:gd name="connsiteX2" fmla="*/ 7825563 w 7825563"/>
                        <a:gd name="connsiteY2" fmla="*/ 3498111 h 3498111"/>
                        <a:gd name="connsiteX3" fmla="*/ 0 w 7825563"/>
                        <a:gd name="connsiteY3" fmla="*/ 3498111 h 3498111"/>
                        <a:gd name="connsiteX4" fmla="*/ 0 w 7825563"/>
                        <a:gd name="connsiteY4" fmla="*/ 0 h 3498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5563" h="3498111" fill="none" extrusionOk="0">
                          <a:moveTo>
                            <a:pt x="0" y="0"/>
                          </a:moveTo>
                          <a:cubicBezTo>
                            <a:pt x="3969427" y="155148"/>
                            <a:pt x="6667797" y="-9387"/>
                            <a:pt x="7825563" y="0"/>
                          </a:cubicBezTo>
                          <a:cubicBezTo>
                            <a:pt x="7973818" y="1086628"/>
                            <a:pt x="7857817" y="2498370"/>
                            <a:pt x="7825563" y="3498111"/>
                          </a:cubicBezTo>
                          <a:cubicBezTo>
                            <a:pt x="4037785" y="3371955"/>
                            <a:pt x="3059308" y="3416763"/>
                            <a:pt x="0" y="3498111"/>
                          </a:cubicBezTo>
                          <a:cubicBezTo>
                            <a:pt x="345036" y="2157455"/>
                            <a:pt x="38707" y="944134"/>
                            <a:pt x="0" y="0"/>
                          </a:cubicBezTo>
                          <a:close/>
                        </a:path>
                        <a:path w="7825563" h="3498111" stroke="0" extrusionOk="0">
                          <a:moveTo>
                            <a:pt x="0" y="0"/>
                          </a:moveTo>
                          <a:cubicBezTo>
                            <a:pt x="3941965" y="-72079"/>
                            <a:pt x="4979845" y="195290"/>
                            <a:pt x="7825563" y="0"/>
                          </a:cubicBezTo>
                          <a:cubicBezTo>
                            <a:pt x="7837312" y="1630236"/>
                            <a:pt x="8019064" y="1832914"/>
                            <a:pt x="7825563" y="3498111"/>
                          </a:cubicBezTo>
                          <a:cubicBezTo>
                            <a:pt x="5063264" y="3287315"/>
                            <a:pt x="3107542" y="3576979"/>
                            <a:pt x="0" y="3498111"/>
                          </a:cubicBezTo>
                          <a:cubicBezTo>
                            <a:pt x="-122817" y="2442982"/>
                            <a:pt x="201992" y="803800"/>
                            <a:pt x="0" y="0"/>
                          </a:cubicBezTo>
                          <a:close/>
                        </a:path>
                        <a:path w="7825563" h="3498111" fill="none" stroke="0" extrusionOk="0">
                          <a:moveTo>
                            <a:pt x="0" y="0"/>
                          </a:moveTo>
                          <a:cubicBezTo>
                            <a:pt x="3982945" y="10363"/>
                            <a:pt x="6763481" y="-16156"/>
                            <a:pt x="7825563" y="0"/>
                          </a:cubicBezTo>
                          <a:cubicBezTo>
                            <a:pt x="7853406" y="1250666"/>
                            <a:pt x="7815091" y="2445077"/>
                            <a:pt x="7825563" y="3498111"/>
                          </a:cubicBezTo>
                          <a:cubicBezTo>
                            <a:pt x="3843649" y="3379536"/>
                            <a:pt x="3140097" y="3311004"/>
                            <a:pt x="0" y="3498111"/>
                          </a:cubicBezTo>
                          <a:cubicBezTo>
                            <a:pt x="191340" y="2307422"/>
                            <a:pt x="206877" y="1087782"/>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B0243FB0-2CC5-B2B8-92F1-C7841309ACFC}"/>
                </a:ext>
              </a:extLst>
            </p:cNvPr>
            <p:cNvSpPr txBox="1"/>
            <p:nvPr/>
          </p:nvSpPr>
          <p:spPr>
            <a:xfrm>
              <a:off x="549475" y="2510319"/>
              <a:ext cx="4249262" cy="2126965"/>
            </a:xfrm>
            <a:prstGeom prst="rect">
              <a:avLst/>
            </a:prstGeom>
            <a:noFill/>
            <a:ln w="38100">
              <a:noFill/>
            </a:ln>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Khi Trần Hưng Đạo và quân lính đi ngang qua, Phạm Ngũ Lão vẫn ngồi bên vệ đường đan sọt. Quân lính lấy  giáo đâm vào đùi ông, máu chảy nhưng ông đang tập trung suy nghĩ về binh thư nên không hay biết.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9" name="Picture 2" descr="Ok Çizimi, Ok, metin, kapsüllenmiş PostScript png | PNGEgg">
            <a:extLst>
              <a:ext uri="{FF2B5EF4-FFF2-40B4-BE49-F238E27FC236}">
                <a16:creationId xmlns:a16="http://schemas.microsoft.com/office/drawing/2014/main" id="{1DACBD51-0C74-FC40-330B-06306C25CAAA}"/>
              </a:ext>
            </a:extLst>
          </p:cNvPr>
          <p:cNvPicPr>
            <a:picLocks noChangeAspect="1" noChangeArrowheads="1"/>
          </p:cNvPicPr>
          <p:nvPr/>
        </p:nvPicPr>
        <p:blipFill>
          <a:blip r:embed="rId4" cstate="hqprint">
            <a:duotone>
              <a:schemeClr val="accent1">
                <a:shade val="45000"/>
                <a:satMod val="135000"/>
              </a:schemeClr>
              <a:prstClr val="white"/>
            </a:duotone>
            <a:extLst>
              <a:ext uri="{BEBA8EAE-BF5A-486C-A8C5-ECC9F3942E4B}">
                <a14:imgProps xmlns:a14="http://schemas.microsoft.com/office/drawing/2010/main">
                  <a14:imgLayer r:embed="rId5">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8536328" y="2170888"/>
            <a:ext cx="1754345" cy="1333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05225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5">
            <a:extLst>
              <a:ext uri="{FF2B5EF4-FFF2-40B4-BE49-F238E27FC236}">
                <a16:creationId xmlns:a16="http://schemas.microsoft.com/office/drawing/2014/main" id="{3303338B-C93B-0152-128D-33AEC019514A}"/>
              </a:ext>
            </a:extLst>
          </p:cNvPr>
          <p:cNvSpPr>
            <a:spLocks noChangeArrowheads="1"/>
          </p:cNvSpPr>
          <p:nvPr/>
        </p:nvSpPr>
        <p:spPr bwMode="auto">
          <a:xfrm>
            <a:off x="138222" y="810345"/>
            <a:ext cx="11706447"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3. Dựa vào nội dung câu chuyện, tìm thẻ chữ </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nêu kết quả phù hợp với thẻ chữ nêu nguyên nhân. </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id="{03A8EE90-5F6F-72E8-CFBC-FF8243BCED2B}"/>
              </a:ext>
            </a:extLst>
          </p:cNvPr>
          <p:cNvPicPr>
            <a:picLocks noChangeAspect="1"/>
          </p:cNvPicPr>
          <p:nvPr/>
        </p:nvPicPr>
        <p:blipFill rotWithShape="1">
          <a:blip r:embed="rId3">
            <a:extLst>
              <a:ext uri="{28A0092B-C50C-407E-A947-70E740481C1C}">
                <a14:useLocalDpi xmlns:a14="http://schemas.microsoft.com/office/drawing/2010/main" val="0"/>
              </a:ext>
            </a:extLst>
          </a:blip>
          <a:srcRect l="49905" t="53211"/>
          <a:stretch/>
        </p:blipFill>
        <p:spPr>
          <a:xfrm>
            <a:off x="8942756" y="3131154"/>
            <a:ext cx="4356221" cy="4068794"/>
          </a:xfrm>
          <a:prstGeom prst="rect">
            <a:avLst/>
          </a:prstGeom>
        </p:spPr>
      </p:pic>
      <p:pic>
        <p:nvPicPr>
          <p:cNvPr id="9" name="Picture 2" descr="Ok Çizimi, Ok, metin, kapsüllenmiş PostScript png | PNGEgg">
            <a:extLst>
              <a:ext uri="{FF2B5EF4-FFF2-40B4-BE49-F238E27FC236}">
                <a16:creationId xmlns:a16="http://schemas.microsoft.com/office/drawing/2014/main" id="{1DACBD51-0C74-FC40-330B-06306C25CAAA}"/>
              </a:ext>
            </a:extLst>
          </p:cNvPr>
          <p:cNvPicPr>
            <a:picLocks noChangeAspect="1" noChangeArrowheads="1"/>
          </p:cNvPicPr>
          <p:nvPr/>
        </p:nvPicPr>
        <p:blipFill>
          <a:blip r:embed="rId4" cstate="hqprint">
            <a:duotone>
              <a:schemeClr val="accent1">
                <a:shade val="45000"/>
                <a:satMod val="135000"/>
              </a:schemeClr>
              <a:prstClr val="white"/>
            </a:duotone>
            <a:extLst>
              <a:ext uri="{BEBA8EAE-BF5A-486C-A8C5-ECC9F3942E4B}">
                <a14:imgProps xmlns:a14="http://schemas.microsoft.com/office/drawing/2010/main">
                  <a14:imgLayer r:embed="rId5">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9631481" y="1947604"/>
            <a:ext cx="1754345" cy="1333351"/>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a:extLst>
              <a:ext uri="{FF2B5EF4-FFF2-40B4-BE49-F238E27FC236}">
                <a16:creationId xmlns:a16="http://schemas.microsoft.com/office/drawing/2014/main" id="{7FC9F7EF-FB8D-5E57-9590-AE362D6F65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657" y="2321663"/>
            <a:ext cx="9153525" cy="43624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6" name="Straight Connector 5">
            <a:extLst>
              <a:ext uri="{FF2B5EF4-FFF2-40B4-BE49-F238E27FC236}">
                <a16:creationId xmlns:a16="http://schemas.microsoft.com/office/drawing/2014/main" id="{98047EB4-C913-E209-FA07-11313C3E66A9}"/>
              </a:ext>
            </a:extLst>
          </p:cNvPr>
          <p:cNvCxnSpPr>
            <a:cxnSpLocks/>
          </p:cNvCxnSpPr>
          <p:nvPr/>
        </p:nvCxnSpPr>
        <p:spPr>
          <a:xfrm>
            <a:off x="4359349" y="3391786"/>
            <a:ext cx="372139" cy="17756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21A33B1-9EC8-2841-10E5-98D42FF4A505}"/>
              </a:ext>
            </a:extLst>
          </p:cNvPr>
          <p:cNvCxnSpPr>
            <a:cxnSpLocks/>
          </p:cNvCxnSpPr>
          <p:nvPr/>
        </p:nvCxnSpPr>
        <p:spPr>
          <a:xfrm flipV="1">
            <a:off x="4401879" y="3264195"/>
            <a:ext cx="340242" cy="102072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497C25E-51E2-49B7-E138-46DCCC02C9DB}"/>
              </a:ext>
            </a:extLst>
          </p:cNvPr>
          <p:cNvCxnSpPr>
            <a:cxnSpLocks/>
          </p:cNvCxnSpPr>
          <p:nvPr/>
        </p:nvCxnSpPr>
        <p:spPr>
          <a:xfrm>
            <a:off x="4359349" y="5358809"/>
            <a:ext cx="382772" cy="96756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751B8FF-1461-BDA2-95D1-4DC544F4B3A2}"/>
              </a:ext>
            </a:extLst>
          </p:cNvPr>
          <p:cNvCxnSpPr>
            <a:cxnSpLocks/>
          </p:cNvCxnSpPr>
          <p:nvPr/>
        </p:nvCxnSpPr>
        <p:spPr>
          <a:xfrm flipV="1">
            <a:off x="4401880" y="4316819"/>
            <a:ext cx="340241" cy="19989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67963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5">
            <a:extLst>
              <a:ext uri="{FF2B5EF4-FFF2-40B4-BE49-F238E27FC236}">
                <a16:creationId xmlns:a16="http://schemas.microsoft.com/office/drawing/2014/main" id="{3303338B-C93B-0152-128D-33AEC019514A}"/>
              </a:ext>
            </a:extLst>
          </p:cNvPr>
          <p:cNvSpPr>
            <a:spLocks noChangeArrowheads="1"/>
          </p:cNvSpPr>
          <p:nvPr/>
        </p:nvSpPr>
        <p:spPr bwMode="auto">
          <a:xfrm>
            <a:off x="138222" y="810345"/>
            <a:ext cx="11706447"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4. Phạm Ngũ Lão có những đóng góp gì cho đất nước? </a:t>
            </a:r>
            <a:endParaRPr kumimoji="0" lang="en-US" alt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id="{03A8EE90-5F6F-72E8-CFBC-FF8243BCED2B}"/>
              </a:ext>
            </a:extLst>
          </p:cNvPr>
          <p:cNvPicPr>
            <a:picLocks noChangeAspect="1"/>
          </p:cNvPicPr>
          <p:nvPr/>
        </p:nvPicPr>
        <p:blipFill rotWithShape="1">
          <a:blip r:embed="rId3">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grpSp>
        <p:nvGrpSpPr>
          <p:cNvPr id="4" name="Group 3">
            <a:extLst>
              <a:ext uri="{FF2B5EF4-FFF2-40B4-BE49-F238E27FC236}">
                <a16:creationId xmlns:a16="http://schemas.microsoft.com/office/drawing/2014/main" id="{ADB937B3-B94E-CFD8-779E-590D1C9E650C}"/>
              </a:ext>
            </a:extLst>
          </p:cNvPr>
          <p:cNvGrpSpPr/>
          <p:nvPr/>
        </p:nvGrpSpPr>
        <p:grpSpPr>
          <a:xfrm>
            <a:off x="531629" y="2594344"/>
            <a:ext cx="7953154" cy="4263655"/>
            <a:chOff x="472440" y="2419039"/>
            <a:chExt cx="4465076" cy="3900871"/>
          </a:xfrm>
          <a:solidFill>
            <a:schemeClr val="accent4">
              <a:lumMod val="20000"/>
              <a:lumOff val="80000"/>
            </a:schemeClr>
          </a:solidFill>
        </p:grpSpPr>
        <p:sp>
          <p:nvSpPr>
            <p:cNvPr id="7" name="Rectangle 13">
              <a:extLst>
                <a:ext uri="{FF2B5EF4-FFF2-40B4-BE49-F238E27FC236}">
                  <a16:creationId xmlns:a16="http://schemas.microsoft.com/office/drawing/2014/main" id="{0B1831E6-E6F6-4203-EB38-71B66E0D00C3}"/>
                </a:ext>
              </a:extLst>
            </p:cNvPr>
            <p:cNvSpPr/>
            <p:nvPr/>
          </p:nvSpPr>
          <p:spPr>
            <a:xfrm>
              <a:off x="472440" y="2419039"/>
              <a:ext cx="4465076" cy="2441874"/>
            </a:xfrm>
            <a:custGeom>
              <a:avLst/>
              <a:gdLst>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076" h="2441874" fill="none" extrusionOk="0">
                  <a:moveTo>
                    <a:pt x="0" y="0"/>
                  </a:moveTo>
                  <a:cubicBezTo>
                    <a:pt x="2231533" y="38472"/>
                    <a:pt x="3812010" y="-26367"/>
                    <a:pt x="4465076" y="0"/>
                  </a:cubicBezTo>
                  <a:cubicBezTo>
                    <a:pt x="4478548" y="825241"/>
                    <a:pt x="4474778" y="1674063"/>
                    <a:pt x="4465076" y="2441874"/>
                  </a:cubicBezTo>
                  <a:cubicBezTo>
                    <a:pt x="2239131" y="2330708"/>
                    <a:pt x="1773400" y="2320784"/>
                    <a:pt x="0" y="2441874"/>
                  </a:cubicBezTo>
                  <a:cubicBezTo>
                    <a:pt x="118626" y="1548065"/>
                    <a:pt x="104910" y="772994"/>
                    <a:pt x="0" y="0"/>
                  </a:cubicBezTo>
                  <a:close/>
                </a:path>
                <a:path w="4465076" h="2441874" stroke="0" extrusionOk="0">
                  <a:moveTo>
                    <a:pt x="0" y="0"/>
                  </a:moveTo>
                  <a:cubicBezTo>
                    <a:pt x="2207868" y="-122623"/>
                    <a:pt x="2797384" y="161891"/>
                    <a:pt x="4465076" y="0"/>
                  </a:cubicBezTo>
                  <a:cubicBezTo>
                    <a:pt x="4467693" y="1149462"/>
                    <a:pt x="4554728" y="1292143"/>
                    <a:pt x="4465076" y="2441874"/>
                  </a:cubicBezTo>
                  <a:cubicBezTo>
                    <a:pt x="2999334" y="2567106"/>
                    <a:pt x="1635004" y="2455944"/>
                    <a:pt x="0" y="2441874"/>
                  </a:cubicBezTo>
                  <a:cubicBezTo>
                    <a:pt x="-24676" y="1724116"/>
                    <a:pt x="125413" y="532023"/>
                    <a:pt x="0" y="0"/>
                  </a:cubicBezTo>
                  <a:close/>
                </a:path>
              </a:pathLst>
            </a:custGeom>
            <a:grpFill/>
            <a:ln w="38100">
              <a:solidFill>
                <a:schemeClr val="accent5">
                  <a:lumMod val="75000"/>
                </a:schemeClr>
              </a:solidFill>
              <a:prstDash val="solid"/>
              <a:extLst>
                <a:ext uri="{C807C97D-BFC1-408E-A445-0C87EB9F89A2}">
                  <ask:lineSketchStyleProps xmlns:ask="http://schemas.microsoft.com/office/drawing/2018/sketchyshapes" xmlns="" sd="1647863092">
                    <a:custGeom>
                      <a:avLst/>
                      <a:gdLst>
                        <a:gd name="connsiteX0" fmla="*/ 0 w 7953154"/>
                        <a:gd name="connsiteY0" fmla="*/ 0 h 2668970"/>
                        <a:gd name="connsiteX1" fmla="*/ 7953154 w 7953154"/>
                        <a:gd name="connsiteY1" fmla="*/ 0 h 2668970"/>
                        <a:gd name="connsiteX2" fmla="*/ 7953154 w 7953154"/>
                        <a:gd name="connsiteY2" fmla="*/ 2668969 h 2668970"/>
                        <a:gd name="connsiteX3" fmla="*/ 0 w 7953154"/>
                        <a:gd name="connsiteY3" fmla="*/ 2668969 h 2668970"/>
                        <a:gd name="connsiteX4" fmla="*/ 0 w 7953154"/>
                        <a:gd name="connsiteY4" fmla="*/ 0 h 2668970"/>
                        <a:gd name="connsiteX0" fmla="*/ 0 w 7953154"/>
                        <a:gd name="connsiteY0" fmla="*/ 0 h 2668970"/>
                        <a:gd name="connsiteX1" fmla="*/ 7953154 w 7953154"/>
                        <a:gd name="connsiteY1" fmla="*/ 0 h 2668970"/>
                        <a:gd name="connsiteX2" fmla="*/ 7953154 w 7953154"/>
                        <a:gd name="connsiteY2" fmla="*/ 2668969 h 2668970"/>
                        <a:gd name="connsiteX3" fmla="*/ 0 w 7953154"/>
                        <a:gd name="connsiteY3" fmla="*/ 2668969 h 2668970"/>
                        <a:gd name="connsiteX4" fmla="*/ 0 w 7953154"/>
                        <a:gd name="connsiteY4" fmla="*/ 0 h 2668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3154" h="2668970" fill="none" extrusionOk="0">
                          <a:moveTo>
                            <a:pt x="0" y="0"/>
                          </a:moveTo>
                          <a:cubicBezTo>
                            <a:pt x="3986768" y="62571"/>
                            <a:pt x="6743543" y="70969"/>
                            <a:pt x="7953154" y="0"/>
                          </a:cubicBezTo>
                          <a:cubicBezTo>
                            <a:pt x="8097349" y="809824"/>
                            <a:pt x="7987003" y="1938589"/>
                            <a:pt x="7953154" y="2668969"/>
                          </a:cubicBezTo>
                          <a:cubicBezTo>
                            <a:pt x="4093256" y="2578078"/>
                            <a:pt x="3140841" y="2570465"/>
                            <a:pt x="0" y="2668969"/>
                          </a:cubicBezTo>
                          <a:cubicBezTo>
                            <a:pt x="222810" y="1686979"/>
                            <a:pt x="141641" y="794033"/>
                            <a:pt x="0" y="0"/>
                          </a:cubicBezTo>
                          <a:close/>
                        </a:path>
                        <a:path w="7953154" h="2668970" stroke="0" extrusionOk="0">
                          <a:moveTo>
                            <a:pt x="0" y="0"/>
                          </a:moveTo>
                          <a:cubicBezTo>
                            <a:pt x="4048880" y="32238"/>
                            <a:pt x="5035029" y="152077"/>
                            <a:pt x="7953154" y="0"/>
                          </a:cubicBezTo>
                          <a:cubicBezTo>
                            <a:pt x="7961414" y="1248107"/>
                            <a:pt x="8120388" y="1408548"/>
                            <a:pt x="7953154" y="2668969"/>
                          </a:cubicBezTo>
                          <a:cubicBezTo>
                            <a:pt x="5297072" y="2714430"/>
                            <a:pt x="3032821" y="2713598"/>
                            <a:pt x="0" y="2668969"/>
                          </a:cubicBezTo>
                          <a:cubicBezTo>
                            <a:pt x="-161286" y="1844789"/>
                            <a:pt x="180736" y="681246"/>
                            <a:pt x="0" y="0"/>
                          </a:cubicBezTo>
                          <a:close/>
                        </a:path>
                        <a:path w="7953154" h="2668970" fill="none" stroke="0" extrusionOk="0">
                          <a:moveTo>
                            <a:pt x="0" y="0"/>
                          </a:moveTo>
                          <a:cubicBezTo>
                            <a:pt x="4121087" y="-48975"/>
                            <a:pt x="6923874" y="6283"/>
                            <a:pt x="7953154" y="0"/>
                          </a:cubicBezTo>
                          <a:cubicBezTo>
                            <a:pt x="7979960" y="947444"/>
                            <a:pt x="7916839" y="1921233"/>
                            <a:pt x="7953154" y="2668969"/>
                          </a:cubicBezTo>
                          <a:cubicBezTo>
                            <a:pt x="3874765" y="2604711"/>
                            <a:pt x="3235052" y="2504113"/>
                            <a:pt x="0" y="2668969"/>
                          </a:cubicBezTo>
                          <a:cubicBezTo>
                            <a:pt x="202281" y="1740865"/>
                            <a:pt x="248753" y="792245"/>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B0243FB0-2CC5-B2B8-92F1-C7841309ACFC}"/>
                </a:ext>
              </a:extLst>
            </p:cNvPr>
            <p:cNvSpPr txBox="1"/>
            <p:nvPr/>
          </p:nvSpPr>
          <p:spPr>
            <a:xfrm>
              <a:off x="549475" y="2510318"/>
              <a:ext cx="4249262" cy="3809592"/>
            </a:xfrm>
            <a:prstGeom prst="rect">
              <a:avLst/>
            </a:prstGeom>
            <a:noFill/>
            <a:ln w="38100">
              <a:noFill/>
            </a:ln>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Phạm Ngũ Lão là một vị tướng giỏi, được giao chỉ huy nhiều trận đánh, trận nào cũng thắng. Ông lập được nhiều chiến công, đặc biệt là chiến công đánh tan giặc Nguyên.</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9" name="Picture 2" descr="Ok Çizimi, Ok, metin, kapsüllenmiş PostScript png | PNGEgg">
            <a:extLst>
              <a:ext uri="{FF2B5EF4-FFF2-40B4-BE49-F238E27FC236}">
                <a16:creationId xmlns:a16="http://schemas.microsoft.com/office/drawing/2014/main" id="{1DACBD51-0C74-FC40-330B-06306C25CAAA}"/>
              </a:ext>
            </a:extLst>
          </p:cNvPr>
          <p:cNvPicPr>
            <a:picLocks noChangeAspect="1" noChangeArrowheads="1"/>
          </p:cNvPicPr>
          <p:nvPr/>
        </p:nvPicPr>
        <p:blipFill>
          <a:blip r:embed="rId4" cstate="hqprint">
            <a:duotone>
              <a:schemeClr val="accent1">
                <a:shade val="45000"/>
                <a:satMod val="135000"/>
              </a:schemeClr>
              <a:prstClr val="white"/>
            </a:duotone>
            <a:extLst>
              <a:ext uri="{BEBA8EAE-BF5A-486C-A8C5-ECC9F3942E4B}">
                <a14:imgProps xmlns:a14="http://schemas.microsoft.com/office/drawing/2010/main">
                  <a14:imgLayer r:embed="rId5">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8536328" y="2170888"/>
            <a:ext cx="1754345" cy="1333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56814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130550" y="0"/>
            <a:ext cx="5626735" cy="1836420"/>
          </a:xfrm>
          <a:prstGeom prst="rect">
            <a:avLst/>
          </a:prstGeom>
        </p:spPr>
      </p:pic>
      <p:sp>
        <p:nvSpPr>
          <p:cNvPr id="32769" name="Rectangle 1"/>
          <p:cNvSpPr>
            <a:spLocks noChangeArrowheads="1"/>
          </p:cNvSpPr>
          <p:nvPr/>
        </p:nvSpPr>
        <p:spPr bwMode="auto">
          <a:xfrm>
            <a:off x="1775637" y="2539782"/>
            <a:ext cx="8404638" cy="2862322"/>
          </a:xfrm>
          <a:prstGeom prst="rect">
            <a:avLst/>
          </a:prstGeom>
          <a:noFill/>
          <a:ln w="9525">
            <a:noFill/>
            <a:miter lim="800000"/>
          </a:ln>
          <a:effectLst/>
        </p:spPr>
        <p:txBody>
          <a:bodyPr vert="horz" wrap="square" lIns="91440" tIns="45720" rIns="91440" bIns="45720" numCol="1" anchor="ctr" anchorCtr="0" compatLnSpc="1">
            <a:spAutoFit/>
          </a:bodyPr>
          <a:lstStyle/>
          <a:p>
            <a:pPr lvl="0" algn="just" fontAlgn="base">
              <a:spcBef>
                <a:spcPct val="0"/>
              </a:spcBef>
              <a:spcAft>
                <a:spcPct val="0"/>
              </a:spcAft>
            </a:pPr>
            <a:r>
              <a:rPr lang="vi-VN" sz="3600" b="1" dirty="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Câu chuyện nói về một vị tướng tài giỏi của dân tộc Việt Nam- Phạm Ngũ Lão. Vị tướng đã lập nhiều chiến công hiển hách, đặc biệt đã giúp nhà Trần hai lần đánh tan giặc Nguyên</a:t>
            </a:r>
            <a:endParaRPr kumimoji="0" lang="vi-VN" sz="36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4519930" y="200025"/>
            <a:ext cx="3152775" cy="1400175"/>
          </a:xfrm>
          <a:prstGeom prst="rect">
            <a:avLst/>
          </a:prstGeom>
        </p:spPr>
      </p:pic>
      <p:sp>
        <p:nvSpPr>
          <p:cNvPr id="112" name="Freeform 16"/>
          <p:cNvSpPr/>
          <p:nvPr/>
        </p:nvSpPr>
        <p:spPr bwMode="auto">
          <a:xfrm>
            <a:off x="1133475" y="2071370"/>
            <a:ext cx="9620885" cy="3765904"/>
          </a:xfrm>
          <a:custGeom>
            <a:avLst/>
            <a:gdLst/>
            <a:ahLst/>
            <a:cxnLst>
              <a:cxn ang="0">
                <a:pos x="408" y="5"/>
              </a:cxn>
              <a:cxn ang="0">
                <a:pos x="408" y="0"/>
              </a:cxn>
              <a:cxn ang="0">
                <a:pos x="407" y="5"/>
              </a:cxn>
              <a:cxn ang="0">
                <a:pos x="357" y="4"/>
              </a:cxn>
              <a:cxn ang="0">
                <a:pos x="210" y="12"/>
              </a:cxn>
              <a:cxn ang="0">
                <a:pos x="159" y="15"/>
              </a:cxn>
              <a:cxn ang="0">
                <a:pos x="107" y="19"/>
              </a:cxn>
              <a:cxn ang="0">
                <a:pos x="57" y="25"/>
              </a:cxn>
              <a:cxn ang="0">
                <a:pos x="22" y="30"/>
              </a:cxn>
              <a:cxn ang="0">
                <a:pos x="0" y="27"/>
              </a:cxn>
              <a:cxn ang="0">
                <a:pos x="6" y="31"/>
              </a:cxn>
              <a:cxn ang="0">
                <a:pos x="15" y="33"/>
              </a:cxn>
              <a:cxn ang="0">
                <a:pos x="39" y="30"/>
              </a:cxn>
              <a:cxn ang="0">
                <a:pos x="90" y="25"/>
              </a:cxn>
              <a:cxn ang="0">
                <a:pos x="129" y="20"/>
              </a:cxn>
              <a:cxn ang="0">
                <a:pos x="170" y="20"/>
              </a:cxn>
              <a:cxn ang="0">
                <a:pos x="250" y="14"/>
              </a:cxn>
              <a:cxn ang="0">
                <a:pos x="381" y="9"/>
              </a:cxn>
              <a:cxn ang="0">
                <a:pos x="406" y="41"/>
              </a:cxn>
              <a:cxn ang="0">
                <a:pos x="407" y="103"/>
              </a:cxn>
              <a:cxn ang="0">
                <a:pos x="406" y="175"/>
              </a:cxn>
              <a:cxn ang="0">
                <a:pos x="361" y="176"/>
              </a:cxn>
              <a:cxn ang="0">
                <a:pos x="316" y="181"/>
              </a:cxn>
              <a:cxn ang="0">
                <a:pos x="233" y="183"/>
              </a:cxn>
              <a:cxn ang="0">
                <a:pos x="180" y="181"/>
              </a:cxn>
              <a:cxn ang="0">
                <a:pos x="103" y="186"/>
              </a:cxn>
              <a:cxn ang="0">
                <a:pos x="42" y="186"/>
              </a:cxn>
              <a:cxn ang="0">
                <a:pos x="15" y="186"/>
              </a:cxn>
              <a:cxn ang="0">
                <a:pos x="15" y="177"/>
              </a:cxn>
              <a:cxn ang="0">
                <a:pos x="13" y="150"/>
              </a:cxn>
              <a:cxn ang="0">
                <a:pos x="12" y="62"/>
              </a:cxn>
              <a:cxn ang="0">
                <a:pos x="12" y="40"/>
              </a:cxn>
              <a:cxn ang="0">
                <a:pos x="8" y="33"/>
              </a:cxn>
              <a:cxn ang="0">
                <a:pos x="8" y="44"/>
              </a:cxn>
              <a:cxn ang="0">
                <a:pos x="8" y="74"/>
              </a:cxn>
              <a:cxn ang="0">
                <a:pos x="8" y="150"/>
              </a:cxn>
              <a:cxn ang="0">
                <a:pos x="11" y="187"/>
              </a:cxn>
              <a:cxn ang="0">
                <a:pos x="2" y="190"/>
              </a:cxn>
              <a:cxn ang="0">
                <a:pos x="11" y="188"/>
              </a:cxn>
              <a:cxn ang="0">
                <a:pos x="11" y="190"/>
              </a:cxn>
              <a:cxn ang="0">
                <a:pos x="13" y="188"/>
              </a:cxn>
              <a:cxn ang="0">
                <a:pos x="56" y="190"/>
              </a:cxn>
              <a:cxn ang="0">
                <a:pos x="106" y="188"/>
              </a:cxn>
              <a:cxn ang="0">
                <a:pos x="187" y="187"/>
              </a:cxn>
              <a:cxn ang="0">
                <a:pos x="238" y="188"/>
              </a:cxn>
              <a:cxn ang="0">
                <a:pos x="313" y="186"/>
              </a:cxn>
              <a:cxn ang="0">
                <a:pos x="363" y="181"/>
              </a:cxn>
              <a:cxn ang="0">
                <a:pos x="406" y="180"/>
              </a:cxn>
              <a:cxn ang="0">
                <a:pos x="406" y="192"/>
              </a:cxn>
              <a:cxn ang="0">
                <a:pos x="408" y="190"/>
              </a:cxn>
              <a:cxn ang="0">
                <a:pos x="408" y="180"/>
              </a:cxn>
              <a:cxn ang="0">
                <a:pos x="412" y="179"/>
              </a:cxn>
              <a:cxn ang="0">
                <a:pos x="414" y="175"/>
              </a:cxn>
              <a:cxn ang="0">
                <a:pos x="412" y="173"/>
              </a:cxn>
              <a:cxn ang="0">
                <a:pos x="408" y="175"/>
              </a:cxn>
              <a:cxn ang="0">
                <a:pos x="408" y="75"/>
              </a:cxn>
              <a:cxn ang="0">
                <a:pos x="408" y="11"/>
              </a:cxn>
              <a:cxn ang="0">
                <a:pos x="417" y="11"/>
              </a:cxn>
              <a:cxn ang="0">
                <a:pos x="421" y="7"/>
              </a:cxn>
            </a:cxnLst>
            <a:rect l="0" t="0" r="r" b="b"/>
            <a:pathLst>
              <a:path w="421" h="192">
                <a:moveTo>
                  <a:pt x="419" y="7"/>
                </a:moveTo>
                <a:lnTo>
                  <a:pt x="419" y="7"/>
                </a:lnTo>
                <a:lnTo>
                  <a:pt x="408" y="5"/>
                </a:lnTo>
                <a:lnTo>
                  <a:pt x="408" y="5"/>
                </a:lnTo>
                <a:lnTo>
                  <a:pt x="408" y="0"/>
                </a:lnTo>
                <a:lnTo>
                  <a:pt x="408" y="0"/>
                </a:lnTo>
                <a:lnTo>
                  <a:pt x="407" y="1"/>
                </a:lnTo>
                <a:lnTo>
                  <a:pt x="407" y="1"/>
                </a:lnTo>
                <a:lnTo>
                  <a:pt x="407" y="5"/>
                </a:lnTo>
                <a:lnTo>
                  <a:pt x="407" y="5"/>
                </a:lnTo>
                <a:lnTo>
                  <a:pt x="382" y="4"/>
                </a:lnTo>
                <a:lnTo>
                  <a:pt x="357" y="4"/>
                </a:lnTo>
                <a:lnTo>
                  <a:pt x="309" y="5"/>
                </a:lnTo>
                <a:lnTo>
                  <a:pt x="260" y="8"/>
                </a:lnTo>
                <a:lnTo>
                  <a:pt x="210" y="12"/>
                </a:lnTo>
                <a:lnTo>
                  <a:pt x="210" y="12"/>
                </a:lnTo>
                <a:lnTo>
                  <a:pt x="185" y="15"/>
                </a:lnTo>
                <a:lnTo>
                  <a:pt x="159" y="15"/>
                </a:lnTo>
                <a:lnTo>
                  <a:pt x="133" y="16"/>
                </a:lnTo>
                <a:lnTo>
                  <a:pt x="107" y="19"/>
                </a:lnTo>
                <a:lnTo>
                  <a:pt x="107" y="19"/>
                </a:lnTo>
                <a:lnTo>
                  <a:pt x="82" y="22"/>
                </a:lnTo>
                <a:lnTo>
                  <a:pt x="57" y="25"/>
                </a:lnTo>
                <a:lnTo>
                  <a:pt x="57" y="25"/>
                </a:lnTo>
                <a:lnTo>
                  <a:pt x="30" y="29"/>
                </a:lnTo>
                <a:lnTo>
                  <a:pt x="30" y="29"/>
                </a:lnTo>
                <a:lnTo>
                  <a:pt x="22" y="30"/>
                </a:lnTo>
                <a:lnTo>
                  <a:pt x="15" y="30"/>
                </a:lnTo>
                <a:lnTo>
                  <a:pt x="0" y="27"/>
                </a:lnTo>
                <a:lnTo>
                  <a:pt x="0" y="27"/>
                </a:lnTo>
                <a:lnTo>
                  <a:pt x="0" y="27"/>
                </a:lnTo>
                <a:lnTo>
                  <a:pt x="0" y="27"/>
                </a:lnTo>
                <a:lnTo>
                  <a:pt x="6" y="31"/>
                </a:lnTo>
                <a:lnTo>
                  <a:pt x="11" y="33"/>
                </a:lnTo>
                <a:lnTo>
                  <a:pt x="15" y="33"/>
                </a:lnTo>
                <a:lnTo>
                  <a:pt x="15" y="33"/>
                </a:lnTo>
                <a:lnTo>
                  <a:pt x="27" y="31"/>
                </a:lnTo>
                <a:lnTo>
                  <a:pt x="39" y="30"/>
                </a:lnTo>
                <a:lnTo>
                  <a:pt x="39" y="30"/>
                </a:lnTo>
                <a:lnTo>
                  <a:pt x="66" y="26"/>
                </a:lnTo>
                <a:lnTo>
                  <a:pt x="90" y="25"/>
                </a:lnTo>
                <a:lnTo>
                  <a:pt x="90" y="25"/>
                </a:lnTo>
                <a:lnTo>
                  <a:pt x="104" y="23"/>
                </a:lnTo>
                <a:lnTo>
                  <a:pt x="117" y="22"/>
                </a:lnTo>
                <a:lnTo>
                  <a:pt x="129" y="20"/>
                </a:lnTo>
                <a:lnTo>
                  <a:pt x="143" y="19"/>
                </a:lnTo>
                <a:lnTo>
                  <a:pt x="143" y="19"/>
                </a:lnTo>
                <a:lnTo>
                  <a:pt x="170" y="20"/>
                </a:lnTo>
                <a:lnTo>
                  <a:pt x="198" y="19"/>
                </a:lnTo>
                <a:lnTo>
                  <a:pt x="198" y="19"/>
                </a:lnTo>
                <a:lnTo>
                  <a:pt x="250" y="14"/>
                </a:lnTo>
                <a:lnTo>
                  <a:pt x="302" y="9"/>
                </a:lnTo>
                <a:lnTo>
                  <a:pt x="355" y="8"/>
                </a:lnTo>
                <a:lnTo>
                  <a:pt x="381" y="9"/>
                </a:lnTo>
                <a:lnTo>
                  <a:pt x="407" y="11"/>
                </a:lnTo>
                <a:lnTo>
                  <a:pt x="407" y="11"/>
                </a:lnTo>
                <a:lnTo>
                  <a:pt x="406" y="41"/>
                </a:lnTo>
                <a:lnTo>
                  <a:pt x="406" y="73"/>
                </a:lnTo>
                <a:lnTo>
                  <a:pt x="406" y="73"/>
                </a:lnTo>
                <a:lnTo>
                  <a:pt x="407" y="103"/>
                </a:lnTo>
                <a:lnTo>
                  <a:pt x="407" y="133"/>
                </a:lnTo>
                <a:lnTo>
                  <a:pt x="407" y="133"/>
                </a:lnTo>
                <a:lnTo>
                  <a:pt x="406" y="175"/>
                </a:lnTo>
                <a:lnTo>
                  <a:pt x="406" y="175"/>
                </a:lnTo>
                <a:lnTo>
                  <a:pt x="361" y="176"/>
                </a:lnTo>
                <a:lnTo>
                  <a:pt x="361" y="176"/>
                </a:lnTo>
                <a:lnTo>
                  <a:pt x="338" y="179"/>
                </a:lnTo>
                <a:lnTo>
                  <a:pt x="316" y="181"/>
                </a:lnTo>
                <a:lnTo>
                  <a:pt x="316" y="181"/>
                </a:lnTo>
                <a:lnTo>
                  <a:pt x="289" y="183"/>
                </a:lnTo>
                <a:lnTo>
                  <a:pt x="261" y="183"/>
                </a:lnTo>
                <a:lnTo>
                  <a:pt x="233" y="183"/>
                </a:lnTo>
                <a:lnTo>
                  <a:pt x="206" y="181"/>
                </a:lnTo>
                <a:lnTo>
                  <a:pt x="206" y="181"/>
                </a:lnTo>
                <a:lnTo>
                  <a:pt x="180" y="181"/>
                </a:lnTo>
                <a:lnTo>
                  <a:pt x="155" y="181"/>
                </a:lnTo>
                <a:lnTo>
                  <a:pt x="103" y="186"/>
                </a:lnTo>
                <a:lnTo>
                  <a:pt x="103" y="186"/>
                </a:lnTo>
                <a:lnTo>
                  <a:pt x="72" y="186"/>
                </a:lnTo>
                <a:lnTo>
                  <a:pt x="42" y="186"/>
                </a:lnTo>
                <a:lnTo>
                  <a:pt x="42" y="186"/>
                </a:lnTo>
                <a:lnTo>
                  <a:pt x="28" y="186"/>
                </a:lnTo>
                <a:lnTo>
                  <a:pt x="15" y="186"/>
                </a:lnTo>
                <a:lnTo>
                  <a:pt x="15" y="186"/>
                </a:lnTo>
                <a:lnTo>
                  <a:pt x="15" y="186"/>
                </a:lnTo>
                <a:lnTo>
                  <a:pt x="15" y="186"/>
                </a:lnTo>
                <a:lnTo>
                  <a:pt x="15" y="177"/>
                </a:lnTo>
                <a:lnTo>
                  <a:pt x="15" y="168"/>
                </a:lnTo>
                <a:lnTo>
                  <a:pt x="13" y="150"/>
                </a:lnTo>
                <a:lnTo>
                  <a:pt x="13" y="150"/>
                </a:lnTo>
                <a:lnTo>
                  <a:pt x="13" y="103"/>
                </a:lnTo>
                <a:lnTo>
                  <a:pt x="13" y="103"/>
                </a:lnTo>
                <a:lnTo>
                  <a:pt x="12" y="62"/>
                </a:lnTo>
                <a:lnTo>
                  <a:pt x="12" y="62"/>
                </a:lnTo>
                <a:lnTo>
                  <a:pt x="12" y="47"/>
                </a:lnTo>
                <a:lnTo>
                  <a:pt x="12" y="40"/>
                </a:lnTo>
                <a:lnTo>
                  <a:pt x="9" y="33"/>
                </a:lnTo>
                <a:lnTo>
                  <a:pt x="9" y="33"/>
                </a:lnTo>
                <a:lnTo>
                  <a:pt x="8" y="33"/>
                </a:lnTo>
                <a:lnTo>
                  <a:pt x="8" y="34"/>
                </a:lnTo>
                <a:lnTo>
                  <a:pt x="8" y="34"/>
                </a:lnTo>
                <a:lnTo>
                  <a:pt x="8" y="44"/>
                </a:lnTo>
                <a:lnTo>
                  <a:pt x="8" y="53"/>
                </a:lnTo>
                <a:lnTo>
                  <a:pt x="8" y="74"/>
                </a:lnTo>
                <a:lnTo>
                  <a:pt x="8" y="74"/>
                </a:lnTo>
                <a:lnTo>
                  <a:pt x="8" y="113"/>
                </a:lnTo>
                <a:lnTo>
                  <a:pt x="8" y="113"/>
                </a:lnTo>
                <a:lnTo>
                  <a:pt x="8" y="150"/>
                </a:lnTo>
                <a:lnTo>
                  <a:pt x="8" y="169"/>
                </a:lnTo>
                <a:lnTo>
                  <a:pt x="11" y="187"/>
                </a:lnTo>
                <a:lnTo>
                  <a:pt x="11" y="187"/>
                </a:lnTo>
                <a:lnTo>
                  <a:pt x="2" y="190"/>
                </a:lnTo>
                <a:lnTo>
                  <a:pt x="2" y="190"/>
                </a:lnTo>
                <a:lnTo>
                  <a:pt x="2" y="190"/>
                </a:lnTo>
                <a:lnTo>
                  <a:pt x="2" y="190"/>
                </a:lnTo>
                <a:lnTo>
                  <a:pt x="11" y="188"/>
                </a:lnTo>
                <a:lnTo>
                  <a:pt x="11" y="188"/>
                </a:lnTo>
                <a:lnTo>
                  <a:pt x="11" y="190"/>
                </a:lnTo>
                <a:lnTo>
                  <a:pt x="11" y="190"/>
                </a:lnTo>
                <a:lnTo>
                  <a:pt x="11" y="190"/>
                </a:lnTo>
                <a:lnTo>
                  <a:pt x="12" y="190"/>
                </a:lnTo>
                <a:lnTo>
                  <a:pt x="13" y="188"/>
                </a:lnTo>
                <a:lnTo>
                  <a:pt x="13" y="188"/>
                </a:lnTo>
                <a:lnTo>
                  <a:pt x="30" y="190"/>
                </a:lnTo>
                <a:lnTo>
                  <a:pt x="30" y="190"/>
                </a:lnTo>
                <a:lnTo>
                  <a:pt x="56" y="190"/>
                </a:lnTo>
                <a:lnTo>
                  <a:pt x="56" y="190"/>
                </a:lnTo>
                <a:lnTo>
                  <a:pt x="81" y="190"/>
                </a:lnTo>
                <a:lnTo>
                  <a:pt x="106" y="188"/>
                </a:lnTo>
                <a:lnTo>
                  <a:pt x="106" y="188"/>
                </a:lnTo>
                <a:lnTo>
                  <a:pt x="159" y="187"/>
                </a:lnTo>
                <a:lnTo>
                  <a:pt x="187" y="187"/>
                </a:lnTo>
                <a:lnTo>
                  <a:pt x="213" y="187"/>
                </a:lnTo>
                <a:lnTo>
                  <a:pt x="213" y="187"/>
                </a:lnTo>
                <a:lnTo>
                  <a:pt x="238" y="188"/>
                </a:lnTo>
                <a:lnTo>
                  <a:pt x="264" y="188"/>
                </a:lnTo>
                <a:lnTo>
                  <a:pt x="313" y="186"/>
                </a:lnTo>
                <a:lnTo>
                  <a:pt x="313" y="186"/>
                </a:lnTo>
                <a:lnTo>
                  <a:pt x="338" y="184"/>
                </a:lnTo>
                <a:lnTo>
                  <a:pt x="363" y="181"/>
                </a:lnTo>
                <a:lnTo>
                  <a:pt x="363" y="181"/>
                </a:lnTo>
                <a:lnTo>
                  <a:pt x="374" y="180"/>
                </a:lnTo>
                <a:lnTo>
                  <a:pt x="383" y="180"/>
                </a:lnTo>
                <a:lnTo>
                  <a:pt x="406" y="180"/>
                </a:lnTo>
                <a:lnTo>
                  <a:pt x="406" y="180"/>
                </a:lnTo>
                <a:lnTo>
                  <a:pt x="406" y="192"/>
                </a:lnTo>
                <a:lnTo>
                  <a:pt x="406" y="192"/>
                </a:lnTo>
                <a:lnTo>
                  <a:pt x="406" y="192"/>
                </a:lnTo>
                <a:lnTo>
                  <a:pt x="407" y="192"/>
                </a:lnTo>
                <a:lnTo>
                  <a:pt x="408" y="190"/>
                </a:lnTo>
                <a:lnTo>
                  <a:pt x="408" y="190"/>
                </a:lnTo>
                <a:lnTo>
                  <a:pt x="408" y="180"/>
                </a:lnTo>
                <a:lnTo>
                  <a:pt x="408" y="180"/>
                </a:lnTo>
                <a:lnTo>
                  <a:pt x="410" y="180"/>
                </a:lnTo>
                <a:lnTo>
                  <a:pt x="410" y="180"/>
                </a:lnTo>
                <a:lnTo>
                  <a:pt x="412" y="179"/>
                </a:lnTo>
                <a:lnTo>
                  <a:pt x="414" y="176"/>
                </a:lnTo>
                <a:lnTo>
                  <a:pt x="414" y="176"/>
                </a:lnTo>
                <a:lnTo>
                  <a:pt x="414" y="175"/>
                </a:lnTo>
                <a:lnTo>
                  <a:pt x="414" y="175"/>
                </a:lnTo>
                <a:lnTo>
                  <a:pt x="412" y="173"/>
                </a:lnTo>
                <a:lnTo>
                  <a:pt x="412" y="173"/>
                </a:lnTo>
                <a:lnTo>
                  <a:pt x="410" y="175"/>
                </a:lnTo>
                <a:lnTo>
                  <a:pt x="410" y="175"/>
                </a:lnTo>
                <a:lnTo>
                  <a:pt x="408" y="175"/>
                </a:lnTo>
                <a:lnTo>
                  <a:pt x="408" y="175"/>
                </a:lnTo>
                <a:lnTo>
                  <a:pt x="410" y="125"/>
                </a:lnTo>
                <a:lnTo>
                  <a:pt x="408" y="75"/>
                </a:lnTo>
                <a:lnTo>
                  <a:pt x="408" y="75"/>
                </a:lnTo>
                <a:lnTo>
                  <a:pt x="408" y="42"/>
                </a:lnTo>
                <a:lnTo>
                  <a:pt x="408" y="11"/>
                </a:lnTo>
                <a:lnTo>
                  <a:pt x="408" y="11"/>
                </a:lnTo>
                <a:lnTo>
                  <a:pt x="417" y="11"/>
                </a:lnTo>
                <a:lnTo>
                  <a:pt x="417" y="11"/>
                </a:lnTo>
                <a:lnTo>
                  <a:pt x="418" y="11"/>
                </a:lnTo>
                <a:lnTo>
                  <a:pt x="419" y="9"/>
                </a:lnTo>
                <a:lnTo>
                  <a:pt x="421" y="7"/>
                </a:lnTo>
                <a:lnTo>
                  <a:pt x="419" y="7"/>
                </a:lnTo>
                <a:lnTo>
                  <a:pt x="419" y="7"/>
                </a:lnTo>
                <a:close/>
              </a:path>
            </a:pathLst>
          </a:custGeom>
          <a:solidFill>
            <a:schemeClr val="accent2"/>
          </a:solidFill>
          <a:ln w="9525">
            <a:solidFill>
              <a:schemeClr val="accent2"/>
            </a:solidFill>
            <a:round/>
          </a:ln>
        </p:spPr>
        <p:txBody>
          <a:bodyPr vert="horz" wrap="square" lIns="68568" tIns="34285" rIns="68568" bIns="34285"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ea"/>
              <a:sym typeface="+mn-lt"/>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wipe(down)">
                                      <p:cBhvr>
                                        <p:cTn id="7" dur="500"/>
                                        <p:tgtEl>
                                          <p:spTgt spid="11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500" fill="hold">
                                          <p:stCondLst>
                                            <p:cond delay="0"/>
                                          </p:stCondLst>
                                        </p:cTn>
                                        <p:tgtEl>
                                          <p:spTgt spid="32769"/>
                                        </p:tgtEl>
                                        <p:attrNameLst>
                                          <p:attrName>style.visibility</p:attrName>
                                        </p:attrNameLst>
                                      </p:cBhvr>
                                      <p:to>
                                        <p:strVal val="visible"/>
                                      </p:to>
                                    </p:set>
                                    <p:animEffect transition="in" filter="wedge">
                                      <p:cBhvr>
                                        <p:cTn id="12" dur="500"/>
                                        <p:tgtEl>
                                          <p:spTgt spid="327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69" grpId="0" bldLvl="0" animBg="1"/>
      <p:bldP spid="112"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0" y="3812345"/>
            <a:ext cx="12192000" cy="3045655"/>
            <a:chOff x="0" y="3812345"/>
            <a:chExt cx="12192000" cy="3045655"/>
          </a:xfrm>
        </p:grpSpPr>
        <p:pic>
          <p:nvPicPr>
            <p:cNvPr id="3"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201"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
        <p:nvSpPr>
          <p:cNvPr id="190" name="îṩ1iďê"/>
          <p:cNvSpPr/>
          <p:nvPr/>
        </p:nvSpPr>
        <p:spPr bwMode="auto">
          <a:xfrm>
            <a:off x="9204826" y="2942563"/>
            <a:ext cx="2052638" cy="787400"/>
          </a:xfrm>
          <a:custGeom>
            <a:avLst/>
            <a:gdLst>
              <a:gd name="T0" fmla="*/ 36 w 622"/>
              <a:gd name="T1" fmla="*/ 187 h 239"/>
              <a:gd name="T2" fmla="*/ 40 w 622"/>
              <a:gd name="T3" fmla="*/ 187 h 239"/>
              <a:gd name="T4" fmla="*/ 40 w 622"/>
              <a:gd name="T5" fmla="*/ 182 h 239"/>
              <a:gd name="T6" fmla="*/ 71 w 622"/>
              <a:gd name="T7" fmla="*/ 150 h 239"/>
              <a:gd name="T8" fmla="*/ 94 w 622"/>
              <a:gd name="T9" fmla="*/ 159 h 239"/>
              <a:gd name="T10" fmla="*/ 121 w 622"/>
              <a:gd name="T11" fmla="*/ 145 h 239"/>
              <a:gd name="T12" fmla="*/ 148 w 622"/>
              <a:gd name="T13" fmla="*/ 158 h 239"/>
              <a:gd name="T14" fmla="*/ 163 w 622"/>
              <a:gd name="T15" fmla="*/ 152 h 239"/>
              <a:gd name="T16" fmla="*/ 164 w 622"/>
              <a:gd name="T17" fmla="*/ 152 h 239"/>
              <a:gd name="T18" fmla="*/ 163 w 622"/>
              <a:gd name="T19" fmla="*/ 149 h 239"/>
              <a:gd name="T20" fmla="*/ 196 w 622"/>
              <a:gd name="T21" fmla="*/ 116 h 239"/>
              <a:gd name="T22" fmla="*/ 216 w 622"/>
              <a:gd name="T23" fmla="*/ 123 h 239"/>
              <a:gd name="T24" fmla="*/ 242 w 622"/>
              <a:gd name="T25" fmla="*/ 102 h 239"/>
              <a:gd name="T26" fmla="*/ 255 w 622"/>
              <a:gd name="T27" fmla="*/ 105 h 239"/>
              <a:gd name="T28" fmla="*/ 255 w 622"/>
              <a:gd name="T29" fmla="*/ 100 h 239"/>
              <a:gd name="T30" fmla="*/ 306 w 622"/>
              <a:gd name="T31" fmla="*/ 49 h 239"/>
              <a:gd name="T32" fmla="*/ 328 w 622"/>
              <a:gd name="T33" fmla="*/ 54 h 239"/>
              <a:gd name="T34" fmla="*/ 388 w 622"/>
              <a:gd name="T35" fmla="*/ 0 h 239"/>
              <a:gd name="T36" fmla="*/ 448 w 622"/>
              <a:gd name="T37" fmla="*/ 59 h 239"/>
              <a:gd name="T38" fmla="*/ 452 w 622"/>
              <a:gd name="T39" fmla="*/ 59 h 239"/>
              <a:gd name="T40" fmla="*/ 498 w 622"/>
              <a:gd name="T41" fmla="*/ 91 h 239"/>
              <a:gd name="T42" fmla="*/ 531 w 622"/>
              <a:gd name="T43" fmla="*/ 126 h 239"/>
              <a:gd name="T44" fmla="*/ 530 w 622"/>
              <a:gd name="T45" fmla="*/ 136 h 239"/>
              <a:gd name="T46" fmla="*/ 542 w 622"/>
              <a:gd name="T47" fmla="*/ 134 h 239"/>
              <a:gd name="T48" fmla="*/ 582 w 622"/>
              <a:gd name="T49" fmla="*/ 174 h 239"/>
              <a:gd name="T50" fmla="*/ 579 w 622"/>
              <a:gd name="T51" fmla="*/ 188 h 239"/>
              <a:gd name="T52" fmla="*/ 586 w 622"/>
              <a:gd name="T53" fmla="*/ 187 h 239"/>
              <a:gd name="T54" fmla="*/ 622 w 622"/>
              <a:gd name="T55" fmla="*/ 213 h 239"/>
              <a:gd name="T56" fmla="*/ 592 w 622"/>
              <a:gd name="T57" fmla="*/ 239 h 239"/>
              <a:gd name="T58" fmla="*/ 592 w 622"/>
              <a:gd name="T59" fmla="*/ 239 h 239"/>
              <a:gd name="T60" fmla="*/ 36 w 622"/>
              <a:gd name="T61" fmla="*/ 239 h 239"/>
              <a:gd name="T62" fmla="*/ 0 w 622"/>
              <a:gd name="T63" fmla="*/ 213 h 239"/>
              <a:gd name="T64" fmla="*/ 36 w 622"/>
              <a:gd name="T65" fmla="*/ 18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22" h="239">
                <a:moveTo>
                  <a:pt x="36" y="187"/>
                </a:moveTo>
                <a:cubicBezTo>
                  <a:pt x="38" y="187"/>
                  <a:pt x="39" y="187"/>
                  <a:pt x="40" y="187"/>
                </a:cubicBezTo>
                <a:cubicBezTo>
                  <a:pt x="40" y="186"/>
                  <a:pt x="40" y="184"/>
                  <a:pt x="40" y="182"/>
                </a:cubicBezTo>
                <a:cubicBezTo>
                  <a:pt x="40" y="164"/>
                  <a:pt x="54" y="150"/>
                  <a:pt x="71" y="150"/>
                </a:cubicBezTo>
                <a:cubicBezTo>
                  <a:pt x="80" y="150"/>
                  <a:pt x="88" y="154"/>
                  <a:pt x="94" y="159"/>
                </a:cubicBezTo>
                <a:cubicBezTo>
                  <a:pt x="100" y="151"/>
                  <a:pt x="110" y="145"/>
                  <a:pt x="121" y="145"/>
                </a:cubicBezTo>
                <a:cubicBezTo>
                  <a:pt x="132" y="145"/>
                  <a:pt x="142" y="150"/>
                  <a:pt x="148" y="158"/>
                </a:cubicBezTo>
                <a:cubicBezTo>
                  <a:pt x="152" y="155"/>
                  <a:pt x="157" y="152"/>
                  <a:pt x="163" y="152"/>
                </a:cubicBezTo>
                <a:cubicBezTo>
                  <a:pt x="163" y="152"/>
                  <a:pt x="163" y="152"/>
                  <a:pt x="164" y="152"/>
                </a:cubicBezTo>
                <a:cubicBezTo>
                  <a:pt x="164" y="151"/>
                  <a:pt x="163" y="150"/>
                  <a:pt x="163" y="149"/>
                </a:cubicBezTo>
                <a:cubicBezTo>
                  <a:pt x="163" y="131"/>
                  <a:pt x="178" y="116"/>
                  <a:pt x="196" y="116"/>
                </a:cubicBezTo>
                <a:cubicBezTo>
                  <a:pt x="203" y="116"/>
                  <a:pt x="210" y="119"/>
                  <a:pt x="216" y="123"/>
                </a:cubicBezTo>
                <a:cubicBezTo>
                  <a:pt x="219" y="111"/>
                  <a:pt x="229" y="102"/>
                  <a:pt x="242" y="102"/>
                </a:cubicBezTo>
                <a:cubicBezTo>
                  <a:pt x="247" y="102"/>
                  <a:pt x="251" y="103"/>
                  <a:pt x="255" y="105"/>
                </a:cubicBezTo>
                <a:cubicBezTo>
                  <a:pt x="255" y="103"/>
                  <a:pt x="255" y="101"/>
                  <a:pt x="255" y="100"/>
                </a:cubicBezTo>
                <a:cubicBezTo>
                  <a:pt x="255" y="71"/>
                  <a:pt x="277" y="49"/>
                  <a:pt x="306" y="49"/>
                </a:cubicBezTo>
                <a:cubicBezTo>
                  <a:pt x="314" y="49"/>
                  <a:pt x="321" y="51"/>
                  <a:pt x="328" y="54"/>
                </a:cubicBezTo>
                <a:cubicBezTo>
                  <a:pt x="331" y="24"/>
                  <a:pt x="357" y="0"/>
                  <a:pt x="388" y="0"/>
                </a:cubicBezTo>
                <a:cubicBezTo>
                  <a:pt x="421" y="0"/>
                  <a:pt x="448" y="27"/>
                  <a:pt x="448" y="59"/>
                </a:cubicBezTo>
                <a:cubicBezTo>
                  <a:pt x="450" y="59"/>
                  <a:pt x="451" y="59"/>
                  <a:pt x="452" y="59"/>
                </a:cubicBezTo>
                <a:cubicBezTo>
                  <a:pt x="473" y="59"/>
                  <a:pt x="491" y="72"/>
                  <a:pt x="498" y="91"/>
                </a:cubicBezTo>
                <a:cubicBezTo>
                  <a:pt x="516" y="92"/>
                  <a:pt x="531" y="107"/>
                  <a:pt x="531" y="126"/>
                </a:cubicBezTo>
                <a:cubicBezTo>
                  <a:pt x="531" y="129"/>
                  <a:pt x="530" y="133"/>
                  <a:pt x="530" y="136"/>
                </a:cubicBezTo>
                <a:cubicBezTo>
                  <a:pt x="534" y="135"/>
                  <a:pt x="538" y="134"/>
                  <a:pt x="542" y="134"/>
                </a:cubicBezTo>
                <a:cubicBezTo>
                  <a:pt x="564" y="134"/>
                  <a:pt x="582" y="152"/>
                  <a:pt x="582" y="174"/>
                </a:cubicBezTo>
                <a:cubicBezTo>
                  <a:pt x="582" y="179"/>
                  <a:pt x="581" y="183"/>
                  <a:pt x="579" y="188"/>
                </a:cubicBezTo>
                <a:cubicBezTo>
                  <a:pt x="581" y="187"/>
                  <a:pt x="584" y="187"/>
                  <a:pt x="586" y="187"/>
                </a:cubicBezTo>
                <a:cubicBezTo>
                  <a:pt x="606" y="187"/>
                  <a:pt x="622" y="199"/>
                  <a:pt x="622" y="213"/>
                </a:cubicBezTo>
                <a:cubicBezTo>
                  <a:pt x="622" y="226"/>
                  <a:pt x="609" y="237"/>
                  <a:pt x="592" y="239"/>
                </a:cubicBezTo>
                <a:cubicBezTo>
                  <a:pt x="592" y="239"/>
                  <a:pt x="592" y="239"/>
                  <a:pt x="592" y="239"/>
                </a:cubicBezTo>
                <a:cubicBezTo>
                  <a:pt x="36" y="239"/>
                  <a:pt x="36" y="239"/>
                  <a:pt x="36" y="239"/>
                </a:cubicBezTo>
                <a:cubicBezTo>
                  <a:pt x="16" y="239"/>
                  <a:pt x="0" y="228"/>
                  <a:pt x="0" y="213"/>
                </a:cubicBezTo>
                <a:cubicBezTo>
                  <a:pt x="0" y="199"/>
                  <a:pt x="16" y="187"/>
                  <a:pt x="36" y="187"/>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1" name="íşļîďe"/>
          <p:cNvSpPr/>
          <p:nvPr/>
        </p:nvSpPr>
        <p:spPr bwMode="auto">
          <a:xfrm>
            <a:off x="7967662" y="1475578"/>
            <a:ext cx="1139762" cy="436851"/>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4" name="îSḷide"/>
          <p:cNvSpPr/>
          <p:nvPr/>
        </p:nvSpPr>
        <p:spPr bwMode="auto">
          <a:xfrm>
            <a:off x="3448050" y="905669"/>
            <a:ext cx="492125" cy="379413"/>
          </a:xfrm>
          <a:custGeom>
            <a:avLst/>
            <a:gdLst>
              <a:gd name="T0" fmla="*/ 142 w 149"/>
              <a:gd name="T1" fmla="*/ 113 h 115"/>
              <a:gd name="T2" fmla="*/ 53 w 149"/>
              <a:gd name="T3" fmla="*/ 77 h 115"/>
              <a:gd name="T4" fmla="*/ 35 w 149"/>
              <a:gd name="T5" fmla="*/ 12 h 115"/>
              <a:gd name="T6" fmla="*/ 148 w 149"/>
              <a:gd name="T7" fmla="*/ 108 h 115"/>
              <a:gd name="T8" fmla="*/ 142 w 149"/>
              <a:gd name="T9" fmla="*/ 113 h 115"/>
            </a:gdLst>
            <a:ahLst/>
            <a:cxnLst>
              <a:cxn ang="0">
                <a:pos x="T0" y="T1"/>
              </a:cxn>
              <a:cxn ang="0">
                <a:pos x="T2" y="T3"/>
              </a:cxn>
              <a:cxn ang="0">
                <a:pos x="T4" y="T5"/>
              </a:cxn>
              <a:cxn ang="0">
                <a:pos x="T6" y="T7"/>
              </a:cxn>
              <a:cxn ang="0">
                <a:pos x="T8" y="T9"/>
              </a:cxn>
            </a:cxnLst>
            <a:rect l="0" t="0" r="r" b="b"/>
            <a:pathLst>
              <a:path w="149" h="115">
                <a:moveTo>
                  <a:pt x="142" y="113"/>
                </a:moveTo>
                <a:cubicBezTo>
                  <a:pt x="128" y="104"/>
                  <a:pt x="101" y="89"/>
                  <a:pt x="53" y="77"/>
                </a:cubicBezTo>
                <a:cubicBezTo>
                  <a:pt x="0" y="60"/>
                  <a:pt x="14" y="21"/>
                  <a:pt x="35" y="12"/>
                </a:cubicBezTo>
                <a:cubicBezTo>
                  <a:pt x="62" y="0"/>
                  <a:pt x="127" y="33"/>
                  <a:pt x="148" y="108"/>
                </a:cubicBezTo>
                <a:cubicBezTo>
                  <a:pt x="149" y="112"/>
                  <a:pt x="145" y="115"/>
                  <a:pt x="142" y="11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5" name="íśḻîḋe"/>
          <p:cNvSpPr/>
          <p:nvPr/>
        </p:nvSpPr>
        <p:spPr bwMode="auto">
          <a:xfrm>
            <a:off x="3429000" y="1254919"/>
            <a:ext cx="342900" cy="207963"/>
          </a:xfrm>
          <a:custGeom>
            <a:avLst/>
            <a:gdLst>
              <a:gd name="T0" fmla="*/ 101 w 104"/>
              <a:gd name="T1" fmla="*/ 34 h 63"/>
              <a:gd name="T2" fmla="*/ 42 w 104"/>
              <a:gd name="T3" fmla="*/ 51 h 63"/>
              <a:gd name="T4" fmla="*/ 7 w 104"/>
              <a:gd name="T5" fmla="*/ 25 h 63"/>
              <a:gd name="T6" fmla="*/ 102 w 104"/>
              <a:gd name="T7" fmla="*/ 29 h 63"/>
              <a:gd name="T8" fmla="*/ 101 w 104"/>
              <a:gd name="T9" fmla="*/ 34 h 63"/>
            </a:gdLst>
            <a:ahLst/>
            <a:cxnLst>
              <a:cxn ang="0">
                <a:pos x="T0" y="T1"/>
              </a:cxn>
              <a:cxn ang="0">
                <a:pos x="T2" y="T3"/>
              </a:cxn>
              <a:cxn ang="0">
                <a:pos x="T4" y="T5"/>
              </a:cxn>
              <a:cxn ang="0">
                <a:pos x="T6" y="T7"/>
              </a:cxn>
              <a:cxn ang="0">
                <a:pos x="T8" y="T9"/>
              </a:cxn>
            </a:cxnLst>
            <a:rect l="0" t="0" r="r" b="b"/>
            <a:pathLst>
              <a:path w="104" h="63">
                <a:moveTo>
                  <a:pt x="101" y="34"/>
                </a:moveTo>
                <a:cubicBezTo>
                  <a:pt x="91" y="35"/>
                  <a:pt x="71" y="38"/>
                  <a:pt x="42" y="51"/>
                </a:cubicBezTo>
                <a:cubicBezTo>
                  <a:pt x="9" y="63"/>
                  <a:pt x="0" y="38"/>
                  <a:pt x="7" y="25"/>
                </a:cubicBezTo>
                <a:cubicBezTo>
                  <a:pt x="16" y="8"/>
                  <a:pt x="62" y="0"/>
                  <a:pt x="102" y="29"/>
                </a:cubicBezTo>
                <a:cubicBezTo>
                  <a:pt x="104" y="31"/>
                  <a:pt x="103" y="34"/>
                  <a:pt x="101" y="34"/>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6" name="is1ïḑe"/>
          <p:cNvSpPr/>
          <p:nvPr/>
        </p:nvSpPr>
        <p:spPr bwMode="auto">
          <a:xfrm>
            <a:off x="7500938" y="3829844"/>
            <a:ext cx="465138" cy="415925"/>
          </a:xfrm>
          <a:custGeom>
            <a:avLst/>
            <a:gdLst>
              <a:gd name="T0" fmla="*/ 8 w 141"/>
              <a:gd name="T1" fmla="*/ 3 h 126"/>
              <a:gd name="T2" fmla="*/ 91 w 141"/>
              <a:gd name="T3" fmla="*/ 51 h 126"/>
              <a:gd name="T4" fmla="*/ 98 w 141"/>
              <a:gd name="T5" fmla="*/ 118 h 126"/>
              <a:gd name="T6" fmla="*/ 1 w 141"/>
              <a:gd name="T7" fmla="*/ 7 h 126"/>
              <a:gd name="T8" fmla="*/ 8 w 141"/>
              <a:gd name="T9" fmla="*/ 3 h 126"/>
            </a:gdLst>
            <a:ahLst/>
            <a:cxnLst>
              <a:cxn ang="0">
                <a:pos x="T0" y="T1"/>
              </a:cxn>
              <a:cxn ang="0">
                <a:pos x="T2" y="T3"/>
              </a:cxn>
              <a:cxn ang="0">
                <a:pos x="T4" y="T5"/>
              </a:cxn>
              <a:cxn ang="0">
                <a:pos x="T6" y="T7"/>
              </a:cxn>
              <a:cxn ang="0">
                <a:pos x="T8" y="T9"/>
              </a:cxn>
            </a:cxnLst>
            <a:rect l="0" t="0" r="r" b="b"/>
            <a:pathLst>
              <a:path w="141" h="126">
                <a:moveTo>
                  <a:pt x="8" y="3"/>
                </a:moveTo>
                <a:cubicBezTo>
                  <a:pt x="20" y="13"/>
                  <a:pt x="45" y="33"/>
                  <a:pt x="91" y="51"/>
                </a:cubicBezTo>
                <a:cubicBezTo>
                  <a:pt x="141" y="75"/>
                  <a:pt x="121" y="112"/>
                  <a:pt x="98" y="118"/>
                </a:cubicBezTo>
                <a:cubicBezTo>
                  <a:pt x="70" y="126"/>
                  <a:pt x="11" y="83"/>
                  <a:pt x="1" y="7"/>
                </a:cubicBezTo>
                <a:cubicBezTo>
                  <a:pt x="0" y="2"/>
                  <a:pt x="5" y="0"/>
                  <a:pt x="8" y="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7" name="îSḷîḑe"/>
          <p:cNvSpPr/>
          <p:nvPr/>
        </p:nvSpPr>
        <p:spPr bwMode="auto">
          <a:xfrm>
            <a:off x="7678738" y="3720306"/>
            <a:ext cx="342900" cy="182563"/>
          </a:xfrm>
          <a:custGeom>
            <a:avLst/>
            <a:gdLst>
              <a:gd name="T0" fmla="*/ 4 w 104"/>
              <a:gd name="T1" fmla="*/ 15 h 55"/>
              <a:gd name="T2" fmla="*/ 65 w 104"/>
              <a:gd name="T3" fmla="*/ 7 h 55"/>
              <a:gd name="T4" fmla="*/ 95 w 104"/>
              <a:gd name="T5" fmla="*/ 38 h 55"/>
              <a:gd name="T6" fmla="*/ 2 w 104"/>
              <a:gd name="T7" fmla="*/ 20 h 55"/>
              <a:gd name="T8" fmla="*/ 4 w 104"/>
              <a:gd name="T9" fmla="*/ 15 h 55"/>
            </a:gdLst>
            <a:ahLst/>
            <a:cxnLst>
              <a:cxn ang="0">
                <a:pos x="T0" y="T1"/>
              </a:cxn>
              <a:cxn ang="0">
                <a:pos x="T2" y="T3"/>
              </a:cxn>
              <a:cxn ang="0">
                <a:pos x="T4" y="T5"/>
              </a:cxn>
              <a:cxn ang="0">
                <a:pos x="T6" y="T7"/>
              </a:cxn>
              <a:cxn ang="0">
                <a:pos x="T8" y="T9"/>
              </a:cxn>
            </a:cxnLst>
            <a:rect l="0" t="0" r="r" b="b"/>
            <a:pathLst>
              <a:path w="104" h="55">
                <a:moveTo>
                  <a:pt x="4" y="15"/>
                </a:moveTo>
                <a:cubicBezTo>
                  <a:pt x="15" y="16"/>
                  <a:pt x="35" y="16"/>
                  <a:pt x="65" y="7"/>
                </a:cubicBezTo>
                <a:cubicBezTo>
                  <a:pt x="100" y="0"/>
                  <a:pt x="104" y="26"/>
                  <a:pt x="95" y="38"/>
                </a:cubicBezTo>
                <a:cubicBezTo>
                  <a:pt x="84" y="54"/>
                  <a:pt x="37" y="55"/>
                  <a:pt x="2" y="20"/>
                </a:cubicBezTo>
                <a:cubicBezTo>
                  <a:pt x="0" y="18"/>
                  <a:pt x="2" y="15"/>
                  <a:pt x="4" y="15"/>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nvGrpSpPr>
          <p:cNvPr id="5" name="组合 4"/>
          <p:cNvGrpSpPr/>
          <p:nvPr/>
        </p:nvGrpSpPr>
        <p:grpSpPr>
          <a:xfrm>
            <a:off x="3448050" y="1739265"/>
            <a:ext cx="6196330" cy="3194050"/>
            <a:chOff x="3860800" y="935831"/>
            <a:chExt cx="4537075" cy="3194050"/>
          </a:xfrm>
          <a:solidFill>
            <a:srgbClr val="FFC000"/>
          </a:solidFill>
        </p:grpSpPr>
        <p:sp>
          <p:nvSpPr>
            <p:cNvPr id="193" name="íslîḋê"/>
            <p:cNvSpPr/>
            <p:nvPr/>
          </p:nvSpPr>
          <p:spPr bwMode="auto">
            <a:xfrm>
              <a:off x="3860800" y="935831"/>
              <a:ext cx="4537075" cy="3194050"/>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8" name="íslîḋê"/>
            <p:cNvSpPr/>
            <p:nvPr/>
          </p:nvSpPr>
          <p:spPr bwMode="auto">
            <a:xfrm>
              <a:off x="4069047" y="1027842"/>
              <a:ext cx="4120580" cy="2975643"/>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solidFill>
                <a:schemeClr val="bg2">
                  <a:lumMod val="50000"/>
                </a:schemeClr>
              </a:solidFill>
              <a:prstDash val="lgDash"/>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sp>
        <p:nvSpPr>
          <p:cNvPr id="192" name="íṩlïḑê"/>
          <p:cNvSpPr/>
          <p:nvPr/>
        </p:nvSpPr>
        <p:spPr bwMode="auto">
          <a:xfrm>
            <a:off x="3188335" y="3829685"/>
            <a:ext cx="1867535" cy="838200"/>
          </a:xfrm>
          <a:custGeom>
            <a:avLst/>
            <a:gdLst>
              <a:gd name="T0" fmla="*/ 249 w 264"/>
              <a:gd name="T1" fmla="*/ 79 h 101"/>
              <a:gd name="T2" fmla="*/ 247 w 264"/>
              <a:gd name="T3" fmla="*/ 79 h 101"/>
              <a:gd name="T4" fmla="*/ 248 w 264"/>
              <a:gd name="T5" fmla="*/ 77 h 101"/>
              <a:gd name="T6" fmla="*/ 234 w 264"/>
              <a:gd name="T7" fmla="*/ 63 h 101"/>
              <a:gd name="T8" fmla="*/ 225 w 264"/>
              <a:gd name="T9" fmla="*/ 67 h 101"/>
              <a:gd name="T10" fmla="*/ 213 w 264"/>
              <a:gd name="T11" fmla="*/ 61 h 101"/>
              <a:gd name="T12" fmla="*/ 202 w 264"/>
              <a:gd name="T13" fmla="*/ 67 h 101"/>
              <a:gd name="T14" fmla="*/ 195 w 264"/>
              <a:gd name="T15" fmla="*/ 64 h 101"/>
              <a:gd name="T16" fmla="*/ 195 w 264"/>
              <a:gd name="T17" fmla="*/ 64 h 101"/>
              <a:gd name="T18" fmla="*/ 195 w 264"/>
              <a:gd name="T19" fmla="*/ 63 h 101"/>
              <a:gd name="T20" fmla="*/ 181 w 264"/>
              <a:gd name="T21" fmla="*/ 49 h 101"/>
              <a:gd name="T22" fmla="*/ 173 w 264"/>
              <a:gd name="T23" fmla="*/ 52 h 101"/>
              <a:gd name="T24" fmla="*/ 162 w 264"/>
              <a:gd name="T25" fmla="*/ 43 h 101"/>
              <a:gd name="T26" fmla="*/ 156 w 264"/>
              <a:gd name="T27" fmla="*/ 44 h 101"/>
              <a:gd name="T28" fmla="*/ 156 w 264"/>
              <a:gd name="T29" fmla="*/ 42 h 101"/>
              <a:gd name="T30" fmla="*/ 135 w 264"/>
              <a:gd name="T31" fmla="*/ 20 h 101"/>
              <a:gd name="T32" fmla="*/ 125 w 264"/>
              <a:gd name="T33" fmla="*/ 23 h 101"/>
              <a:gd name="T34" fmla="*/ 100 w 264"/>
              <a:gd name="T35" fmla="*/ 0 h 101"/>
              <a:gd name="T36" fmla="*/ 74 w 264"/>
              <a:gd name="T37" fmla="*/ 25 h 101"/>
              <a:gd name="T38" fmla="*/ 72 w 264"/>
              <a:gd name="T39" fmla="*/ 25 h 101"/>
              <a:gd name="T40" fmla="*/ 53 w 264"/>
              <a:gd name="T41" fmla="*/ 38 h 101"/>
              <a:gd name="T42" fmla="*/ 39 w 264"/>
              <a:gd name="T43" fmla="*/ 53 h 101"/>
              <a:gd name="T44" fmla="*/ 40 w 264"/>
              <a:gd name="T45" fmla="*/ 57 h 101"/>
              <a:gd name="T46" fmla="*/ 34 w 264"/>
              <a:gd name="T47" fmla="*/ 56 h 101"/>
              <a:gd name="T48" fmla="*/ 17 w 264"/>
              <a:gd name="T49" fmla="*/ 73 h 101"/>
              <a:gd name="T50" fmla="*/ 18 w 264"/>
              <a:gd name="T51" fmla="*/ 79 h 101"/>
              <a:gd name="T52" fmla="*/ 16 w 264"/>
              <a:gd name="T53" fmla="*/ 79 h 101"/>
              <a:gd name="T54" fmla="*/ 0 w 264"/>
              <a:gd name="T55" fmla="*/ 90 h 101"/>
              <a:gd name="T56" fmla="*/ 13 w 264"/>
              <a:gd name="T57" fmla="*/ 101 h 101"/>
              <a:gd name="T58" fmla="*/ 13 w 264"/>
              <a:gd name="T59" fmla="*/ 101 h 101"/>
              <a:gd name="T60" fmla="*/ 249 w 264"/>
              <a:gd name="T61" fmla="*/ 101 h 101"/>
              <a:gd name="T62" fmla="*/ 264 w 264"/>
              <a:gd name="T63" fmla="*/ 90 h 101"/>
              <a:gd name="T64" fmla="*/ 249 w 264"/>
              <a:gd name="T65" fmla="*/ 7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4" h="101">
                <a:moveTo>
                  <a:pt x="249" y="79"/>
                </a:moveTo>
                <a:cubicBezTo>
                  <a:pt x="249" y="79"/>
                  <a:pt x="248" y="79"/>
                  <a:pt x="247" y="79"/>
                </a:cubicBezTo>
                <a:cubicBezTo>
                  <a:pt x="248" y="78"/>
                  <a:pt x="248" y="78"/>
                  <a:pt x="248" y="77"/>
                </a:cubicBezTo>
                <a:cubicBezTo>
                  <a:pt x="248" y="69"/>
                  <a:pt x="242" y="63"/>
                  <a:pt x="234" y="63"/>
                </a:cubicBezTo>
                <a:cubicBezTo>
                  <a:pt x="231" y="63"/>
                  <a:pt x="227" y="65"/>
                  <a:pt x="225" y="67"/>
                </a:cubicBezTo>
                <a:cubicBezTo>
                  <a:pt x="222" y="64"/>
                  <a:pt x="218" y="61"/>
                  <a:pt x="213" y="61"/>
                </a:cubicBezTo>
                <a:cubicBezTo>
                  <a:pt x="208" y="61"/>
                  <a:pt x="204" y="63"/>
                  <a:pt x="202" y="67"/>
                </a:cubicBezTo>
                <a:cubicBezTo>
                  <a:pt x="200" y="65"/>
                  <a:pt x="198" y="64"/>
                  <a:pt x="195" y="64"/>
                </a:cubicBezTo>
                <a:cubicBezTo>
                  <a:pt x="195" y="64"/>
                  <a:pt x="195" y="64"/>
                  <a:pt x="195" y="64"/>
                </a:cubicBezTo>
                <a:cubicBezTo>
                  <a:pt x="195" y="64"/>
                  <a:pt x="195" y="63"/>
                  <a:pt x="195" y="63"/>
                </a:cubicBezTo>
                <a:cubicBezTo>
                  <a:pt x="195" y="55"/>
                  <a:pt x="189" y="49"/>
                  <a:pt x="181" y="49"/>
                </a:cubicBezTo>
                <a:cubicBezTo>
                  <a:pt x="178" y="49"/>
                  <a:pt x="175" y="50"/>
                  <a:pt x="173" y="52"/>
                </a:cubicBezTo>
                <a:cubicBezTo>
                  <a:pt x="172" y="47"/>
                  <a:pt x="167" y="43"/>
                  <a:pt x="162" y="43"/>
                </a:cubicBezTo>
                <a:cubicBezTo>
                  <a:pt x="160" y="43"/>
                  <a:pt x="158" y="43"/>
                  <a:pt x="156" y="44"/>
                </a:cubicBezTo>
                <a:cubicBezTo>
                  <a:pt x="156" y="43"/>
                  <a:pt x="156" y="43"/>
                  <a:pt x="156" y="42"/>
                </a:cubicBezTo>
                <a:cubicBezTo>
                  <a:pt x="156" y="30"/>
                  <a:pt x="147" y="20"/>
                  <a:pt x="135" y="20"/>
                </a:cubicBezTo>
                <a:cubicBezTo>
                  <a:pt x="131" y="20"/>
                  <a:pt x="128" y="21"/>
                  <a:pt x="125" y="23"/>
                </a:cubicBezTo>
                <a:cubicBezTo>
                  <a:pt x="124" y="10"/>
                  <a:pt x="113" y="0"/>
                  <a:pt x="100" y="0"/>
                </a:cubicBezTo>
                <a:cubicBezTo>
                  <a:pt x="86" y="0"/>
                  <a:pt x="74" y="11"/>
                  <a:pt x="74" y="25"/>
                </a:cubicBezTo>
                <a:cubicBezTo>
                  <a:pt x="73" y="25"/>
                  <a:pt x="73" y="25"/>
                  <a:pt x="72" y="25"/>
                </a:cubicBezTo>
                <a:cubicBezTo>
                  <a:pt x="63" y="25"/>
                  <a:pt x="56" y="30"/>
                  <a:pt x="53" y="38"/>
                </a:cubicBezTo>
                <a:cubicBezTo>
                  <a:pt x="45" y="39"/>
                  <a:pt x="39" y="45"/>
                  <a:pt x="39" y="53"/>
                </a:cubicBezTo>
                <a:cubicBezTo>
                  <a:pt x="39" y="55"/>
                  <a:pt x="39" y="56"/>
                  <a:pt x="40" y="57"/>
                </a:cubicBezTo>
                <a:cubicBezTo>
                  <a:pt x="38" y="57"/>
                  <a:pt x="36" y="56"/>
                  <a:pt x="34" y="56"/>
                </a:cubicBezTo>
                <a:cubicBezTo>
                  <a:pt x="25" y="56"/>
                  <a:pt x="17" y="64"/>
                  <a:pt x="17" y="73"/>
                </a:cubicBezTo>
                <a:cubicBezTo>
                  <a:pt x="17" y="75"/>
                  <a:pt x="18" y="78"/>
                  <a:pt x="18" y="79"/>
                </a:cubicBezTo>
                <a:cubicBezTo>
                  <a:pt x="18" y="79"/>
                  <a:pt x="17" y="79"/>
                  <a:pt x="16" y="79"/>
                </a:cubicBezTo>
                <a:cubicBezTo>
                  <a:pt x="7" y="79"/>
                  <a:pt x="0" y="84"/>
                  <a:pt x="0" y="90"/>
                </a:cubicBezTo>
                <a:cubicBezTo>
                  <a:pt x="0" y="96"/>
                  <a:pt x="6" y="100"/>
                  <a:pt x="13" y="101"/>
                </a:cubicBezTo>
                <a:cubicBezTo>
                  <a:pt x="13" y="101"/>
                  <a:pt x="13" y="101"/>
                  <a:pt x="13" y="101"/>
                </a:cubicBezTo>
                <a:cubicBezTo>
                  <a:pt x="249" y="101"/>
                  <a:pt x="249" y="101"/>
                  <a:pt x="249" y="101"/>
                </a:cubicBezTo>
                <a:cubicBezTo>
                  <a:pt x="258" y="101"/>
                  <a:pt x="264" y="96"/>
                  <a:pt x="264" y="90"/>
                </a:cubicBezTo>
                <a:cubicBezTo>
                  <a:pt x="264" y="84"/>
                  <a:pt x="258" y="79"/>
                  <a:pt x="249" y="79"/>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025" y="953135"/>
            <a:ext cx="5393690" cy="5393690"/>
          </a:xfrm>
          <a:prstGeom prst="rect">
            <a:avLst/>
          </a:prstGeom>
        </p:spPr>
      </p:pic>
      <p:grpSp>
        <p:nvGrpSpPr>
          <p:cNvPr id="202" name="组合 201"/>
          <p:cNvGrpSpPr/>
          <p:nvPr/>
        </p:nvGrpSpPr>
        <p:grpSpPr>
          <a:xfrm rot="655449" flipH="1">
            <a:off x="8272657" y="453052"/>
            <a:ext cx="2794195" cy="1198492"/>
            <a:chOff x="8481675" y="312568"/>
            <a:chExt cx="2794195" cy="1198492"/>
          </a:xfrm>
        </p:grpSpPr>
        <p:grpSp>
          <p:nvGrpSpPr>
            <p:cNvPr id="203" name="组合 202"/>
            <p:cNvGrpSpPr/>
            <p:nvPr/>
          </p:nvGrpSpPr>
          <p:grpSpPr>
            <a:xfrm rot="20429265">
              <a:off x="10270612" y="312568"/>
              <a:ext cx="1005258" cy="785019"/>
              <a:chOff x="14839168" y="-2852977"/>
              <a:chExt cx="1912938" cy="1493838"/>
            </a:xfrm>
          </p:grpSpPr>
          <p:sp>
            <p:nvSpPr>
              <p:cNvPr id="210" name="iṧ1íďe"/>
              <p:cNvSpPr/>
              <p:nvPr/>
            </p:nvSpPr>
            <p:spPr bwMode="auto">
              <a:xfrm>
                <a:off x="14997918" y="-2294177"/>
                <a:ext cx="257175" cy="96838"/>
              </a:xfrm>
              <a:custGeom>
                <a:avLst/>
                <a:gdLst>
                  <a:gd name="T0" fmla="*/ 73 w 74"/>
                  <a:gd name="T1" fmla="*/ 21 h 28"/>
                  <a:gd name="T2" fmla="*/ 70 w 74"/>
                  <a:gd name="T3" fmla="*/ 23 h 28"/>
                  <a:gd name="T4" fmla="*/ 61 w 74"/>
                  <a:gd name="T5" fmla="*/ 26 h 28"/>
                  <a:gd name="T6" fmla="*/ 48 w 74"/>
                  <a:gd name="T7" fmla="*/ 28 h 28"/>
                  <a:gd name="T8" fmla="*/ 33 w 74"/>
                  <a:gd name="T9" fmla="*/ 26 h 28"/>
                  <a:gd name="T10" fmla="*/ 26 w 74"/>
                  <a:gd name="T11" fmla="*/ 24 h 28"/>
                  <a:gd name="T12" fmla="*/ 19 w 74"/>
                  <a:gd name="T13" fmla="*/ 21 h 28"/>
                  <a:gd name="T14" fmla="*/ 9 w 74"/>
                  <a:gd name="T15" fmla="*/ 13 h 28"/>
                  <a:gd name="T16" fmla="*/ 3 w 74"/>
                  <a:gd name="T17" fmla="*/ 6 h 28"/>
                  <a:gd name="T18" fmla="*/ 1 w 74"/>
                  <a:gd name="T19" fmla="*/ 3 h 28"/>
                  <a:gd name="T20" fmla="*/ 1 w 74"/>
                  <a:gd name="T21" fmla="*/ 3 h 28"/>
                  <a:gd name="T22" fmla="*/ 1 w 74"/>
                  <a:gd name="T23" fmla="*/ 1 h 28"/>
                  <a:gd name="T24" fmla="*/ 3 w 74"/>
                  <a:gd name="T25" fmla="*/ 1 h 28"/>
                  <a:gd name="T26" fmla="*/ 5 w 74"/>
                  <a:gd name="T27" fmla="*/ 4 h 28"/>
                  <a:gd name="T28" fmla="*/ 11 w 74"/>
                  <a:gd name="T29" fmla="*/ 10 h 28"/>
                  <a:gd name="T30" fmla="*/ 21 w 74"/>
                  <a:gd name="T31" fmla="*/ 17 h 28"/>
                  <a:gd name="T32" fmla="*/ 27 w 74"/>
                  <a:gd name="T33" fmla="*/ 20 h 28"/>
                  <a:gd name="T34" fmla="*/ 34 w 74"/>
                  <a:gd name="T35" fmla="*/ 22 h 28"/>
                  <a:gd name="T36" fmla="*/ 41 w 74"/>
                  <a:gd name="T37" fmla="*/ 24 h 28"/>
                  <a:gd name="T38" fmla="*/ 48 w 74"/>
                  <a:gd name="T39" fmla="*/ 24 h 28"/>
                  <a:gd name="T40" fmla="*/ 60 w 74"/>
                  <a:gd name="T41" fmla="*/ 23 h 28"/>
                  <a:gd name="T42" fmla="*/ 69 w 74"/>
                  <a:gd name="T43" fmla="*/ 21 h 28"/>
                  <a:gd name="T44" fmla="*/ 72 w 74"/>
                  <a:gd name="T45" fmla="*/ 19 h 28"/>
                  <a:gd name="T46" fmla="*/ 74 w 74"/>
                  <a:gd name="T47" fmla="*/ 20 h 28"/>
                  <a:gd name="T48" fmla="*/ 73 w 74"/>
                  <a:gd name="T49"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28">
                    <a:moveTo>
                      <a:pt x="73" y="21"/>
                    </a:moveTo>
                    <a:cubicBezTo>
                      <a:pt x="73" y="21"/>
                      <a:pt x="72" y="22"/>
                      <a:pt x="70" y="23"/>
                    </a:cubicBezTo>
                    <a:cubicBezTo>
                      <a:pt x="68" y="24"/>
                      <a:pt x="65" y="25"/>
                      <a:pt x="61" y="26"/>
                    </a:cubicBezTo>
                    <a:cubicBezTo>
                      <a:pt x="57" y="27"/>
                      <a:pt x="53" y="28"/>
                      <a:pt x="48" y="28"/>
                    </a:cubicBezTo>
                    <a:cubicBezTo>
                      <a:pt x="43" y="28"/>
                      <a:pt x="38" y="28"/>
                      <a:pt x="33" y="26"/>
                    </a:cubicBezTo>
                    <a:cubicBezTo>
                      <a:pt x="31" y="26"/>
                      <a:pt x="28" y="25"/>
                      <a:pt x="26" y="24"/>
                    </a:cubicBezTo>
                    <a:cubicBezTo>
                      <a:pt x="24" y="23"/>
                      <a:pt x="21" y="22"/>
                      <a:pt x="19" y="21"/>
                    </a:cubicBezTo>
                    <a:cubicBezTo>
                      <a:pt x="15" y="18"/>
                      <a:pt x="12" y="15"/>
                      <a:pt x="9" y="13"/>
                    </a:cubicBezTo>
                    <a:cubicBezTo>
                      <a:pt x="6" y="10"/>
                      <a:pt x="4" y="7"/>
                      <a:pt x="3" y="6"/>
                    </a:cubicBezTo>
                    <a:cubicBezTo>
                      <a:pt x="2" y="4"/>
                      <a:pt x="1" y="3"/>
                      <a:pt x="1" y="3"/>
                    </a:cubicBezTo>
                    <a:cubicBezTo>
                      <a:pt x="1" y="3"/>
                      <a:pt x="1" y="3"/>
                      <a:pt x="1" y="3"/>
                    </a:cubicBezTo>
                    <a:cubicBezTo>
                      <a:pt x="0" y="2"/>
                      <a:pt x="1" y="1"/>
                      <a:pt x="1" y="1"/>
                    </a:cubicBezTo>
                    <a:cubicBezTo>
                      <a:pt x="2" y="0"/>
                      <a:pt x="3" y="1"/>
                      <a:pt x="3" y="1"/>
                    </a:cubicBezTo>
                    <a:cubicBezTo>
                      <a:pt x="3" y="1"/>
                      <a:pt x="4" y="2"/>
                      <a:pt x="5" y="4"/>
                    </a:cubicBezTo>
                    <a:cubicBezTo>
                      <a:pt x="6" y="5"/>
                      <a:pt x="9" y="8"/>
                      <a:pt x="11" y="10"/>
                    </a:cubicBezTo>
                    <a:cubicBezTo>
                      <a:pt x="14" y="12"/>
                      <a:pt x="17" y="15"/>
                      <a:pt x="21" y="17"/>
                    </a:cubicBezTo>
                    <a:cubicBezTo>
                      <a:pt x="23" y="18"/>
                      <a:pt x="25" y="19"/>
                      <a:pt x="27" y="20"/>
                    </a:cubicBezTo>
                    <a:cubicBezTo>
                      <a:pt x="30" y="21"/>
                      <a:pt x="32" y="22"/>
                      <a:pt x="34" y="22"/>
                    </a:cubicBezTo>
                    <a:cubicBezTo>
                      <a:pt x="37" y="23"/>
                      <a:pt x="39" y="23"/>
                      <a:pt x="41" y="24"/>
                    </a:cubicBezTo>
                    <a:cubicBezTo>
                      <a:pt x="44" y="24"/>
                      <a:pt x="46" y="24"/>
                      <a:pt x="48" y="24"/>
                    </a:cubicBezTo>
                    <a:cubicBezTo>
                      <a:pt x="53" y="24"/>
                      <a:pt x="57" y="24"/>
                      <a:pt x="60" y="23"/>
                    </a:cubicBezTo>
                    <a:cubicBezTo>
                      <a:pt x="64" y="22"/>
                      <a:pt x="67" y="21"/>
                      <a:pt x="69" y="21"/>
                    </a:cubicBezTo>
                    <a:cubicBezTo>
                      <a:pt x="71" y="20"/>
                      <a:pt x="72" y="19"/>
                      <a:pt x="72" y="19"/>
                    </a:cubicBezTo>
                    <a:cubicBezTo>
                      <a:pt x="73" y="19"/>
                      <a:pt x="73" y="19"/>
                      <a:pt x="74" y="20"/>
                    </a:cubicBezTo>
                    <a:cubicBezTo>
                      <a:pt x="74" y="20"/>
                      <a:pt x="74" y="21"/>
                      <a:pt x="73" y="21"/>
                    </a:cubicBez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1" name="íš1íďè"/>
              <p:cNvSpPr/>
              <p:nvPr/>
            </p:nvSpPr>
            <p:spPr bwMode="auto">
              <a:xfrm>
                <a:off x="14977280" y="-2308464"/>
                <a:ext cx="20638" cy="17463"/>
              </a:xfrm>
              <a:custGeom>
                <a:avLst/>
                <a:gdLst>
                  <a:gd name="T0" fmla="*/ 6 w 6"/>
                  <a:gd name="T1" fmla="*/ 2 h 5"/>
                  <a:gd name="T2" fmla="*/ 5 w 6"/>
                  <a:gd name="T3" fmla="*/ 3 h 5"/>
                  <a:gd name="T4" fmla="*/ 4 w 6"/>
                  <a:gd name="T5" fmla="*/ 4 h 5"/>
                  <a:gd name="T6" fmla="*/ 1 w 6"/>
                  <a:gd name="T7" fmla="*/ 4 h 5"/>
                  <a:gd name="T8" fmla="*/ 1 w 6"/>
                  <a:gd name="T9" fmla="*/ 1 h 5"/>
                  <a:gd name="T10" fmla="*/ 1 w 6"/>
                  <a:gd name="T11" fmla="*/ 1 h 5"/>
                  <a:gd name="T12" fmla="*/ 1 w 6"/>
                  <a:gd name="T13" fmla="*/ 1 h 5"/>
                  <a:gd name="T14" fmla="*/ 4 w 6"/>
                  <a:gd name="T15" fmla="*/ 0 h 5"/>
                  <a:gd name="T16" fmla="*/ 6 w 6"/>
                  <a:gd name="T17" fmla="*/ 1 h 5"/>
                  <a:gd name="T18" fmla="*/ 6 w 6"/>
                  <a:gd name="T19" fmla="*/ 2 h 5"/>
                  <a:gd name="T20" fmla="*/ 4 w 6"/>
                  <a:gd name="T21" fmla="*/ 4 h 5"/>
                  <a:gd name="T22" fmla="*/ 1 w 6"/>
                  <a:gd name="T23" fmla="*/ 1 h 5"/>
                  <a:gd name="T24" fmla="*/ 3 w 6"/>
                  <a:gd name="T25" fmla="*/ 0 h 5"/>
                  <a:gd name="T26" fmla="*/ 4 w 6"/>
                  <a:gd name="T27" fmla="*/ 0 h 5"/>
                  <a:gd name="T28" fmla="*/ 6 w 6"/>
                  <a:gd name="T29" fmla="*/ 1 h 5"/>
                  <a:gd name="T30" fmla="*/ 6 w 6"/>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5">
                    <a:moveTo>
                      <a:pt x="6" y="2"/>
                    </a:moveTo>
                    <a:cubicBezTo>
                      <a:pt x="5" y="2"/>
                      <a:pt x="5" y="3"/>
                      <a:pt x="5" y="3"/>
                    </a:cubicBezTo>
                    <a:cubicBezTo>
                      <a:pt x="5" y="4"/>
                      <a:pt x="4" y="4"/>
                      <a:pt x="4" y="4"/>
                    </a:cubicBezTo>
                    <a:cubicBezTo>
                      <a:pt x="3" y="5"/>
                      <a:pt x="2" y="5"/>
                      <a:pt x="1" y="4"/>
                    </a:cubicBezTo>
                    <a:cubicBezTo>
                      <a:pt x="0" y="4"/>
                      <a:pt x="0" y="2"/>
                      <a:pt x="1" y="1"/>
                    </a:cubicBezTo>
                    <a:cubicBezTo>
                      <a:pt x="1" y="1"/>
                      <a:pt x="1" y="1"/>
                      <a:pt x="1" y="1"/>
                    </a:cubicBezTo>
                    <a:cubicBezTo>
                      <a:pt x="1" y="1"/>
                      <a:pt x="1" y="1"/>
                      <a:pt x="1" y="1"/>
                    </a:cubicBezTo>
                    <a:cubicBezTo>
                      <a:pt x="2" y="0"/>
                      <a:pt x="3" y="0"/>
                      <a:pt x="4" y="0"/>
                    </a:cubicBezTo>
                    <a:cubicBezTo>
                      <a:pt x="5" y="0"/>
                      <a:pt x="6" y="0"/>
                      <a:pt x="6" y="1"/>
                    </a:cubicBezTo>
                    <a:cubicBezTo>
                      <a:pt x="6" y="2"/>
                      <a:pt x="6" y="2"/>
                      <a:pt x="6" y="2"/>
                    </a:cubicBezTo>
                    <a:cubicBezTo>
                      <a:pt x="5" y="3"/>
                      <a:pt x="5" y="3"/>
                      <a:pt x="4" y="4"/>
                    </a:cubicBezTo>
                    <a:cubicBezTo>
                      <a:pt x="1" y="1"/>
                      <a:pt x="1" y="1"/>
                      <a:pt x="1" y="1"/>
                    </a:cubicBezTo>
                    <a:cubicBezTo>
                      <a:pt x="2" y="1"/>
                      <a:pt x="2" y="0"/>
                      <a:pt x="3" y="0"/>
                    </a:cubicBezTo>
                    <a:cubicBezTo>
                      <a:pt x="3" y="0"/>
                      <a:pt x="4" y="0"/>
                      <a:pt x="4" y="0"/>
                    </a:cubicBezTo>
                    <a:cubicBezTo>
                      <a:pt x="5"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2" name="ïṣḻîdê"/>
              <p:cNvSpPr/>
              <p:nvPr/>
            </p:nvSpPr>
            <p:spPr bwMode="auto">
              <a:xfrm>
                <a:off x="15601168" y="-2852977"/>
                <a:ext cx="496888" cy="558800"/>
              </a:xfrm>
              <a:custGeom>
                <a:avLst/>
                <a:gdLst>
                  <a:gd name="T0" fmla="*/ 143 w 143"/>
                  <a:gd name="T1" fmla="*/ 140 h 161"/>
                  <a:gd name="T2" fmla="*/ 20 w 143"/>
                  <a:gd name="T3" fmla="*/ 9 h 161"/>
                  <a:gd name="T4" fmla="*/ 29 w 143"/>
                  <a:gd name="T5" fmla="*/ 79 h 161"/>
                  <a:gd name="T6" fmla="*/ 61 w 143"/>
                  <a:gd name="T7" fmla="*/ 161 h 161"/>
                  <a:gd name="T8" fmla="*/ 143 w 143"/>
                  <a:gd name="T9" fmla="*/ 140 h 161"/>
                </a:gdLst>
                <a:ahLst/>
                <a:cxnLst>
                  <a:cxn ang="0">
                    <a:pos x="T0" y="T1"/>
                  </a:cxn>
                  <a:cxn ang="0">
                    <a:pos x="T2" y="T3"/>
                  </a:cxn>
                  <a:cxn ang="0">
                    <a:pos x="T4" y="T5"/>
                  </a:cxn>
                  <a:cxn ang="0">
                    <a:pos x="T6" y="T7"/>
                  </a:cxn>
                  <a:cxn ang="0">
                    <a:pos x="T8" y="T9"/>
                  </a:cxn>
                </a:cxnLst>
                <a:rect l="0" t="0" r="r" b="b"/>
                <a:pathLst>
                  <a:path w="143" h="161">
                    <a:moveTo>
                      <a:pt x="143" y="140"/>
                    </a:moveTo>
                    <a:cubicBezTo>
                      <a:pt x="143" y="140"/>
                      <a:pt x="46" y="0"/>
                      <a:pt x="20" y="9"/>
                    </a:cubicBezTo>
                    <a:cubicBezTo>
                      <a:pt x="20" y="9"/>
                      <a:pt x="0" y="16"/>
                      <a:pt x="29" y="79"/>
                    </a:cubicBezTo>
                    <a:cubicBezTo>
                      <a:pt x="61" y="161"/>
                      <a:pt x="61" y="161"/>
                      <a:pt x="61" y="161"/>
                    </a:cubicBezTo>
                    <a:lnTo>
                      <a:pt x="143" y="14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3" name="iṡliḑê"/>
              <p:cNvSpPr/>
              <p:nvPr/>
            </p:nvSpPr>
            <p:spPr bwMode="auto">
              <a:xfrm>
                <a:off x="14839168" y="-2437052"/>
                <a:ext cx="1912938" cy="612775"/>
              </a:xfrm>
              <a:custGeom>
                <a:avLst/>
                <a:gdLst>
                  <a:gd name="T0" fmla="*/ 13 w 552"/>
                  <a:gd name="T1" fmla="*/ 148 h 177"/>
                  <a:gd name="T2" fmla="*/ 338 w 552"/>
                  <a:gd name="T3" fmla="*/ 19 h 177"/>
                  <a:gd name="T4" fmla="*/ 461 w 552"/>
                  <a:gd name="T5" fmla="*/ 18 h 177"/>
                  <a:gd name="T6" fmla="*/ 521 w 552"/>
                  <a:gd name="T7" fmla="*/ 42 h 177"/>
                  <a:gd name="T8" fmla="*/ 509 w 552"/>
                  <a:gd name="T9" fmla="*/ 98 h 177"/>
                  <a:gd name="T10" fmla="*/ 28 w 552"/>
                  <a:gd name="T11" fmla="*/ 164 h 177"/>
                  <a:gd name="T12" fmla="*/ 13 w 552"/>
                  <a:gd name="T13" fmla="*/ 148 h 177"/>
                </a:gdLst>
                <a:ahLst/>
                <a:cxnLst>
                  <a:cxn ang="0">
                    <a:pos x="T0" y="T1"/>
                  </a:cxn>
                  <a:cxn ang="0">
                    <a:pos x="T2" y="T3"/>
                  </a:cxn>
                  <a:cxn ang="0">
                    <a:pos x="T4" y="T5"/>
                  </a:cxn>
                  <a:cxn ang="0">
                    <a:pos x="T6" y="T7"/>
                  </a:cxn>
                  <a:cxn ang="0">
                    <a:pos x="T8" y="T9"/>
                  </a:cxn>
                  <a:cxn ang="0">
                    <a:pos x="T10" y="T11"/>
                  </a:cxn>
                  <a:cxn ang="0">
                    <a:pos x="T12" y="T13"/>
                  </a:cxn>
                </a:cxnLst>
                <a:rect l="0" t="0" r="r" b="b"/>
                <a:pathLst>
                  <a:path w="552" h="177">
                    <a:moveTo>
                      <a:pt x="13" y="148"/>
                    </a:moveTo>
                    <a:cubicBezTo>
                      <a:pt x="13" y="148"/>
                      <a:pt x="235" y="43"/>
                      <a:pt x="338" y="19"/>
                    </a:cubicBezTo>
                    <a:cubicBezTo>
                      <a:pt x="338" y="19"/>
                      <a:pt x="421" y="0"/>
                      <a:pt x="461" y="18"/>
                    </a:cubicBezTo>
                    <a:cubicBezTo>
                      <a:pt x="461" y="18"/>
                      <a:pt x="503" y="35"/>
                      <a:pt x="521" y="42"/>
                    </a:cubicBezTo>
                    <a:cubicBezTo>
                      <a:pt x="539" y="49"/>
                      <a:pt x="552" y="78"/>
                      <a:pt x="509" y="98"/>
                    </a:cubicBezTo>
                    <a:cubicBezTo>
                      <a:pt x="465" y="117"/>
                      <a:pt x="299" y="177"/>
                      <a:pt x="28" y="164"/>
                    </a:cubicBezTo>
                    <a:cubicBezTo>
                      <a:pt x="28" y="164"/>
                      <a:pt x="0" y="165"/>
                      <a:pt x="13" y="148"/>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4" name="ïṧļïde"/>
              <p:cNvSpPr/>
              <p:nvPr/>
            </p:nvSpPr>
            <p:spPr bwMode="auto">
              <a:xfrm>
                <a:off x="15542430" y="-1959214"/>
                <a:ext cx="603250" cy="600075"/>
              </a:xfrm>
              <a:custGeom>
                <a:avLst/>
                <a:gdLst>
                  <a:gd name="T0" fmla="*/ 174 w 174"/>
                  <a:gd name="T1" fmla="*/ 0 h 173"/>
                  <a:gd name="T2" fmla="*/ 34 w 174"/>
                  <a:gd name="T3" fmla="*/ 156 h 173"/>
                  <a:gd name="T4" fmla="*/ 0 w 174"/>
                  <a:gd name="T5" fmla="*/ 155 h 173"/>
                  <a:gd name="T6" fmla="*/ 42 w 174"/>
                  <a:gd name="T7" fmla="*/ 21 h 173"/>
                  <a:gd name="T8" fmla="*/ 174 w 174"/>
                  <a:gd name="T9" fmla="*/ 0 h 173"/>
                </a:gdLst>
                <a:ahLst/>
                <a:cxnLst>
                  <a:cxn ang="0">
                    <a:pos x="T0" y="T1"/>
                  </a:cxn>
                  <a:cxn ang="0">
                    <a:pos x="T2" y="T3"/>
                  </a:cxn>
                  <a:cxn ang="0">
                    <a:pos x="T4" y="T5"/>
                  </a:cxn>
                  <a:cxn ang="0">
                    <a:pos x="T6" y="T7"/>
                  </a:cxn>
                  <a:cxn ang="0">
                    <a:pos x="T8" y="T9"/>
                  </a:cxn>
                </a:cxnLst>
                <a:rect l="0" t="0" r="r" b="b"/>
                <a:pathLst>
                  <a:path w="174" h="173">
                    <a:moveTo>
                      <a:pt x="174" y="0"/>
                    </a:moveTo>
                    <a:cubicBezTo>
                      <a:pt x="174" y="0"/>
                      <a:pt x="61" y="144"/>
                      <a:pt x="34" y="156"/>
                    </a:cubicBezTo>
                    <a:cubicBezTo>
                      <a:pt x="34" y="156"/>
                      <a:pt x="11" y="173"/>
                      <a:pt x="0" y="155"/>
                    </a:cubicBezTo>
                    <a:cubicBezTo>
                      <a:pt x="42" y="21"/>
                      <a:pt x="42" y="21"/>
                      <a:pt x="42" y="21"/>
                    </a:cubicBezTo>
                    <a:lnTo>
                      <a:pt x="174"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5" name="iṥḻîḋê"/>
              <p:cNvSpPr/>
              <p:nvPr/>
            </p:nvSpPr>
            <p:spPr bwMode="auto">
              <a:xfrm>
                <a:off x="14856630" y="-2343389"/>
                <a:ext cx="304800" cy="404813"/>
              </a:xfrm>
              <a:custGeom>
                <a:avLst/>
                <a:gdLst>
                  <a:gd name="T0" fmla="*/ 192 w 192"/>
                  <a:gd name="T1" fmla="*/ 190 h 255"/>
                  <a:gd name="T2" fmla="*/ 45 w 192"/>
                  <a:gd name="T3" fmla="*/ 0 h 255"/>
                  <a:gd name="T4" fmla="*/ 0 w 192"/>
                  <a:gd name="T5" fmla="*/ 9 h 255"/>
                  <a:gd name="T6" fmla="*/ 43 w 192"/>
                  <a:gd name="T7" fmla="*/ 255 h 255"/>
                  <a:gd name="T8" fmla="*/ 192 w 192"/>
                  <a:gd name="T9" fmla="*/ 190 h 255"/>
                </a:gdLst>
                <a:ahLst/>
                <a:cxnLst>
                  <a:cxn ang="0">
                    <a:pos x="T0" y="T1"/>
                  </a:cxn>
                  <a:cxn ang="0">
                    <a:pos x="T2" y="T3"/>
                  </a:cxn>
                  <a:cxn ang="0">
                    <a:pos x="T4" y="T5"/>
                  </a:cxn>
                  <a:cxn ang="0">
                    <a:pos x="T6" y="T7"/>
                  </a:cxn>
                  <a:cxn ang="0">
                    <a:pos x="T8" y="T9"/>
                  </a:cxn>
                </a:cxnLst>
                <a:rect l="0" t="0" r="r" b="b"/>
                <a:pathLst>
                  <a:path w="192" h="255">
                    <a:moveTo>
                      <a:pt x="192" y="190"/>
                    </a:moveTo>
                    <a:lnTo>
                      <a:pt x="45" y="0"/>
                    </a:lnTo>
                    <a:lnTo>
                      <a:pt x="0" y="9"/>
                    </a:lnTo>
                    <a:lnTo>
                      <a:pt x="43" y="255"/>
                    </a:lnTo>
                    <a:lnTo>
                      <a:pt x="192" y="19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6" name="íşlîdè"/>
              <p:cNvSpPr/>
              <p:nvPr/>
            </p:nvSpPr>
            <p:spPr bwMode="auto">
              <a:xfrm>
                <a:off x="14959818" y="-1927464"/>
                <a:ext cx="207963" cy="419100"/>
              </a:xfrm>
              <a:custGeom>
                <a:avLst/>
                <a:gdLst>
                  <a:gd name="T0" fmla="*/ 60 w 60"/>
                  <a:gd name="T1" fmla="*/ 0 h 121"/>
                  <a:gd name="T2" fmla="*/ 30 w 60"/>
                  <a:gd name="T3" fmla="*/ 109 h 121"/>
                  <a:gd name="T4" fmla="*/ 7 w 60"/>
                  <a:gd name="T5" fmla="*/ 96 h 121"/>
                  <a:gd name="T6" fmla="*/ 0 w 60"/>
                  <a:gd name="T7" fmla="*/ 11 h 121"/>
                  <a:gd name="T8" fmla="*/ 60 w 60"/>
                  <a:gd name="T9" fmla="*/ 0 h 121"/>
                </a:gdLst>
                <a:ahLst/>
                <a:cxnLst>
                  <a:cxn ang="0">
                    <a:pos x="T0" y="T1"/>
                  </a:cxn>
                  <a:cxn ang="0">
                    <a:pos x="T2" y="T3"/>
                  </a:cxn>
                  <a:cxn ang="0">
                    <a:pos x="T4" y="T5"/>
                  </a:cxn>
                  <a:cxn ang="0">
                    <a:pos x="T6" y="T7"/>
                  </a:cxn>
                  <a:cxn ang="0">
                    <a:pos x="T8" y="T9"/>
                  </a:cxn>
                </a:cxnLst>
                <a:rect l="0" t="0" r="r" b="b"/>
                <a:pathLst>
                  <a:path w="60" h="121">
                    <a:moveTo>
                      <a:pt x="60" y="0"/>
                    </a:moveTo>
                    <a:cubicBezTo>
                      <a:pt x="30" y="109"/>
                      <a:pt x="30" y="109"/>
                      <a:pt x="30" y="109"/>
                    </a:cubicBezTo>
                    <a:cubicBezTo>
                      <a:pt x="30" y="109"/>
                      <a:pt x="13" y="121"/>
                      <a:pt x="7" y="96"/>
                    </a:cubicBezTo>
                    <a:cubicBezTo>
                      <a:pt x="0" y="11"/>
                      <a:pt x="0" y="11"/>
                      <a:pt x="0" y="11"/>
                    </a:cubicBezTo>
                    <a:lnTo>
                      <a:pt x="60"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7" name="îṣļîḑé"/>
              <p:cNvSpPr/>
              <p:nvPr/>
            </p:nvSpPr>
            <p:spPr bwMode="auto">
              <a:xfrm>
                <a:off x="16288555" y="-2378314"/>
                <a:ext cx="231775" cy="152400"/>
              </a:xfrm>
              <a:custGeom>
                <a:avLst/>
                <a:gdLst>
                  <a:gd name="T0" fmla="*/ 67 w 67"/>
                  <a:gd name="T1" fmla="*/ 11 h 44"/>
                  <a:gd name="T2" fmla="*/ 7 w 67"/>
                  <a:gd name="T3" fmla="*/ 44 h 44"/>
                  <a:gd name="T4" fmla="*/ 0 w 67"/>
                  <a:gd name="T5" fmla="*/ 22 h 44"/>
                  <a:gd name="T6" fmla="*/ 38 w 67"/>
                  <a:gd name="T7" fmla="*/ 0 h 44"/>
                  <a:gd name="T8" fmla="*/ 67 w 67"/>
                  <a:gd name="T9" fmla="*/ 11 h 44"/>
                </a:gdLst>
                <a:ahLst/>
                <a:cxnLst>
                  <a:cxn ang="0">
                    <a:pos x="T0" y="T1"/>
                  </a:cxn>
                  <a:cxn ang="0">
                    <a:pos x="T2" y="T3"/>
                  </a:cxn>
                  <a:cxn ang="0">
                    <a:pos x="T4" y="T5"/>
                  </a:cxn>
                  <a:cxn ang="0">
                    <a:pos x="T6" y="T7"/>
                  </a:cxn>
                  <a:cxn ang="0">
                    <a:pos x="T8" y="T9"/>
                  </a:cxn>
                </a:cxnLst>
                <a:rect l="0" t="0" r="r" b="b"/>
                <a:pathLst>
                  <a:path w="67" h="44">
                    <a:moveTo>
                      <a:pt x="67" y="11"/>
                    </a:moveTo>
                    <a:cubicBezTo>
                      <a:pt x="67" y="11"/>
                      <a:pt x="41" y="35"/>
                      <a:pt x="7" y="44"/>
                    </a:cubicBezTo>
                    <a:cubicBezTo>
                      <a:pt x="0" y="22"/>
                      <a:pt x="0" y="22"/>
                      <a:pt x="0" y="22"/>
                    </a:cubicBezTo>
                    <a:cubicBezTo>
                      <a:pt x="0" y="22"/>
                      <a:pt x="22" y="15"/>
                      <a:pt x="38" y="0"/>
                    </a:cubicBezTo>
                    <a:lnTo>
                      <a:pt x="67" y="11"/>
                    </a:ln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8" name="is1idè"/>
              <p:cNvSpPr/>
              <p:nvPr/>
            </p:nvSpPr>
            <p:spPr bwMode="auto">
              <a:xfrm>
                <a:off x="15969468" y="-2205277"/>
                <a:ext cx="117475" cy="122238"/>
              </a:xfrm>
              <a:custGeom>
                <a:avLst/>
                <a:gdLst>
                  <a:gd name="T0" fmla="*/ 33 w 34"/>
                  <a:gd name="T1" fmla="*/ 15 h 35"/>
                  <a:gd name="T2" fmla="*/ 20 w 34"/>
                  <a:gd name="T3" fmla="*/ 33 h 35"/>
                  <a:gd name="T4" fmla="*/ 1 w 34"/>
                  <a:gd name="T5" fmla="*/ 20 h 35"/>
                  <a:gd name="T6" fmla="*/ 14 w 34"/>
                  <a:gd name="T7" fmla="*/ 2 h 35"/>
                  <a:gd name="T8" fmla="*/ 33 w 34"/>
                  <a:gd name="T9" fmla="*/ 15 h 35"/>
                </a:gdLst>
                <a:ahLst/>
                <a:cxnLst>
                  <a:cxn ang="0">
                    <a:pos x="T0" y="T1"/>
                  </a:cxn>
                  <a:cxn ang="0">
                    <a:pos x="T2" y="T3"/>
                  </a:cxn>
                  <a:cxn ang="0">
                    <a:pos x="T4" y="T5"/>
                  </a:cxn>
                  <a:cxn ang="0">
                    <a:pos x="T6" y="T7"/>
                  </a:cxn>
                  <a:cxn ang="0">
                    <a:pos x="T8" y="T9"/>
                  </a:cxn>
                </a:cxnLst>
                <a:rect l="0" t="0" r="r" b="b"/>
                <a:pathLst>
                  <a:path w="34" h="35">
                    <a:moveTo>
                      <a:pt x="33" y="15"/>
                    </a:moveTo>
                    <a:cubicBezTo>
                      <a:pt x="34" y="23"/>
                      <a:pt x="28" y="32"/>
                      <a:pt x="20" y="33"/>
                    </a:cubicBezTo>
                    <a:cubicBezTo>
                      <a:pt x="11" y="35"/>
                      <a:pt x="3" y="29"/>
                      <a:pt x="1" y="20"/>
                    </a:cubicBezTo>
                    <a:cubicBezTo>
                      <a:pt x="0" y="12"/>
                      <a:pt x="5" y="3"/>
                      <a:pt x="14" y="2"/>
                    </a:cubicBezTo>
                    <a:cubicBezTo>
                      <a:pt x="23" y="0"/>
                      <a:pt x="31" y="6"/>
                      <a:pt x="33" y="15"/>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9" name="íṧlïde"/>
              <p:cNvSpPr/>
              <p:nvPr/>
            </p:nvSpPr>
            <p:spPr bwMode="auto">
              <a:xfrm>
                <a:off x="15715468" y="-2146539"/>
                <a:ext cx="122238" cy="122238"/>
              </a:xfrm>
              <a:custGeom>
                <a:avLst/>
                <a:gdLst>
                  <a:gd name="T0" fmla="*/ 33 w 35"/>
                  <a:gd name="T1" fmla="*/ 14 h 35"/>
                  <a:gd name="T2" fmla="*/ 20 w 35"/>
                  <a:gd name="T3" fmla="*/ 33 h 35"/>
                  <a:gd name="T4" fmla="*/ 1 w 35"/>
                  <a:gd name="T5" fmla="*/ 20 h 35"/>
                  <a:gd name="T6" fmla="*/ 15 w 35"/>
                  <a:gd name="T7" fmla="*/ 1 h 35"/>
                  <a:gd name="T8" fmla="*/ 33 w 35"/>
                  <a:gd name="T9" fmla="*/ 14 h 35"/>
                </a:gdLst>
                <a:ahLst/>
                <a:cxnLst>
                  <a:cxn ang="0">
                    <a:pos x="T0" y="T1"/>
                  </a:cxn>
                  <a:cxn ang="0">
                    <a:pos x="T2" y="T3"/>
                  </a:cxn>
                  <a:cxn ang="0">
                    <a:pos x="T4" y="T5"/>
                  </a:cxn>
                  <a:cxn ang="0">
                    <a:pos x="T6" y="T7"/>
                  </a:cxn>
                  <a:cxn ang="0">
                    <a:pos x="T8" y="T9"/>
                  </a:cxn>
                </a:cxnLst>
                <a:rect l="0" t="0" r="r" b="b"/>
                <a:pathLst>
                  <a:path w="35" h="35">
                    <a:moveTo>
                      <a:pt x="33" y="14"/>
                    </a:moveTo>
                    <a:cubicBezTo>
                      <a:pt x="35" y="23"/>
                      <a:pt x="29" y="32"/>
                      <a:pt x="20" y="33"/>
                    </a:cubicBezTo>
                    <a:cubicBezTo>
                      <a:pt x="11" y="35"/>
                      <a:pt x="3" y="29"/>
                      <a:pt x="1" y="20"/>
                    </a:cubicBezTo>
                    <a:cubicBezTo>
                      <a:pt x="0" y="11"/>
                      <a:pt x="6" y="3"/>
                      <a:pt x="15" y="1"/>
                    </a:cubicBezTo>
                    <a:cubicBezTo>
                      <a:pt x="23" y="0"/>
                      <a:pt x="32"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0" name="îṧlîḋe"/>
              <p:cNvSpPr/>
              <p:nvPr/>
            </p:nvSpPr>
            <p:spPr bwMode="auto">
              <a:xfrm>
                <a:off x="15459880" y="-2090977"/>
                <a:ext cx="117475" cy="117475"/>
              </a:xfrm>
              <a:custGeom>
                <a:avLst/>
                <a:gdLst>
                  <a:gd name="T0" fmla="*/ 33 w 34"/>
                  <a:gd name="T1" fmla="*/ 14 h 34"/>
                  <a:gd name="T2" fmla="*/ 20 w 34"/>
                  <a:gd name="T3" fmla="*/ 33 h 34"/>
                  <a:gd name="T4" fmla="*/ 1 w 34"/>
                  <a:gd name="T5" fmla="*/ 20 h 34"/>
                  <a:gd name="T6" fmla="*/ 14 w 34"/>
                  <a:gd name="T7" fmla="*/ 1 h 34"/>
                  <a:gd name="T8" fmla="*/ 33 w 34"/>
                  <a:gd name="T9" fmla="*/ 14 h 34"/>
                </a:gdLst>
                <a:ahLst/>
                <a:cxnLst>
                  <a:cxn ang="0">
                    <a:pos x="T0" y="T1"/>
                  </a:cxn>
                  <a:cxn ang="0">
                    <a:pos x="T2" y="T3"/>
                  </a:cxn>
                  <a:cxn ang="0">
                    <a:pos x="T4" y="T5"/>
                  </a:cxn>
                  <a:cxn ang="0">
                    <a:pos x="T6" y="T7"/>
                  </a:cxn>
                  <a:cxn ang="0">
                    <a:pos x="T8" y="T9"/>
                  </a:cxn>
                </a:cxnLst>
                <a:rect l="0" t="0" r="r" b="b"/>
                <a:pathLst>
                  <a:path w="34" h="34">
                    <a:moveTo>
                      <a:pt x="33" y="14"/>
                    </a:moveTo>
                    <a:cubicBezTo>
                      <a:pt x="34" y="23"/>
                      <a:pt x="28" y="31"/>
                      <a:pt x="20" y="33"/>
                    </a:cubicBezTo>
                    <a:cubicBezTo>
                      <a:pt x="11" y="34"/>
                      <a:pt x="3" y="29"/>
                      <a:pt x="1" y="20"/>
                    </a:cubicBezTo>
                    <a:cubicBezTo>
                      <a:pt x="0" y="11"/>
                      <a:pt x="5" y="3"/>
                      <a:pt x="14" y="1"/>
                    </a:cubicBezTo>
                    <a:cubicBezTo>
                      <a:pt x="23" y="0"/>
                      <a:pt x="31"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1" name="ïṡlïḍe"/>
              <p:cNvSpPr/>
              <p:nvPr/>
            </p:nvSpPr>
            <p:spPr bwMode="auto">
              <a:xfrm>
                <a:off x="15990105" y="-1871902"/>
                <a:ext cx="30163" cy="12700"/>
              </a:xfrm>
              <a:custGeom>
                <a:avLst/>
                <a:gdLst>
                  <a:gd name="T0" fmla="*/ 8 w 9"/>
                  <a:gd name="T1" fmla="*/ 4 h 4"/>
                  <a:gd name="T2" fmla="*/ 6 w 9"/>
                  <a:gd name="T3" fmla="*/ 4 h 4"/>
                  <a:gd name="T4" fmla="*/ 4 w 9"/>
                  <a:gd name="T5" fmla="*/ 4 h 4"/>
                  <a:gd name="T6" fmla="*/ 2 w 9"/>
                  <a:gd name="T7" fmla="*/ 3 h 4"/>
                  <a:gd name="T8" fmla="*/ 1 w 9"/>
                  <a:gd name="T9" fmla="*/ 2 h 4"/>
                  <a:gd name="T10" fmla="*/ 1 w 9"/>
                  <a:gd name="T11" fmla="*/ 0 h 4"/>
                  <a:gd name="T12" fmla="*/ 1 w 9"/>
                  <a:gd name="T13" fmla="*/ 0 h 4"/>
                  <a:gd name="T14" fmla="*/ 2 w 9"/>
                  <a:gd name="T15" fmla="*/ 0 h 4"/>
                  <a:gd name="T16" fmla="*/ 5 w 9"/>
                  <a:gd name="T17" fmla="*/ 0 h 4"/>
                  <a:gd name="T18" fmla="*/ 7 w 9"/>
                  <a:gd name="T19" fmla="*/ 1 h 4"/>
                  <a:gd name="T20" fmla="*/ 8 w 9"/>
                  <a:gd name="T21" fmla="*/ 2 h 4"/>
                  <a:gd name="T22" fmla="*/ 8 w 9"/>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
                    <a:moveTo>
                      <a:pt x="8" y="4"/>
                    </a:moveTo>
                    <a:cubicBezTo>
                      <a:pt x="8" y="4"/>
                      <a:pt x="7" y="4"/>
                      <a:pt x="6" y="4"/>
                    </a:cubicBezTo>
                    <a:cubicBezTo>
                      <a:pt x="6" y="4"/>
                      <a:pt x="5" y="4"/>
                      <a:pt x="4" y="4"/>
                    </a:cubicBezTo>
                    <a:cubicBezTo>
                      <a:pt x="3" y="4"/>
                      <a:pt x="2" y="3"/>
                      <a:pt x="2" y="3"/>
                    </a:cubicBezTo>
                    <a:cubicBezTo>
                      <a:pt x="1" y="3"/>
                      <a:pt x="1" y="2"/>
                      <a:pt x="1" y="2"/>
                    </a:cubicBezTo>
                    <a:cubicBezTo>
                      <a:pt x="0" y="2"/>
                      <a:pt x="0" y="1"/>
                      <a:pt x="1" y="0"/>
                    </a:cubicBezTo>
                    <a:cubicBezTo>
                      <a:pt x="1" y="0"/>
                      <a:pt x="1" y="0"/>
                      <a:pt x="1" y="0"/>
                    </a:cubicBezTo>
                    <a:cubicBezTo>
                      <a:pt x="1" y="0"/>
                      <a:pt x="2" y="0"/>
                      <a:pt x="2" y="0"/>
                    </a:cubicBezTo>
                    <a:cubicBezTo>
                      <a:pt x="3" y="0"/>
                      <a:pt x="4" y="0"/>
                      <a:pt x="5" y="0"/>
                    </a:cubicBezTo>
                    <a:cubicBezTo>
                      <a:pt x="6" y="1"/>
                      <a:pt x="7" y="1"/>
                      <a:pt x="7" y="1"/>
                    </a:cubicBezTo>
                    <a:cubicBezTo>
                      <a:pt x="8" y="2"/>
                      <a:pt x="8" y="2"/>
                      <a:pt x="8" y="2"/>
                    </a:cubicBezTo>
                    <a:cubicBezTo>
                      <a:pt x="9" y="3"/>
                      <a:pt x="9" y="3"/>
                      <a:pt x="8"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2" name="ïṩlïḍê"/>
              <p:cNvSpPr/>
              <p:nvPr/>
            </p:nvSpPr>
            <p:spPr bwMode="auto">
              <a:xfrm>
                <a:off x="15969468" y="-1841739"/>
                <a:ext cx="30163" cy="17463"/>
              </a:xfrm>
              <a:custGeom>
                <a:avLst/>
                <a:gdLst>
                  <a:gd name="T0" fmla="*/ 8 w 9"/>
                  <a:gd name="T1" fmla="*/ 5 h 5"/>
                  <a:gd name="T2" fmla="*/ 6 w 9"/>
                  <a:gd name="T3" fmla="*/ 5 h 5"/>
                  <a:gd name="T4" fmla="*/ 4 w 9"/>
                  <a:gd name="T5" fmla="*/ 4 h 5"/>
                  <a:gd name="T6" fmla="*/ 2 w 9"/>
                  <a:gd name="T7" fmla="*/ 3 h 5"/>
                  <a:gd name="T8" fmla="*/ 1 w 9"/>
                  <a:gd name="T9" fmla="*/ 3 h 5"/>
                  <a:gd name="T10" fmla="*/ 1 w 9"/>
                  <a:gd name="T11" fmla="*/ 1 h 5"/>
                  <a:gd name="T12" fmla="*/ 1 w 9"/>
                  <a:gd name="T13" fmla="*/ 0 h 5"/>
                  <a:gd name="T14" fmla="*/ 2 w 9"/>
                  <a:gd name="T15" fmla="*/ 0 h 5"/>
                  <a:gd name="T16" fmla="*/ 5 w 9"/>
                  <a:gd name="T17" fmla="*/ 1 h 5"/>
                  <a:gd name="T18" fmla="*/ 7 w 9"/>
                  <a:gd name="T19" fmla="*/ 2 h 5"/>
                  <a:gd name="T20" fmla="*/ 8 w 9"/>
                  <a:gd name="T21" fmla="*/ 2 h 5"/>
                  <a:gd name="T22" fmla="*/ 8 w 9"/>
                  <a:gd name="T23" fmla="*/ 4 h 5"/>
                  <a:gd name="T24" fmla="*/ 8 w 9"/>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5"/>
                    </a:moveTo>
                    <a:cubicBezTo>
                      <a:pt x="8" y="5"/>
                      <a:pt x="7" y="5"/>
                      <a:pt x="6" y="5"/>
                    </a:cubicBezTo>
                    <a:cubicBezTo>
                      <a:pt x="6" y="5"/>
                      <a:pt x="5" y="4"/>
                      <a:pt x="4" y="4"/>
                    </a:cubicBezTo>
                    <a:cubicBezTo>
                      <a:pt x="3" y="4"/>
                      <a:pt x="2" y="4"/>
                      <a:pt x="2" y="3"/>
                    </a:cubicBezTo>
                    <a:cubicBezTo>
                      <a:pt x="1" y="3"/>
                      <a:pt x="1" y="3"/>
                      <a:pt x="1" y="3"/>
                    </a:cubicBezTo>
                    <a:cubicBezTo>
                      <a:pt x="0" y="2"/>
                      <a:pt x="0" y="1"/>
                      <a:pt x="1" y="1"/>
                    </a:cubicBezTo>
                    <a:cubicBezTo>
                      <a:pt x="1" y="0"/>
                      <a:pt x="1" y="0"/>
                      <a:pt x="1" y="0"/>
                    </a:cubicBezTo>
                    <a:cubicBezTo>
                      <a:pt x="1" y="0"/>
                      <a:pt x="2" y="0"/>
                      <a:pt x="2" y="0"/>
                    </a:cubicBezTo>
                    <a:cubicBezTo>
                      <a:pt x="3" y="0"/>
                      <a:pt x="4" y="0"/>
                      <a:pt x="5" y="1"/>
                    </a:cubicBezTo>
                    <a:cubicBezTo>
                      <a:pt x="6" y="1"/>
                      <a:pt x="7" y="1"/>
                      <a:pt x="7" y="2"/>
                    </a:cubicBezTo>
                    <a:cubicBezTo>
                      <a:pt x="8" y="2"/>
                      <a:pt x="8" y="2"/>
                      <a:pt x="8" y="2"/>
                    </a:cubicBezTo>
                    <a:cubicBezTo>
                      <a:pt x="9" y="3"/>
                      <a:pt x="9" y="4"/>
                      <a:pt x="8" y="4"/>
                    </a:cubicBezTo>
                    <a:lnTo>
                      <a:pt x="8"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3" name="íś1ïḓê"/>
              <p:cNvSpPr/>
              <p:nvPr/>
            </p:nvSpPr>
            <p:spPr bwMode="auto">
              <a:xfrm>
                <a:off x="15948830" y="-1816339"/>
                <a:ext cx="33338" cy="17463"/>
              </a:xfrm>
              <a:custGeom>
                <a:avLst/>
                <a:gdLst>
                  <a:gd name="T0" fmla="*/ 9 w 10"/>
                  <a:gd name="T1" fmla="*/ 5 h 5"/>
                  <a:gd name="T2" fmla="*/ 8 w 10"/>
                  <a:gd name="T3" fmla="*/ 5 h 5"/>
                  <a:gd name="T4" fmla="*/ 5 w 10"/>
                  <a:gd name="T5" fmla="*/ 4 h 5"/>
                  <a:gd name="T6" fmla="*/ 2 w 10"/>
                  <a:gd name="T7" fmla="*/ 3 h 5"/>
                  <a:gd name="T8" fmla="*/ 1 w 10"/>
                  <a:gd name="T9" fmla="*/ 3 h 5"/>
                  <a:gd name="T10" fmla="*/ 0 w 10"/>
                  <a:gd name="T11" fmla="*/ 1 h 5"/>
                  <a:gd name="T12" fmla="*/ 1 w 10"/>
                  <a:gd name="T13" fmla="*/ 0 h 5"/>
                  <a:gd name="T14" fmla="*/ 3 w 10"/>
                  <a:gd name="T15" fmla="*/ 0 h 5"/>
                  <a:gd name="T16" fmla="*/ 6 w 10"/>
                  <a:gd name="T17" fmla="*/ 1 h 5"/>
                  <a:gd name="T18" fmla="*/ 8 w 10"/>
                  <a:gd name="T19" fmla="*/ 2 h 5"/>
                  <a:gd name="T20" fmla="*/ 10 w 10"/>
                  <a:gd name="T21" fmla="*/ 2 h 5"/>
                  <a:gd name="T22" fmla="*/ 10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9" y="5"/>
                      <a:pt x="8" y="5"/>
                    </a:cubicBezTo>
                    <a:cubicBezTo>
                      <a:pt x="7" y="5"/>
                      <a:pt x="6" y="5"/>
                      <a:pt x="5" y="4"/>
                    </a:cubicBezTo>
                    <a:cubicBezTo>
                      <a:pt x="4" y="4"/>
                      <a:pt x="3" y="4"/>
                      <a:pt x="2" y="3"/>
                    </a:cubicBezTo>
                    <a:cubicBezTo>
                      <a:pt x="1" y="3"/>
                      <a:pt x="1" y="3"/>
                      <a:pt x="1" y="3"/>
                    </a:cubicBezTo>
                    <a:cubicBezTo>
                      <a:pt x="0" y="2"/>
                      <a:pt x="0" y="1"/>
                      <a:pt x="0" y="1"/>
                    </a:cubicBezTo>
                    <a:cubicBezTo>
                      <a:pt x="1" y="0"/>
                      <a:pt x="1" y="0"/>
                      <a:pt x="1" y="0"/>
                    </a:cubicBezTo>
                    <a:cubicBezTo>
                      <a:pt x="1" y="0"/>
                      <a:pt x="2" y="0"/>
                      <a:pt x="3" y="0"/>
                    </a:cubicBezTo>
                    <a:cubicBezTo>
                      <a:pt x="3" y="0"/>
                      <a:pt x="5" y="0"/>
                      <a:pt x="6" y="1"/>
                    </a:cubicBezTo>
                    <a:cubicBezTo>
                      <a:pt x="7" y="1"/>
                      <a:pt x="8" y="1"/>
                      <a:pt x="8" y="2"/>
                    </a:cubicBezTo>
                    <a:cubicBezTo>
                      <a:pt x="9" y="2"/>
                      <a:pt x="10" y="2"/>
                      <a:pt x="10" y="2"/>
                    </a:cubicBezTo>
                    <a:cubicBezTo>
                      <a:pt x="10" y="3"/>
                      <a:pt x="10" y="4"/>
                      <a:pt x="10"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4" name="iṧļîḋé"/>
              <p:cNvSpPr/>
              <p:nvPr/>
            </p:nvSpPr>
            <p:spPr bwMode="auto">
              <a:xfrm>
                <a:off x="15920255" y="-1789352"/>
                <a:ext cx="38100" cy="14288"/>
              </a:xfrm>
              <a:custGeom>
                <a:avLst/>
                <a:gdLst>
                  <a:gd name="T0" fmla="*/ 10 w 11"/>
                  <a:gd name="T1" fmla="*/ 4 h 4"/>
                  <a:gd name="T2" fmla="*/ 8 w 11"/>
                  <a:gd name="T3" fmla="*/ 4 h 4"/>
                  <a:gd name="T4" fmla="*/ 5 w 11"/>
                  <a:gd name="T5" fmla="*/ 4 h 4"/>
                  <a:gd name="T6" fmla="*/ 2 w 11"/>
                  <a:gd name="T7" fmla="*/ 3 h 4"/>
                  <a:gd name="T8" fmla="*/ 1 w 11"/>
                  <a:gd name="T9" fmla="*/ 2 h 4"/>
                  <a:gd name="T10" fmla="*/ 1 w 11"/>
                  <a:gd name="T11" fmla="*/ 0 h 4"/>
                  <a:gd name="T12" fmla="*/ 2 w 11"/>
                  <a:gd name="T13" fmla="*/ 0 h 4"/>
                  <a:gd name="T14" fmla="*/ 3 w 11"/>
                  <a:gd name="T15" fmla="*/ 0 h 4"/>
                  <a:gd name="T16" fmla="*/ 6 w 11"/>
                  <a:gd name="T17" fmla="*/ 0 h 4"/>
                  <a:gd name="T18" fmla="*/ 9 w 11"/>
                  <a:gd name="T19" fmla="*/ 1 h 4"/>
                  <a:gd name="T20" fmla="*/ 10 w 11"/>
                  <a:gd name="T21" fmla="*/ 2 h 4"/>
                  <a:gd name="T22" fmla="*/ 10 w 11"/>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4">
                    <a:moveTo>
                      <a:pt x="10" y="4"/>
                    </a:moveTo>
                    <a:cubicBezTo>
                      <a:pt x="10" y="4"/>
                      <a:pt x="9" y="4"/>
                      <a:pt x="8" y="4"/>
                    </a:cubicBezTo>
                    <a:cubicBezTo>
                      <a:pt x="7" y="4"/>
                      <a:pt x="6" y="4"/>
                      <a:pt x="5" y="4"/>
                    </a:cubicBezTo>
                    <a:cubicBezTo>
                      <a:pt x="4" y="4"/>
                      <a:pt x="3" y="3"/>
                      <a:pt x="2" y="3"/>
                    </a:cubicBezTo>
                    <a:cubicBezTo>
                      <a:pt x="2" y="3"/>
                      <a:pt x="1" y="2"/>
                      <a:pt x="1" y="2"/>
                    </a:cubicBezTo>
                    <a:cubicBezTo>
                      <a:pt x="1" y="2"/>
                      <a:pt x="0" y="1"/>
                      <a:pt x="1" y="0"/>
                    </a:cubicBezTo>
                    <a:cubicBezTo>
                      <a:pt x="2" y="0"/>
                      <a:pt x="2" y="0"/>
                      <a:pt x="2" y="0"/>
                    </a:cubicBezTo>
                    <a:cubicBezTo>
                      <a:pt x="2" y="0"/>
                      <a:pt x="2" y="0"/>
                      <a:pt x="3" y="0"/>
                    </a:cubicBezTo>
                    <a:cubicBezTo>
                      <a:pt x="4" y="0"/>
                      <a:pt x="5" y="0"/>
                      <a:pt x="6" y="0"/>
                    </a:cubicBezTo>
                    <a:cubicBezTo>
                      <a:pt x="7" y="1"/>
                      <a:pt x="8" y="1"/>
                      <a:pt x="9" y="1"/>
                    </a:cubicBezTo>
                    <a:cubicBezTo>
                      <a:pt x="10" y="2"/>
                      <a:pt x="10" y="2"/>
                      <a:pt x="10" y="2"/>
                    </a:cubicBezTo>
                    <a:cubicBezTo>
                      <a:pt x="11" y="2"/>
                      <a:pt x="11" y="3"/>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5" name="îṡḻïďe"/>
              <p:cNvSpPr/>
              <p:nvPr/>
            </p:nvSpPr>
            <p:spPr bwMode="auto">
              <a:xfrm>
                <a:off x="15902793" y="-1754427"/>
                <a:ext cx="34925" cy="17463"/>
              </a:xfrm>
              <a:custGeom>
                <a:avLst/>
                <a:gdLst>
                  <a:gd name="T0" fmla="*/ 9 w 10"/>
                  <a:gd name="T1" fmla="*/ 5 h 5"/>
                  <a:gd name="T2" fmla="*/ 7 w 10"/>
                  <a:gd name="T3" fmla="*/ 5 h 5"/>
                  <a:gd name="T4" fmla="*/ 5 w 10"/>
                  <a:gd name="T5" fmla="*/ 4 h 5"/>
                  <a:gd name="T6" fmla="*/ 2 w 10"/>
                  <a:gd name="T7" fmla="*/ 3 h 5"/>
                  <a:gd name="T8" fmla="*/ 1 w 10"/>
                  <a:gd name="T9" fmla="*/ 2 h 5"/>
                  <a:gd name="T10" fmla="*/ 1 w 10"/>
                  <a:gd name="T11" fmla="*/ 0 h 5"/>
                  <a:gd name="T12" fmla="*/ 2 w 10"/>
                  <a:gd name="T13" fmla="*/ 0 h 5"/>
                  <a:gd name="T14" fmla="*/ 3 w 10"/>
                  <a:gd name="T15" fmla="*/ 0 h 5"/>
                  <a:gd name="T16" fmla="*/ 6 w 10"/>
                  <a:gd name="T17" fmla="*/ 1 h 5"/>
                  <a:gd name="T18" fmla="*/ 8 w 10"/>
                  <a:gd name="T19" fmla="*/ 2 h 5"/>
                  <a:gd name="T20" fmla="*/ 9 w 10"/>
                  <a:gd name="T21" fmla="*/ 3 h 5"/>
                  <a:gd name="T22" fmla="*/ 9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8" y="5"/>
                      <a:pt x="7" y="5"/>
                    </a:cubicBezTo>
                    <a:cubicBezTo>
                      <a:pt x="6" y="5"/>
                      <a:pt x="5" y="4"/>
                      <a:pt x="5" y="4"/>
                    </a:cubicBezTo>
                    <a:cubicBezTo>
                      <a:pt x="4" y="4"/>
                      <a:pt x="3" y="3"/>
                      <a:pt x="2" y="3"/>
                    </a:cubicBezTo>
                    <a:cubicBezTo>
                      <a:pt x="1" y="3"/>
                      <a:pt x="1" y="2"/>
                      <a:pt x="1" y="2"/>
                    </a:cubicBezTo>
                    <a:cubicBezTo>
                      <a:pt x="0" y="2"/>
                      <a:pt x="0" y="1"/>
                      <a:pt x="1" y="0"/>
                    </a:cubicBezTo>
                    <a:cubicBezTo>
                      <a:pt x="2" y="0"/>
                      <a:pt x="2" y="0"/>
                      <a:pt x="2" y="0"/>
                    </a:cubicBezTo>
                    <a:cubicBezTo>
                      <a:pt x="2" y="0"/>
                      <a:pt x="2" y="0"/>
                      <a:pt x="3" y="0"/>
                    </a:cubicBezTo>
                    <a:cubicBezTo>
                      <a:pt x="4" y="0"/>
                      <a:pt x="5" y="0"/>
                      <a:pt x="6" y="1"/>
                    </a:cubicBezTo>
                    <a:cubicBezTo>
                      <a:pt x="7" y="1"/>
                      <a:pt x="8" y="1"/>
                      <a:pt x="8" y="2"/>
                    </a:cubicBezTo>
                    <a:cubicBezTo>
                      <a:pt x="9" y="2"/>
                      <a:pt x="9" y="3"/>
                      <a:pt x="9" y="3"/>
                    </a:cubicBezTo>
                    <a:cubicBezTo>
                      <a:pt x="10" y="3"/>
                      <a:pt x="10" y="4"/>
                      <a:pt x="9"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6" name="işľíḓè"/>
              <p:cNvSpPr/>
              <p:nvPr/>
            </p:nvSpPr>
            <p:spPr bwMode="auto">
              <a:xfrm>
                <a:off x="15885330" y="-1722677"/>
                <a:ext cx="25400" cy="12700"/>
              </a:xfrm>
              <a:custGeom>
                <a:avLst/>
                <a:gdLst>
                  <a:gd name="T0" fmla="*/ 5 w 7"/>
                  <a:gd name="T1" fmla="*/ 4 h 4"/>
                  <a:gd name="T2" fmla="*/ 4 w 7"/>
                  <a:gd name="T3" fmla="*/ 4 h 4"/>
                  <a:gd name="T4" fmla="*/ 3 w 7"/>
                  <a:gd name="T5" fmla="*/ 3 h 4"/>
                  <a:gd name="T6" fmla="*/ 1 w 7"/>
                  <a:gd name="T7" fmla="*/ 2 h 4"/>
                  <a:gd name="T8" fmla="*/ 0 w 7"/>
                  <a:gd name="T9" fmla="*/ 2 h 4"/>
                  <a:gd name="T10" fmla="*/ 1 w 7"/>
                  <a:gd name="T11" fmla="*/ 0 h 4"/>
                  <a:gd name="T12" fmla="*/ 1 w 7"/>
                  <a:gd name="T13" fmla="*/ 0 h 4"/>
                  <a:gd name="T14" fmla="*/ 2 w 7"/>
                  <a:gd name="T15" fmla="*/ 0 h 4"/>
                  <a:gd name="T16" fmla="*/ 4 w 7"/>
                  <a:gd name="T17" fmla="*/ 0 h 4"/>
                  <a:gd name="T18" fmla="*/ 6 w 7"/>
                  <a:gd name="T19" fmla="*/ 1 h 4"/>
                  <a:gd name="T20" fmla="*/ 6 w 7"/>
                  <a:gd name="T21" fmla="*/ 2 h 4"/>
                  <a:gd name="T22" fmla="*/ 6 w 7"/>
                  <a:gd name="T23" fmla="*/ 4 h 4"/>
                  <a:gd name="T24" fmla="*/ 5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5" y="4"/>
                    </a:moveTo>
                    <a:cubicBezTo>
                      <a:pt x="5" y="4"/>
                      <a:pt x="5" y="4"/>
                      <a:pt x="4" y="4"/>
                    </a:cubicBezTo>
                    <a:cubicBezTo>
                      <a:pt x="4" y="4"/>
                      <a:pt x="3" y="4"/>
                      <a:pt x="3" y="3"/>
                    </a:cubicBezTo>
                    <a:cubicBezTo>
                      <a:pt x="2" y="3"/>
                      <a:pt x="1" y="3"/>
                      <a:pt x="1" y="2"/>
                    </a:cubicBezTo>
                    <a:cubicBezTo>
                      <a:pt x="1" y="2"/>
                      <a:pt x="0" y="2"/>
                      <a:pt x="0" y="2"/>
                    </a:cubicBezTo>
                    <a:cubicBezTo>
                      <a:pt x="0" y="1"/>
                      <a:pt x="0" y="0"/>
                      <a:pt x="1" y="0"/>
                    </a:cubicBezTo>
                    <a:cubicBezTo>
                      <a:pt x="1" y="0"/>
                      <a:pt x="1" y="0"/>
                      <a:pt x="1" y="0"/>
                    </a:cubicBezTo>
                    <a:cubicBezTo>
                      <a:pt x="1" y="0"/>
                      <a:pt x="2" y="0"/>
                      <a:pt x="2" y="0"/>
                    </a:cubicBezTo>
                    <a:cubicBezTo>
                      <a:pt x="3" y="0"/>
                      <a:pt x="3" y="0"/>
                      <a:pt x="4" y="0"/>
                    </a:cubicBezTo>
                    <a:cubicBezTo>
                      <a:pt x="5" y="0"/>
                      <a:pt x="5" y="1"/>
                      <a:pt x="6" y="1"/>
                    </a:cubicBezTo>
                    <a:cubicBezTo>
                      <a:pt x="6" y="1"/>
                      <a:pt x="6" y="2"/>
                      <a:pt x="6" y="2"/>
                    </a:cubicBezTo>
                    <a:cubicBezTo>
                      <a:pt x="7" y="2"/>
                      <a:pt x="6" y="3"/>
                      <a:pt x="6" y="4"/>
                    </a:cubicBezTo>
                    <a:lnTo>
                      <a:pt x="5"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7" name="í$ḷiḍé"/>
              <p:cNvSpPr/>
              <p:nvPr/>
            </p:nvSpPr>
            <p:spPr bwMode="auto">
              <a:xfrm>
                <a:off x="15864693" y="-1698864"/>
                <a:ext cx="23813" cy="17463"/>
              </a:xfrm>
              <a:custGeom>
                <a:avLst/>
                <a:gdLst>
                  <a:gd name="T0" fmla="*/ 5 w 7"/>
                  <a:gd name="T1" fmla="*/ 5 h 5"/>
                  <a:gd name="T2" fmla="*/ 5 w 7"/>
                  <a:gd name="T3" fmla="*/ 5 h 5"/>
                  <a:gd name="T4" fmla="*/ 3 w 7"/>
                  <a:gd name="T5" fmla="*/ 4 h 5"/>
                  <a:gd name="T6" fmla="*/ 1 w 7"/>
                  <a:gd name="T7" fmla="*/ 3 h 5"/>
                  <a:gd name="T8" fmla="*/ 0 w 7"/>
                  <a:gd name="T9" fmla="*/ 3 h 5"/>
                  <a:gd name="T10" fmla="*/ 1 w 7"/>
                  <a:gd name="T11" fmla="*/ 1 h 5"/>
                  <a:gd name="T12" fmla="*/ 1 w 7"/>
                  <a:gd name="T13" fmla="*/ 1 h 5"/>
                  <a:gd name="T14" fmla="*/ 2 w 7"/>
                  <a:gd name="T15" fmla="*/ 0 h 5"/>
                  <a:gd name="T16" fmla="*/ 4 w 7"/>
                  <a:gd name="T17" fmla="*/ 1 h 5"/>
                  <a:gd name="T18" fmla="*/ 6 w 7"/>
                  <a:gd name="T19" fmla="*/ 2 h 5"/>
                  <a:gd name="T20" fmla="*/ 6 w 7"/>
                  <a:gd name="T21" fmla="*/ 3 h 5"/>
                  <a:gd name="T22" fmla="*/ 6 w 7"/>
                  <a:gd name="T23" fmla="*/ 4 h 5"/>
                  <a:gd name="T24" fmla="*/ 5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5" y="5"/>
                    </a:moveTo>
                    <a:cubicBezTo>
                      <a:pt x="5" y="5"/>
                      <a:pt x="5" y="5"/>
                      <a:pt x="5" y="5"/>
                    </a:cubicBezTo>
                    <a:cubicBezTo>
                      <a:pt x="4" y="5"/>
                      <a:pt x="3" y="5"/>
                      <a:pt x="3" y="4"/>
                    </a:cubicBezTo>
                    <a:cubicBezTo>
                      <a:pt x="2" y="4"/>
                      <a:pt x="1" y="4"/>
                      <a:pt x="1" y="3"/>
                    </a:cubicBezTo>
                    <a:cubicBezTo>
                      <a:pt x="1" y="3"/>
                      <a:pt x="0" y="3"/>
                      <a:pt x="0" y="3"/>
                    </a:cubicBezTo>
                    <a:cubicBezTo>
                      <a:pt x="0" y="2"/>
                      <a:pt x="0" y="1"/>
                      <a:pt x="1" y="1"/>
                    </a:cubicBezTo>
                    <a:cubicBezTo>
                      <a:pt x="1" y="1"/>
                      <a:pt x="1" y="1"/>
                      <a:pt x="1" y="1"/>
                    </a:cubicBezTo>
                    <a:cubicBezTo>
                      <a:pt x="1" y="1"/>
                      <a:pt x="2" y="0"/>
                      <a:pt x="2" y="0"/>
                    </a:cubicBezTo>
                    <a:cubicBezTo>
                      <a:pt x="3" y="0"/>
                      <a:pt x="3" y="1"/>
                      <a:pt x="4" y="1"/>
                    </a:cubicBezTo>
                    <a:cubicBezTo>
                      <a:pt x="5" y="1"/>
                      <a:pt x="5" y="2"/>
                      <a:pt x="6" y="2"/>
                    </a:cubicBezTo>
                    <a:cubicBezTo>
                      <a:pt x="6" y="2"/>
                      <a:pt x="6" y="3"/>
                      <a:pt x="6" y="3"/>
                    </a:cubicBezTo>
                    <a:cubicBezTo>
                      <a:pt x="7" y="3"/>
                      <a:pt x="6" y="4"/>
                      <a:pt x="6" y="4"/>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8" name="ïṩľiḍê"/>
              <p:cNvSpPr/>
              <p:nvPr/>
            </p:nvSpPr>
            <p:spPr bwMode="auto">
              <a:xfrm>
                <a:off x="15840880" y="-1671877"/>
                <a:ext cx="26988" cy="14288"/>
              </a:xfrm>
              <a:custGeom>
                <a:avLst/>
                <a:gdLst>
                  <a:gd name="T0" fmla="*/ 6 w 8"/>
                  <a:gd name="T1" fmla="*/ 4 h 4"/>
                  <a:gd name="T2" fmla="*/ 5 w 8"/>
                  <a:gd name="T3" fmla="*/ 4 h 4"/>
                  <a:gd name="T4" fmla="*/ 3 w 8"/>
                  <a:gd name="T5" fmla="*/ 4 h 4"/>
                  <a:gd name="T6" fmla="*/ 2 w 8"/>
                  <a:gd name="T7" fmla="*/ 3 h 4"/>
                  <a:gd name="T8" fmla="*/ 1 w 8"/>
                  <a:gd name="T9" fmla="*/ 2 h 4"/>
                  <a:gd name="T10" fmla="*/ 1 w 8"/>
                  <a:gd name="T11" fmla="*/ 0 h 4"/>
                  <a:gd name="T12" fmla="*/ 2 w 8"/>
                  <a:gd name="T13" fmla="*/ 0 h 4"/>
                  <a:gd name="T14" fmla="*/ 3 w 8"/>
                  <a:gd name="T15" fmla="*/ 0 h 4"/>
                  <a:gd name="T16" fmla="*/ 5 w 8"/>
                  <a:gd name="T17" fmla="*/ 0 h 4"/>
                  <a:gd name="T18" fmla="*/ 6 w 8"/>
                  <a:gd name="T19" fmla="*/ 1 h 4"/>
                  <a:gd name="T20" fmla="*/ 7 w 8"/>
                  <a:gd name="T21" fmla="*/ 2 h 4"/>
                  <a:gd name="T22" fmla="*/ 7 w 8"/>
                  <a:gd name="T23" fmla="*/ 4 h 4"/>
                  <a:gd name="T24" fmla="*/ 6 w 8"/>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6" y="4"/>
                    </a:moveTo>
                    <a:cubicBezTo>
                      <a:pt x="6" y="4"/>
                      <a:pt x="6" y="4"/>
                      <a:pt x="5" y="4"/>
                    </a:cubicBezTo>
                    <a:cubicBezTo>
                      <a:pt x="5" y="4"/>
                      <a:pt x="4" y="4"/>
                      <a:pt x="3" y="4"/>
                    </a:cubicBezTo>
                    <a:cubicBezTo>
                      <a:pt x="3" y="3"/>
                      <a:pt x="2" y="3"/>
                      <a:pt x="2" y="3"/>
                    </a:cubicBezTo>
                    <a:cubicBezTo>
                      <a:pt x="1" y="2"/>
                      <a:pt x="1" y="2"/>
                      <a:pt x="1" y="2"/>
                    </a:cubicBezTo>
                    <a:cubicBezTo>
                      <a:pt x="0" y="1"/>
                      <a:pt x="1" y="0"/>
                      <a:pt x="1" y="0"/>
                    </a:cubicBezTo>
                    <a:cubicBezTo>
                      <a:pt x="2" y="0"/>
                      <a:pt x="2" y="0"/>
                      <a:pt x="2" y="0"/>
                    </a:cubicBezTo>
                    <a:cubicBezTo>
                      <a:pt x="2" y="0"/>
                      <a:pt x="2" y="0"/>
                      <a:pt x="3" y="0"/>
                    </a:cubicBezTo>
                    <a:cubicBezTo>
                      <a:pt x="3" y="0"/>
                      <a:pt x="4" y="0"/>
                      <a:pt x="5" y="0"/>
                    </a:cubicBezTo>
                    <a:cubicBezTo>
                      <a:pt x="5" y="0"/>
                      <a:pt x="6" y="1"/>
                      <a:pt x="6" y="1"/>
                    </a:cubicBezTo>
                    <a:cubicBezTo>
                      <a:pt x="7" y="2"/>
                      <a:pt x="7" y="2"/>
                      <a:pt x="7" y="2"/>
                    </a:cubicBezTo>
                    <a:cubicBezTo>
                      <a:pt x="8" y="3"/>
                      <a:pt x="7" y="3"/>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9" name="iš1íḑé"/>
              <p:cNvSpPr/>
              <p:nvPr/>
            </p:nvSpPr>
            <p:spPr bwMode="auto">
              <a:xfrm>
                <a:off x="15817068" y="-1640127"/>
                <a:ext cx="26988" cy="17463"/>
              </a:xfrm>
              <a:custGeom>
                <a:avLst/>
                <a:gdLst>
                  <a:gd name="T0" fmla="*/ 6 w 8"/>
                  <a:gd name="T1" fmla="*/ 5 h 5"/>
                  <a:gd name="T2" fmla="*/ 5 w 8"/>
                  <a:gd name="T3" fmla="*/ 5 h 5"/>
                  <a:gd name="T4" fmla="*/ 3 w 8"/>
                  <a:gd name="T5" fmla="*/ 4 h 5"/>
                  <a:gd name="T6" fmla="*/ 2 w 8"/>
                  <a:gd name="T7" fmla="*/ 3 h 5"/>
                  <a:gd name="T8" fmla="*/ 1 w 8"/>
                  <a:gd name="T9" fmla="*/ 3 h 5"/>
                  <a:gd name="T10" fmla="*/ 1 w 8"/>
                  <a:gd name="T11" fmla="*/ 1 h 5"/>
                  <a:gd name="T12" fmla="*/ 2 w 8"/>
                  <a:gd name="T13" fmla="*/ 1 h 5"/>
                  <a:gd name="T14" fmla="*/ 3 w 8"/>
                  <a:gd name="T15" fmla="*/ 1 h 5"/>
                  <a:gd name="T16" fmla="*/ 5 w 8"/>
                  <a:gd name="T17" fmla="*/ 1 h 5"/>
                  <a:gd name="T18" fmla="*/ 6 w 8"/>
                  <a:gd name="T19" fmla="*/ 2 h 5"/>
                  <a:gd name="T20" fmla="*/ 7 w 8"/>
                  <a:gd name="T21" fmla="*/ 3 h 5"/>
                  <a:gd name="T22" fmla="*/ 7 w 8"/>
                  <a:gd name="T23" fmla="*/ 4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5"/>
                      <a:pt x="3" y="4"/>
                    </a:cubicBezTo>
                    <a:cubicBezTo>
                      <a:pt x="3" y="4"/>
                      <a:pt x="2" y="4"/>
                      <a:pt x="2" y="3"/>
                    </a:cubicBezTo>
                    <a:cubicBezTo>
                      <a:pt x="1" y="3"/>
                      <a:pt x="1" y="3"/>
                      <a:pt x="1" y="3"/>
                    </a:cubicBezTo>
                    <a:cubicBezTo>
                      <a:pt x="0" y="2"/>
                      <a:pt x="1" y="1"/>
                      <a:pt x="1" y="1"/>
                    </a:cubicBezTo>
                    <a:cubicBezTo>
                      <a:pt x="2" y="1"/>
                      <a:pt x="2" y="1"/>
                      <a:pt x="2" y="1"/>
                    </a:cubicBezTo>
                    <a:cubicBezTo>
                      <a:pt x="2" y="1"/>
                      <a:pt x="2" y="0"/>
                      <a:pt x="3" y="1"/>
                    </a:cubicBezTo>
                    <a:cubicBezTo>
                      <a:pt x="3" y="1"/>
                      <a:pt x="4" y="1"/>
                      <a:pt x="5" y="1"/>
                    </a:cubicBezTo>
                    <a:cubicBezTo>
                      <a:pt x="5" y="1"/>
                      <a:pt x="6" y="2"/>
                      <a:pt x="6" y="2"/>
                    </a:cubicBezTo>
                    <a:cubicBezTo>
                      <a:pt x="7" y="2"/>
                      <a:pt x="7" y="3"/>
                      <a:pt x="7" y="3"/>
                    </a:cubicBezTo>
                    <a:cubicBezTo>
                      <a:pt x="8" y="3"/>
                      <a:pt x="7" y="4"/>
                      <a:pt x="7"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0" name="î$1ïde"/>
              <p:cNvSpPr/>
              <p:nvPr/>
            </p:nvSpPr>
            <p:spPr bwMode="auto">
              <a:xfrm>
                <a:off x="15788493" y="-1605202"/>
                <a:ext cx="31750" cy="17463"/>
              </a:xfrm>
              <a:custGeom>
                <a:avLst/>
                <a:gdLst>
                  <a:gd name="T0" fmla="*/ 8 w 9"/>
                  <a:gd name="T1" fmla="*/ 4 h 5"/>
                  <a:gd name="T2" fmla="*/ 7 w 9"/>
                  <a:gd name="T3" fmla="*/ 4 h 5"/>
                  <a:gd name="T4" fmla="*/ 4 w 9"/>
                  <a:gd name="T5" fmla="*/ 4 h 5"/>
                  <a:gd name="T6" fmla="*/ 2 w 9"/>
                  <a:gd name="T7" fmla="*/ 3 h 5"/>
                  <a:gd name="T8" fmla="*/ 1 w 9"/>
                  <a:gd name="T9" fmla="*/ 3 h 5"/>
                  <a:gd name="T10" fmla="*/ 1 w 9"/>
                  <a:gd name="T11" fmla="*/ 1 h 5"/>
                  <a:gd name="T12" fmla="*/ 2 w 9"/>
                  <a:gd name="T13" fmla="*/ 0 h 5"/>
                  <a:gd name="T14" fmla="*/ 3 w 9"/>
                  <a:gd name="T15" fmla="*/ 0 h 5"/>
                  <a:gd name="T16" fmla="*/ 5 w 9"/>
                  <a:gd name="T17" fmla="*/ 1 h 5"/>
                  <a:gd name="T18" fmla="*/ 8 w 9"/>
                  <a:gd name="T19" fmla="*/ 2 h 5"/>
                  <a:gd name="T20" fmla="*/ 9 w 9"/>
                  <a:gd name="T21" fmla="*/ 2 h 5"/>
                  <a:gd name="T22" fmla="*/ 9 w 9"/>
                  <a:gd name="T23" fmla="*/ 4 h 5"/>
                  <a:gd name="T24" fmla="*/ 8 w 9"/>
                  <a:gd name="T2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4"/>
                    </a:moveTo>
                    <a:cubicBezTo>
                      <a:pt x="8" y="4"/>
                      <a:pt x="8" y="4"/>
                      <a:pt x="7" y="4"/>
                    </a:cubicBezTo>
                    <a:cubicBezTo>
                      <a:pt x="6" y="5"/>
                      <a:pt x="5" y="4"/>
                      <a:pt x="4" y="4"/>
                    </a:cubicBezTo>
                    <a:cubicBezTo>
                      <a:pt x="3" y="4"/>
                      <a:pt x="3" y="4"/>
                      <a:pt x="2" y="3"/>
                    </a:cubicBezTo>
                    <a:cubicBezTo>
                      <a:pt x="1" y="3"/>
                      <a:pt x="1" y="3"/>
                      <a:pt x="1" y="3"/>
                    </a:cubicBezTo>
                    <a:cubicBezTo>
                      <a:pt x="0" y="2"/>
                      <a:pt x="0" y="1"/>
                      <a:pt x="1" y="1"/>
                    </a:cubicBezTo>
                    <a:cubicBezTo>
                      <a:pt x="2" y="0"/>
                      <a:pt x="2" y="0"/>
                      <a:pt x="2" y="0"/>
                    </a:cubicBezTo>
                    <a:cubicBezTo>
                      <a:pt x="2" y="0"/>
                      <a:pt x="2" y="0"/>
                      <a:pt x="3" y="0"/>
                    </a:cubicBezTo>
                    <a:cubicBezTo>
                      <a:pt x="3" y="0"/>
                      <a:pt x="4" y="0"/>
                      <a:pt x="5" y="1"/>
                    </a:cubicBezTo>
                    <a:cubicBezTo>
                      <a:pt x="6" y="1"/>
                      <a:pt x="7" y="1"/>
                      <a:pt x="8" y="2"/>
                    </a:cubicBezTo>
                    <a:cubicBezTo>
                      <a:pt x="8" y="2"/>
                      <a:pt x="9" y="2"/>
                      <a:pt x="9" y="2"/>
                    </a:cubicBezTo>
                    <a:cubicBezTo>
                      <a:pt x="9" y="3"/>
                      <a:pt x="9" y="3"/>
                      <a:pt x="9" y="4"/>
                    </a:cubicBezTo>
                    <a:lnTo>
                      <a:pt x="8"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1" name="iṧļiďè"/>
              <p:cNvSpPr/>
              <p:nvPr/>
            </p:nvSpPr>
            <p:spPr bwMode="auto">
              <a:xfrm>
                <a:off x="15771030" y="-1578214"/>
                <a:ext cx="20638" cy="14288"/>
              </a:xfrm>
              <a:custGeom>
                <a:avLst/>
                <a:gdLst>
                  <a:gd name="T0" fmla="*/ 5 w 6"/>
                  <a:gd name="T1" fmla="*/ 3 h 4"/>
                  <a:gd name="T2" fmla="*/ 4 w 6"/>
                  <a:gd name="T3" fmla="*/ 4 h 4"/>
                  <a:gd name="T4" fmla="*/ 3 w 6"/>
                  <a:gd name="T5" fmla="*/ 3 h 4"/>
                  <a:gd name="T6" fmla="*/ 1 w 6"/>
                  <a:gd name="T7" fmla="*/ 3 h 4"/>
                  <a:gd name="T8" fmla="*/ 0 w 6"/>
                  <a:gd name="T9" fmla="*/ 2 h 4"/>
                  <a:gd name="T10" fmla="*/ 1 w 6"/>
                  <a:gd name="T11" fmla="*/ 0 h 4"/>
                  <a:gd name="T12" fmla="*/ 1 w 6"/>
                  <a:gd name="T13" fmla="*/ 0 h 4"/>
                  <a:gd name="T14" fmla="*/ 2 w 6"/>
                  <a:gd name="T15" fmla="*/ 0 h 4"/>
                  <a:gd name="T16" fmla="*/ 4 w 6"/>
                  <a:gd name="T17" fmla="*/ 0 h 4"/>
                  <a:gd name="T18" fmla="*/ 5 w 6"/>
                  <a:gd name="T19" fmla="*/ 1 h 4"/>
                  <a:gd name="T20" fmla="*/ 6 w 6"/>
                  <a:gd name="T21" fmla="*/ 1 h 4"/>
                  <a:gd name="T22" fmla="*/ 6 w 6"/>
                  <a:gd name="T23" fmla="*/ 3 h 4"/>
                  <a:gd name="T24" fmla="*/ 5 w 6"/>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5" y="3"/>
                    </a:moveTo>
                    <a:cubicBezTo>
                      <a:pt x="5" y="3"/>
                      <a:pt x="5" y="4"/>
                      <a:pt x="4" y="4"/>
                    </a:cubicBezTo>
                    <a:cubicBezTo>
                      <a:pt x="4" y="4"/>
                      <a:pt x="3" y="4"/>
                      <a:pt x="3" y="3"/>
                    </a:cubicBezTo>
                    <a:cubicBezTo>
                      <a:pt x="2" y="3"/>
                      <a:pt x="1" y="3"/>
                      <a:pt x="1" y="3"/>
                    </a:cubicBezTo>
                    <a:cubicBezTo>
                      <a:pt x="1" y="2"/>
                      <a:pt x="0" y="2"/>
                      <a:pt x="0" y="2"/>
                    </a:cubicBezTo>
                    <a:cubicBezTo>
                      <a:pt x="0" y="1"/>
                      <a:pt x="0" y="0"/>
                      <a:pt x="1" y="0"/>
                    </a:cubicBezTo>
                    <a:cubicBezTo>
                      <a:pt x="1" y="0"/>
                      <a:pt x="1" y="0"/>
                      <a:pt x="1" y="0"/>
                    </a:cubicBezTo>
                    <a:cubicBezTo>
                      <a:pt x="1" y="0"/>
                      <a:pt x="1" y="0"/>
                      <a:pt x="2" y="0"/>
                    </a:cubicBezTo>
                    <a:cubicBezTo>
                      <a:pt x="2" y="0"/>
                      <a:pt x="3" y="0"/>
                      <a:pt x="4" y="0"/>
                    </a:cubicBezTo>
                    <a:cubicBezTo>
                      <a:pt x="4" y="0"/>
                      <a:pt x="5" y="0"/>
                      <a:pt x="5" y="1"/>
                    </a:cubicBezTo>
                    <a:cubicBezTo>
                      <a:pt x="6" y="1"/>
                      <a:pt x="6" y="1"/>
                      <a:pt x="6" y="1"/>
                    </a:cubicBezTo>
                    <a:cubicBezTo>
                      <a:pt x="6" y="2"/>
                      <a:pt x="6" y="3"/>
                      <a:pt x="6" y="3"/>
                    </a:cubicBezTo>
                    <a:lnTo>
                      <a:pt x="5"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2" name="îsļïḍé"/>
              <p:cNvSpPr/>
              <p:nvPr/>
            </p:nvSpPr>
            <p:spPr bwMode="auto">
              <a:xfrm>
                <a:off x="15744043" y="-1549639"/>
                <a:ext cx="26988" cy="15875"/>
              </a:xfrm>
              <a:custGeom>
                <a:avLst/>
                <a:gdLst>
                  <a:gd name="T0" fmla="*/ 6 w 8"/>
                  <a:gd name="T1" fmla="*/ 5 h 5"/>
                  <a:gd name="T2" fmla="*/ 5 w 8"/>
                  <a:gd name="T3" fmla="*/ 5 h 5"/>
                  <a:gd name="T4" fmla="*/ 3 w 8"/>
                  <a:gd name="T5" fmla="*/ 4 h 5"/>
                  <a:gd name="T6" fmla="*/ 1 w 8"/>
                  <a:gd name="T7" fmla="*/ 3 h 5"/>
                  <a:gd name="T8" fmla="*/ 1 w 8"/>
                  <a:gd name="T9" fmla="*/ 2 h 5"/>
                  <a:gd name="T10" fmla="*/ 1 w 8"/>
                  <a:gd name="T11" fmla="*/ 0 h 5"/>
                  <a:gd name="T12" fmla="*/ 2 w 8"/>
                  <a:gd name="T13" fmla="*/ 0 h 5"/>
                  <a:gd name="T14" fmla="*/ 3 w 8"/>
                  <a:gd name="T15" fmla="*/ 0 h 5"/>
                  <a:gd name="T16" fmla="*/ 5 w 8"/>
                  <a:gd name="T17" fmla="*/ 1 h 5"/>
                  <a:gd name="T18" fmla="*/ 7 w 8"/>
                  <a:gd name="T19" fmla="*/ 2 h 5"/>
                  <a:gd name="T20" fmla="*/ 7 w 8"/>
                  <a:gd name="T21" fmla="*/ 3 h 5"/>
                  <a:gd name="T22" fmla="*/ 7 w 8"/>
                  <a:gd name="T23" fmla="*/ 5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4"/>
                      <a:pt x="3" y="4"/>
                    </a:cubicBezTo>
                    <a:cubicBezTo>
                      <a:pt x="3" y="4"/>
                      <a:pt x="2" y="4"/>
                      <a:pt x="1" y="3"/>
                    </a:cubicBezTo>
                    <a:cubicBezTo>
                      <a:pt x="1" y="3"/>
                      <a:pt x="1" y="2"/>
                      <a:pt x="1" y="2"/>
                    </a:cubicBezTo>
                    <a:cubicBezTo>
                      <a:pt x="0" y="2"/>
                      <a:pt x="1" y="1"/>
                      <a:pt x="1" y="0"/>
                    </a:cubicBezTo>
                    <a:cubicBezTo>
                      <a:pt x="2" y="0"/>
                      <a:pt x="2" y="0"/>
                      <a:pt x="2" y="0"/>
                    </a:cubicBezTo>
                    <a:cubicBezTo>
                      <a:pt x="2" y="0"/>
                      <a:pt x="2" y="0"/>
                      <a:pt x="3" y="0"/>
                    </a:cubicBezTo>
                    <a:cubicBezTo>
                      <a:pt x="3" y="0"/>
                      <a:pt x="4" y="1"/>
                      <a:pt x="5" y="1"/>
                    </a:cubicBezTo>
                    <a:cubicBezTo>
                      <a:pt x="5" y="1"/>
                      <a:pt x="6" y="2"/>
                      <a:pt x="7" y="2"/>
                    </a:cubicBezTo>
                    <a:cubicBezTo>
                      <a:pt x="7" y="2"/>
                      <a:pt x="7" y="3"/>
                      <a:pt x="7" y="3"/>
                    </a:cubicBezTo>
                    <a:cubicBezTo>
                      <a:pt x="8" y="3"/>
                      <a:pt x="7" y="4"/>
                      <a:pt x="7" y="5"/>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3" name="íSlïḑê"/>
              <p:cNvSpPr/>
              <p:nvPr/>
            </p:nvSpPr>
            <p:spPr bwMode="auto">
              <a:xfrm>
                <a:off x="15715468" y="-1522652"/>
                <a:ext cx="20638"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0 h 5"/>
                  <a:gd name="T12" fmla="*/ 2 w 6"/>
                  <a:gd name="T13" fmla="*/ 0 h 5"/>
                  <a:gd name="T14" fmla="*/ 3 w 6"/>
                  <a:gd name="T15" fmla="*/ 0 h 5"/>
                  <a:gd name="T16" fmla="*/ 4 w 6"/>
                  <a:gd name="T17" fmla="*/ 1 h 5"/>
                  <a:gd name="T18" fmla="*/ 6 w 6"/>
                  <a:gd name="T19" fmla="*/ 3 h 5"/>
                  <a:gd name="T20" fmla="*/ 6 w 6"/>
                  <a:gd name="T21" fmla="*/ 4 h 5"/>
                  <a:gd name="T22" fmla="*/ 5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5" y="5"/>
                    </a:moveTo>
                    <a:cubicBezTo>
                      <a:pt x="5" y="5"/>
                      <a:pt x="4" y="5"/>
                      <a:pt x="4" y="5"/>
                    </a:cubicBezTo>
                    <a:cubicBezTo>
                      <a:pt x="3" y="5"/>
                      <a:pt x="3" y="5"/>
                      <a:pt x="2" y="4"/>
                    </a:cubicBezTo>
                    <a:cubicBezTo>
                      <a:pt x="2" y="4"/>
                      <a:pt x="1" y="3"/>
                      <a:pt x="1" y="3"/>
                    </a:cubicBezTo>
                    <a:cubicBezTo>
                      <a:pt x="0" y="2"/>
                      <a:pt x="0" y="2"/>
                      <a:pt x="0" y="2"/>
                    </a:cubicBezTo>
                    <a:cubicBezTo>
                      <a:pt x="0" y="1"/>
                      <a:pt x="1" y="0"/>
                      <a:pt x="1" y="0"/>
                    </a:cubicBezTo>
                    <a:cubicBezTo>
                      <a:pt x="2" y="0"/>
                      <a:pt x="2" y="0"/>
                      <a:pt x="2" y="0"/>
                    </a:cubicBezTo>
                    <a:cubicBezTo>
                      <a:pt x="2" y="0"/>
                      <a:pt x="2" y="0"/>
                      <a:pt x="3" y="0"/>
                    </a:cubicBezTo>
                    <a:cubicBezTo>
                      <a:pt x="3" y="0"/>
                      <a:pt x="4" y="1"/>
                      <a:pt x="4" y="1"/>
                    </a:cubicBezTo>
                    <a:cubicBezTo>
                      <a:pt x="5" y="2"/>
                      <a:pt x="5" y="2"/>
                      <a:pt x="6" y="3"/>
                    </a:cubicBezTo>
                    <a:cubicBezTo>
                      <a:pt x="6" y="3"/>
                      <a:pt x="6" y="4"/>
                      <a:pt x="6" y="4"/>
                    </a:cubicBezTo>
                    <a:cubicBezTo>
                      <a:pt x="6" y="4"/>
                      <a:pt x="6" y="5"/>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4" name="iṥḻiďe"/>
              <p:cNvSpPr/>
              <p:nvPr/>
            </p:nvSpPr>
            <p:spPr bwMode="auto">
              <a:xfrm>
                <a:off x="15691655" y="-1495664"/>
                <a:ext cx="20638" cy="17463"/>
              </a:xfrm>
              <a:custGeom>
                <a:avLst/>
                <a:gdLst>
                  <a:gd name="T0" fmla="*/ 5 w 6"/>
                  <a:gd name="T1" fmla="*/ 5 h 5"/>
                  <a:gd name="T2" fmla="*/ 3 w 6"/>
                  <a:gd name="T3" fmla="*/ 4 h 5"/>
                  <a:gd name="T4" fmla="*/ 2 w 6"/>
                  <a:gd name="T5" fmla="*/ 4 h 5"/>
                  <a:gd name="T6" fmla="*/ 4 w 6"/>
                  <a:gd name="T7" fmla="*/ 1 h 5"/>
                  <a:gd name="T8" fmla="*/ 6 w 6"/>
                  <a:gd name="T9" fmla="*/ 3 h 5"/>
                  <a:gd name="T10" fmla="*/ 5 w 6"/>
                  <a:gd name="T11" fmla="*/ 5 h 5"/>
                  <a:gd name="T12" fmla="*/ 5 w 6"/>
                  <a:gd name="T13" fmla="*/ 5 h 5"/>
                  <a:gd name="T14" fmla="*/ 2 w 6"/>
                  <a:gd name="T15" fmla="*/ 4 h 5"/>
                  <a:gd name="T16" fmla="*/ 2 w 6"/>
                  <a:gd name="T17" fmla="*/ 4 h 5"/>
                  <a:gd name="T18" fmla="*/ 1 w 6"/>
                  <a:gd name="T19" fmla="*/ 1 h 5"/>
                  <a:gd name="T20" fmla="*/ 4 w 6"/>
                  <a:gd name="T21" fmla="*/ 0 h 5"/>
                  <a:gd name="T22" fmla="*/ 4 w 6"/>
                  <a:gd name="T23" fmla="*/ 1 h 5"/>
                  <a:gd name="T24" fmla="*/ 5 w 6"/>
                  <a:gd name="T25" fmla="*/ 2 h 5"/>
                  <a:gd name="T26" fmla="*/ 6 w 6"/>
                  <a:gd name="T27" fmla="*/ 3 h 5"/>
                  <a:gd name="T28" fmla="*/ 5 w 6"/>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5">
                    <a:moveTo>
                      <a:pt x="5" y="5"/>
                    </a:moveTo>
                    <a:cubicBezTo>
                      <a:pt x="4" y="5"/>
                      <a:pt x="4" y="5"/>
                      <a:pt x="3" y="4"/>
                    </a:cubicBezTo>
                    <a:cubicBezTo>
                      <a:pt x="3" y="4"/>
                      <a:pt x="2" y="4"/>
                      <a:pt x="2" y="4"/>
                    </a:cubicBezTo>
                    <a:cubicBezTo>
                      <a:pt x="4" y="1"/>
                      <a:pt x="4" y="1"/>
                      <a:pt x="4" y="1"/>
                    </a:cubicBezTo>
                    <a:cubicBezTo>
                      <a:pt x="5" y="1"/>
                      <a:pt x="5" y="2"/>
                      <a:pt x="6" y="3"/>
                    </a:cubicBezTo>
                    <a:cubicBezTo>
                      <a:pt x="6" y="4"/>
                      <a:pt x="6" y="4"/>
                      <a:pt x="5" y="5"/>
                    </a:cubicBezTo>
                    <a:cubicBezTo>
                      <a:pt x="5" y="5"/>
                      <a:pt x="5" y="5"/>
                      <a:pt x="5" y="5"/>
                    </a:cubicBezTo>
                    <a:cubicBezTo>
                      <a:pt x="3" y="5"/>
                      <a:pt x="3" y="4"/>
                      <a:pt x="2" y="4"/>
                    </a:cubicBezTo>
                    <a:cubicBezTo>
                      <a:pt x="2" y="4"/>
                      <a:pt x="2" y="4"/>
                      <a:pt x="2" y="4"/>
                    </a:cubicBezTo>
                    <a:cubicBezTo>
                      <a:pt x="1" y="3"/>
                      <a:pt x="0" y="2"/>
                      <a:pt x="1" y="1"/>
                    </a:cubicBezTo>
                    <a:cubicBezTo>
                      <a:pt x="2" y="0"/>
                      <a:pt x="3" y="0"/>
                      <a:pt x="4" y="0"/>
                    </a:cubicBezTo>
                    <a:cubicBezTo>
                      <a:pt x="4" y="1"/>
                      <a:pt x="4" y="1"/>
                      <a:pt x="4" y="1"/>
                    </a:cubicBezTo>
                    <a:cubicBezTo>
                      <a:pt x="4" y="1"/>
                      <a:pt x="5" y="1"/>
                      <a:pt x="5" y="2"/>
                    </a:cubicBezTo>
                    <a:cubicBezTo>
                      <a:pt x="5" y="2"/>
                      <a:pt x="6" y="2"/>
                      <a:pt x="6" y="3"/>
                    </a:cubicBezTo>
                    <a:cubicBezTo>
                      <a:pt x="6" y="4"/>
                      <a:pt x="6" y="4"/>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5" name="iṧľïḑé"/>
              <p:cNvSpPr/>
              <p:nvPr/>
            </p:nvSpPr>
            <p:spPr bwMode="auto">
              <a:xfrm>
                <a:off x="15663080" y="-1470264"/>
                <a:ext cx="22225"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1 h 5"/>
                  <a:gd name="T12" fmla="*/ 1 w 6"/>
                  <a:gd name="T13" fmla="*/ 0 h 5"/>
                  <a:gd name="T14" fmla="*/ 2 w 6"/>
                  <a:gd name="T15" fmla="*/ 0 h 5"/>
                  <a:gd name="T16" fmla="*/ 4 w 6"/>
                  <a:gd name="T17" fmla="*/ 1 h 5"/>
                  <a:gd name="T18" fmla="*/ 6 w 6"/>
                  <a:gd name="T19" fmla="*/ 2 h 5"/>
                  <a:gd name="T20" fmla="*/ 6 w 6"/>
                  <a:gd name="T21" fmla="*/ 3 h 5"/>
                  <a:gd name="T22" fmla="*/ 6 w 6"/>
                  <a:gd name="T23" fmla="*/ 5 h 5"/>
                  <a:gd name="T24" fmla="*/ 5 w 6"/>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5"/>
                    </a:moveTo>
                    <a:cubicBezTo>
                      <a:pt x="5" y="5"/>
                      <a:pt x="5" y="5"/>
                      <a:pt x="4" y="5"/>
                    </a:cubicBezTo>
                    <a:cubicBezTo>
                      <a:pt x="4" y="5"/>
                      <a:pt x="3" y="5"/>
                      <a:pt x="2" y="4"/>
                    </a:cubicBezTo>
                    <a:cubicBezTo>
                      <a:pt x="2" y="4"/>
                      <a:pt x="1" y="4"/>
                      <a:pt x="1" y="3"/>
                    </a:cubicBezTo>
                    <a:cubicBezTo>
                      <a:pt x="0" y="3"/>
                      <a:pt x="0" y="2"/>
                      <a:pt x="0" y="2"/>
                    </a:cubicBezTo>
                    <a:cubicBezTo>
                      <a:pt x="0" y="2"/>
                      <a:pt x="0" y="1"/>
                      <a:pt x="1" y="1"/>
                    </a:cubicBezTo>
                    <a:cubicBezTo>
                      <a:pt x="1" y="0"/>
                      <a:pt x="1" y="0"/>
                      <a:pt x="1" y="0"/>
                    </a:cubicBezTo>
                    <a:cubicBezTo>
                      <a:pt x="1" y="0"/>
                      <a:pt x="2" y="0"/>
                      <a:pt x="2" y="0"/>
                    </a:cubicBezTo>
                    <a:cubicBezTo>
                      <a:pt x="3" y="0"/>
                      <a:pt x="3" y="1"/>
                      <a:pt x="4" y="1"/>
                    </a:cubicBezTo>
                    <a:cubicBezTo>
                      <a:pt x="5" y="1"/>
                      <a:pt x="5" y="2"/>
                      <a:pt x="6" y="2"/>
                    </a:cubicBezTo>
                    <a:cubicBezTo>
                      <a:pt x="6" y="3"/>
                      <a:pt x="6" y="3"/>
                      <a:pt x="6" y="3"/>
                    </a:cubicBezTo>
                    <a:cubicBezTo>
                      <a:pt x="6" y="4"/>
                      <a:pt x="6" y="4"/>
                      <a:pt x="6" y="5"/>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6" name="iṥ1îďé"/>
              <p:cNvSpPr/>
              <p:nvPr/>
            </p:nvSpPr>
            <p:spPr bwMode="auto">
              <a:xfrm>
                <a:off x="15753568" y="-2741852"/>
                <a:ext cx="31750" cy="23813"/>
              </a:xfrm>
              <a:custGeom>
                <a:avLst/>
                <a:gdLst>
                  <a:gd name="T0" fmla="*/ 6 w 9"/>
                  <a:gd name="T1" fmla="*/ 1 h 7"/>
                  <a:gd name="T2" fmla="*/ 1 w 9"/>
                  <a:gd name="T3" fmla="*/ 3 h 7"/>
                  <a:gd name="T4" fmla="*/ 0 w 9"/>
                  <a:gd name="T5" fmla="*/ 6 h 7"/>
                  <a:gd name="T6" fmla="*/ 3 w 9"/>
                  <a:gd name="T7" fmla="*/ 7 h 7"/>
                  <a:gd name="T8" fmla="*/ 8 w 9"/>
                  <a:gd name="T9" fmla="*/ 4 h 7"/>
                  <a:gd name="T10" fmla="*/ 8 w 9"/>
                  <a:gd name="T11" fmla="*/ 2 h 7"/>
                  <a:gd name="T12" fmla="*/ 6 w 9"/>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6" y="1"/>
                    </a:moveTo>
                    <a:cubicBezTo>
                      <a:pt x="4" y="2"/>
                      <a:pt x="3" y="3"/>
                      <a:pt x="1" y="3"/>
                    </a:cubicBezTo>
                    <a:cubicBezTo>
                      <a:pt x="0" y="4"/>
                      <a:pt x="0" y="5"/>
                      <a:pt x="0" y="6"/>
                    </a:cubicBezTo>
                    <a:cubicBezTo>
                      <a:pt x="1" y="7"/>
                      <a:pt x="2" y="7"/>
                      <a:pt x="3" y="7"/>
                    </a:cubicBezTo>
                    <a:cubicBezTo>
                      <a:pt x="4" y="6"/>
                      <a:pt x="6" y="5"/>
                      <a:pt x="8" y="4"/>
                    </a:cubicBezTo>
                    <a:cubicBezTo>
                      <a:pt x="9" y="4"/>
                      <a:pt x="9" y="3"/>
                      <a:pt x="8" y="2"/>
                    </a:cubicBezTo>
                    <a:cubicBezTo>
                      <a:pt x="8" y="1"/>
                      <a:pt x="7" y="0"/>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7" name="išļïḑè"/>
              <p:cNvSpPr/>
              <p:nvPr/>
            </p:nvSpPr>
            <p:spPr bwMode="auto">
              <a:xfrm>
                <a:off x="15778968" y="-2718039"/>
                <a:ext cx="20638" cy="17463"/>
              </a:xfrm>
              <a:custGeom>
                <a:avLst/>
                <a:gdLst>
                  <a:gd name="T0" fmla="*/ 5 w 6"/>
                  <a:gd name="T1" fmla="*/ 2 h 5"/>
                  <a:gd name="T2" fmla="*/ 5 w 6"/>
                  <a:gd name="T3" fmla="*/ 3 h 5"/>
                  <a:gd name="T4" fmla="*/ 4 w 6"/>
                  <a:gd name="T5" fmla="*/ 4 h 5"/>
                  <a:gd name="T6" fmla="*/ 2 w 6"/>
                  <a:gd name="T7" fmla="*/ 5 h 5"/>
                  <a:gd name="T8" fmla="*/ 1 w 6"/>
                  <a:gd name="T9" fmla="*/ 5 h 5"/>
                  <a:gd name="T10" fmla="*/ 0 w 6"/>
                  <a:gd name="T11" fmla="*/ 4 h 5"/>
                  <a:gd name="T12" fmla="*/ 0 w 6"/>
                  <a:gd name="T13" fmla="*/ 3 h 5"/>
                  <a:gd name="T14" fmla="*/ 0 w 6"/>
                  <a:gd name="T15" fmla="*/ 2 h 5"/>
                  <a:gd name="T16" fmla="*/ 2 w 6"/>
                  <a:gd name="T17" fmla="*/ 1 h 5"/>
                  <a:gd name="T18" fmla="*/ 3 w 6"/>
                  <a:gd name="T19" fmla="*/ 0 h 5"/>
                  <a:gd name="T20" fmla="*/ 4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2"/>
                      <a:pt x="5" y="3"/>
                      <a:pt x="5" y="3"/>
                    </a:cubicBezTo>
                    <a:cubicBezTo>
                      <a:pt x="5" y="3"/>
                      <a:pt x="4" y="4"/>
                      <a:pt x="4" y="4"/>
                    </a:cubicBezTo>
                    <a:cubicBezTo>
                      <a:pt x="3" y="5"/>
                      <a:pt x="2" y="5"/>
                      <a:pt x="2" y="5"/>
                    </a:cubicBezTo>
                    <a:cubicBezTo>
                      <a:pt x="1" y="5"/>
                      <a:pt x="1" y="5"/>
                      <a:pt x="1" y="5"/>
                    </a:cubicBezTo>
                    <a:cubicBezTo>
                      <a:pt x="0" y="5"/>
                      <a:pt x="0" y="5"/>
                      <a:pt x="0" y="4"/>
                    </a:cubicBezTo>
                    <a:cubicBezTo>
                      <a:pt x="0" y="3"/>
                      <a:pt x="0" y="3"/>
                      <a:pt x="0" y="3"/>
                    </a:cubicBezTo>
                    <a:cubicBezTo>
                      <a:pt x="0" y="3"/>
                      <a:pt x="0" y="3"/>
                      <a:pt x="0" y="2"/>
                    </a:cubicBezTo>
                    <a:cubicBezTo>
                      <a:pt x="0" y="2"/>
                      <a:pt x="1" y="2"/>
                      <a:pt x="2" y="1"/>
                    </a:cubicBezTo>
                    <a:cubicBezTo>
                      <a:pt x="2" y="1"/>
                      <a:pt x="3" y="1"/>
                      <a:pt x="3" y="0"/>
                    </a:cubicBezTo>
                    <a:cubicBezTo>
                      <a:pt x="4" y="0"/>
                      <a:pt x="4" y="0"/>
                      <a:pt x="4" y="0"/>
                    </a:cubicBezTo>
                    <a:cubicBezTo>
                      <a:pt x="5" y="0"/>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8" name="i$ľídé"/>
              <p:cNvSpPr/>
              <p:nvPr/>
            </p:nvSpPr>
            <p:spPr bwMode="auto">
              <a:xfrm>
                <a:off x="15802780" y="-2692639"/>
                <a:ext cx="17463" cy="17463"/>
              </a:xfrm>
              <a:custGeom>
                <a:avLst/>
                <a:gdLst>
                  <a:gd name="T0" fmla="*/ 5 w 5"/>
                  <a:gd name="T1" fmla="*/ 2 h 5"/>
                  <a:gd name="T2" fmla="*/ 4 w 5"/>
                  <a:gd name="T3" fmla="*/ 3 h 5"/>
                  <a:gd name="T4" fmla="*/ 3 w 5"/>
                  <a:gd name="T5" fmla="*/ 4 h 5"/>
                  <a:gd name="T6" fmla="*/ 1 w 5"/>
                  <a:gd name="T7" fmla="*/ 5 h 5"/>
                  <a:gd name="T8" fmla="*/ 0 w 5"/>
                  <a:gd name="T9" fmla="*/ 2 h 5"/>
                  <a:gd name="T10" fmla="*/ 1 w 5"/>
                  <a:gd name="T11" fmla="*/ 2 h 5"/>
                  <a:gd name="T12" fmla="*/ 1 w 5"/>
                  <a:gd name="T13" fmla="*/ 2 h 5"/>
                  <a:gd name="T14" fmla="*/ 4 w 5"/>
                  <a:gd name="T15" fmla="*/ 0 h 5"/>
                  <a:gd name="T16" fmla="*/ 5 w 5"/>
                  <a:gd name="T17" fmla="*/ 1 h 5"/>
                  <a:gd name="T18" fmla="*/ 5 w 5"/>
                  <a:gd name="T19" fmla="*/ 2 h 5"/>
                  <a:gd name="T20" fmla="*/ 3 w 5"/>
                  <a:gd name="T21" fmla="*/ 4 h 5"/>
                  <a:gd name="T22" fmla="*/ 1 w 5"/>
                  <a:gd name="T23" fmla="*/ 2 h 5"/>
                  <a:gd name="T24" fmla="*/ 2 w 5"/>
                  <a:gd name="T25" fmla="*/ 1 h 5"/>
                  <a:gd name="T26" fmla="*/ 4 w 5"/>
                  <a:gd name="T27" fmla="*/ 0 h 5"/>
                  <a:gd name="T28" fmla="*/ 5 w 5"/>
                  <a:gd name="T29" fmla="*/ 1 h 5"/>
                  <a:gd name="T30" fmla="*/ 5 w 5"/>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5">
                    <a:moveTo>
                      <a:pt x="5" y="2"/>
                    </a:moveTo>
                    <a:cubicBezTo>
                      <a:pt x="5" y="3"/>
                      <a:pt x="5" y="3"/>
                      <a:pt x="4" y="3"/>
                    </a:cubicBezTo>
                    <a:cubicBezTo>
                      <a:pt x="4" y="4"/>
                      <a:pt x="4" y="4"/>
                      <a:pt x="3" y="4"/>
                    </a:cubicBezTo>
                    <a:cubicBezTo>
                      <a:pt x="3" y="5"/>
                      <a:pt x="1" y="5"/>
                      <a:pt x="1" y="5"/>
                    </a:cubicBezTo>
                    <a:cubicBezTo>
                      <a:pt x="0" y="4"/>
                      <a:pt x="0" y="3"/>
                      <a:pt x="0" y="2"/>
                    </a:cubicBezTo>
                    <a:cubicBezTo>
                      <a:pt x="1" y="2"/>
                      <a:pt x="1" y="2"/>
                      <a:pt x="1" y="2"/>
                    </a:cubicBezTo>
                    <a:cubicBezTo>
                      <a:pt x="1" y="2"/>
                      <a:pt x="1" y="2"/>
                      <a:pt x="1" y="2"/>
                    </a:cubicBezTo>
                    <a:cubicBezTo>
                      <a:pt x="2" y="1"/>
                      <a:pt x="2" y="0"/>
                      <a:pt x="4" y="0"/>
                    </a:cubicBezTo>
                    <a:cubicBezTo>
                      <a:pt x="4" y="0"/>
                      <a:pt x="5" y="1"/>
                      <a:pt x="5" y="1"/>
                    </a:cubicBezTo>
                    <a:cubicBezTo>
                      <a:pt x="5" y="2"/>
                      <a:pt x="5" y="2"/>
                      <a:pt x="5" y="2"/>
                    </a:cubicBezTo>
                    <a:cubicBezTo>
                      <a:pt x="5" y="3"/>
                      <a:pt x="4" y="4"/>
                      <a:pt x="3" y="4"/>
                    </a:cubicBezTo>
                    <a:cubicBezTo>
                      <a:pt x="1" y="2"/>
                      <a:pt x="1" y="2"/>
                      <a:pt x="1" y="2"/>
                    </a:cubicBezTo>
                    <a:cubicBezTo>
                      <a:pt x="1" y="1"/>
                      <a:pt x="2" y="1"/>
                      <a:pt x="2" y="1"/>
                    </a:cubicBezTo>
                    <a:cubicBezTo>
                      <a:pt x="3" y="1"/>
                      <a:pt x="3" y="0"/>
                      <a:pt x="4" y="0"/>
                    </a:cubicBezTo>
                    <a:cubicBezTo>
                      <a:pt x="4" y="0"/>
                      <a:pt x="5" y="1"/>
                      <a:pt x="5" y="1"/>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9" name="iṧļíḑé"/>
              <p:cNvSpPr/>
              <p:nvPr/>
            </p:nvSpPr>
            <p:spPr bwMode="auto">
              <a:xfrm>
                <a:off x="15820243" y="-2665652"/>
                <a:ext cx="20638" cy="17463"/>
              </a:xfrm>
              <a:custGeom>
                <a:avLst/>
                <a:gdLst>
                  <a:gd name="T0" fmla="*/ 6 w 6"/>
                  <a:gd name="T1" fmla="*/ 2 h 5"/>
                  <a:gd name="T2" fmla="*/ 5 w 6"/>
                  <a:gd name="T3" fmla="*/ 3 h 5"/>
                  <a:gd name="T4" fmla="*/ 4 w 6"/>
                  <a:gd name="T5" fmla="*/ 5 h 5"/>
                  <a:gd name="T6" fmla="*/ 1 w 6"/>
                  <a:gd name="T7" fmla="*/ 4 h 5"/>
                  <a:gd name="T8" fmla="*/ 1 w 6"/>
                  <a:gd name="T9" fmla="*/ 2 h 5"/>
                  <a:gd name="T10" fmla="*/ 1 w 6"/>
                  <a:gd name="T11" fmla="*/ 2 h 5"/>
                  <a:gd name="T12" fmla="*/ 3 w 6"/>
                  <a:gd name="T13" fmla="*/ 1 h 5"/>
                  <a:gd name="T14" fmla="*/ 5 w 6"/>
                  <a:gd name="T15" fmla="*/ 0 h 5"/>
                  <a:gd name="T16" fmla="*/ 6 w 6"/>
                  <a:gd name="T17" fmla="*/ 1 h 5"/>
                  <a:gd name="T18" fmla="*/ 6 w 6"/>
                  <a:gd name="T19" fmla="*/ 2 h 5"/>
                  <a:gd name="T20" fmla="*/ 5 w 6"/>
                  <a:gd name="T21" fmla="*/ 3 h 5"/>
                  <a:gd name="T22" fmla="*/ 4 w 6"/>
                  <a:gd name="T23" fmla="*/ 4 h 5"/>
                  <a:gd name="T24" fmla="*/ 2 w 6"/>
                  <a:gd name="T25" fmla="*/ 1 h 5"/>
                  <a:gd name="T26" fmla="*/ 3 w 6"/>
                  <a:gd name="T27" fmla="*/ 1 h 5"/>
                  <a:gd name="T28" fmla="*/ 5 w 6"/>
                  <a:gd name="T29" fmla="*/ 0 h 5"/>
                  <a:gd name="T30" fmla="*/ 6 w 6"/>
                  <a:gd name="T31" fmla="*/ 1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6" y="3"/>
                      <a:pt x="5" y="3"/>
                      <a:pt x="5" y="3"/>
                    </a:cubicBezTo>
                    <a:cubicBezTo>
                      <a:pt x="5" y="4"/>
                      <a:pt x="4" y="4"/>
                      <a:pt x="4" y="5"/>
                    </a:cubicBezTo>
                    <a:cubicBezTo>
                      <a:pt x="3" y="5"/>
                      <a:pt x="2" y="5"/>
                      <a:pt x="1" y="4"/>
                    </a:cubicBezTo>
                    <a:cubicBezTo>
                      <a:pt x="0" y="4"/>
                      <a:pt x="0" y="3"/>
                      <a:pt x="1" y="2"/>
                    </a:cubicBezTo>
                    <a:cubicBezTo>
                      <a:pt x="1" y="2"/>
                      <a:pt x="1" y="2"/>
                      <a:pt x="1" y="2"/>
                    </a:cubicBezTo>
                    <a:cubicBezTo>
                      <a:pt x="2" y="1"/>
                      <a:pt x="2" y="1"/>
                      <a:pt x="3" y="1"/>
                    </a:cubicBezTo>
                    <a:cubicBezTo>
                      <a:pt x="3" y="0"/>
                      <a:pt x="4" y="0"/>
                      <a:pt x="5" y="0"/>
                    </a:cubicBezTo>
                    <a:cubicBezTo>
                      <a:pt x="5" y="0"/>
                      <a:pt x="6" y="0"/>
                      <a:pt x="6" y="1"/>
                    </a:cubicBezTo>
                    <a:cubicBezTo>
                      <a:pt x="6" y="2"/>
                      <a:pt x="6" y="2"/>
                      <a:pt x="6" y="2"/>
                    </a:cubicBezTo>
                    <a:cubicBezTo>
                      <a:pt x="6" y="2"/>
                      <a:pt x="6" y="3"/>
                      <a:pt x="5" y="3"/>
                    </a:cubicBezTo>
                    <a:cubicBezTo>
                      <a:pt x="5" y="4"/>
                      <a:pt x="4" y="4"/>
                      <a:pt x="4" y="4"/>
                    </a:cubicBezTo>
                    <a:cubicBezTo>
                      <a:pt x="2" y="1"/>
                      <a:pt x="2" y="1"/>
                      <a:pt x="2" y="1"/>
                    </a:cubicBezTo>
                    <a:cubicBezTo>
                      <a:pt x="2" y="1"/>
                      <a:pt x="3" y="1"/>
                      <a:pt x="3" y="1"/>
                    </a:cubicBezTo>
                    <a:cubicBezTo>
                      <a:pt x="4" y="1"/>
                      <a:pt x="4" y="0"/>
                      <a:pt x="5" y="0"/>
                    </a:cubicBezTo>
                    <a:cubicBezTo>
                      <a:pt x="5"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0" name="işḻíďe"/>
              <p:cNvSpPr/>
              <p:nvPr/>
            </p:nvSpPr>
            <p:spPr bwMode="auto">
              <a:xfrm>
                <a:off x="15837705" y="-2637077"/>
                <a:ext cx="23813" cy="12700"/>
              </a:xfrm>
              <a:custGeom>
                <a:avLst/>
                <a:gdLst>
                  <a:gd name="T0" fmla="*/ 6 w 7"/>
                  <a:gd name="T1" fmla="*/ 2 h 4"/>
                  <a:gd name="T2" fmla="*/ 6 w 7"/>
                  <a:gd name="T3" fmla="*/ 2 h 4"/>
                  <a:gd name="T4" fmla="*/ 4 w 7"/>
                  <a:gd name="T5" fmla="*/ 4 h 4"/>
                  <a:gd name="T6" fmla="*/ 2 w 7"/>
                  <a:gd name="T7" fmla="*/ 4 h 4"/>
                  <a:gd name="T8" fmla="*/ 1 w 7"/>
                  <a:gd name="T9" fmla="*/ 4 h 4"/>
                  <a:gd name="T10" fmla="*/ 0 w 7"/>
                  <a:gd name="T11" fmla="*/ 3 h 4"/>
                  <a:gd name="T12" fmla="*/ 0 w 7"/>
                  <a:gd name="T13" fmla="*/ 2 h 4"/>
                  <a:gd name="T14" fmla="*/ 1 w 7"/>
                  <a:gd name="T15" fmla="*/ 1 h 4"/>
                  <a:gd name="T16" fmla="*/ 2 w 7"/>
                  <a:gd name="T17" fmla="*/ 0 h 4"/>
                  <a:gd name="T18" fmla="*/ 4 w 7"/>
                  <a:gd name="T19" fmla="*/ 0 h 4"/>
                  <a:gd name="T20" fmla="*/ 5 w 7"/>
                  <a:gd name="T21" fmla="*/ 0 h 4"/>
                  <a:gd name="T22" fmla="*/ 6 w 7"/>
                  <a:gd name="T23" fmla="*/ 1 h 4"/>
                  <a:gd name="T24" fmla="*/ 6 w 7"/>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2"/>
                    </a:moveTo>
                    <a:cubicBezTo>
                      <a:pt x="6" y="2"/>
                      <a:pt x="6" y="2"/>
                      <a:pt x="6" y="2"/>
                    </a:cubicBezTo>
                    <a:cubicBezTo>
                      <a:pt x="5" y="3"/>
                      <a:pt x="5" y="3"/>
                      <a:pt x="4" y="4"/>
                    </a:cubicBezTo>
                    <a:cubicBezTo>
                      <a:pt x="4" y="4"/>
                      <a:pt x="3" y="4"/>
                      <a:pt x="2" y="4"/>
                    </a:cubicBezTo>
                    <a:cubicBezTo>
                      <a:pt x="2" y="4"/>
                      <a:pt x="1" y="4"/>
                      <a:pt x="1" y="4"/>
                    </a:cubicBezTo>
                    <a:cubicBezTo>
                      <a:pt x="1" y="4"/>
                      <a:pt x="0" y="3"/>
                      <a:pt x="0" y="3"/>
                    </a:cubicBezTo>
                    <a:cubicBezTo>
                      <a:pt x="0" y="2"/>
                      <a:pt x="0" y="2"/>
                      <a:pt x="0" y="2"/>
                    </a:cubicBezTo>
                    <a:cubicBezTo>
                      <a:pt x="0" y="2"/>
                      <a:pt x="1" y="2"/>
                      <a:pt x="1" y="1"/>
                    </a:cubicBezTo>
                    <a:cubicBezTo>
                      <a:pt x="1" y="1"/>
                      <a:pt x="2" y="1"/>
                      <a:pt x="2" y="0"/>
                    </a:cubicBezTo>
                    <a:cubicBezTo>
                      <a:pt x="3" y="0"/>
                      <a:pt x="4" y="0"/>
                      <a:pt x="4" y="0"/>
                    </a:cubicBezTo>
                    <a:cubicBezTo>
                      <a:pt x="5" y="0"/>
                      <a:pt x="5" y="0"/>
                      <a:pt x="5" y="0"/>
                    </a:cubicBezTo>
                    <a:cubicBezTo>
                      <a:pt x="6" y="0"/>
                      <a:pt x="7" y="0"/>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1" name="iŝļïḓê"/>
              <p:cNvSpPr/>
              <p:nvPr/>
            </p:nvSpPr>
            <p:spPr bwMode="auto">
              <a:xfrm>
                <a:off x="15855168" y="-2610089"/>
                <a:ext cx="23813" cy="17463"/>
              </a:xfrm>
              <a:custGeom>
                <a:avLst/>
                <a:gdLst>
                  <a:gd name="T0" fmla="*/ 7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5">
                    <a:moveTo>
                      <a:pt x="7" y="2"/>
                    </a:moveTo>
                    <a:cubicBezTo>
                      <a:pt x="7" y="2"/>
                      <a:pt x="7" y="3"/>
                      <a:pt x="6" y="3"/>
                    </a:cubicBezTo>
                    <a:cubicBezTo>
                      <a:pt x="6" y="3"/>
                      <a:pt x="5" y="4"/>
                      <a:pt x="4" y="4"/>
                    </a:cubicBezTo>
                    <a:cubicBezTo>
                      <a:pt x="4" y="5"/>
                      <a:pt x="3" y="5"/>
                      <a:pt x="2" y="5"/>
                    </a:cubicBezTo>
                    <a:cubicBezTo>
                      <a:pt x="2" y="5"/>
                      <a:pt x="1" y="5"/>
                      <a:pt x="1" y="5"/>
                    </a:cubicBezTo>
                    <a:cubicBezTo>
                      <a:pt x="1" y="5"/>
                      <a:pt x="0" y="4"/>
                      <a:pt x="0" y="3"/>
                    </a:cubicBezTo>
                    <a:cubicBezTo>
                      <a:pt x="0" y="3"/>
                      <a:pt x="0" y="3"/>
                      <a:pt x="0" y="3"/>
                    </a:cubicBezTo>
                    <a:cubicBezTo>
                      <a:pt x="0" y="3"/>
                      <a:pt x="1" y="2"/>
                      <a:pt x="1" y="2"/>
                    </a:cubicBezTo>
                    <a:cubicBezTo>
                      <a:pt x="2" y="2"/>
                      <a:pt x="2" y="1"/>
                      <a:pt x="3" y="1"/>
                    </a:cubicBezTo>
                    <a:cubicBezTo>
                      <a:pt x="4" y="1"/>
                      <a:pt x="4" y="0"/>
                      <a:pt x="5" y="0"/>
                    </a:cubicBezTo>
                    <a:cubicBezTo>
                      <a:pt x="5" y="0"/>
                      <a:pt x="6" y="0"/>
                      <a:pt x="6" y="0"/>
                    </a:cubicBezTo>
                    <a:cubicBezTo>
                      <a:pt x="7" y="0"/>
                      <a:pt x="7" y="1"/>
                      <a:pt x="7"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2" name="îṣ1îďê"/>
              <p:cNvSpPr/>
              <p:nvPr/>
            </p:nvSpPr>
            <p:spPr bwMode="auto">
              <a:xfrm>
                <a:off x="15878980" y="-2581514"/>
                <a:ext cx="23813" cy="15875"/>
              </a:xfrm>
              <a:custGeom>
                <a:avLst/>
                <a:gdLst>
                  <a:gd name="T0" fmla="*/ 6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2 w 7"/>
                  <a:gd name="T17" fmla="*/ 1 h 5"/>
                  <a:gd name="T18" fmla="*/ 4 w 7"/>
                  <a:gd name="T19" fmla="*/ 0 h 5"/>
                  <a:gd name="T20" fmla="*/ 5 w 7"/>
                  <a:gd name="T21" fmla="*/ 0 h 5"/>
                  <a:gd name="T22" fmla="*/ 7 w 7"/>
                  <a:gd name="T23" fmla="*/ 1 h 5"/>
                  <a:gd name="T24" fmla="*/ 6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2"/>
                    </a:moveTo>
                    <a:cubicBezTo>
                      <a:pt x="6" y="2"/>
                      <a:pt x="6" y="2"/>
                      <a:pt x="6" y="3"/>
                    </a:cubicBezTo>
                    <a:cubicBezTo>
                      <a:pt x="6" y="3"/>
                      <a:pt x="5" y="3"/>
                      <a:pt x="4" y="4"/>
                    </a:cubicBezTo>
                    <a:cubicBezTo>
                      <a:pt x="4" y="4"/>
                      <a:pt x="3" y="5"/>
                      <a:pt x="2" y="5"/>
                    </a:cubicBezTo>
                    <a:cubicBezTo>
                      <a:pt x="2" y="5"/>
                      <a:pt x="1" y="5"/>
                      <a:pt x="1" y="5"/>
                    </a:cubicBezTo>
                    <a:cubicBezTo>
                      <a:pt x="1" y="5"/>
                      <a:pt x="0" y="4"/>
                      <a:pt x="0" y="3"/>
                    </a:cubicBezTo>
                    <a:cubicBezTo>
                      <a:pt x="0" y="3"/>
                      <a:pt x="0" y="3"/>
                      <a:pt x="0" y="3"/>
                    </a:cubicBezTo>
                    <a:cubicBezTo>
                      <a:pt x="0" y="3"/>
                      <a:pt x="0" y="2"/>
                      <a:pt x="1" y="2"/>
                    </a:cubicBezTo>
                    <a:cubicBezTo>
                      <a:pt x="1" y="1"/>
                      <a:pt x="2" y="1"/>
                      <a:pt x="2" y="1"/>
                    </a:cubicBezTo>
                    <a:cubicBezTo>
                      <a:pt x="3" y="0"/>
                      <a:pt x="4" y="0"/>
                      <a:pt x="4" y="0"/>
                    </a:cubicBezTo>
                    <a:cubicBezTo>
                      <a:pt x="5" y="0"/>
                      <a:pt x="5" y="0"/>
                      <a:pt x="5" y="0"/>
                    </a:cubicBezTo>
                    <a:cubicBezTo>
                      <a:pt x="6" y="0"/>
                      <a:pt x="7" y="0"/>
                      <a:pt x="7"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3" name="iśḻîďé"/>
              <p:cNvSpPr/>
              <p:nvPr/>
            </p:nvSpPr>
            <p:spPr bwMode="auto">
              <a:xfrm>
                <a:off x="15905968" y="-2551352"/>
                <a:ext cx="25400" cy="17463"/>
              </a:xfrm>
              <a:custGeom>
                <a:avLst/>
                <a:gdLst>
                  <a:gd name="T0" fmla="*/ 7 w 7"/>
                  <a:gd name="T1" fmla="*/ 2 h 5"/>
                  <a:gd name="T2" fmla="*/ 6 w 7"/>
                  <a:gd name="T3" fmla="*/ 3 h 5"/>
                  <a:gd name="T4" fmla="*/ 5 w 7"/>
                  <a:gd name="T5" fmla="*/ 4 h 5"/>
                  <a:gd name="T6" fmla="*/ 3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1 h 5"/>
                  <a:gd name="T24" fmla="*/ 7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7" y="2"/>
                    </a:moveTo>
                    <a:cubicBezTo>
                      <a:pt x="7" y="2"/>
                      <a:pt x="7" y="2"/>
                      <a:pt x="6" y="3"/>
                    </a:cubicBezTo>
                    <a:cubicBezTo>
                      <a:pt x="6" y="3"/>
                      <a:pt x="5" y="4"/>
                      <a:pt x="5" y="4"/>
                    </a:cubicBezTo>
                    <a:cubicBezTo>
                      <a:pt x="4" y="4"/>
                      <a:pt x="3" y="5"/>
                      <a:pt x="3" y="5"/>
                    </a:cubicBezTo>
                    <a:cubicBezTo>
                      <a:pt x="2" y="5"/>
                      <a:pt x="1" y="5"/>
                      <a:pt x="1" y="5"/>
                    </a:cubicBezTo>
                    <a:cubicBezTo>
                      <a:pt x="1" y="5"/>
                      <a:pt x="0" y="4"/>
                      <a:pt x="0" y="3"/>
                    </a:cubicBezTo>
                    <a:cubicBezTo>
                      <a:pt x="0" y="3"/>
                      <a:pt x="0" y="3"/>
                      <a:pt x="0" y="3"/>
                    </a:cubicBezTo>
                    <a:cubicBezTo>
                      <a:pt x="0" y="3"/>
                      <a:pt x="1" y="2"/>
                      <a:pt x="1" y="2"/>
                    </a:cubicBezTo>
                    <a:cubicBezTo>
                      <a:pt x="1" y="2"/>
                      <a:pt x="2" y="1"/>
                      <a:pt x="3" y="1"/>
                    </a:cubicBezTo>
                    <a:cubicBezTo>
                      <a:pt x="4" y="0"/>
                      <a:pt x="4" y="0"/>
                      <a:pt x="5" y="0"/>
                    </a:cubicBezTo>
                    <a:cubicBezTo>
                      <a:pt x="6" y="0"/>
                      <a:pt x="6" y="0"/>
                      <a:pt x="6" y="0"/>
                    </a:cubicBezTo>
                    <a:cubicBezTo>
                      <a:pt x="7" y="0"/>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4" name="îŝḷîḑê"/>
              <p:cNvSpPr/>
              <p:nvPr/>
            </p:nvSpPr>
            <p:spPr bwMode="auto">
              <a:xfrm>
                <a:off x="15931368" y="-2522777"/>
                <a:ext cx="20638" cy="17463"/>
              </a:xfrm>
              <a:custGeom>
                <a:avLst/>
                <a:gdLst>
                  <a:gd name="T0" fmla="*/ 5 w 6"/>
                  <a:gd name="T1" fmla="*/ 2 h 5"/>
                  <a:gd name="T2" fmla="*/ 5 w 6"/>
                  <a:gd name="T3" fmla="*/ 3 h 5"/>
                  <a:gd name="T4" fmla="*/ 4 w 6"/>
                  <a:gd name="T5" fmla="*/ 4 h 5"/>
                  <a:gd name="T6" fmla="*/ 2 w 6"/>
                  <a:gd name="T7" fmla="*/ 5 h 5"/>
                  <a:gd name="T8" fmla="*/ 1 w 6"/>
                  <a:gd name="T9" fmla="*/ 4 h 5"/>
                  <a:gd name="T10" fmla="*/ 0 w 6"/>
                  <a:gd name="T11" fmla="*/ 3 h 5"/>
                  <a:gd name="T12" fmla="*/ 0 w 6"/>
                  <a:gd name="T13" fmla="*/ 2 h 5"/>
                  <a:gd name="T14" fmla="*/ 1 w 6"/>
                  <a:gd name="T15" fmla="*/ 2 h 5"/>
                  <a:gd name="T16" fmla="*/ 2 w 6"/>
                  <a:gd name="T17" fmla="*/ 1 h 5"/>
                  <a:gd name="T18" fmla="*/ 4 w 6"/>
                  <a:gd name="T19" fmla="*/ 0 h 5"/>
                  <a:gd name="T20" fmla="*/ 5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3"/>
                      <a:pt x="5" y="3"/>
                      <a:pt x="5" y="3"/>
                    </a:cubicBezTo>
                    <a:cubicBezTo>
                      <a:pt x="5" y="3"/>
                      <a:pt x="4" y="4"/>
                      <a:pt x="4" y="4"/>
                    </a:cubicBezTo>
                    <a:cubicBezTo>
                      <a:pt x="3" y="4"/>
                      <a:pt x="3" y="5"/>
                      <a:pt x="2" y="5"/>
                    </a:cubicBezTo>
                    <a:cubicBezTo>
                      <a:pt x="2" y="5"/>
                      <a:pt x="1" y="4"/>
                      <a:pt x="1" y="4"/>
                    </a:cubicBezTo>
                    <a:cubicBezTo>
                      <a:pt x="1" y="4"/>
                      <a:pt x="0" y="3"/>
                      <a:pt x="0" y="3"/>
                    </a:cubicBezTo>
                    <a:cubicBezTo>
                      <a:pt x="0" y="2"/>
                      <a:pt x="0" y="2"/>
                      <a:pt x="0" y="2"/>
                    </a:cubicBezTo>
                    <a:cubicBezTo>
                      <a:pt x="1" y="2"/>
                      <a:pt x="1" y="2"/>
                      <a:pt x="1" y="2"/>
                    </a:cubicBezTo>
                    <a:cubicBezTo>
                      <a:pt x="1" y="1"/>
                      <a:pt x="2" y="1"/>
                      <a:pt x="2" y="1"/>
                    </a:cubicBezTo>
                    <a:cubicBezTo>
                      <a:pt x="3" y="1"/>
                      <a:pt x="3" y="0"/>
                      <a:pt x="4" y="0"/>
                    </a:cubicBezTo>
                    <a:cubicBezTo>
                      <a:pt x="4" y="0"/>
                      <a:pt x="5" y="0"/>
                      <a:pt x="5" y="0"/>
                    </a:cubicBezTo>
                    <a:cubicBezTo>
                      <a:pt x="5" y="1"/>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5" name="ïšḻíḍê"/>
              <p:cNvSpPr/>
              <p:nvPr/>
            </p:nvSpPr>
            <p:spPr bwMode="auto">
              <a:xfrm>
                <a:off x="15952005" y="-2498964"/>
                <a:ext cx="23813" cy="17463"/>
              </a:xfrm>
              <a:custGeom>
                <a:avLst/>
                <a:gdLst>
                  <a:gd name="T0" fmla="*/ 7 w 7"/>
                  <a:gd name="T1" fmla="*/ 1 h 5"/>
                  <a:gd name="T2" fmla="*/ 7 w 7"/>
                  <a:gd name="T3" fmla="*/ 2 h 5"/>
                  <a:gd name="T4" fmla="*/ 7 w 7"/>
                  <a:gd name="T5" fmla="*/ 3 h 5"/>
                  <a:gd name="T6" fmla="*/ 4 w 7"/>
                  <a:gd name="T7" fmla="*/ 5 h 5"/>
                  <a:gd name="T8" fmla="*/ 2 w 7"/>
                  <a:gd name="T9" fmla="*/ 5 h 5"/>
                  <a:gd name="T10" fmla="*/ 0 w 7"/>
                  <a:gd name="T11" fmla="*/ 5 h 5"/>
                  <a:gd name="T12" fmla="*/ 0 w 7"/>
                  <a:gd name="T13" fmla="*/ 3 h 5"/>
                  <a:gd name="T14" fmla="*/ 0 w 7"/>
                  <a:gd name="T15" fmla="*/ 3 h 5"/>
                  <a:gd name="T16" fmla="*/ 0 w 7"/>
                  <a:gd name="T17" fmla="*/ 3 h 5"/>
                  <a:gd name="T18" fmla="*/ 3 w 7"/>
                  <a:gd name="T19" fmla="*/ 1 h 5"/>
                  <a:gd name="T20" fmla="*/ 4 w 7"/>
                  <a:gd name="T21" fmla="*/ 1 h 5"/>
                  <a:gd name="T22" fmla="*/ 5 w 7"/>
                  <a:gd name="T23" fmla="*/ 0 h 5"/>
                  <a:gd name="T24" fmla="*/ 7 w 7"/>
                  <a:gd name="T25" fmla="*/ 1 h 5"/>
                  <a:gd name="T26" fmla="*/ 7 w 7"/>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5">
                    <a:moveTo>
                      <a:pt x="7" y="1"/>
                    </a:moveTo>
                    <a:cubicBezTo>
                      <a:pt x="7" y="2"/>
                      <a:pt x="7" y="2"/>
                      <a:pt x="7" y="2"/>
                    </a:cubicBezTo>
                    <a:cubicBezTo>
                      <a:pt x="7" y="3"/>
                      <a:pt x="7" y="3"/>
                      <a:pt x="7" y="3"/>
                    </a:cubicBezTo>
                    <a:cubicBezTo>
                      <a:pt x="6" y="3"/>
                      <a:pt x="5" y="4"/>
                      <a:pt x="4" y="5"/>
                    </a:cubicBezTo>
                    <a:cubicBezTo>
                      <a:pt x="4" y="5"/>
                      <a:pt x="2" y="5"/>
                      <a:pt x="2" y="5"/>
                    </a:cubicBezTo>
                    <a:cubicBezTo>
                      <a:pt x="1" y="5"/>
                      <a:pt x="0" y="5"/>
                      <a:pt x="0" y="5"/>
                    </a:cubicBezTo>
                    <a:cubicBezTo>
                      <a:pt x="0" y="5"/>
                      <a:pt x="0" y="4"/>
                      <a:pt x="0" y="3"/>
                    </a:cubicBezTo>
                    <a:cubicBezTo>
                      <a:pt x="0" y="3"/>
                      <a:pt x="0" y="3"/>
                      <a:pt x="0" y="3"/>
                    </a:cubicBezTo>
                    <a:cubicBezTo>
                      <a:pt x="0" y="3"/>
                      <a:pt x="0" y="3"/>
                      <a:pt x="0" y="3"/>
                    </a:cubicBezTo>
                    <a:cubicBezTo>
                      <a:pt x="1" y="3"/>
                      <a:pt x="2" y="2"/>
                      <a:pt x="3" y="1"/>
                    </a:cubicBezTo>
                    <a:cubicBezTo>
                      <a:pt x="3" y="1"/>
                      <a:pt x="4" y="1"/>
                      <a:pt x="4" y="1"/>
                    </a:cubicBezTo>
                    <a:cubicBezTo>
                      <a:pt x="5" y="1"/>
                      <a:pt x="5" y="0"/>
                      <a:pt x="5" y="0"/>
                    </a:cubicBezTo>
                    <a:cubicBezTo>
                      <a:pt x="6"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6" name="ïṥḻíḓê"/>
              <p:cNvSpPr/>
              <p:nvPr/>
            </p:nvSpPr>
            <p:spPr bwMode="auto">
              <a:xfrm>
                <a:off x="15972643" y="-2467214"/>
                <a:ext cx="23813" cy="15875"/>
              </a:xfrm>
              <a:custGeom>
                <a:avLst/>
                <a:gdLst>
                  <a:gd name="T0" fmla="*/ 7 w 7"/>
                  <a:gd name="T1" fmla="*/ 2 h 5"/>
                  <a:gd name="T2" fmla="*/ 7 w 7"/>
                  <a:gd name="T3" fmla="*/ 2 h 5"/>
                  <a:gd name="T4" fmla="*/ 7 w 7"/>
                  <a:gd name="T5" fmla="*/ 3 h 5"/>
                  <a:gd name="T6" fmla="*/ 5 w 7"/>
                  <a:gd name="T7" fmla="*/ 5 h 5"/>
                  <a:gd name="T8" fmla="*/ 2 w 7"/>
                  <a:gd name="T9" fmla="*/ 5 h 5"/>
                  <a:gd name="T10" fmla="*/ 1 w 7"/>
                  <a:gd name="T11" fmla="*/ 5 h 5"/>
                  <a:gd name="T12" fmla="*/ 0 w 7"/>
                  <a:gd name="T13" fmla="*/ 3 h 5"/>
                  <a:gd name="T14" fmla="*/ 1 w 7"/>
                  <a:gd name="T15" fmla="*/ 3 h 5"/>
                  <a:gd name="T16" fmla="*/ 1 w 7"/>
                  <a:gd name="T17" fmla="*/ 3 h 5"/>
                  <a:gd name="T18" fmla="*/ 2 w 7"/>
                  <a:gd name="T19" fmla="*/ 2 h 5"/>
                  <a:gd name="T20" fmla="*/ 3 w 7"/>
                  <a:gd name="T21" fmla="*/ 1 h 5"/>
                  <a:gd name="T22" fmla="*/ 4 w 7"/>
                  <a:gd name="T23" fmla="*/ 1 h 5"/>
                  <a:gd name="T24" fmla="*/ 5 w 7"/>
                  <a:gd name="T25" fmla="*/ 0 h 5"/>
                  <a:gd name="T26" fmla="*/ 7 w 7"/>
                  <a:gd name="T27" fmla="*/ 1 h 5"/>
                  <a:gd name="T28" fmla="*/ 7 w 7"/>
                  <a:gd name="T29" fmla="*/ 1 h 5"/>
                  <a:gd name="T30" fmla="*/ 7 w 7"/>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5">
                    <a:moveTo>
                      <a:pt x="7" y="2"/>
                    </a:moveTo>
                    <a:cubicBezTo>
                      <a:pt x="7" y="2"/>
                      <a:pt x="7" y="2"/>
                      <a:pt x="7" y="2"/>
                    </a:cubicBezTo>
                    <a:cubicBezTo>
                      <a:pt x="7" y="3"/>
                      <a:pt x="7" y="3"/>
                      <a:pt x="7" y="3"/>
                    </a:cubicBezTo>
                    <a:cubicBezTo>
                      <a:pt x="6" y="3"/>
                      <a:pt x="6" y="4"/>
                      <a:pt x="5" y="5"/>
                    </a:cubicBezTo>
                    <a:cubicBezTo>
                      <a:pt x="4" y="5"/>
                      <a:pt x="3" y="5"/>
                      <a:pt x="2" y="5"/>
                    </a:cubicBezTo>
                    <a:cubicBezTo>
                      <a:pt x="1" y="5"/>
                      <a:pt x="1" y="5"/>
                      <a:pt x="1" y="5"/>
                    </a:cubicBezTo>
                    <a:cubicBezTo>
                      <a:pt x="0" y="5"/>
                      <a:pt x="0" y="4"/>
                      <a:pt x="0" y="3"/>
                    </a:cubicBezTo>
                    <a:cubicBezTo>
                      <a:pt x="1" y="3"/>
                      <a:pt x="1" y="3"/>
                      <a:pt x="1" y="3"/>
                    </a:cubicBezTo>
                    <a:cubicBezTo>
                      <a:pt x="1" y="3"/>
                      <a:pt x="1" y="3"/>
                      <a:pt x="1" y="3"/>
                    </a:cubicBezTo>
                    <a:cubicBezTo>
                      <a:pt x="1" y="3"/>
                      <a:pt x="1" y="2"/>
                      <a:pt x="2" y="2"/>
                    </a:cubicBezTo>
                    <a:cubicBezTo>
                      <a:pt x="2" y="2"/>
                      <a:pt x="3" y="2"/>
                      <a:pt x="3" y="1"/>
                    </a:cubicBezTo>
                    <a:cubicBezTo>
                      <a:pt x="4" y="1"/>
                      <a:pt x="4" y="1"/>
                      <a:pt x="4" y="1"/>
                    </a:cubicBezTo>
                    <a:cubicBezTo>
                      <a:pt x="5" y="1"/>
                      <a:pt x="5" y="0"/>
                      <a:pt x="5" y="0"/>
                    </a:cubicBezTo>
                    <a:cubicBezTo>
                      <a:pt x="6" y="0"/>
                      <a:pt x="7" y="0"/>
                      <a:pt x="7" y="1"/>
                    </a:cubicBezTo>
                    <a:cubicBezTo>
                      <a:pt x="7" y="1"/>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7" name="î$ļîďè"/>
              <p:cNvSpPr/>
              <p:nvPr/>
            </p:nvSpPr>
            <p:spPr bwMode="auto">
              <a:xfrm>
                <a:off x="15993280" y="-2433877"/>
                <a:ext cx="20638" cy="14288"/>
              </a:xfrm>
              <a:custGeom>
                <a:avLst/>
                <a:gdLst>
                  <a:gd name="T0" fmla="*/ 6 w 6"/>
                  <a:gd name="T1" fmla="*/ 2 h 4"/>
                  <a:gd name="T2" fmla="*/ 6 w 6"/>
                  <a:gd name="T3" fmla="*/ 3 h 4"/>
                  <a:gd name="T4" fmla="*/ 4 w 6"/>
                  <a:gd name="T5" fmla="*/ 4 h 4"/>
                  <a:gd name="T6" fmla="*/ 2 w 6"/>
                  <a:gd name="T7" fmla="*/ 4 h 4"/>
                  <a:gd name="T8" fmla="*/ 2 w 6"/>
                  <a:gd name="T9" fmla="*/ 4 h 4"/>
                  <a:gd name="T10" fmla="*/ 0 w 6"/>
                  <a:gd name="T11" fmla="*/ 3 h 4"/>
                  <a:gd name="T12" fmla="*/ 0 w 6"/>
                  <a:gd name="T13" fmla="*/ 2 h 4"/>
                  <a:gd name="T14" fmla="*/ 1 w 6"/>
                  <a:gd name="T15" fmla="*/ 2 h 4"/>
                  <a:gd name="T16" fmla="*/ 2 w 6"/>
                  <a:gd name="T17" fmla="*/ 1 h 4"/>
                  <a:gd name="T18" fmla="*/ 4 w 6"/>
                  <a:gd name="T19" fmla="*/ 0 h 4"/>
                  <a:gd name="T20" fmla="*/ 5 w 6"/>
                  <a:gd name="T21" fmla="*/ 0 h 4"/>
                  <a:gd name="T22" fmla="*/ 6 w 6"/>
                  <a:gd name="T23" fmla="*/ 1 h 4"/>
                  <a:gd name="T24" fmla="*/ 6 w 6"/>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6" y="2"/>
                    </a:moveTo>
                    <a:cubicBezTo>
                      <a:pt x="6" y="2"/>
                      <a:pt x="6" y="2"/>
                      <a:pt x="6" y="3"/>
                    </a:cubicBezTo>
                    <a:cubicBezTo>
                      <a:pt x="5" y="3"/>
                      <a:pt x="5" y="3"/>
                      <a:pt x="4" y="4"/>
                    </a:cubicBezTo>
                    <a:cubicBezTo>
                      <a:pt x="4" y="4"/>
                      <a:pt x="3" y="4"/>
                      <a:pt x="2" y="4"/>
                    </a:cubicBezTo>
                    <a:cubicBezTo>
                      <a:pt x="2" y="4"/>
                      <a:pt x="2" y="4"/>
                      <a:pt x="2" y="4"/>
                    </a:cubicBezTo>
                    <a:cubicBezTo>
                      <a:pt x="1" y="4"/>
                      <a:pt x="0" y="4"/>
                      <a:pt x="0" y="3"/>
                    </a:cubicBezTo>
                    <a:cubicBezTo>
                      <a:pt x="0" y="2"/>
                      <a:pt x="0" y="2"/>
                      <a:pt x="0" y="2"/>
                    </a:cubicBezTo>
                    <a:cubicBezTo>
                      <a:pt x="0" y="2"/>
                      <a:pt x="1" y="2"/>
                      <a:pt x="1" y="2"/>
                    </a:cubicBezTo>
                    <a:cubicBezTo>
                      <a:pt x="1" y="1"/>
                      <a:pt x="2" y="1"/>
                      <a:pt x="2" y="1"/>
                    </a:cubicBezTo>
                    <a:cubicBezTo>
                      <a:pt x="3" y="0"/>
                      <a:pt x="4" y="0"/>
                      <a:pt x="4" y="0"/>
                    </a:cubicBezTo>
                    <a:cubicBezTo>
                      <a:pt x="5" y="0"/>
                      <a:pt x="5" y="0"/>
                      <a:pt x="5" y="0"/>
                    </a:cubicBezTo>
                    <a:cubicBezTo>
                      <a:pt x="6"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8" name="îṣḻïdè"/>
              <p:cNvSpPr/>
              <p:nvPr/>
            </p:nvSpPr>
            <p:spPr bwMode="auto">
              <a:xfrm>
                <a:off x="16031380" y="-2176702"/>
                <a:ext cx="38100" cy="65088"/>
              </a:xfrm>
              <a:custGeom>
                <a:avLst/>
                <a:gdLst>
                  <a:gd name="T0" fmla="*/ 4 w 11"/>
                  <a:gd name="T1" fmla="*/ 0 h 19"/>
                  <a:gd name="T2" fmla="*/ 5 w 11"/>
                  <a:gd name="T3" fmla="*/ 1 h 19"/>
                  <a:gd name="T4" fmla="*/ 8 w 11"/>
                  <a:gd name="T5" fmla="*/ 2 h 19"/>
                  <a:gd name="T6" fmla="*/ 10 w 11"/>
                  <a:gd name="T7" fmla="*/ 6 h 19"/>
                  <a:gd name="T8" fmla="*/ 11 w 11"/>
                  <a:gd name="T9" fmla="*/ 11 h 19"/>
                  <a:gd name="T10" fmla="*/ 10 w 11"/>
                  <a:gd name="T11" fmla="*/ 14 h 19"/>
                  <a:gd name="T12" fmla="*/ 9 w 11"/>
                  <a:gd name="T13" fmla="*/ 16 h 19"/>
                  <a:gd name="T14" fmla="*/ 5 w 11"/>
                  <a:gd name="T15" fmla="*/ 18 h 19"/>
                  <a:gd name="T16" fmla="*/ 2 w 11"/>
                  <a:gd name="T17" fmla="*/ 19 h 19"/>
                  <a:gd name="T18" fmla="*/ 1 w 11"/>
                  <a:gd name="T19" fmla="*/ 19 h 19"/>
                  <a:gd name="T20" fmla="*/ 1 w 11"/>
                  <a:gd name="T21" fmla="*/ 19 h 19"/>
                  <a:gd name="T22" fmla="*/ 0 w 11"/>
                  <a:gd name="T23" fmla="*/ 18 h 19"/>
                  <a:gd name="T24" fmla="*/ 1 w 11"/>
                  <a:gd name="T25" fmla="*/ 17 h 19"/>
                  <a:gd name="T26" fmla="*/ 4 w 11"/>
                  <a:gd name="T27" fmla="*/ 16 h 19"/>
                  <a:gd name="T28" fmla="*/ 6 w 11"/>
                  <a:gd name="T29" fmla="*/ 13 h 19"/>
                  <a:gd name="T30" fmla="*/ 7 w 11"/>
                  <a:gd name="T31" fmla="*/ 12 h 19"/>
                  <a:gd name="T32" fmla="*/ 7 w 11"/>
                  <a:gd name="T33" fmla="*/ 10 h 19"/>
                  <a:gd name="T34" fmla="*/ 6 w 11"/>
                  <a:gd name="T35" fmla="*/ 4 h 19"/>
                  <a:gd name="T36" fmla="*/ 4 w 11"/>
                  <a:gd name="T37" fmla="*/ 3 h 19"/>
                  <a:gd name="T38" fmla="*/ 3 w 11"/>
                  <a:gd name="T39" fmla="*/ 2 h 19"/>
                  <a:gd name="T40" fmla="*/ 3 w 11"/>
                  <a:gd name="T41" fmla="*/ 1 h 19"/>
                  <a:gd name="T42" fmla="*/ 4 w 11"/>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19">
                    <a:moveTo>
                      <a:pt x="4" y="0"/>
                    </a:moveTo>
                    <a:cubicBezTo>
                      <a:pt x="4" y="0"/>
                      <a:pt x="4" y="0"/>
                      <a:pt x="5" y="1"/>
                    </a:cubicBezTo>
                    <a:cubicBezTo>
                      <a:pt x="6" y="1"/>
                      <a:pt x="7" y="1"/>
                      <a:pt x="8" y="2"/>
                    </a:cubicBezTo>
                    <a:cubicBezTo>
                      <a:pt x="9" y="3"/>
                      <a:pt x="10" y="4"/>
                      <a:pt x="10" y="6"/>
                    </a:cubicBezTo>
                    <a:cubicBezTo>
                      <a:pt x="11" y="7"/>
                      <a:pt x="11" y="9"/>
                      <a:pt x="11" y="11"/>
                    </a:cubicBezTo>
                    <a:cubicBezTo>
                      <a:pt x="11" y="12"/>
                      <a:pt x="10" y="13"/>
                      <a:pt x="10" y="14"/>
                    </a:cubicBezTo>
                    <a:cubicBezTo>
                      <a:pt x="10" y="14"/>
                      <a:pt x="9" y="15"/>
                      <a:pt x="9" y="16"/>
                    </a:cubicBezTo>
                    <a:cubicBezTo>
                      <a:pt x="8" y="17"/>
                      <a:pt x="6" y="18"/>
                      <a:pt x="5" y="18"/>
                    </a:cubicBezTo>
                    <a:cubicBezTo>
                      <a:pt x="4" y="19"/>
                      <a:pt x="3" y="19"/>
                      <a:pt x="2" y="19"/>
                    </a:cubicBezTo>
                    <a:cubicBezTo>
                      <a:pt x="1" y="19"/>
                      <a:pt x="1" y="19"/>
                      <a:pt x="1" y="19"/>
                    </a:cubicBezTo>
                    <a:cubicBezTo>
                      <a:pt x="1" y="19"/>
                      <a:pt x="1" y="19"/>
                      <a:pt x="1" y="19"/>
                    </a:cubicBezTo>
                    <a:cubicBezTo>
                      <a:pt x="0" y="19"/>
                      <a:pt x="0" y="18"/>
                      <a:pt x="0" y="18"/>
                    </a:cubicBezTo>
                    <a:cubicBezTo>
                      <a:pt x="0" y="17"/>
                      <a:pt x="0" y="17"/>
                      <a:pt x="1" y="17"/>
                    </a:cubicBezTo>
                    <a:cubicBezTo>
                      <a:pt x="1" y="17"/>
                      <a:pt x="2" y="17"/>
                      <a:pt x="4" y="16"/>
                    </a:cubicBezTo>
                    <a:cubicBezTo>
                      <a:pt x="4" y="15"/>
                      <a:pt x="5" y="14"/>
                      <a:pt x="6" y="13"/>
                    </a:cubicBezTo>
                    <a:cubicBezTo>
                      <a:pt x="6" y="13"/>
                      <a:pt x="6" y="13"/>
                      <a:pt x="7" y="12"/>
                    </a:cubicBezTo>
                    <a:cubicBezTo>
                      <a:pt x="7" y="11"/>
                      <a:pt x="7" y="11"/>
                      <a:pt x="7" y="10"/>
                    </a:cubicBezTo>
                    <a:cubicBezTo>
                      <a:pt x="8" y="8"/>
                      <a:pt x="7" y="6"/>
                      <a:pt x="6" y="4"/>
                    </a:cubicBezTo>
                    <a:cubicBezTo>
                      <a:pt x="5" y="4"/>
                      <a:pt x="4" y="3"/>
                      <a:pt x="4" y="3"/>
                    </a:cubicBezTo>
                    <a:cubicBezTo>
                      <a:pt x="4" y="3"/>
                      <a:pt x="3" y="2"/>
                      <a:pt x="3" y="2"/>
                    </a:cubicBezTo>
                    <a:cubicBezTo>
                      <a:pt x="3" y="2"/>
                      <a:pt x="3" y="1"/>
                      <a:pt x="3" y="1"/>
                    </a:cubicBezTo>
                    <a:cubicBezTo>
                      <a:pt x="3" y="1"/>
                      <a:pt x="3"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9" name="îṥḻíďè"/>
              <p:cNvSpPr/>
              <p:nvPr/>
            </p:nvSpPr>
            <p:spPr bwMode="auto">
              <a:xfrm>
                <a:off x="15767855" y="-2121139"/>
                <a:ext cx="49213" cy="76200"/>
              </a:xfrm>
              <a:custGeom>
                <a:avLst/>
                <a:gdLst>
                  <a:gd name="T0" fmla="*/ 6 w 14"/>
                  <a:gd name="T1" fmla="*/ 0 h 22"/>
                  <a:gd name="T2" fmla="*/ 7 w 14"/>
                  <a:gd name="T3" fmla="*/ 1 h 22"/>
                  <a:gd name="T4" fmla="*/ 10 w 14"/>
                  <a:gd name="T5" fmla="*/ 3 h 22"/>
                  <a:gd name="T6" fmla="*/ 13 w 14"/>
                  <a:gd name="T7" fmla="*/ 7 h 22"/>
                  <a:gd name="T8" fmla="*/ 14 w 14"/>
                  <a:gd name="T9" fmla="*/ 10 h 22"/>
                  <a:gd name="T10" fmla="*/ 14 w 14"/>
                  <a:gd name="T11" fmla="*/ 13 h 22"/>
                  <a:gd name="T12" fmla="*/ 12 w 14"/>
                  <a:gd name="T13" fmla="*/ 16 h 22"/>
                  <a:gd name="T14" fmla="*/ 11 w 14"/>
                  <a:gd name="T15" fmla="*/ 19 h 22"/>
                  <a:gd name="T16" fmla="*/ 6 w 14"/>
                  <a:gd name="T17" fmla="*/ 21 h 22"/>
                  <a:gd name="T18" fmla="*/ 3 w 14"/>
                  <a:gd name="T19" fmla="*/ 22 h 22"/>
                  <a:gd name="T20" fmla="*/ 1 w 14"/>
                  <a:gd name="T21" fmla="*/ 22 h 22"/>
                  <a:gd name="T22" fmla="*/ 0 w 14"/>
                  <a:gd name="T23" fmla="*/ 20 h 22"/>
                  <a:gd name="T24" fmla="*/ 1 w 14"/>
                  <a:gd name="T25" fmla="*/ 20 h 22"/>
                  <a:gd name="T26" fmla="*/ 2 w 14"/>
                  <a:gd name="T27" fmla="*/ 19 h 22"/>
                  <a:gd name="T28" fmla="*/ 5 w 14"/>
                  <a:gd name="T29" fmla="*/ 19 h 22"/>
                  <a:gd name="T30" fmla="*/ 8 w 14"/>
                  <a:gd name="T31" fmla="*/ 16 h 22"/>
                  <a:gd name="T32" fmla="*/ 9 w 14"/>
                  <a:gd name="T33" fmla="*/ 14 h 22"/>
                  <a:gd name="T34" fmla="*/ 10 w 14"/>
                  <a:gd name="T35" fmla="*/ 12 h 22"/>
                  <a:gd name="T36" fmla="*/ 10 w 14"/>
                  <a:gd name="T37" fmla="*/ 10 h 22"/>
                  <a:gd name="T38" fmla="*/ 10 w 14"/>
                  <a:gd name="T39" fmla="*/ 8 h 22"/>
                  <a:gd name="T40" fmla="*/ 8 w 14"/>
                  <a:gd name="T41" fmla="*/ 5 h 22"/>
                  <a:gd name="T42" fmla="*/ 6 w 14"/>
                  <a:gd name="T43" fmla="*/ 3 h 22"/>
                  <a:gd name="T44" fmla="*/ 5 w 14"/>
                  <a:gd name="T45" fmla="*/ 2 h 22"/>
                  <a:gd name="T46" fmla="*/ 5 w 14"/>
                  <a:gd name="T47" fmla="*/ 1 h 22"/>
                  <a:gd name="T48" fmla="*/ 6 w 14"/>
                  <a:gd name="T4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2">
                    <a:moveTo>
                      <a:pt x="6" y="0"/>
                    </a:moveTo>
                    <a:cubicBezTo>
                      <a:pt x="6" y="0"/>
                      <a:pt x="7" y="0"/>
                      <a:pt x="7" y="1"/>
                    </a:cubicBezTo>
                    <a:cubicBezTo>
                      <a:pt x="8" y="1"/>
                      <a:pt x="9" y="2"/>
                      <a:pt x="10" y="3"/>
                    </a:cubicBezTo>
                    <a:cubicBezTo>
                      <a:pt x="12" y="4"/>
                      <a:pt x="13" y="5"/>
                      <a:pt x="13" y="7"/>
                    </a:cubicBezTo>
                    <a:cubicBezTo>
                      <a:pt x="14" y="8"/>
                      <a:pt x="14" y="9"/>
                      <a:pt x="14" y="10"/>
                    </a:cubicBezTo>
                    <a:cubicBezTo>
                      <a:pt x="14" y="11"/>
                      <a:pt x="14" y="12"/>
                      <a:pt x="14" y="13"/>
                    </a:cubicBezTo>
                    <a:cubicBezTo>
                      <a:pt x="13" y="14"/>
                      <a:pt x="13" y="15"/>
                      <a:pt x="12" y="16"/>
                    </a:cubicBezTo>
                    <a:cubicBezTo>
                      <a:pt x="12" y="17"/>
                      <a:pt x="11" y="18"/>
                      <a:pt x="11" y="19"/>
                    </a:cubicBezTo>
                    <a:cubicBezTo>
                      <a:pt x="9" y="20"/>
                      <a:pt x="8" y="21"/>
                      <a:pt x="6" y="21"/>
                    </a:cubicBezTo>
                    <a:cubicBezTo>
                      <a:pt x="5" y="22"/>
                      <a:pt x="3" y="22"/>
                      <a:pt x="3" y="22"/>
                    </a:cubicBezTo>
                    <a:cubicBezTo>
                      <a:pt x="2" y="22"/>
                      <a:pt x="1" y="22"/>
                      <a:pt x="1" y="22"/>
                    </a:cubicBezTo>
                    <a:cubicBezTo>
                      <a:pt x="1" y="22"/>
                      <a:pt x="0" y="21"/>
                      <a:pt x="0" y="20"/>
                    </a:cubicBezTo>
                    <a:cubicBezTo>
                      <a:pt x="0" y="20"/>
                      <a:pt x="1" y="20"/>
                      <a:pt x="1" y="20"/>
                    </a:cubicBezTo>
                    <a:cubicBezTo>
                      <a:pt x="1" y="20"/>
                      <a:pt x="2" y="20"/>
                      <a:pt x="2" y="19"/>
                    </a:cubicBezTo>
                    <a:cubicBezTo>
                      <a:pt x="3" y="19"/>
                      <a:pt x="4" y="19"/>
                      <a:pt x="5" y="19"/>
                    </a:cubicBezTo>
                    <a:cubicBezTo>
                      <a:pt x="6" y="18"/>
                      <a:pt x="7" y="17"/>
                      <a:pt x="8" y="16"/>
                    </a:cubicBezTo>
                    <a:cubicBezTo>
                      <a:pt x="9" y="16"/>
                      <a:pt x="9" y="15"/>
                      <a:pt x="9" y="14"/>
                    </a:cubicBezTo>
                    <a:cubicBezTo>
                      <a:pt x="10" y="14"/>
                      <a:pt x="10" y="13"/>
                      <a:pt x="10" y="12"/>
                    </a:cubicBezTo>
                    <a:cubicBezTo>
                      <a:pt x="10" y="12"/>
                      <a:pt x="10" y="11"/>
                      <a:pt x="10" y="10"/>
                    </a:cubicBezTo>
                    <a:cubicBezTo>
                      <a:pt x="10" y="10"/>
                      <a:pt x="10" y="9"/>
                      <a:pt x="10" y="8"/>
                    </a:cubicBezTo>
                    <a:cubicBezTo>
                      <a:pt x="10" y="7"/>
                      <a:pt x="9" y="6"/>
                      <a:pt x="8" y="5"/>
                    </a:cubicBezTo>
                    <a:cubicBezTo>
                      <a:pt x="8" y="4"/>
                      <a:pt x="7" y="3"/>
                      <a:pt x="6" y="3"/>
                    </a:cubicBezTo>
                    <a:cubicBezTo>
                      <a:pt x="6" y="2"/>
                      <a:pt x="5" y="2"/>
                      <a:pt x="5" y="2"/>
                    </a:cubicBezTo>
                    <a:cubicBezTo>
                      <a:pt x="5" y="2"/>
                      <a:pt x="5" y="1"/>
                      <a:pt x="5" y="1"/>
                    </a:cubicBezTo>
                    <a:cubicBezTo>
                      <a:pt x="5" y="0"/>
                      <a:pt x="6"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0" name="íṩ1îďê"/>
              <p:cNvSpPr/>
              <p:nvPr/>
            </p:nvSpPr>
            <p:spPr bwMode="auto">
              <a:xfrm>
                <a:off x="15504330" y="-2059227"/>
                <a:ext cx="49213" cy="69850"/>
              </a:xfrm>
              <a:custGeom>
                <a:avLst/>
                <a:gdLst>
                  <a:gd name="T0" fmla="*/ 9 w 14"/>
                  <a:gd name="T1" fmla="*/ 0 h 20"/>
                  <a:gd name="T2" fmla="*/ 10 w 14"/>
                  <a:gd name="T3" fmla="*/ 1 h 20"/>
                  <a:gd name="T4" fmla="*/ 12 w 14"/>
                  <a:gd name="T5" fmla="*/ 4 h 20"/>
                  <a:gd name="T6" fmla="*/ 14 w 14"/>
                  <a:gd name="T7" fmla="*/ 8 h 20"/>
                  <a:gd name="T8" fmla="*/ 13 w 14"/>
                  <a:gd name="T9" fmla="*/ 11 h 20"/>
                  <a:gd name="T10" fmla="*/ 13 w 14"/>
                  <a:gd name="T11" fmla="*/ 14 h 20"/>
                  <a:gd name="T12" fmla="*/ 11 w 14"/>
                  <a:gd name="T13" fmla="*/ 16 h 20"/>
                  <a:gd name="T14" fmla="*/ 9 w 14"/>
                  <a:gd name="T15" fmla="*/ 18 h 20"/>
                  <a:gd name="T16" fmla="*/ 5 w 14"/>
                  <a:gd name="T17" fmla="*/ 20 h 20"/>
                  <a:gd name="T18" fmla="*/ 2 w 14"/>
                  <a:gd name="T19" fmla="*/ 20 h 20"/>
                  <a:gd name="T20" fmla="*/ 1 w 14"/>
                  <a:gd name="T21" fmla="*/ 20 h 20"/>
                  <a:gd name="T22" fmla="*/ 1 w 14"/>
                  <a:gd name="T23" fmla="*/ 20 h 20"/>
                  <a:gd name="T24" fmla="*/ 0 w 14"/>
                  <a:gd name="T25" fmla="*/ 19 h 20"/>
                  <a:gd name="T26" fmla="*/ 1 w 14"/>
                  <a:gd name="T27" fmla="*/ 18 h 20"/>
                  <a:gd name="T28" fmla="*/ 4 w 14"/>
                  <a:gd name="T29" fmla="*/ 17 h 20"/>
                  <a:gd name="T30" fmla="*/ 7 w 14"/>
                  <a:gd name="T31" fmla="*/ 15 h 20"/>
                  <a:gd name="T32" fmla="*/ 8 w 14"/>
                  <a:gd name="T33" fmla="*/ 14 h 20"/>
                  <a:gd name="T34" fmla="*/ 9 w 14"/>
                  <a:gd name="T35" fmla="*/ 12 h 20"/>
                  <a:gd name="T36" fmla="*/ 10 w 14"/>
                  <a:gd name="T37" fmla="*/ 10 h 20"/>
                  <a:gd name="T38" fmla="*/ 10 w 14"/>
                  <a:gd name="T39" fmla="*/ 8 h 20"/>
                  <a:gd name="T40" fmla="*/ 9 w 14"/>
                  <a:gd name="T41" fmla="*/ 5 h 20"/>
                  <a:gd name="T42" fmla="*/ 8 w 14"/>
                  <a:gd name="T43" fmla="*/ 3 h 20"/>
                  <a:gd name="T44" fmla="*/ 8 w 14"/>
                  <a:gd name="T45" fmla="*/ 2 h 20"/>
                  <a:gd name="T46" fmla="*/ 8 w 14"/>
                  <a:gd name="T47" fmla="*/ 0 h 20"/>
                  <a:gd name="T48" fmla="*/ 9 w 14"/>
                  <a:gd name="T4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0">
                    <a:moveTo>
                      <a:pt x="9" y="0"/>
                    </a:moveTo>
                    <a:cubicBezTo>
                      <a:pt x="9" y="0"/>
                      <a:pt x="10" y="1"/>
                      <a:pt x="10" y="1"/>
                    </a:cubicBezTo>
                    <a:cubicBezTo>
                      <a:pt x="11" y="2"/>
                      <a:pt x="12" y="3"/>
                      <a:pt x="12" y="4"/>
                    </a:cubicBezTo>
                    <a:cubicBezTo>
                      <a:pt x="13" y="5"/>
                      <a:pt x="13" y="6"/>
                      <a:pt x="14" y="8"/>
                    </a:cubicBezTo>
                    <a:cubicBezTo>
                      <a:pt x="14" y="9"/>
                      <a:pt x="14" y="10"/>
                      <a:pt x="13" y="11"/>
                    </a:cubicBezTo>
                    <a:cubicBezTo>
                      <a:pt x="13" y="12"/>
                      <a:pt x="13" y="13"/>
                      <a:pt x="13" y="14"/>
                    </a:cubicBezTo>
                    <a:cubicBezTo>
                      <a:pt x="12" y="14"/>
                      <a:pt x="12" y="15"/>
                      <a:pt x="11" y="16"/>
                    </a:cubicBezTo>
                    <a:cubicBezTo>
                      <a:pt x="11" y="17"/>
                      <a:pt x="10" y="17"/>
                      <a:pt x="9" y="18"/>
                    </a:cubicBezTo>
                    <a:cubicBezTo>
                      <a:pt x="8" y="19"/>
                      <a:pt x="7" y="20"/>
                      <a:pt x="5" y="20"/>
                    </a:cubicBezTo>
                    <a:cubicBezTo>
                      <a:pt x="4" y="20"/>
                      <a:pt x="3" y="20"/>
                      <a:pt x="2" y="20"/>
                    </a:cubicBezTo>
                    <a:cubicBezTo>
                      <a:pt x="1" y="20"/>
                      <a:pt x="1" y="20"/>
                      <a:pt x="1" y="20"/>
                    </a:cubicBezTo>
                    <a:cubicBezTo>
                      <a:pt x="1" y="20"/>
                      <a:pt x="1" y="20"/>
                      <a:pt x="1" y="20"/>
                    </a:cubicBezTo>
                    <a:cubicBezTo>
                      <a:pt x="0" y="20"/>
                      <a:pt x="0" y="19"/>
                      <a:pt x="0" y="19"/>
                    </a:cubicBezTo>
                    <a:cubicBezTo>
                      <a:pt x="0" y="18"/>
                      <a:pt x="1" y="18"/>
                      <a:pt x="1" y="18"/>
                    </a:cubicBezTo>
                    <a:cubicBezTo>
                      <a:pt x="1" y="18"/>
                      <a:pt x="2" y="18"/>
                      <a:pt x="4" y="17"/>
                    </a:cubicBezTo>
                    <a:cubicBezTo>
                      <a:pt x="5" y="17"/>
                      <a:pt x="6" y="16"/>
                      <a:pt x="7" y="15"/>
                    </a:cubicBezTo>
                    <a:cubicBezTo>
                      <a:pt x="8" y="15"/>
                      <a:pt x="8" y="14"/>
                      <a:pt x="8" y="14"/>
                    </a:cubicBezTo>
                    <a:cubicBezTo>
                      <a:pt x="9" y="13"/>
                      <a:pt x="9" y="13"/>
                      <a:pt x="9" y="12"/>
                    </a:cubicBezTo>
                    <a:cubicBezTo>
                      <a:pt x="10" y="12"/>
                      <a:pt x="10" y="11"/>
                      <a:pt x="10" y="10"/>
                    </a:cubicBezTo>
                    <a:cubicBezTo>
                      <a:pt x="10" y="10"/>
                      <a:pt x="10" y="9"/>
                      <a:pt x="10" y="8"/>
                    </a:cubicBezTo>
                    <a:cubicBezTo>
                      <a:pt x="10" y="7"/>
                      <a:pt x="10" y="6"/>
                      <a:pt x="9" y="5"/>
                    </a:cubicBezTo>
                    <a:cubicBezTo>
                      <a:pt x="9" y="4"/>
                      <a:pt x="9" y="3"/>
                      <a:pt x="8" y="3"/>
                    </a:cubicBezTo>
                    <a:cubicBezTo>
                      <a:pt x="8" y="2"/>
                      <a:pt x="8" y="2"/>
                      <a:pt x="8" y="2"/>
                    </a:cubicBezTo>
                    <a:cubicBezTo>
                      <a:pt x="7" y="1"/>
                      <a:pt x="8" y="1"/>
                      <a:pt x="8" y="0"/>
                    </a:cubicBezTo>
                    <a:cubicBezTo>
                      <a:pt x="8" y="0"/>
                      <a:pt x="9"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1" name="ï$1iďè"/>
              <p:cNvSpPr/>
              <p:nvPr/>
            </p:nvSpPr>
            <p:spPr bwMode="auto">
              <a:xfrm>
                <a:off x="16326655" y="-2291002"/>
                <a:ext cx="41275" cy="14288"/>
              </a:xfrm>
              <a:custGeom>
                <a:avLst/>
                <a:gdLst>
                  <a:gd name="T0" fmla="*/ 1 w 12"/>
                  <a:gd name="T1" fmla="*/ 0 h 4"/>
                  <a:gd name="T2" fmla="*/ 3 w 12"/>
                  <a:gd name="T3" fmla="*/ 0 h 4"/>
                  <a:gd name="T4" fmla="*/ 7 w 12"/>
                  <a:gd name="T5" fmla="*/ 0 h 4"/>
                  <a:gd name="T6" fmla="*/ 10 w 12"/>
                  <a:gd name="T7" fmla="*/ 0 h 4"/>
                  <a:gd name="T8" fmla="*/ 11 w 12"/>
                  <a:gd name="T9" fmla="*/ 1 h 4"/>
                  <a:gd name="T10" fmla="*/ 12 w 12"/>
                  <a:gd name="T11" fmla="*/ 3 h 4"/>
                  <a:gd name="T12" fmla="*/ 11 w 12"/>
                  <a:gd name="T13" fmla="*/ 3 h 4"/>
                  <a:gd name="T14" fmla="*/ 10 w 12"/>
                  <a:gd name="T15" fmla="*/ 3 h 4"/>
                  <a:gd name="T16" fmla="*/ 6 w 12"/>
                  <a:gd name="T17" fmla="*/ 3 h 4"/>
                  <a:gd name="T18" fmla="*/ 3 w 12"/>
                  <a:gd name="T19" fmla="*/ 3 h 4"/>
                  <a:gd name="T20" fmla="*/ 1 w 12"/>
                  <a:gd name="T21" fmla="*/ 2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0"/>
                      <a:pt x="10" y="0"/>
                    </a:cubicBezTo>
                    <a:cubicBezTo>
                      <a:pt x="11" y="1"/>
                      <a:pt x="11" y="1"/>
                      <a:pt x="11" y="1"/>
                    </a:cubicBezTo>
                    <a:cubicBezTo>
                      <a:pt x="12" y="1"/>
                      <a:pt x="12" y="2"/>
                      <a:pt x="12" y="3"/>
                    </a:cubicBezTo>
                    <a:cubicBezTo>
                      <a:pt x="11" y="3"/>
                      <a:pt x="11" y="3"/>
                      <a:pt x="11" y="3"/>
                    </a:cubicBezTo>
                    <a:cubicBezTo>
                      <a:pt x="11" y="3"/>
                      <a:pt x="11" y="3"/>
                      <a:pt x="10" y="3"/>
                    </a:cubicBezTo>
                    <a:cubicBezTo>
                      <a:pt x="9" y="4"/>
                      <a:pt x="7" y="3"/>
                      <a:pt x="6" y="3"/>
                    </a:cubicBezTo>
                    <a:cubicBezTo>
                      <a:pt x="5" y="3"/>
                      <a:pt x="4" y="3"/>
                      <a:pt x="3" y="3"/>
                    </a:cubicBezTo>
                    <a:cubicBezTo>
                      <a:pt x="2" y="2"/>
                      <a:pt x="1" y="2"/>
                      <a:pt x="1" y="2"/>
                    </a:cubicBezTo>
                    <a:cubicBezTo>
                      <a:pt x="1" y="2"/>
                      <a:pt x="0" y="1"/>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2" name="ïŝļiďé"/>
              <p:cNvSpPr/>
              <p:nvPr/>
            </p:nvSpPr>
            <p:spPr bwMode="auto">
              <a:xfrm>
                <a:off x="16329830" y="-2273539"/>
                <a:ext cx="41275" cy="12700"/>
              </a:xfrm>
              <a:custGeom>
                <a:avLst/>
                <a:gdLst>
                  <a:gd name="T0" fmla="*/ 1 w 12"/>
                  <a:gd name="T1" fmla="*/ 0 h 4"/>
                  <a:gd name="T2" fmla="*/ 3 w 12"/>
                  <a:gd name="T3" fmla="*/ 0 h 4"/>
                  <a:gd name="T4" fmla="*/ 7 w 12"/>
                  <a:gd name="T5" fmla="*/ 0 h 4"/>
                  <a:gd name="T6" fmla="*/ 10 w 12"/>
                  <a:gd name="T7" fmla="*/ 1 h 4"/>
                  <a:gd name="T8" fmla="*/ 11 w 12"/>
                  <a:gd name="T9" fmla="*/ 1 h 4"/>
                  <a:gd name="T10" fmla="*/ 12 w 12"/>
                  <a:gd name="T11" fmla="*/ 3 h 4"/>
                  <a:gd name="T12" fmla="*/ 11 w 12"/>
                  <a:gd name="T13" fmla="*/ 4 h 4"/>
                  <a:gd name="T14" fmla="*/ 10 w 12"/>
                  <a:gd name="T15" fmla="*/ 4 h 4"/>
                  <a:gd name="T16" fmla="*/ 6 w 12"/>
                  <a:gd name="T17" fmla="*/ 4 h 4"/>
                  <a:gd name="T18" fmla="*/ 3 w 12"/>
                  <a:gd name="T19" fmla="*/ 3 h 4"/>
                  <a:gd name="T20" fmla="*/ 1 w 12"/>
                  <a:gd name="T21" fmla="*/ 3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1"/>
                      <a:pt x="10" y="1"/>
                    </a:cubicBezTo>
                    <a:cubicBezTo>
                      <a:pt x="11" y="1"/>
                      <a:pt x="11" y="1"/>
                      <a:pt x="11" y="1"/>
                    </a:cubicBezTo>
                    <a:cubicBezTo>
                      <a:pt x="12" y="2"/>
                      <a:pt x="12" y="2"/>
                      <a:pt x="12" y="3"/>
                    </a:cubicBezTo>
                    <a:cubicBezTo>
                      <a:pt x="11" y="4"/>
                      <a:pt x="11" y="4"/>
                      <a:pt x="11" y="4"/>
                    </a:cubicBezTo>
                    <a:cubicBezTo>
                      <a:pt x="11" y="4"/>
                      <a:pt x="11" y="4"/>
                      <a:pt x="10" y="4"/>
                    </a:cubicBezTo>
                    <a:cubicBezTo>
                      <a:pt x="9" y="4"/>
                      <a:pt x="7" y="4"/>
                      <a:pt x="6" y="4"/>
                    </a:cubicBezTo>
                    <a:cubicBezTo>
                      <a:pt x="5" y="4"/>
                      <a:pt x="4" y="4"/>
                      <a:pt x="3" y="3"/>
                    </a:cubicBezTo>
                    <a:cubicBezTo>
                      <a:pt x="2" y="3"/>
                      <a:pt x="1" y="3"/>
                      <a:pt x="1" y="3"/>
                    </a:cubicBezTo>
                    <a:cubicBezTo>
                      <a:pt x="1" y="2"/>
                      <a:pt x="0" y="2"/>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3" name="išḻíḋe"/>
              <p:cNvSpPr/>
              <p:nvPr/>
            </p:nvSpPr>
            <p:spPr bwMode="auto">
              <a:xfrm>
                <a:off x="14915368" y="-2302114"/>
                <a:ext cx="152400" cy="190500"/>
              </a:xfrm>
              <a:custGeom>
                <a:avLst/>
                <a:gdLst>
                  <a:gd name="T0" fmla="*/ 2 w 44"/>
                  <a:gd name="T1" fmla="*/ 1 h 55"/>
                  <a:gd name="T2" fmla="*/ 9 w 44"/>
                  <a:gd name="T3" fmla="*/ 9 h 55"/>
                  <a:gd name="T4" fmla="*/ 23 w 44"/>
                  <a:gd name="T5" fmla="*/ 26 h 55"/>
                  <a:gd name="T6" fmla="*/ 37 w 44"/>
                  <a:gd name="T7" fmla="*/ 45 h 55"/>
                  <a:gd name="T8" fmla="*/ 43 w 44"/>
                  <a:gd name="T9" fmla="*/ 53 h 55"/>
                  <a:gd name="T10" fmla="*/ 43 w 44"/>
                  <a:gd name="T11" fmla="*/ 55 h 55"/>
                  <a:gd name="T12" fmla="*/ 41 w 44"/>
                  <a:gd name="T13" fmla="*/ 54 h 55"/>
                  <a:gd name="T14" fmla="*/ 35 w 44"/>
                  <a:gd name="T15" fmla="*/ 47 h 55"/>
                  <a:gd name="T16" fmla="*/ 20 w 44"/>
                  <a:gd name="T17" fmla="*/ 29 h 55"/>
                  <a:gd name="T18" fmla="*/ 7 w 44"/>
                  <a:gd name="T19" fmla="*/ 11 h 55"/>
                  <a:gd name="T20" fmla="*/ 0 w 44"/>
                  <a:gd name="T21" fmla="*/ 2 h 55"/>
                  <a:gd name="T22" fmla="*/ 1 w 44"/>
                  <a:gd name="T23" fmla="*/ 1 h 55"/>
                  <a:gd name="T24" fmla="*/ 2 w 44"/>
                  <a:gd name="T25"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55">
                    <a:moveTo>
                      <a:pt x="2" y="1"/>
                    </a:moveTo>
                    <a:cubicBezTo>
                      <a:pt x="2" y="1"/>
                      <a:pt x="5" y="4"/>
                      <a:pt x="9" y="9"/>
                    </a:cubicBezTo>
                    <a:cubicBezTo>
                      <a:pt x="13" y="14"/>
                      <a:pt x="18" y="20"/>
                      <a:pt x="23" y="26"/>
                    </a:cubicBezTo>
                    <a:cubicBezTo>
                      <a:pt x="28" y="33"/>
                      <a:pt x="33" y="40"/>
                      <a:pt x="37" y="45"/>
                    </a:cubicBezTo>
                    <a:cubicBezTo>
                      <a:pt x="41" y="50"/>
                      <a:pt x="43" y="53"/>
                      <a:pt x="43" y="53"/>
                    </a:cubicBezTo>
                    <a:cubicBezTo>
                      <a:pt x="44" y="54"/>
                      <a:pt x="44" y="54"/>
                      <a:pt x="43" y="55"/>
                    </a:cubicBezTo>
                    <a:cubicBezTo>
                      <a:pt x="42" y="55"/>
                      <a:pt x="42" y="55"/>
                      <a:pt x="41" y="54"/>
                    </a:cubicBezTo>
                    <a:cubicBezTo>
                      <a:pt x="41" y="54"/>
                      <a:pt x="39" y="51"/>
                      <a:pt x="35" y="47"/>
                    </a:cubicBezTo>
                    <a:cubicBezTo>
                      <a:pt x="31" y="42"/>
                      <a:pt x="26" y="35"/>
                      <a:pt x="20" y="29"/>
                    </a:cubicBezTo>
                    <a:cubicBezTo>
                      <a:pt x="15" y="22"/>
                      <a:pt x="10" y="16"/>
                      <a:pt x="7" y="11"/>
                    </a:cubicBezTo>
                    <a:cubicBezTo>
                      <a:pt x="3" y="6"/>
                      <a:pt x="0" y="2"/>
                      <a:pt x="0" y="2"/>
                    </a:cubicBezTo>
                    <a:cubicBezTo>
                      <a:pt x="0" y="2"/>
                      <a:pt x="0" y="1"/>
                      <a:pt x="1"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4" name="i$ḷîḑê"/>
              <p:cNvSpPr/>
              <p:nvPr/>
            </p:nvSpPr>
            <p:spPr bwMode="auto">
              <a:xfrm>
                <a:off x="15059830" y="-2100502"/>
                <a:ext cx="22225" cy="17463"/>
              </a:xfrm>
              <a:custGeom>
                <a:avLst/>
                <a:gdLst>
                  <a:gd name="T0" fmla="*/ 6 w 6"/>
                  <a:gd name="T1" fmla="*/ 2 h 5"/>
                  <a:gd name="T2" fmla="*/ 5 w 6"/>
                  <a:gd name="T3" fmla="*/ 4 h 5"/>
                  <a:gd name="T4" fmla="*/ 3 w 6"/>
                  <a:gd name="T5" fmla="*/ 4 h 5"/>
                  <a:gd name="T6" fmla="*/ 2 w 6"/>
                  <a:gd name="T7" fmla="*/ 1 h 5"/>
                  <a:gd name="T8" fmla="*/ 3 w 6"/>
                  <a:gd name="T9" fmla="*/ 0 h 5"/>
                  <a:gd name="T10" fmla="*/ 5 w 6"/>
                  <a:gd name="T11" fmla="*/ 0 h 5"/>
                  <a:gd name="T12" fmla="*/ 6 w 6"/>
                  <a:gd name="T13" fmla="*/ 2 h 5"/>
                  <a:gd name="T14" fmla="*/ 6 w 6"/>
                  <a:gd name="T15" fmla="*/ 2 h 5"/>
                  <a:gd name="T16" fmla="*/ 5 w 6"/>
                  <a:gd name="T17" fmla="*/ 4 h 5"/>
                  <a:gd name="T18" fmla="*/ 3 w 6"/>
                  <a:gd name="T19" fmla="*/ 5 h 5"/>
                  <a:gd name="T20" fmla="*/ 3 w 6"/>
                  <a:gd name="T21" fmla="*/ 5 h 5"/>
                  <a:gd name="T22" fmla="*/ 0 w 6"/>
                  <a:gd name="T23" fmla="*/ 4 h 5"/>
                  <a:gd name="T24" fmla="*/ 1 w 6"/>
                  <a:gd name="T25" fmla="*/ 1 h 5"/>
                  <a:gd name="T26" fmla="*/ 1 w 6"/>
                  <a:gd name="T27" fmla="*/ 1 h 5"/>
                  <a:gd name="T28" fmla="*/ 3 w 6"/>
                  <a:gd name="T29" fmla="*/ 1 h 5"/>
                  <a:gd name="T30" fmla="*/ 5 w 6"/>
                  <a:gd name="T31" fmla="*/ 0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5" y="3"/>
                      <a:pt x="5" y="3"/>
                      <a:pt x="5" y="4"/>
                    </a:cubicBezTo>
                    <a:cubicBezTo>
                      <a:pt x="4" y="4"/>
                      <a:pt x="4" y="4"/>
                      <a:pt x="3" y="4"/>
                    </a:cubicBezTo>
                    <a:cubicBezTo>
                      <a:pt x="2" y="1"/>
                      <a:pt x="2" y="1"/>
                      <a:pt x="2" y="1"/>
                    </a:cubicBezTo>
                    <a:cubicBezTo>
                      <a:pt x="2" y="1"/>
                      <a:pt x="3" y="1"/>
                      <a:pt x="3" y="0"/>
                    </a:cubicBezTo>
                    <a:cubicBezTo>
                      <a:pt x="4" y="0"/>
                      <a:pt x="4" y="0"/>
                      <a:pt x="5" y="0"/>
                    </a:cubicBezTo>
                    <a:cubicBezTo>
                      <a:pt x="6" y="0"/>
                      <a:pt x="6" y="1"/>
                      <a:pt x="6" y="2"/>
                    </a:cubicBezTo>
                    <a:cubicBezTo>
                      <a:pt x="6" y="2"/>
                      <a:pt x="6" y="2"/>
                      <a:pt x="6" y="2"/>
                    </a:cubicBezTo>
                    <a:cubicBezTo>
                      <a:pt x="6" y="3"/>
                      <a:pt x="5" y="3"/>
                      <a:pt x="5" y="4"/>
                    </a:cubicBezTo>
                    <a:cubicBezTo>
                      <a:pt x="4" y="4"/>
                      <a:pt x="4" y="4"/>
                      <a:pt x="3" y="5"/>
                    </a:cubicBezTo>
                    <a:cubicBezTo>
                      <a:pt x="3" y="5"/>
                      <a:pt x="3" y="5"/>
                      <a:pt x="3" y="5"/>
                    </a:cubicBezTo>
                    <a:cubicBezTo>
                      <a:pt x="2" y="5"/>
                      <a:pt x="1" y="5"/>
                      <a:pt x="0" y="4"/>
                    </a:cubicBezTo>
                    <a:cubicBezTo>
                      <a:pt x="0" y="3"/>
                      <a:pt x="0" y="2"/>
                      <a:pt x="1" y="1"/>
                    </a:cubicBezTo>
                    <a:cubicBezTo>
                      <a:pt x="1" y="1"/>
                      <a:pt x="1" y="1"/>
                      <a:pt x="1" y="1"/>
                    </a:cubicBezTo>
                    <a:cubicBezTo>
                      <a:pt x="2" y="1"/>
                      <a:pt x="2" y="1"/>
                      <a:pt x="3" y="1"/>
                    </a:cubicBezTo>
                    <a:cubicBezTo>
                      <a:pt x="4" y="1"/>
                      <a:pt x="4" y="0"/>
                      <a:pt x="5" y="0"/>
                    </a:cubicBezTo>
                    <a:cubicBezTo>
                      <a:pt x="5" y="0"/>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5" name="iṥļîdè"/>
              <p:cNvSpPr/>
              <p:nvPr/>
            </p:nvSpPr>
            <p:spPr bwMode="auto">
              <a:xfrm>
                <a:off x="15074118" y="-2079864"/>
                <a:ext cx="20638" cy="14288"/>
              </a:xfrm>
              <a:custGeom>
                <a:avLst/>
                <a:gdLst>
                  <a:gd name="T0" fmla="*/ 6 w 6"/>
                  <a:gd name="T1" fmla="*/ 2 h 4"/>
                  <a:gd name="T2" fmla="*/ 5 w 6"/>
                  <a:gd name="T3" fmla="*/ 3 h 4"/>
                  <a:gd name="T4" fmla="*/ 3 w 6"/>
                  <a:gd name="T5" fmla="*/ 4 h 4"/>
                  <a:gd name="T6" fmla="*/ 2 w 6"/>
                  <a:gd name="T7" fmla="*/ 4 h 4"/>
                  <a:gd name="T8" fmla="*/ 1 w 6"/>
                  <a:gd name="T9" fmla="*/ 3 h 4"/>
                  <a:gd name="T10" fmla="*/ 0 w 6"/>
                  <a:gd name="T11" fmla="*/ 1 h 4"/>
                  <a:gd name="T12" fmla="*/ 0 w 6"/>
                  <a:gd name="T13" fmla="*/ 1 h 4"/>
                  <a:gd name="T14" fmla="*/ 1 w 6"/>
                  <a:gd name="T15" fmla="*/ 1 h 4"/>
                  <a:gd name="T16" fmla="*/ 3 w 6"/>
                  <a:gd name="T17" fmla="*/ 0 h 4"/>
                  <a:gd name="T18" fmla="*/ 5 w 6"/>
                  <a:gd name="T19" fmla="*/ 0 h 4"/>
                  <a:gd name="T20" fmla="*/ 5 w 6"/>
                  <a:gd name="T21" fmla="*/ 0 h 4"/>
                  <a:gd name="T22" fmla="*/ 6 w 6"/>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2"/>
                    </a:moveTo>
                    <a:cubicBezTo>
                      <a:pt x="6" y="2"/>
                      <a:pt x="6" y="3"/>
                      <a:pt x="5" y="3"/>
                    </a:cubicBezTo>
                    <a:cubicBezTo>
                      <a:pt x="5" y="3"/>
                      <a:pt x="4" y="3"/>
                      <a:pt x="3" y="4"/>
                    </a:cubicBezTo>
                    <a:cubicBezTo>
                      <a:pt x="3" y="4"/>
                      <a:pt x="2" y="4"/>
                      <a:pt x="2" y="4"/>
                    </a:cubicBezTo>
                    <a:cubicBezTo>
                      <a:pt x="1" y="4"/>
                      <a:pt x="1" y="3"/>
                      <a:pt x="1" y="3"/>
                    </a:cubicBezTo>
                    <a:cubicBezTo>
                      <a:pt x="0" y="3"/>
                      <a:pt x="0" y="2"/>
                      <a:pt x="0" y="1"/>
                    </a:cubicBezTo>
                    <a:cubicBezTo>
                      <a:pt x="0" y="1"/>
                      <a:pt x="0" y="1"/>
                      <a:pt x="0" y="1"/>
                    </a:cubicBezTo>
                    <a:cubicBezTo>
                      <a:pt x="0" y="1"/>
                      <a:pt x="1" y="1"/>
                      <a:pt x="1" y="1"/>
                    </a:cubicBezTo>
                    <a:cubicBezTo>
                      <a:pt x="1" y="0"/>
                      <a:pt x="2" y="0"/>
                      <a:pt x="3" y="0"/>
                    </a:cubicBezTo>
                    <a:cubicBezTo>
                      <a:pt x="3" y="0"/>
                      <a:pt x="4" y="0"/>
                      <a:pt x="5" y="0"/>
                    </a:cubicBezTo>
                    <a:cubicBezTo>
                      <a:pt x="5" y="0"/>
                      <a:pt x="5" y="0"/>
                      <a:pt x="5" y="0"/>
                    </a:cubicBezTo>
                    <a:cubicBezTo>
                      <a:pt x="6" y="1"/>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6" name="ïSlïḓé"/>
              <p:cNvSpPr/>
              <p:nvPr/>
            </p:nvSpPr>
            <p:spPr bwMode="auto">
              <a:xfrm>
                <a:off x="15085230" y="-2065577"/>
                <a:ext cx="23813" cy="20638"/>
              </a:xfrm>
              <a:custGeom>
                <a:avLst/>
                <a:gdLst>
                  <a:gd name="T0" fmla="*/ 7 w 7"/>
                  <a:gd name="T1" fmla="*/ 1 h 6"/>
                  <a:gd name="T2" fmla="*/ 7 w 7"/>
                  <a:gd name="T3" fmla="*/ 2 h 6"/>
                  <a:gd name="T4" fmla="*/ 6 w 7"/>
                  <a:gd name="T5" fmla="*/ 3 h 6"/>
                  <a:gd name="T6" fmla="*/ 5 w 7"/>
                  <a:gd name="T7" fmla="*/ 5 h 6"/>
                  <a:gd name="T8" fmla="*/ 2 w 7"/>
                  <a:gd name="T9" fmla="*/ 6 h 6"/>
                  <a:gd name="T10" fmla="*/ 1 w 7"/>
                  <a:gd name="T11" fmla="*/ 5 h 6"/>
                  <a:gd name="T12" fmla="*/ 0 w 7"/>
                  <a:gd name="T13" fmla="*/ 4 h 6"/>
                  <a:gd name="T14" fmla="*/ 0 w 7"/>
                  <a:gd name="T15" fmla="*/ 3 h 6"/>
                  <a:gd name="T16" fmla="*/ 0 w 7"/>
                  <a:gd name="T17" fmla="*/ 3 h 6"/>
                  <a:gd name="T18" fmla="*/ 1 w 7"/>
                  <a:gd name="T19" fmla="*/ 3 h 6"/>
                  <a:gd name="T20" fmla="*/ 3 w 7"/>
                  <a:gd name="T21" fmla="*/ 2 h 6"/>
                  <a:gd name="T22" fmla="*/ 4 w 7"/>
                  <a:gd name="T23" fmla="*/ 1 h 6"/>
                  <a:gd name="T24" fmla="*/ 5 w 7"/>
                  <a:gd name="T25" fmla="*/ 0 h 6"/>
                  <a:gd name="T26" fmla="*/ 7 w 7"/>
                  <a:gd name="T27" fmla="*/ 1 h 6"/>
                  <a:gd name="T28" fmla="*/ 7 w 7"/>
                  <a:gd name="T2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6">
                    <a:moveTo>
                      <a:pt x="7" y="1"/>
                    </a:moveTo>
                    <a:cubicBezTo>
                      <a:pt x="7" y="2"/>
                      <a:pt x="7" y="2"/>
                      <a:pt x="7" y="2"/>
                    </a:cubicBezTo>
                    <a:cubicBezTo>
                      <a:pt x="6" y="3"/>
                      <a:pt x="6" y="3"/>
                      <a:pt x="6" y="3"/>
                    </a:cubicBezTo>
                    <a:cubicBezTo>
                      <a:pt x="6" y="3"/>
                      <a:pt x="5" y="4"/>
                      <a:pt x="5" y="5"/>
                    </a:cubicBezTo>
                    <a:cubicBezTo>
                      <a:pt x="4" y="5"/>
                      <a:pt x="3" y="6"/>
                      <a:pt x="2" y="6"/>
                    </a:cubicBezTo>
                    <a:cubicBezTo>
                      <a:pt x="1" y="6"/>
                      <a:pt x="1" y="5"/>
                      <a:pt x="1" y="5"/>
                    </a:cubicBezTo>
                    <a:cubicBezTo>
                      <a:pt x="0" y="5"/>
                      <a:pt x="0" y="4"/>
                      <a:pt x="0" y="4"/>
                    </a:cubicBezTo>
                    <a:cubicBezTo>
                      <a:pt x="0" y="3"/>
                      <a:pt x="0" y="3"/>
                      <a:pt x="0" y="3"/>
                    </a:cubicBezTo>
                    <a:cubicBezTo>
                      <a:pt x="0" y="3"/>
                      <a:pt x="0" y="3"/>
                      <a:pt x="0" y="3"/>
                    </a:cubicBezTo>
                    <a:cubicBezTo>
                      <a:pt x="0" y="3"/>
                      <a:pt x="1" y="3"/>
                      <a:pt x="1" y="3"/>
                    </a:cubicBezTo>
                    <a:cubicBezTo>
                      <a:pt x="2" y="2"/>
                      <a:pt x="2" y="2"/>
                      <a:pt x="3" y="2"/>
                    </a:cubicBezTo>
                    <a:cubicBezTo>
                      <a:pt x="3" y="1"/>
                      <a:pt x="4" y="1"/>
                      <a:pt x="4" y="1"/>
                    </a:cubicBezTo>
                    <a:cubicBezTo>
                      <a:pt x="4" y="1"/>
                      <a:pt x="5" y="0"/>
                      <a:pt x="5" y="0"/>
                    </a:cubicBezTo>
                    <a:cubicBezTo>
                      <a:pt x="5"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7" name="íṡḷíďè"/>
              <p:cNvSpPr/>
              <p:nvPr/>
            </p:nvSpPr>
            <p:spPr bwMode="auto">
              <a:xfrm>
                <a:off x="15077293" y="-1862377"/>
                <a:ext cx="46038" cy="169863"/>
              </a:xfrm>
              <a:custGeom>
                <a:avLst/>
                <a:gdLst>
                  <a:gd name="T0" fmla="*/ 13 w 13"/>
                  <a:gd name="T1" fmla="*/ 1 h 49"/>
                  <a:gd name="T2" fmla="*/ 12 w 13"/>
                  <a:gd name="T3" fmla="*/ 9 h 49"/>
                  <a:gd name="T4" fmla="*/ 8 w 13"/>
                  <a:gd name="T5" fmla="*/ 25 h 49"/>
                  <a:gd name="T6" fmla="*/ 4 w 13"/>
                  <a:gd name="T7" fmla="*/ 41 h 49"/>
                  <a:gd name="T8" fmla="*/ 2 w 13"/>
                  <a:gd name="T9" fmla="*/ 48 h 49"/>
                  <a:gd name="T10" fmla="*/ 1 w 13"/>
                  <a:gd name="T11" fmla="*/ 49 h 49"/>
                  <a:gd name="T12" fmla="*/ 0 w 13"/>
                  <a:gd name="T13" fmla="*/ 48 h 49"/>
                  <a:gd name="T14" fmla="*/ 1 w 13"/>
                  <a:gd name="T15" fmla="*/ 40 h 49"/>
                  <a:gd name="T16" fmla="*/ 5 w 13"/>
                  <a:gd name="T17" fmla="*/ 24 h 49"/>
                  <a:gd name="T18" fmla="*/ 9 w 13"/>
                  <a:gd name="T19" fmla="*/ 8 h 49"/>
                  <a:gd name="T20" fmla="*/ 11 w 13"/>
                  <a:gd name="T21" fmla="*/ 1 h 49"/>
                  <a:gd name="T22" fmla="*/ 12 w 13"/>
                  <a:gd name="T23" fmla="*/ 0 h 49"/>
                  <a:gd name="T24" fmla="*/ 13 w 13"/>
                  <a:gd name="T25"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49">
                    <a:moveTo>
                      <a:pt x="13" y="1"/>
                    </a:moveTo>
                    <a:cubicBezTo>
                      <a:pt x="13" y="1"/>
                      <a:pt x="12" y="4"/>
                      <a:pt x="12" y="9"/>
                    </a:cubicBezTo>
                    <a:cubicBezTo>
                      <a:pt x="11" y="13"/>
                      <a:pt x="9" y="19"/>
                      <a:pt x="8" y="25"/>
                    </a:cubicBezTo>
                    <a:cubicBezTo>
                      <a:pt x="7" y="31"/>
                      <a:pt x="5" y="37"/>
                      <a:pt x="4" y="41"/>
                    </a:cubicBezTo>
                    <a:cubicBezTo>
                      <a:pt x="3" y="45"/>
                      <a:pt x="2" y="48"/>
                      <a:pt x="2" y="48"/>
                    </a:cubicBezTo>
                    <a:cubicBezTo>
                      <a:pt x="2" y="49"/>
                      <a:pt x="1" y="49"/>
                      <a:pt x="1" y="49"/>
                    </a:cubicBezTo>
                    <a:cubicBezTo>
                      <a:pt x="0" y="49"/>
                      <a:pt x="0" y="48"/>
                      <a:pt x="0" y="48"/>
                    </a:cubicBezTo>
                    <a:cubicBezTo>
                      <a:pt x="0" y="48"/>
                      <a:pt x="0" y="45"/>
                      <a:pt x="1" y="40"/>
                    </a:cubicBezTo>
                    <a:cubicBezTo>
                      <a:pt x="2" y="36"/>
                      <a:pt x="3" y="30"/>
                      <a:pt x="5" y="24"/>
                    </a:cubicBezTo>
                    <a:cubicBezTo>
                      <a:pt x="6" y="18"/>
                      <a:pt x="7" y="12"/>
                      <a:pt x="9" y="8"/>
                    </a:cubicBezTo>
                    <a:cubicBezTo>
                      <a:pt x="10" y="4"/>
                      <a:pt x="11" y="1"/>
                      <a:pt x="11" y="1"/>
                    </a:cubicBezTo>
                    <a:cubicBezTo>
                      <a:pt x="11" y="0"/>
                      <a:pt x="12" y="0"/>
                      <a:pt x="12" y="0"/>
                    </a:cubicBezTo>
                    <a:cubicBezTo>
                      <a:pt x="13" y="0"/>
                      <a:pt x="13" y="1"/>
                      <a:pt x="13"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8" name="ïŝļide"/>
              <p:cNvSpPr/>
              <p:nvPr/>
            </p:nvSpPr>
            <p:spPr bwMode="auto">
              <a:xfrm>
                <a:off x="15053480" y="-1671877"/>
                <a:ext cx="23813" cy="14288"/>
              </a:xfrm>
              <a:custGeom>
                <a:avLst/>
                <a:gdLst>
                  <a:gd name="T0" fmla="*/ 6 w 7"/>
                  <a:gd name="T1" fmla="*/ 4 h 4"/>
                  <a:gd name="T2" fmla="*/ 5 w 7"/>
                  <a:gd name="T3" fmla="*/ 4 h 4"/>
                  <a:gd name="T4" fmla="*/ 3 w 7"/>
                  <a:gd name="T5" fmla="*/ 4 h 4"/>
                  <a:gd name="T6" fmla="*/ 1 w 7"/>
                  <a:gd name="T7" fmla="*/ 3 h 4"/>
                  <a:gd name="T8" fmla="*/ 0 w 7"/>
                  <a:gd name="T9" fmla="*/ 2 h 4"/>
                  <a:gd name="T10" fmla="*/ 1 w 7"/>
                  <a:gd name="T11" fmla="*/ 0 h 4"/>
                  <a:gd name="T12" fmla="*/ 2 w 7"/>
                  <a:gd name="T13" fmla="*/ 0 h 4"/>
                  <a:gd name="T14" fmla="*/ 2 w 7"/>
                  <a:gd name="T15" fmla="*/ 0 h 4"/>
                  <a:gd name="T16" fmla="*/ 4 w 7"/>
                  <a:gd name="T17" fmla="*/ 0 h 4"/>
                  <a:gd name="T18" fmla="*/ 6 w 7"/>
                  <a:gd name="T19" fmla="*/ 2 h 4"/>
                  <a:gd name="T20" fmla="*/ 6 w 7"/>
                  <a:gd name="T21" fmla="*/ 2 h 4"/>
                  <a:gd name="T22" fmla="*/ 6 w 7"/>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4">
                    <a:moveTo>
                      <a:pt x="6" y="4"/>
                    </a:moveTo>
                    <a:cubicBezTo>
                      <a:pt x="6" y="4"/>
                      <a:pt x="5" y="4"/>
                      <a:pt x="5" y="4"/>
                    </a:cubicBezTo>
                    <a:cubicBezTo>
                      <a:pt x="4" y="4"/>
                      <a:pt x="3" y="4"/>
                      <a:pt x="3" y="4"/>
                    </a:cubicBezTo>
                    <a:cubicBezTo>
                      <a:pt x="2" y="3"/>
                      <a:pt x="1" y="3"/>
                      <a:pt x="1" y="3"/>
                    </a:cubicBezTo>
                    <a:cubicBezTo>
                      <a:pt x="1" y="2"/>
                      <a:pt x="0" y="2"/>
                      <a:pt x="0" y="2"/>
                    </a:cubicBezTo>
                    <a:cubicBezTo>
                      <a:pt x="0" y="1"/>
                      <a:pt x="0" y="0"/>
                      <a:pt x="1" y="0"/>
                    </a:cubicBezTo>
                    <a:cubicBezTo>
                      <a:pt x="2" y="0"/>
                      <a:pt x="2" y="0"/>
                      <a:pt x="2" y="0"/>
                    </a:cubicBezTo>
                    <a:cubicBezTo>
                      <a:pt x="2" y="0"/>
                      <a:pt x="2" y="0"/>
                      <a:pt x="2" y="0"/>
                    </a:cubicBezTo>
                    <a:cubicBezTo>
                      <a:pt x="3" y="0"/>
                      <a:pt x="4" y="0"/>
                      <a:pt x="4" y="0"/>
                    </a:cubicBezTo>
                    <a:cubicBezTo>
                      <a:pt x="5" y="1"/>
                      <a:pt x="6" y="1"/>
                      <a:pt x="6" y="2"/>
                    </a:cubicBezTo>
                    <a:cubicBezTo>
                      <a:pt x="6" y="2"/>
                      <a:pt x="6" y="2"/>
                      <a:pt x="6" y="2"/>
                    </a:cubicBezTo>
                    <a:cubicBezTo>
                      <a:pt x="7" y="3"/>
                      <a:pt x="7" y="4"/>
                      <a:pt x="6"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9" name="ísliḓê"/>
              <p:cNvSpPr/>
              <p:nvPr/>
            </p:nvSpPr>
            <p:spPr bwMode="auto">
              <a:xfrm>
                <a:off x="15047130" y="-1651239"/>
                <a:ext cx="23813" cy="17463"/>
              </a:xfrm>
              <a:custGeom>
                <a:avLst/>
                <a:gdLst>
                  <a:gd name="T0" fmla="*/ 6 w 7"/>
                  <a:gd name="T1" fmla="*/ 5 h 5"/>
                  <a:gd name="T2" fmla="*/ 5 w 7"/>
                  <a:gd name="T3" fmla="*/ 5 h 5"/>
                  <a:gd name="T4" fmla="*/ 3 w 7"/>
                  <a:gd name="T5" fmla="*/ 4 h 5"/>
                  <a:gd name="T6" fmla="*/ 1 w 7"/>
                  <a:gd name="T7" fmla="*/ 3 h 5"/>
                  <a:gd name="T8" fmla="*/ 0 w 7"/>
                  <a:gd name="T9" fmla="*/ 3 h 5"/>
                  <a:gd name="T10" fmla="*/ 0 w 7"/>
                  <a:gd name="T11" fmla="*/ 1 h 5"/>
                  <a:gd name="T12" fmla="*/ 1 w 7"/>
                  <a:gd name="T13" fmla="*/ 1 h 5"/>
                  <a:gd name="T14" fmla="*/ 2 w 7"/>
                  <a:gd name="T15" fmla="*/ 1 h 5"/>
                  <a:gd name="T16" fmla="*/ 4 w 7"/>
                  <a:gd name="T17" fmla="*/ 1 h 5"/>
                  <a:gd name="T18" fmla="*/ 6 w 7"/>
                  <a:gd name="T19" fmla="*/ 2 h 5"/>
                  <a:gd name="T20" fmla="*/ 6 w 7"/>
                  <a:gd name="T21" fmla="*/ 3 h 5"/>
                  <a:gd name="T22" fmla="*/ 6 w 7"/>
                  <a:gd name="T23" fmla="*/ 4 h 5"/>
                  <a:gd name="T24" fmla="*/ 6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5"/>
                    </a:moveTo>
                    <a:cubicBezTo>
                      <a:pt x="6" y="5"/>
                      <a:pt x="5" y="5"/>
                      <a:pt x="5" y="5"/>
                    </a:cubicBezTo>
                    <a:cubicBezTo>
                      <a:pt x="4" y="5"/>
                      <a:pt x="3" y="5"/>
                      <a:pt x="3" y="4"/>
                    </a:cubicBezTo>
                    <a:cubicBezTo>
                      <a:pt x="2" y="4"/>
                      <a:pt x="1" y="4"/>
                      <a:pt x="1" y="3"/>
                    </a:cubicBezTo>
                    <a:cubicBezTo>
                      <a:pt x="0" y="3"/>
                      <a:pt x="0" y="3"/>
                      <a:pt x="0" y="3"/>
                    </a:cubicBezTo>
                    <a:cubicBezTo>
                      <a:pt x="0" y="2"/>
                      <a:pt x="0" y="1"/>
                      <a:pt x="0" y="1"/>
                    </a:cubicBezTo>
                    <a:cubicBezTo>
                      <a:pt x="1" y="1"/>
                      <a:pt x="1" y="1"/>
                      <a:pt x="1" y="1"/>
                    </a:cubicBezTo>
                    <a:cubicBezTo>
                      <a:pt x="1" y="1"/>
                      <a:pt x="1" y="0"/>
                      <a:pt x="2" y="1"/>
                    </a:cubicBezTo>
                    <a:cubicBezTo>
                      <a:pt x="3" y="1"/>
                      <a:pt x="3" y="1"/>
                      <a:pt x="4" y="1"/>
                    </a:cubicBezTo>
                    <a:cubicBezTo>
                      <a:pt x="5" y="1"/>
                      <a:pt x="5" y="2"/>
                      <a:pt x="6" y="2"/>
                    </a:cubicBezTo>
                    <a:cubicBezTo>
                      <a:pt x="6" y="2"/>
                      <a:pt x="6" y="3"/>
                      <a:pt x="6" y="3"/>
                    </a:cubicBezTo>
                    <a:cubicBezTo>
                      <a:pt x="7" y="3"/>
                      <a:pt x="7" y="4"/>
                      <a:pt x="6"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0" name="ïṡļidè"/>
              <p:cNvSpPr/>
              <p:nvPr/>
            </p:nvSpPr>
            <p:spPr bwMode="auto">
              <a:xfrm>
                <a:off x="15036018" y="-1622664"/>
                <a:ext cx="23813" cy="14288"/>
              </a:xfrm>
              <a:custGeom>
                <a:avLst/>
                <a:gdLst>
                  <a:gd name="T0" fmla="*/ 6 w 7"/>
                  <a:gd name="T1" fmla="*/ 4 h 4"/>
                  <a:gd name="T2" fmla="*/ 5 w 7"/>
                  <a:gd name="T3" fmla="*/ 4 h 4"/>
                  <a:gd name="T4" fmla="*/ 3 w 7"/>
                  <a:gd name="T5" fmla="*/ 4 h 4"/>
                  <a:gd name="T6" fmla="*/ 1 w 7"/>
                  <a:gd name="T7" fmla="*/ 3 h 4"/>
                  <a:gd name="T8" fmla="*/ 1 w 7"/>
                  <a:gd name="T9" fmla="*/ 2 h 4"/>
                  <a:gd name="T10" fmla="*/ 1 w 7"/>
                  <a:gd name="T11" fmla="*/ 0 h 4"/>
                  <a:gd name="T12" fmla="*/ 2 w 7"/>
                  <a:gd name="T13" fmla="*/ 0 h 4"/>
                  <a:gd name="T14" fmla="*/ 3 w 7"/>
                  <a:gd name="T15" fmla="*/ 0 h 4"/>
                  <a:gd name="T16" fmla="*/ 5 w 7"/>
                  <a:gd name="T17" fmla="*/ 0 h 4"/>
                  <a:gd name="T18" fmla="*/ 6 w 7"/>
                  <a:gd name="T19" fmla="*/ 1 h 4"/>
                  <a:gd name="T20" fmla="*/ 7 w 7"/>
                  <a:gd name="T21" fmla="*/ 2 h 4"/>
                  <a:gd name="T22" fmla="*/ 7 w 7"/>
                  <a:gd name="T23" fmla="*/ 4 h 4"/>
                  <a:gd name="T24" fmla="*/ 6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4"/>
                    </a:moveTo>
                    <a:cubicBezTo>
                      <a:pt x="6" y="4"/>
                      <a:pt x="6" y="4"/>
                      <a:pt x="5" y="4"/>
                    </a:cubicBezTo>
                    <a:cubicBezTo>
                      <a:pt x="4" y="4"/>
                      <a:pt x="4" y="4"/>
                      <a:pt x="3" y="4"/>
                    </a:cubicBezTo>
                    <a:cubicBezTo>
                      <a:pt x="2" y="3"/>
                      <a:pt x="2" y="3"/>
                      <a:pt x="1" y="3"/>
                    </a:cubicBezTo>
                    <a:cubicBezTo>
                      <a:pt x="1" y="2"/>
                      <a:pt x="1" y="2"/>
                      <a:pt x="1" y="2"/>
                    </a:cubicBezTo>
                    <a:cubicBezTo>
                      <a:pt x="0" y="1"/>
                      <a:pt x="0" y="0"/>
                      <a:pt x="1" y="0"/>
                    </a:cubicBezTo>
                    <a:cubicBezTo>
                      <a:pt x="2" y="0"/>
                      <a:pt x="2" y="0"/>
                      <a:pt x="2" y="0"/>
                    </a:cubicBezTo>
                    <a:cubicBezTo>
                      <a:pt x="2" y="0"/>
                      <a:pt x="2" y="0"/>
                      <a:pt x="3" y="0"/>
                    </a:cubicBezTo>
                    <a:cubicBezTo>
                      <a:pt x="3" y="0"/>
                      <a:pt x="4" y="0"/>
                      <a:pt x="5" y="0"/>
                    </a:cubicBezTo>
                    <a:cubicBezTo>
                      <a:pt x="5" y="1"/>
                      <a:pt x="6" y="1"/>
                      <a:pt x="6" y="1"/>
                    </a:cubicBezTo>
                    <a:cubicBezTo>
                      <a:pt x="7" y="2"/>
                      <a:pt x="7" y="2"/>
                      <a:pt x="7" y="2"/>
                    </a:cubicBezTo>
                    <a:cubicBezTo>
                      <a:pt x="7" y="3"/>
                      <a:pt x="7" y="4"/>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1" name="ïśļiḋê"/>
              <p:cNvSpPr/>
              <p:nvPr/>
            </p:nvSpPr>
            <p:spPr bwMode="auto">
              <a:xfrm>
                <a:off x="16183780" y="-2076689"/>
                <a:ext cx="49213" cy="23813"/>
              </a:xfrm>
              <a:custGeom>
                <a:avLst/>
                <a:gdLst>
                  <a:gd name="T0" fmla="*/ 2 w 14"/>
                  <a:gd name="T1" fmla="*/ 0 h 7"/>
                  <a:gd name="T2" fmla="*/ 4 w 14"/>
                  <a:gd name="T3" fmla="*/ 0 h 7"/>
                  <a:gd name="T4" fmla="*/ 8 w 14"/>
                  <a:gd name="T5" fmla="*/ 2 h 7"/>
                  <a:gd name="T6" fmla="*/ 12 w 14"/>
                  <a:gd name="T7" fmla="*/ 3 h 7"/>
                  <a:gd name="T8" fmla="*/ 14 w 14"/>
                  <a:gd name="T9" fmla="*/ 5 h 7"/>
                  <a:gd name="T10" fmla="*/ 14 w 14"/>
                  <a:gd name="T11" fmla="*/ 6 h 7"/>
                  <a:gd name="T12" fmla="*/ 13 w 14"/>
                  <a:gd name="T13" fmla="*/ 7 h 7"/>
                  <a:gd name="T14" fmla="*/ 11 w 14"/>
                  <a:gd name="T15" fmla="*/ 6 h 7"/>
                  <a:gd name="T16" fmla="*/ 7 w 14"/>
                  <a:gd name="T17" fmla="*/ 5 h 7"/>
                  <a:gd name="T18" fmla="*/ 3 w 14"/>
                  <a:gd name="T19" fmla="*/ 3 h 7"/>
                  <a:gd name="T20" fmla="*/ 1 w 14"/>
                  <a:gd name="T21" fmla="*/ 2 h 7"/>
                  <a:gd name="T22" fmla="*/ 1 w 14"/>
                  <a:gd name="T23" fmla="*/ 0 h 7"/>
                  <a:gd name="T24" fmla="*/ 2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2" y="0"/>
                    </a:moveTo>
                    <a:cubicBezTo>
                      <a:pt x="2" y="0"/>
                      <a:pt x="2" y="0"/>
                      <a:pt x="4" y="0"/>
                    </a:cubicBezTo>
                    <a:cubicBezTo>
                      <a:pt x="5" y="1"/>
                      <a:pt x="6" y="1"/>
                      <a:pt x="8" y="2"/>
                    </a:cubicBezTo>
                    <a:cubicBezTo>
                      <a:pt x="9" y="2"/>
                      <a:pt x="11" y="3"/>
                      <a:pt x="12" y="3"/>
                    </a:cubicBezTo>
                    <a:cubicBezTo>
                      <a:pt x="13" y="4"/>
                      <a:pt x="14" y="5"/>
                      <a:pt x="14" y="5"/>
                    </a:cubicBezTo>
                    <a:cubicBezTo>
                      <a:pt x="14" y="5"/>
                      <a:pt x="14" y="6"/>
                      <a:pt x="14" y="6"/>
                    </a:cubicBezTo>
                    <a:cubicBezTo>
                      <a:pt x="14" y="7"/>
                      <a:pt x="13" y="7"/>
                      <a:pt x="13" y="7"/>
                    </a:cubicBezTo>
                    <a:cubicBezTo>
                      <a:pt x="13" y="7"/>
                      <a:pt x="12" y="7"/>
                      <a:pt x="11" y="6"/>
                    </a:cubicBezTo>
                    <a:cubicBezTo>
                      <a:pt x="10" y="6"/>
                      <a:pt x="8" y="6"/>
                      <a:pt x="7" y="5"/>
                    </a:cubicBezTo>
                    <a:cubicBezTo>
                      <a:pt x="5" y="4"/>
                      <a:pt x="4" y="4"/>
                      <a:pt x="3" y="3"/>
                    </a:cubicBezTo>
                    <a:cubicBezTo>
                      <a:pt x="2" y="3"/>
                      <a:pt x="1" y="2"/>
                      <a:pt x="1" y="2"/>
                    </a:cubicBezTo>
                    <a:cubicBezTo>
                      <a:pt x="0" y="2"/>
                      <a:pt x="0" y="1"/>
                      <a:pt x="1" y="0"/>
                    </a:cubicBezTo>
                    <a:lnTo>
                      <a:pt x="2" y="0"/>
                    </a:ln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2" name="îṡ1iďê"/>
              <p:cNvSpPr/>
              <p:nvPr/>
            </p:nvSpPr>
            <p:spPr bwMode="auto">
              <a:xfrm>
                <a:off x="16183780" y="-2052877"/>
                <a:ext cx="55563" cy="25400"/>
              </a:xfrm>
              <a:custGeom>
                <a:avLst/>
                <a:gdLst>
                  <a:gd name="T0" fmla="*/ 1 w 16"/>
                  <a:gd name="T1" fmla="*/ 0 h 7"/>
                  <a:gd name="T2" fmla="*/ 3 w 16"/>
                  <a:gd name="T3" fmla="*/ 1 h 7"/>
                  <a:gd name="T4" fmla="*/ 9 w 16"/>
                  <a:gd name="T5" fmla="*/ 2 h 7"/>
                  <a:gd name="T6" fmla="*/ 13 w 16"/>
                  <a:gd name="T7" fmla="*/ 4 h 7"/>
                  <a:gd name="T8" fmla="*/ 16 w 16"/>
                  <a:gd name="T9" fmla="*/ 5 h 7"/>
                  <a:gd name="T10" fmla="*/ 16 w 16"/>
                  <a:gd name="T11" fmla="*/ 7 h 7"/>
                  <a:gd name="T12" fmla="*/ 15 w 16"/>
                  <a:gd name="T13" fmla="*/ 7 h 7"/>
                  <a:gd name="T14" fmla="*/ 12 w 16"/>
                  <a:gd name="T15" fmla="*/ 7 h 7"/>
                  <a:gd name="T16" fmla="*/ 7 w 16"/>
                  <a:gd name="T17" fmla="*/ 6 h 7"/>
                  <a:gd name="T18" fmla="*/ 2 w 16"/>
                  <a:gd name="T19" fmla="*/ 4 h 7"/>
                  <a:gd name="T20" fmla="*/ 0 w 16"/>
                  <a:gd name="T21" fmla="*/ 2 h 7"/>
                  <a:gd name="T22" fmla="*/ 0 w 16"/>
                  <a:gd name="T23" fmla="*/ 1 h 7"/>
                  <a:gd name="T24" fmla="*/ 1 w 16"/>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7">
                    <a:moveTo>
                      <a:pt x="1" y="0"/>
                    </a:moveTo>
                    <a:cubicBezTo>
                      <a:pt x="1" y="0"/>
                      <a:pt x="2" y="0"/>
                      <a:pt x="3" y="1"/>
                    </a:cubicBezTo>
                    <a:cubicBezTo>
                      <a:pt x="5" y="1"/>
                      <a:pt x="7" y="1"/>
                      <a:pt x="9" y="2"/>
                    </a:cubicBezTo>
                    <a:cubicBezTo>
                      <a:pt x="10" y="3"/>
                      <a:pt x="12" y="3"/>
                      <a:pt x="13" y="4"/>
                    </a:cubicBezTo>
                    <a:cubicBezTo>
                      <a:pt x="15" y="5"/>
                      <a:pt x="16" y="5"/>
                      <a:pt x="16" y="5"/>
                    </a:cubicBezTo>
                    <a:cubicBezTo>
                      <a:pt x="16" y="6"/>
                      <a:pt x="16" y="6"/>
                      <a:pt x="16" y="7"/>
                    </a:cubicBezTo>
                    <a:cubicBezTo>
                      <a:pt x="16" y="7"/>
                      <a:pt x="15" y="7"/>
                      <a:pt x="15" y="7"/>
                    </a:cubicBezTo>
                    <a:cubicBezTo>
                      <a:pt x="15" y="7"/>
                      <a:pt x="14" y="7"/>
                      <a:pt x="12" y="7"/>
                    </a:cubicBezTo>
                    <a:cubicBezTo>
                      <a:pt x="11" y="7"/>
                      <a:pt x="9" y="6"/>
                      <a:pt x="7" y="6"/>
                    </a:cubicBezTo>
                    <a:cubicBezTo>
                      <a:pt x="6" y="5"/>
                      <a:pt x="4" y="4"/>
                      <a:pt x="2" y="4"/>
                    </a:cubicBezTo>
                    <a:cubicBezTo>
                      <a:pt x="1" y="3"/>
                      <a:pt x="0" y="2"/>
                      <a:pt x="0" y="2"/>
                    </a:cubicBezTo>
                    <a:cubicBezTo>
                      <a:pt x="0" y="2"/>
                      <a:pt x="0" y="1"/>
                      <a:pt x="0" y="1"/>
                    </a:cubicBezTo>
                    <a:cubicBezTo>
                      <a:pt x="0" y="0"/>
                      <a:pt x="1" y="0"/>
                      <a:pt x="1" y="0"/>
                    </a:cubicBez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grpSp>
          <p:nvGrpSpPr>
            <p:cNvPr id="204" name="组合 203"/>
            <p:cNvGrpSpPr/>
            <p:nvPr/>
          </p:nvGrpSpPr>
          <p:grpSpPr>
            <a:xfrm>
              <a:off x="8481675" y="573602"/>
              <a:ext cx="1838095" cy="937458"/>
              <a:chOff x="-6809652" y="205849"/>
              <a:chExt cx="6235242" cy="3180072"/>
            </a:xfrm>
          </p:grpSpPr>
          <p:sp>
            <p:nvSpPr>
              <p:cNvPr id="205" name="îşḻíďé"/>
              <p:cNvSpPr/>
              <p:nvPr/>
            </p:nvSpPr>
            <p:spPr bwMode="auto">
              <a:xfrm>
                <a:off x="-6559858" y="210651"/>
                <a:ext cx="5985448" cy="3175270"/>
              </a:xfrm>
              <a:custGeom>
                <a:avLst/>
                <a:gdLst>
                  <a:gd name="T0" fmla="*/ 862 w 1627"/>
                  <a:gd name="T1" fmla="*/ 820 h 864"/>
                  <a:gd name="T2" fmla="*/ 893 w 1627"/>
                  <a:gd name="T3" fmla="*/ 819 h 864"/>
                  <a:gd name="T4" fmla="*/ 950 w 1627"/>
                  <a:gd name="T5" fmla="*/ 860 h 864"/>
                  <a:gd name="T6" fmla="*/ 892 w 1627"/>
                  <a:gd name="T7" fmla="*/ 864 h 864"/>
                  <a:gd name="T8" fmla="*/ 776 w 1627"/>
                  <a:gd name="T9" fmla="*/ 862 h 864"/>
                  <a:gd name="T10" fmla="*/ 696 w 1627"/>
                  <a:gd name="T11" fmla="*/ 811 h 864"/>
                  <a:gd name="T12" fmla="*/ 776 w 1627"/>
                  <a:gd name="T13" fmla="*/ 862 h 864"/>
                  <a:gd name="T14" fmla="*/ 1026 w 1627"/>
                  <a:gd name="T15" fmla="*/ 802 h 864"/>
                  <a:gd name="T16" fmla="*/ 1120 w 1627"/>
                  <a:gd name="T17" fmla="*/ 822 h 864"/>
                  <a:gd name="T18" fmla="*/ 605 w 1627"/>
                  <a:gd name="T19" fmla="*/ 840 h 864"/>
                  <a:gd name="T20" fmla="*/ 534 w 1627"/>
                  <a:gd name="T21" fmla="*/ 776 h 864"/>
                  <a:gd name="T22" fmla="*/ 605 w 1627"/>
                  <a:gd name="T23" fmla="*/ 840 h 864"/>
                  <a:gd name="T24" fmla="*/ 1183 w 1627"/>
                  <a:gd name="T25" fmla="*/ 750 h 864"/>
                  <a:gd name="T26" fmla="*/ 1278 w 1627"/>
                  <a:gd name="T27" fmla="*/ 751 h 864"/>
                  <a:gd name="T28" fmla="*/ 403 w 1627"/>
                  <a:gd name="T29" fmla="*/ 774 h 864"/>
                  <a:gd name="T30" fmla="*/ 381 w 1627"/>
                  <a:gd name="T31" fmla="*/ 714 h 864"/>
                  <a:gd name="T32" fmla="*/ 403 w 1627"/>
                  <a:gd name="T33" fmla="*/ 774 h 864"/>
                  <a:gd name="T34" fmla="*/ 216 w 1627"/>
                  <a:gd name="T35" fmla="*/ 656 h 864"/>
                  <a:gd name="T36" fmla="*/ 310 w 1627"/>
                  <a:gd name="T37" fmla="*/ 672 h 864"/>
                  <a:gd name="T38" fmla="*/ 1351 w 1627"/>
                  <a:gd name="T39" fmla="*/ 704 h 864"/>
                  <a:gd name="T40" fmla="*/ 1390 w 1627"/>
                  <a:gd name="T41" fmla="*/ 617 h 864"/>
                  <a:gd name="T42" fmla="*/ 1351 w 1627"/>
                  <a:gd name="T43" fmla="*/ 704 h 864"/>
                  <a:gd name="T44" fmla="*/ 98 w 1627"/>
                  <a:gd name="T45" fmla="*/ 527 h 864"/>
                  <a:gd name="T46" fmla="*/ 185 w 1627"/>
                  <a:gd name="T47" fmla="*/ 566 h 864"/>
                  <a:gd name="T48" fmla="*/ 1481 w 1627"/>
                  <a:gd name="T49" fmla="*/ 588 h 864"/>
                  <a:gd name="T50" fmla="*/ 1501 w 1627"/>
                  <a:gd name="T51" fmla="*/ 495 h 864"/>
                  <a:gd name="T52" fmla="*/ 1481 w 1627"/>
                  <a:gd name="T53" fmla="*/ 588 h 864"/>
                  <a:gd name="T54" fmla="*/ 19 w 1627"/>
                  <a:gd name="T55" fmla="*/ 370 h 864"/>
                  <a:gd name="T56" fmla="*/ 92 w 1627"/>
                  <a:gd name="T57" fmla="*/ 432 h 864"/>
                  <a:gd name="T58" fmla="*/ 1585 w 1627"/>
                  <a:gd name="T59" fmla="*/ 449 h 864"/>
                  <a:gd name="T60" fmla="*/ 1587 w 1627"/>
                  <a:gd name="T61" fmla="*/ 354 h 864"/>
                  <a:gd name="T62" fmla="*/ 1585 w 1627"/>
                  <a:gd name="T63" fmla="*/ 449 h 864"/>
                  <a:gd name="T64" fmla="*/ 0 w 1627"/>
                  <a:gd name="T65" fmla="*/ 247 h 864"/>
                  <a:gd name="T66" fmla="*/ 48 w 1627"/>
                  <a:gd name="T67" fmla="*/ 200 h 864"/>
                  <a:gd name="T68" fmla="*/ 46 w 1627"/>
                  <a:gd name="T69" fmla="*/ 279 h 864"/>
                  <a:gd name="T70" fmla="*/ 475 w 1627"/>
                  <a:gd name="T71" fmla="*/ 266 h 864"/>
                  <a:gd name="T72" fmla="*/ 491 w 1627"/>
                  <a:gd name="T73" fmla="*/ 173 h 864"/>
                  <a:gd name="T74" fmla="*/ 475 w 1627"/>
                  <a:gd name="T75" fmla="*/ 266 h 864"/>
                  <a:gd name="T76" fmla="*/ 340 w 1627"/>
                  <a:gd name="T77" fmla="*/ 86 h 864"/>
                  <a:gd name="T78" fmla="*/ 434 w 1627"/>
                  <a:gd name="T79" fmla="*/ 102 h 864"/>
                  <a:gd name="T80" fmla="*/ 74 w 1627"/>
                  <a:gd name="T81" fmla="*/ 128 h 864"/>
                  <a:gd name="T82" fmla="*/ 99 w 1627"/>
                  <a:gd name="T83" fmla="*/ 37 h 864"/>
                  <a:gd name="T84" fmla="*/ 74 w 1627"/>
                  <a:gd name="T85" fmla="*/ 128 h 864"/>
                  <a:gd name="T86" fmla="*/ 193 w 1627"/>
                  <a:gd name="T87" fmla="*/ 47 h 864"/>
                  <a:gd name="T88" fmla="*/ 280 w 1627"/>
                  <a:gd name="T89" fmla="*/ 12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7" h="864">
                    <a:moveTo>
                      <a:pt x="862" y="864"/>
                    </a:moveTo>
                    <a:cubicBezTo>
                      <a:pt x="862" y="820"/>
                      <a:pt x="862" y="820"/>
                      <a:pt x="862" y="820"/>
                    </a:cubicBezTo>
                    <a:cubicBezTo>
                      <a:pt x="872" y="820"/>
                      <a:pt x="881" y="820"/>
                      <a:pt x="891" y="819"/>
                    </a:cubicBezTo>
                    <a:cubicBezTo>
                      <a:pt x="893" y="819"/>
                      <a:pt x="893" y="819"/>
                      <a:pt x="893" y="819"/>
                    </a:cubicBezTo>
                    <a:cubicBezTo>
                      <a:pt x="909" y="819"/>
                      <a:pt x="926" y="818"/>
                      <a:pt x="945" y="816"/>
                    </a:cubicBezTo>
                    <a:cubicBezTo>
                      <a:pt x="950" y="860"/>
                      <a:pt x="950" y="860"/>
                      <a:pt x="950" y="860"/>
                    </a:cubicBezTo>
                    <a:cubicBezTo>
                      <a:pt x="930" y="862"/>
                      <a:pt x="911" y="863"/>
                      <a:pt x="894" y="864"/>
                    </a:cubicBezTo>
                    <a:cubicBezTo>
                      <a:pt x="892" y="864"/>
                      <a:pt x="892" y="864"/>
                      <a:pt x="892" y="864"/>
                    </a:cubicBezTo>
                    <a:cubicBezTo>
                      <a:pt x="882" y="864"/>
                      <a:pt x="872" y="864"/>
                      <a:pt x="862" y="864"/>
                    </a:cubicBezTo>
                    <a:close/>
                    <a:moveTo>
                      <a:pt x="776" y="862"/>
                    </a:moveTo>
                    <a:cubicBezTo>
                      <a:pt x="747" y="861"/>
                      <a:pt x="718" y="858"/>
                      <a:pt x="690" y="854"/>
                    </a:cubicBezTo>
                    <a:cubicBezTo>
                      <a:pt x="696" y="811"/>
                      <a:pt x="696" y="811"/>
                      <a:pt x="696" y="811"/>
                    </a:cubicBezTo>
                    <a:cubicBezTo>
                      <a:pt x="723" y="814"/>
                      <a:pt x="751" y="817"/>
                      <a:pt x="779" y="818"/>
                    </a:cubicBezTo>
                    <a:lnTo>
                      <a:pt x="776" y="862"/>
                    </a:lnTo>
                    <a:close/>
                    <a:moveTo>
                      <a:pt x="1036" y="845"/>
                    </a:moveTo>
                    <a:cubicBezTo>
                      <a:pt x="1026" y="802"/>
                      <a:pt x="1026" y="802"/>
                      <a:pt x="1026" y="802"/>
                    </a:cubicBezTo>
                    <a:cubicBezTo>
                      <a:pt x="1053" y="796"/>
                      <a:pt x="1080" y="789"/>
                      <a:pt x="1106" y="780"/>
                    </a:cubicBezTo>
                    <a:cubicBezTo>
                      <a:pt x="1120" y="822"/>
                      <a:pt x="1120" y="822"/>
                      <a:pt x="1120" y="822"/>
                    </a:cubicBezTo>
                    <a:cubicBezTo>
                      <a:pt x="1092" y="831"/>
                      <a:pt x="1064" y="839"/>
                      <a:pt x="1036" y="845"/>
                    </a:cubicBezTo>
                    <a:close/>
                    <a:moveTo>
                      <a:pt x="605" y="840"/>
                    </a:moveTo>
                    <a:cubicBezTo>
                      <a:pt x="576" y="834"/>
                      <a:pt x="548" y="827"/>
                      <a:pt x="521" y="819"/>
                    </a:cubicBezTo>
                    <a:cubicBezTo>
                      <a:pt x="534" y="776"/>
                      <a:pt x="534" y="776"/>
                      <a:pt x="534" y="776"/>
                    </a:cubicBezTo>
                    <a:cubicBezTo>
                      <a:pt x="560" y="784"/>
                      <a:pt x="587" y="791"/>
                      <a:pt x="614" y="797"/>
                    </a:cubicBezTo>
                    <a:lnTo>
                      <a:pt x="605" y="840"/>
                    </a:lnTo>
                    <a:close/>
                    <a:moveTo>
                      <a:pt x="1201" y="791"/>
                    </a:moveTo>
                    <a:cubicBezTo>
                      <a:pt x="1183" y="750"/>
                      <a:pt x="1183" y="750"/>
                      <a:pt x="1183" y="750"/>
                    </a:cubicBezTo>
                    <a:cubicBezTo>
                      <a:pt x="1208" y="739"/>
                      <a:pt x="1233" y="727"/>
                      <a:pt x="1256" y="713"/>
                    </a:cubicBezTo>
                    <a:cubicBezTo>
                      <a:pt x="1278" y="751"/>
                      <a:pt x="1278" y="751"/>
                      <a:pt x="1278" y="751"/>
                    </a:cubicBezTo>
                    <a:cubicBezTo>
                      <a:pt x="1253" y="766"/>
                      <a:pt x="1227" y="779"/>
                      <a:pt x="1201" y="791"/>
                    </a:cubicBezTo>
                    <a:close/>
                    <a:moveTo>
                      <a:pt x="403" y="774"/>
                    </a:moveTo>
                    <a:cubicBezTo>
                      <a:pt x="376" y="763"/>
                      <a:pt x="386" y="767"/>
                      <a:pt x="360" y="753"/>
                    </a:cubicBezTo>
                    <a:cubicBezTo>
                      <a:pt x="381" y="714"/>
                      <a:pt x="381" y="714"/>
                      <a:pt x="381" y="714"/>
                    </a:cubicBezTo>
                    <a:cubicBezTo>
                      <a:pt x="405" y="727"/>
                      <a:pt x="394" y="723"/>
                      <a:pt x="420" y="733"/>
                    </a:cubicBezTo>
                    <a:lnTo>
                      <a:pt x="403" y="774"/>
                    </a:lnTo>
                    <a:close/>
                    <a:moveTo>
                      <a:pt x="286" y="709"/>
                    </a:moveTo>
                    <a:cubicBezTo>
                      <a:pt x="261" y="692"/>
                      <a:pt x="238" y="675"/>
                      <a:pt x="216" y="656"/>
                    </a:cubicBezTo>
                    <a:cubicBezTo>
                      <a:pt x="245" y="622"/>
                      <a:pt x="245" y="622"/>
                      <a:pt x="245" y="622"/>
                    </a:cubicBezTo>
                    <a:cubicBezTo>
                      <a:pt x="265" y="640"/>
                      <a:pt x="287" y="657"/>
                      <a:pt x="310" y="672"/>
                    </a:cubicBezTo>
                    <a:lnTo>
                      <a:pt x="286" y="709"/>
                    </a:lnTo>
                    <a:close/>
                    <a:moveTo>
                      <a:pt x="1351" y="704"/>
                    </a:moveTo>
                    <a:cubicBezTo>
                      <a:pt x="1325" y="668"/>
                      <a:pt x="1325" y="668"/>
                      <a:pt x="1325" y="668"/>
                    </a:cubicBezTo>
                    <a:cubicBezTo>
                      <a:pt x="1348" y="652"/>
                      <a:pt x="1369" y="635"/>
                      <a:pt x="1390" y="617"/>
                    </a:cubicBezTo>
                    <a:cubicBezTo>
                      <a:pt x="1419" y="649"/>
                      <a:pt x="1419" y="649"/>
                      <a:pt x="1419" y="649"/>
                    </a:cubicBezTo>
                    <a:cubicBezTo>
                      <a:pt x="1398" y="669"/>
                      <a:pt x="1375" y="687"/>
                      <a:pt x="1351" y="704"/>
                    </a:cubicBezTo>
                    <a:close/>
                    <a:moveTo>
                      <a:pt x="153" y="596"/>
                    </a:moveTo>
                    <a:cubicBezTo>
                      <a:pt x="133" y="574"/>
                      <a:pt x="114" y="551"/>
                      <a:pt x="98" y="527"/>
                    </a:cubicBezTo>
                    <a:cubicBezTo>
                      <a:pt x="134" y="502"/>
                      <a:pt x="134" y="502"/>
                      <a:pt x="134" y="502"/>
                    </a:cubicBezTo>
                    <a:cubicBezTo>
                      <a:pt x="149" y="524"/>
                      <a:pt x="167" y="545"/>
                      <a:pt x="185" y="566"/>
                    </a:cubicBezTo>
                    <a:lnTo>
                      <a:pt x="153" y="596"/>
                    </a:lnTo>
                    <a:close/>
                    <a:moveTo>
                      <a:pt x="1481" y="588"/>
                    </a:moveTo>
                    <a:cubicBezTo>
                      <a:pt x="1448" y="558"/>
                      <a:pt x="1448" y="558"/>
                      <a:pt x="1448" y="558"/>
                    </a:cubicBezTo>
                    <a:cubicBezTo>
                      <a:pt x="1466" y="538"/>
                      <a:pt x="1484" y="517"/>
                      <a:pt x="1501" y="495"/>
                    </a:cubicBezTo>
                    <a:cubicBezTo>
                      <a:pt x="1536" y="521"/>
                      <a:pt x="1536" y="521"/>
                      <a:pt x="1536" y="521"/>
                    </a:cubicBezTo>
                    <a:cubicBezTo>
                      <a:pt x="1519" y="544"/>
                      <a:pt x="1500" y="567"/>
                      <a:pt x="1481" y="588"/>
                    </a:cubicBezTo>
                    <a:close/>
                    <a:moveTo>
                      <a:pt x="52" y="452"/>
                    </a:moveTo>
                    <a:cubicBezTo>
                      <a:pt x="39" y="425"/>
                      <a:pt x="28" y="397"/>
                      <a:pt x="19" y="370"/>
                    </a:cubicBezTo>
                    <a:cubicBezTo>
                      <a:pt x="62" y="357"/>
                      <a:pt x="62" y="357"/>
                      <a:pt x="62" y="357"/>
                    </a:cubicBezTo>
                    <a:cubicBezTo>
                      <a:pt x="69" y="382"/>
                      <a:pt x="80" y="407"/>
                      <a:pt x="92" y="432"/>
                    </a:cubicBezTo>
                    <a:lnTo>
                      <a:pt x="52" y="452"/>
                    </a:lnTo>
                    <a:close/>
                    <a:moveTo>
                      <a:pt x="1585" y="449"/>
                    </a:moveTo>
                    <a:cubicBezTo>
                      <a:pt x="1547" y="426"/>
                      <a:pt x="1547" y="426"/>
                      <a:pt x="1547" y="426"/>
                    </a:cubicBezTo>
                    <a:cubicBezTo>
                      <a:pt x="1561" y="403"/>
                      <a:pt x="1574" y="379"/>
                      <a:pt x="1587" y="354"/>
                    </a:cubicBezTo>
                    <a:cubicBezTo>
                      <a:pt x="1627" y="373"/>
                      <a:pt x="1627" y="373"/>
                      <a:pt x="1627" y="373"/>
                    </a:cubicBezTo>
                    <a:cubicBezTo>
                      <a:pt x="1613" y="400"/>
                      <a:pt x="1599" y="425"/>
                      <a:pt x="1585" y="449"/>
                    </a:cubicBezTo>
                    <a:close/>
                    <a:moveTo>
                      <a:pt x="1" y="283"/>
                    </a:moveTo>
                    <a:cubicBezTo>
                      <a:pt x="0" y="271"/>
                      <a:pt x="0" y="259"/>
                      <a:pt x="0" y="247"/>
                    </a:cubicBezTo>
                    <a:cubicBezTo>
                      <a:pt x="0" y="229"/>
                      <a:pt x="1" y="210"/>
                      <a:pt x="4" y="192"/>
                    </a:cubicBezTo>
                    <a:cubicBezTo>
                      <a:pt x="48" y="200"/>
                      <a:pt x="48" y="200"/>
                      <a:pt x="48" y="200"/>
                    </a:cubicBezTo>
                    <a:cubicBezTo>
                      <a:pt x="45" y="215"/>
                      <a:pt x="44" y="231"/>
                      <a:pt x="44" y="247"/>
                    </a:cubicBezTo>
                    <a:cubicBezTo>
                      <a:pt x="44" y="258"/>
                      <a:pt x="45" y="268"/>
                      <a:pt x="46" y="279"/>
                    </a:cubicBezTo>
                    <a:lnTo>
                      <a:pt x="1" y="283"/>
                    </a:lnTo>
                    <a:close/>
                    <a:moveTo>
                      <a:pt x="475" y="266"/>
                    </a:moveTo>
                    <a:cubicBezTo>
                      <a:pt x="474" y="243"/>
                      <a:pt x="466" y="219"/>
                      <a:pt x="452" y="195"/>
                    </a:cubicBezTo>
                    <a:cubicBezTo>
                      <a:pt x="491" y="173"/>
                      <a:pt x="491" y="173"/>
                      <a:pt x="491" y="173"/>
                    </a:cubicBezTo>
                    <a:cubicBezTo>
                      <a:pt x="508" y="203"/>
                      <a:pt x="518" y="233"/>
                      <a:pt x="519" y="263"/>
                    </a:cubicBezTo>
                    <a:lnTo>
                      <a:pt x="475" y="266"/>
                    </a:lnTo>
                    <a:close/>
                    <a:moveTo>
                      <a:pt x="404" y="134"/>
                    </a:moveTo>
                    <a:cubicBezTo>
                      <a:pt x="385" y="116"/>
                      <a:pt x="363" y="100"/>
                      <a:pt x="340" y="86"/>
                    </a:cubicBezTo>
                    <a:cubicBezTo>
                      <a:pt x="363" y="48"/>
                      <a:pt x="363" y="48"/>
                      <a:pt x="363" y="48"/>
                    </a:cubicBezTo>
                    <a:cubicBezTo>
                      <a:pt x="389" y="63"/>
                      <a:pt x="413" y="81"/>
                      <a:pt x="434" y="102"/>
                    </a:cubicBezTo>
                    <a:lnTo>
                      <a:pt x="404" y="134"/>
                    </a:lnTo>
                    <a:close/>
                    <a:moveTo>
                      <a:pt x="74" y="128"/>
                    </a:moveTo>
                    <a:cubicBezTo>
                      <a:pt x="36" y="106"/>
                      <a:pt x="36" y="106"/>
                      <a:pt x="36" y="106"/>
                    </a:cubicBezTo>
                    <a:cubicBezTo>
                      <a:pt x="52" y="78"/>
                      <a:pt x="73" y="55"/>
                      <a:pt x="99" y="37"/>
                    </a:cubicBezTo>
                    <a:cubicBezTo>
                      <a:pt x="124" y="73"/>
                      <a:pt x="124" y="73"/>
                      <a:pt x="124" y="73"/>
                    </a:cubicBezTo>
                    <a:cubicBezTo>
                      <a:pt x="104" y="88"/>
                      <a:pt x="87" y="106"/>
                      <a:pt x="74" y="128"/>
                    </a:cubicBezTo>
                    <a:close/>
                    <a:moveTo>
                      <a:pt x="268" y="55"/>
                    </a:moveTo>
                    <a:cubicBezTo>
                      <a:pt x="241" y="47"/>
                      <a:pt x="216" y="45"/>
                      <a:pt x="193" y="47"/>
                    </a:cubicBezTo>
                    <a:cubicBezTo>
                      <a:pt x="188" y="3"/>
                      <a:pt x="188" y="3"/>
                      <a:pt x="188" y="3"/>
                    </a:cubicBezTo>
                    <a:cubicBezTo>
                      <a:pt x="216" y="0"/>
                      <a:pt x="248" y="3"/>
                      <a:pt x="280" y="12"/>
                    </a:cubicBezTo>
                    <a:lnTo>
                      <a:pt x="268" y="55"/>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6" name="î$liďê"/>
              <p:cNvSpPr/>
              <p:nvPr/>
            </p:nvSpPr>
            <p:spPr bwMode="auto">
              <a:xfrm>
                <a:off x="-5075507" y="1430800"/>
                <a:ext cx="331459" cy="273814"/>
              </a:xfrm>
              <a:custGeom>
                <a:avLst/>
                <a:gdLst>
                  <a:gd name="T0" fmla="*/ 45 w 91"/>
                  <a:gd name="T1" fmla="*/ 74 h 74"/>
                  <a:gd name="T2" fmla="*/ 0 w 91"/>
                  <a:gd name="T3" fmla="*/ 25 h 74"/>
                  <a:gd name="T4" fmla="*/ 37 w 91"/>
                  <a:gd name="T5" fmla="*/ 0 h 74"/>
                  <a:gd name="T6" fmla="*/ 46 w 91"/>
                  <a:gd name="T7" fmla="*/ 12 h 74"/>
                  <a:gd name="T8" fmla="*/ 54 w 91"/>
                  <a:gd name="T9" fmla="*/ 0 h 74"/>
                  <a:gd name="T10" fmla="*/ 91 w 91"/>
                  <a:gd name="T11" fmla="*/ 25 h 74"/>
                  <a:gd name="T12" fmla="*/ 45 w 91"/>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91" h="74">
                    <a:moveTo>
                      <a:pt x="45" y="74"/>
                    </a:moveTo>
                    <a:cubicBezTo>
                      <a:pt x="28" y="58"/>
                      <a:pt x="15" y="46"/>
                      <a:pt x="0" y="25"/>
                    </a:cubicBezTo>
                    <a:cubicBezTo>
                      <a:pt x="37" y="0"/>
                      <a:pt x="37" y="0"/>
                      <a:pt x="37" y="0"/>
                    </a:cubicBezTo>
                    <a:cubicBezTo>
                      <a:pt x="39" y="4"/>
                      <a:pt x="42" y="8"/>
                      <a:pt x="46" y="12"/>
                    </a:cubicBezTo>
                    <a:cubicBezTo>
                      <a:pt x="49" y="8"/>
                      <a:pt x="52" y="4"/>
                      <a:pt x="54" y="0"/>
                    </a:cubicBezTo>
                    <a:cubicBezTo>
                      <a:pt x="91" y="25"/>
                      <a:pt x="91" y="25"/>
                      <a:pt x="91" y="25"/>
                    </a:cubicBezTo>
                    <a:cubicBezTo>
                      <a:pt x="77" y="46"/>
                      <a:pt x="62" y="58"/>
                      <a:pt x="45" y="74"/>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8" name="ïs1iḍé"/>
              <p:cNvSpPr/>
              <p:nvPr/>
            </p:nvSpPr>
            <p:spPr bwMode="auto">
              <a:xfrm>
                <a:off x="-6334084" y="205849"/>
                <a:ext cx="3016743" cy="3180072"/>
              </a:xfrm>
              <a:custGeom>
                <a:avLst/>
                <a:gdLst>
                  <a:gd name="T0" fmla="*/ 1 w 820"/>
                  <a:gd name="T1" fmla="*/ 865 h 865"/>
                  <a:gd name="T2" fmla="*/ 0 w 820"/>
                  <a:gd name="T3" fmla="*/ 821 h 865"/>
                  <a:gd name="T4" fmla="*/ 85 w 820"/>
                  <a:gd name="T5" fmla="*/ 815 h 865"/>
                  <a:gd name="T6" fmla="*/ 89 w 820"/>
                  <a:gd name="T7" fmla="*/ 859 h 865"/>
                  <a:gd name="T8" fmla="*/ 1 w 820"/>
                  <a:gd name="T9" fmla="*/ 865 h 865"/>
                  <a:gd name="T10" fmla="*/ 177 w 820"/>
                  <a:gd name="T11" fmla="*/ 848 h 865"/>
                  <a:gd name="T12" fmla="*/ 169 w 820"/>
                  <a:gd name="T13" fmla="*/ 804 h 865"/>
                  <a:gd name="T14" fmla="*/ 251 w 820"/>
                  <a:gd name="T15" fmla="*/ 786 h 865"/>
                  <a:gd name="T16" fmla="*/ 263 w 820"/>
                  <a:gd name="T17" fmla="*/ 829 h 865"/>
                  <a:gd name="T18" fmla="*/ 177 w 820"/>
                  <a:gd name="T19" fmla="*/ 848 h 865"/>
                  <a:gd name="T20" fmla="*/ 378 w 820"/>
                  <a:gd name="T21" fmla="*/ 790 h 865"/>
                  <a:gd name="T22" fmla="*/ 363 w 820"/>
                  <a:gd name="T23" fmla="*/ 749 h 865"/>
                  <a:gd name="T24" fmla="*/ 410 w 820"/>
                  <a:gd name="T25" fmla="*/ 728 h 865"/>
                  <a:gd name="T26" fmla="*/ 429 w 820"/>
                  <a:gd name="T27" fmla="*/ 768 h 865"/>
                  <a:gd name="T28" fmla="*/ 378 w 820"/>
                  <a:gd name="T29" fmla="*/ 790 h 865"/>
                  <a:gd name="T30" fmla="*/ 507 w 820"/>
                  <a:gd name="T31" fmla="*/ 726 h 865"/>
                  <a:gd name="T32" fmla="*/ 483 w 820"/>
                  <a:gd name="T33" fmla="*/ 688 h 865"/>
                  <a:gd name="T34" fmla="*/ 552 w 820"/>
                  <a:gd name="T35" fmla="*/ 640 h 865"/>
                  <a:gd name="T36" fmla="*/ 579 w 820"/>
                  <a:gd name="T37" fmla="*/ 675 h 865"/>
                  <a:gd name="T38" fmla="*/ 507 w 820"/>
                  <a:gd name="T39" fmla="*/ 726 h 865"/>
                  <a:gd name="T40" fmla="*/ 646 w 820"/>
                  <a:gd name="T41" fmla="*/ 616 h 865"/>
                  <a:gd name="T42" fmla="*/ 615 w 820"/>
                  <a:gd name="T43" fmla="*/ 584 h 865"/>
                  <a:gd name="T44" fmla="*/ 670 w 820"/>
                  <a:gd name="T45" fmla="*/ 522 h 865"/>
                  <a:gd name="T46" fmla="*/ 705 w 820"/>
                  <a:gd name="T47" fmla="*/ 549 h 865"/>
                  <a:gd name="T48" fmla="*/ 646 w 820"/>
                  <a:gd name="T49" fmla="*/ 616 h 865"/>
                  <a:gd name="T50" fmla="*/ 755 w 820"/>
                  <a:gd name="T51" fmla="*/ 474 h 865"/>
                  <a:gd name="T52" fmla="*/ 716 w 820"/>
                  <a:gd name="T53" fmla="*/ 452 h 865"/>
                  <a:gd name="T54" fmla="*/ 751 w 820"/>
                  <a:gd name="T55" fmla="*/ 377 h 865"/>
                  <a:gd name="T56" fmla="*/ 792 w 820"/>
                  <a:gd name="T57" fmla="*/ 392 h 865"/>
                  <a:gd name="T58" fmla="*/ 755 w 820"/>
                  <a:gd name="T59" fmla="*/ 474 h 865"/>
                  <a:gd name="T60" fmla="*/ 815 w 820"/>
                  <a:gd name="T61" fmla="*/ 305 h 865"/>
                  <a:gd name="T62" fmla="*/ 771 w 820"/>
                  <a:gd name="T63" fmla="*/ 298 h 865"/>
                  <a:gd name="T64" fmla="*/ 775 w 820"/>
                  <a:gd name="T65" fmla="*/ 247 h 865"/>
                  <a:gd name="T66" fmla="*/ 774 w 820"/>
                  <a:gd name="T67" fmla="*/ 217 h 865"/>
                  <a:gd name="T68" fmla="*/ 818 w 820"/>
                  <a:gd name="T69" fmla="*/ 213 h 865"/>
                  <a:gd name="T70" fmla="*/ 820 w 820"/>
                  <a:gd name="T71" fmla="*/ 247 h 865"/>
                  <a:gd name="T72" fmla="*/ 815 w 820"/>
                  <a:gd name="T73" fmla="*/ 305 h 865"/>
                  <a:gd name="T74" fmla="*/ 357 w 820"/>
                  <a:gd name="T75" fmla="*/ 265 h 865"/>
                  <a:gd name="T76" fmla="*/ 312 w 820"/>
                  <a:gd name="T77" fmla="*/ 265 h 865"/>
                  <a:gd name="T78" fmla="*/ 312 w 820"/>
                  <a:gd name="T79" fmla="*/ 264 h 865"/>
                  <a:gd name="T80" fmla="*/ 337 w 820"/>
                  <a:gd name="T81" fmla="*/ 172 h 865"/>
                  <a:gd name="T82" fmla="*/ 376 w 820"/>
                  <a:gd name="T83" fmla="*/ 193 h 865"/>
                  <a:gd name="T84" fmla="*/ 357 w 820"/>
                  <a:gd name="T85" fmla="*/ 264 h 865"/>
                  <a:gd name="T86" fmla="*/ 357 w 820"/>
                  <a:gd name="T87" fmla="*/ 265 h 865"/>
                  <a:gd name="T88" fmla="*/ 753 w 820"/>
                  <a:gd name="T89" fmla="*/ 142 h 865"/>
                  <a:gd name="T90" fmla="*/ 706 w 820"/>
                  <a:gd name="T91" fmla="*/ 82 h 865"/>
                  <a:gd name="T92" fmla="*/ 734 w 820"/>
                  <a:gd name="T93" fmla="*/ 48 h 865"/>
                  <a:gd name="T94" fmla="*/ 793 w 820"/>
                  <a:gd name="T95" fmla="*/ 123 h 865"/>
                  <a:gd name="T96" fmla="*/ 753 w 820"/>
                  <a:gd name="T97" fmla="*/ 142 h 865"/>
                  <a:gd name="T98" fmla="*/ 424 w 820"/>
                  <a:gd name="T99" fmla="*/ 130 h 865"/>
                  <a:gd name="T100" fmla="*/ 393 w 820"/>
                  <a:gd name="T101" fmla="*/ 98 h 865"/>
                  <a:gd name="T102" fmla="*/ 466 w 820"/>
                  <a:gd name="T103" fmla="*/ 43 h 865"/>
                  <a:gd name="T104" fmla="*/ 488 w 820"/>
                  <a:gd name="T105" fmla="*/ 81 h 865"/>
                  <a:gd name="T106" fmla="*/ 424 w 820"/>
                  <a:gd name="T107" fmla="*/ 130 h 865"/>
                  <a:gd name="T108" fmla="*/ 562 w 820"/>
                  <a:gd name="T109" fmla="*/ 52 h 865"/>
                  <a:gd name="T110" fmla="*/ 552 w 820"/>
                  <a:gd name="T111" fmla="*/ 9 h 865"/>
                  <a:gd name="T112" fmla="*/ 647 w 820"/>
                  <a:gd name="T113" fmla="*/ 6 h 865"/>
                  <a:gd name="T114" fmla="*/ 639 w 820"/>
                  <a:gd name="T115" fmla="*/ 50 h 865"/>
                  <a:gd name="T116" fmla="*/ 562 w 820"/>
                  <a:gd name="T117" fmla="*/ 52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0" h="865">
                    <a:moveTo>
                      <a:pt x="1" y="865"/>
                    </a:moveTo>
                    <a:cubicBezTo>
                      <a:pt x="0" y="821"/>
                      <a:pt x="0" y="821"/>
                      <a:pt x="0" y="821"/>
                    </a:cubicBezTo>
                    <a:cubicBezTo>
                      <a:pt x="29" y="820"/>
                      <a:pt x="57" y="818"/>
                      <a:pt x="85" y="815"/>
                    </a:cubicBezTo>
                    <a:cubicBezTo>
                      <a:pt x="89" y="859"/>
                      <a:pt x="89" y="859"/>
                      <a:pt x="89" y="859"/>
                    </a:cubicBezTo>
                    <a:cubicBezTo>
                      <a:pt x="61" y="862"/>
                      <a:pt x="31" y="864"/>
                      <a:pt x="1" y="865"/>
                    </a:cubicBezTo>
                    <a:close/>
                    <a:moveTo>
                      <a:pt x="177" y="848"/>
                    </a:moveTo>
                    <a:cubicBezTo>
                      <a:pt x="169" y="804"/>
                      <a:pt x="169" y="804"/>
                      <a:pt x="169" y="804"/>
                    </a:cubicBezTo>
                    <a:cubicBezTo>
                      <a:pt x="197" y="799"/>
                      <a:pt x="225" y="793"/>
                      <a:pt x="251" y="786"/>
                    </a:cubicBezTo>
                    <a:cubicBezTo>
                      <a:pt x="263" y="829"/>
                      <a:pt x="263" y="829"/>
                      <a:pt x="263" y="829"/>
                    </a:cubicBezTo>
                    <a:cubicBezTo>
                      <a:pt x="235" y="836"/>
                      <a:pt x="206" y="842"/>
                      <a:pt x="177" y="848"/>
                    </a:cubicBezTo>
                    <a:close/>
                    <a:moveTo>
                      <a:pt x="378" y="790"/>
                    </a:moveTo>
                    <a:cubicBezTo>
                      <a:pt x="363" y="749"/>
                      <a:pt x="363" y="749"/>
                      <a:pt x="363" y="749"/>
                    </a:cubicBezTo>
                    <a:cubicBezTo>
                      <a:pt x="390" y="739"/>
                      <a:pt x="385" y="740"/>
                      <a:pt x="410" y="728"/>
                    </a:cubicBezTo>
                    <a:cubicBezTo>
                      <a:pt x="429" y="768"/>
                      <a:pt x="429" y="768"/>
                      <a:pt x="429" y="768"/>
                    </a:cubicBezTo>
                    <a:cubicBezTo>
                      <a:pt x="402" y="781"/>
                      <a:pt x="406" y="780"/>
                      <a:pt x="378" y="790"/>
                    </a:cubicBezTo>
                    <a:close/>
                    <a:moveTo>
                      <a:pt x="507" y="726"/>
                    </a:moveTo>
                    <a:cubicBezTo>
                      <a:pt x="483" y="688"/>
                      <a:pt x="483" y="688"/>
                      <a:pt x="483" y="688"/>
                    </a:cubicBezTo>
                    <a:cubicBezTo>
                      <a:pt x="507" y="673"/>
                      <a:pt x="530" y="657"/>
                      <a:pt x="552" y="640"/>
                    </a:cubicBezTo>
                    <a:cubicBezTo>
                      <a:pt x="579" y="675"/>
                      <a:pt x="579" y="675"/>
                      <a:pt x="579" y="675"/>
                    </a:cubicBezTo>
                    <a:cubicBezTo>
                      <a:pt x="556" y="693"/>
                      <a:pt x="532" y="710"/>
                      <a:pt x="507" y="726"/>
                    </a:cubicBezTo>
                    <a:close/>
                    <a:moveTo>
                      <a:pt x="646" y="616"/>
                    </a:moveTo>
                    <a:cubicBezTo>
                      <a:pt x="615" y="584"/>
                      <a:pt x="615" y="584"/>
                      <a:pt x="615" y="584"/>
                    </a:cubicBezTo>
                    <a:cubicBezTo>
                      <a:pt x="635" y="565"/>
                      <a:pt x="653" y="543"/>
                      <a:pt x="670" y="522"/>
                    </a:cubicBezTo>
                    <a:cubicBezTo>
                      <a:pt x="705" y="549"/>
                      <a:pt x="705" y="549"/>
                      <a:pt x="705" y="549"/>
                    </a:cubicBezTo>
                    <a:cubicBezTo>
                      <a:pt x="687" y="572"/>
                      <a:pt x="667" y="594"/>
                      <a:pt x="646" y="616"/>
                    </a:cubicBezTo>
                    <a:close/>
                    <a:moveTo>
                      <a:pt x="755" y="474"/>
                    </a:moveTo>
                    <a:cubicBezTo>
                      <a:pt x="716" y="452"/>
                      <a:pt x="716" y="452"/>
                      <a:pt x="716" y="452"/>
                    </a:cubicBezTo>
                    <a:cubicBezTo>
                      <a:pt x="730" y="428"/>
                      <a:pt x="742" y="402"/>
                      <a:pt x="751" y="377"/>
                    </a:cubicBezTo>
                    <a:cubicBezTo>
                      <a:pt x="792" y="392"/>
                      <a:pt x="792" y="392"/>
                      <a:pt x="792" y="392"/>
                    </a:cubicBezTo>
                    <a:cubicBezTo>
                      <a:pt x="782" y="420"/>
                      <a:pt x="770" y="447"/>
                      <a:pt x="755" y="474"/>
                    </a:cubicBezTo>
                    <a:close/>
                    <a:moveTo>
                      <a:pt x="815" y="305"/>
                    </a:moveTo>
                    <a:cubicBezTo>
                      <a:pt x="771" y="298"/>
                      <a:pt x="771" y="298"/>
                      <a:pt x="771" y="298"/>
                    </a:cubicBezTo>
                    <a:cubicBezTo>
                      <a:pt x="774" y="281"/>
                      <a:pt x="775" y="263"/>
                      <a:pt x="775" y="247"/>
                    </a:cubicBezTo>
                    <a:cubicBezTo>
                      <a:pt x="775" y="237"/>
                      <a:pt x="775" y="227"/>
                      <a:pt x="774" y="217"/>
                    </a:cubicBezTo>
                    <a:cubicBezTo>
                      <a:pt x="818" y="213"/>
                      <a:pt x="818" y="213"/>
                      <a:pt x="818" y="213"/>
                    </a:cubicBezTo>
                    <a:cubicBezTo>
                      <a:pt x="819" y="224"/>
                      <a:pt x="820" y="235"/>
                      <a:pt x="820" y="247"/>
                    </a:cubicBezTo>
                    <a:cubicBezTo>
                      <a:pt x="820" y="266"/>
                      <a:pt x="818" y="285"/>
                      <a:pt x="815" y="305"/>
                    </a:cubicBezTo>
                    <a:close/>
                    <a:moveTo>
                      <a:pt x="357" y="265"/>
                    </a:moveTo>
                    <a:cubicBezTo>
                      <a:pt x="312" y="265"/>
                      <a:pt x="312" y="265"/>
                      <a:pt x="312" y="265"/>
                    </a:cubicBezTo>
                    <a:cubicBezTo>
                      <a:pt x="312" y="264"/>
                      <a:pt x="312" y="264"/>
                      <a:pt x="312" y="264"/>
                    </a:cubicBezTo>
                    <a:cubicBezTo>
                      <a:pt x="312" y="234"/>
                      <a:pt x="321" y="203"/>
                      <a:pt x="337" y="172"/>
                    </a:cubicBezTo>
                    <a:cubicBezTo>
                      <a:pt x="376" y="193"/>
                      <a:pt x="376" y="193"/>
                      <a:pt x="376" y="193"/>
                    </a:cubicBezTo>
                    <a:cubicBezTo>
                      <a:pt x="363" y="217"/>
                      <a:pt x="357" y="241"/>
                      <a:pt x="357" y="264"/>
                    </a:cubicBezTo>
                    <a:lnTo>
                      <a:pt x="357" y="265"/>
                    </a:lnTo>
                    <a:close/>
                    <a:moveTo>
                      <a:pt x="753" y="142"/>
                    </a:moveTo>
                    <a:cubicBezTo>
                      <a:pt x="742" y="118"/>
                      <a:pt x="726" y="98"/>
                      <a:pt x="706" y="82"/>
                    </a:cubicBezTo>
                    <a:cubicBezTo>
                      <a:pt x="734" y="48"/>
                      <a:pt x="734" y="48"/>
                      <a:pt x="734" y="48"/>
                    </a:cubicBezTo>
                    <a:cubicBezTo>
                      <a:pt x="759" y="68"/>
                      <a:pt x="779" y="93"/>
                      <a:pt x="793" y="123"/>
                    </a:cubicBezTo>
                    <a:lnTo>
                      <a:pt x="753" y="142"/>
                    </a:lnTo>
                    <a:close/>
                    <a:moveTo>
                      <a:pt x="424" y="130"/>
                    </a:moveTo>
                    <a:cubicBezTo>
                      <a:pt x="393" y="98"/>
                      <a:pt x="393" y="98"/>
                      <a:pt x="393" y="98"/>
                    </a:cubicBezTo>
                    <a:cubicBezTo>
                      <a:pt x="415" y="77"/>
                      <a:pt x="439" y="58"/>
                      <a:pt x="466" y="43"/>
                    </a:cubicBezTo>
                    <a:cubicBezTo>
                      <a:pt x="488" y="81"/>
                      <a:pt x="488" y="81"/>
                      <a:pt x="488" y="81"/>
                    </a:cubicBezTo>
                    <a:cubicBezTo>
                      <a:pt x="464" y="95"/>
                      <a:pt x="443" y="111"/>
                      <a:pt x="424" y="130"/>
                    </a:cubicBezTo>
                    <a:close/>
                    <a:moveTo>
                      <a:pt x="562" y="52"/>
                    </a:moveTo>
                    <a:cubicBezTo>
                      <a:pt x="552" y="9"/>
                      <a:pt x="552" y="9"/>
                      <a:pt x="552" y="9"/>
                    </a:cubicBezTo>
                    <a:cubicBezTo>
                      <a:pt x="586" y="1"/>
                      <a:pt x="618" y="0"/>
                      <a:pt x="647" y="6"/>
                    </a:cubicBezTo>
                    <a:cubicBezTo>
                      <a:pt x="639" y="50"/>
                      <a:pt x="639" y="50"/>
                      <a:pt x="639" y="50"/>
                    </a:cubicBezTo>
                    <a:cubicBezTo>
                      <a:pt x="616" y="45"/>
                      <a:pt x="589" y="46"/>
                      <a:pt x="562" y="52"/>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9" name="íṡ1ïďè"/>
              <p:cNvSpPr/>
              <p:nvPr/>
            </p:nvSpPr>
            <p:spPr bwMode="auto">
              <a:xfrm>
                <a:off x="-6809652" y="3212987"/>
                <a:ext cx="163327" cy="168132"/>
              </a:xfrm>
              <a:custGeom>
                <a:avLst/>
                <a:gdLst>
                  <a:gd name="T0" fmla="*/ 42 w 44"/>
                  <a:gd name="T1" fmla="*/ 46 h 46"/>
                  <a:gd name="T2" fmla="*/ 0 w 44"/>
                  <a:gd name="T3" fmla="*/ 44 h 46"/>
                  <a:gd name="T4" fmla="*/ 3 w 44"/>
                  <a:gd name="T5" fmla="*/ 0 h 46"/>
                  <a:gd name="T6" fmla="*/ 44 w 44"/>
                  <a:gd name="T7" fmla="*/ 2 h 46"/>
                  <a:gd name="T8" fmla="*/ 42 w 44"/>
                  <a:gd name="T9" fmla="*/ 46 h 46"/>
                </a:gdLst>
                <a:ahLst/>
                <a:cxnLst>
                  <a:cxn ang="0">
                    <a:pos x="T0" y="T1"/>
                  </a:cxn>
                  <a:cxn ang="0">
                    <a:pos x="T2" y="T3"/>
                  </a:cxn>
                  <a:cxn ang="0">
                    <a:pos x="T4" y="T5"/>
                  </a:cxn>
                  <a:cxn ang="0">
                    <a:pos x="T6" y="T7"/>
                  </a:cxn>
                  <a:cxn ang="0">
                    <a:pos x="T8" y="T9"/>
                  </a:cxn>
                </a:cxnLst>
                <a:rect l="0" t="0" r="r" b="b"/>
                <a:pathLst>
                  <a:path w="44" h="46">
                    <a:moveTo>
                      <a:pt x="42" y="46"/>
                    </a:moveTo>
                    <a:cubicBezTo>
                      <a:pt x="28" y="46"/>
                      <a:pt x="14" y="45"/>
                      <a:pt x="0" y="44"/>
                    </a:cubicBezTo>
                    <a:cubicBezTo>
                      <a:pt x="3" y="0"/>
                      <a:pt x="3" y="0"/>
                      <a:pt x="3" y="0"/>
                    </a:cubicBezTo>
                    <a:cubicBezTo>
                      <a:pt x="16" y="1"/>
                      <a:pt x="30" y="2"/>
                      <a:pt x="44" y="2"/>
                    </a:cubicBezTo>
                    <a:lnTo>
                      <a:pt x="42" y="46"/>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grpSp>
      <p:pic>
        <p:nvPicPr>
          <p:cNvPr id="2" name="Picture 1"/>
          <p:cNvPicPr>
            <a:picLocks noChangeAspect="1"/>
          </p:cNvPicPr>
          <p:nvPr/>
        </p:nvPicPr>
        <p:blipFill>
          <a:blip r:embed="rId7"/>
          <a:stretch>
            <a:fillRect/>
          </a:stretch>
        </p:blipFill>
        <p:spPr>
          <a:xfrm>
            <a:off x="4034155" y="1978660"/>
            <a:ext cx="4829175" cy="22479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par>
                          <p:cTn id="13" fill="hold">
                            <p:stCondLst>
                              <p:cond delay="1000"/>
                            </p:stCondLst>
                            <p:childTnLst>
                              <p:par>
                                <p:cTn id="14" presetID="16" presetClass="entr" presetSubtype="21"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94"/>
                                        </p:tgtEl>
                                        <p:attrNameLst>
                                          <p:attrName>style.visibility</p:attrName>
                                        </p:attrNameLst>
                                      </p:cBhvr>
                                      <p:to>
                                        <p:strVal val="visible"/>
                                      </p:to>
                                    </p:set>
                                    <p:animEffect transition="in" filter="barn(inVertical)">
                                      <p:cBhvr>
                                        <p:cTn id="21" dur="500"/>
                                        <p:tgtEl>
                                          <p:spTgt spid="19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95"/>
                                        </p:tgtEl>
                                        <p:attrNameLst>
                                          <p:attrName>style.visibility</p:attrName>
                                        </p:attrNameLst>
                                      </p:cBhvr>
                                      <p:to>
                                        <p:strVal val="visible"/>
                                      </p:to>
                                    </p:set>
                                    <p:animEffect transition="in" filter="barn(inVertical)">
                                      <p:cBhvr>
                                        <p:cTn id="24" dur="500"/>
                                        <p:tgtEl>
                                          <p:spTgt spid="19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96"/>
                                        </p:tgtEl>
                                        <p:attrNameLst>
                                          <p:attrName>style.visibility</p:attrName>
                                        </p:attrNameLst>
                                      </p:cBhvr>
                                      <p:to>
                                        <p:strVal val="visible"/>
                                      </p:to>
                                    </p:set>
                                    <p:animEffect transition="in" filter="barn(inVertical)">
                                      <p:cBhvr>
                                        <p:cTn id="27" dur="500"/>
                                        <p:tgtEl>
                                          <p:spTgt spid="19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97"/>
                                        </p:tgtEl>
                                        <p:attrNameLst>
                                          <p:attrName>style.visibility</p:attrName>
                                        </p:attrNameLst>
                                      </p:cBhvr>
                                      <p:to>
                                        <p:strVal val="visible"/>
                                      </p:to>
                                    </p:set>
                                    <p:animEffect transition="in" filter="barn(inVertical)">
                                      <p:cBhvr>
                                        <p:cTn id="30" dur="500"/>
                                        <p:tgtEl>
                                          <p:spTgt spid="197"/>
                                        </p:tgtEl>
                                      </p:cBhvr>
                                    </p:animEffect>
                                  </p:childTnLst>
                                </p:cTn>
                              </p:par>
                            </p:childTnLst>
                          </p:cTn>
                        </p:par>
                        <p:par>
                          <p:cTn id="31" fill="hold">
                            <p:stCondLst>
                              <p:cond delay="500"/>
                            </p:stCondLst>
                            <p:childTnLst>
                              <p:par>
                                <p:cTn id="32" presetID="16" presetClass="entr" presetSubtype="21" fill="hold" grpId="0" nodeType="afterEffect">
                                  <p:stCondLst>
                                    <p:cond delay="0"/>
                                  </p:stCondLst>
                                  <p:childTnLst>
                                    <p:set>
                                      <p:cBhvr>
                                        <p:cTn id="33" dur="1" fill="hold">
                                          <p:stCondLst>
                                            <p:cond delay="0"/>
                                          </p:stCondLst>
                                        </p:cTn>
                                        <p:tgtEl>
                                          <p:spTgt spid="192"/>
                                        </p:tgtEl>
                                        <p:attrNameLst>
                                          <p:attrName>style.visibility</p:attrName>
                                        </p:attrNameLst>
                                      </p:cBhvr>
                                      <p:to>
                                        <p:strVal val="visible"/>
                                      </p:to>
                                    </p:set>
                                    <p:animEffect transition="in" filter="barn(inVertical)">
                                      <p:cBhvr>
                                        <p:cTn id="34" dur="500"/>
                                        <p:tgtEl>
                                          <p:spTgt spid="192"/>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91"/>
                                        </p:tgtEl>
                                        <p:attrNameLst>
                                          <p:attrName>style.visibility</p:attrName>
                                        </p:attrNameLst>
                                      </p:cBhvr>
                                      <p:to>
                                        <p:strVal val="visible"/>
                                      </p:to>
                                    </p:set>
                                    <p:animEffect transition="in" filter="wipe(down)">
                                      <p:cBhvr>
                                        <p:cTn id="37" dur="500"/>
                                        <p:tgtEl>
                                          <p:spTgt spid="191"/>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90"/>
                                        </p:tgtEl>
                                        <p:attrNameLst>
                                          <p:attrName>style.visibility</p:attrName>
                                        </p:attrNameLst>
                                      </p:cBhvr>
                                      <p:to>
                                        <p:strVal val="visible"/>
                                      </p:to>
                                    </p:set>
                                    <p:animEffect transition="in" filter="wipe(down)">
                                      <p:cBhvr>
                                        <p:cTn id="40" dur="500"/>
                                        <p:tgtEl>
                                          <p:spTgt spid="190"/>
                                        </p:tgtEl>
                                      </p:cBhvr>
                                    </p:animEffect>
                                  </p:childTnLst>
                                </p:cTn>
                              </p:par>
                            </p:childTnLst>
                          </p:cTn>
                        </p:par>
                        <p:par>
                          <p:cTn id="41" fill="hold">
                            <p:stCondLst>
                              <p:cond delay="1000"/>
                            </p:stCondLst>
                            <p:childTnLst>
                              <p:par>
                                <p:cTn id="42" presetID="22" presetClass="entr" presetSubtype="4" fill="hold" nodeType="afterEffect">
                                  <p:stCondLst>
                                    <p:cond delay="0"/>
                                  </p:stCondLst>
                                  <p:childTnLst>
                                    <p:set>
                                      <p:cBhvr>
                                        <p:cTn id="43" dur="1" fill="hold">
                                          <p:stCondLst>
                                            <p:cond delay="0"/>
                                          </p:stCondLst>
                                        </p:cTn>
                                        <p:tgtEl>
                                          <p:spTgt spid="202"/>
                                        </p:tgtEl>
                                        <p:attrNameLst>
                                          <p:attrName>style.visibility</p:attrName>
                                        </p:attrNameLst>
                                      </p:cBhvr>
                                      <p:to>
                                        <p:strVal val="visible"/>
                                      </p:to>
                                    </p:set>
                                    <p:animEffect transition="in" filter="wipe(down)">
                                      <p:cBhvr>
                                        <p:cTn id="44" dur="500"/>
                                        <p:tgtEl>
                                          <p:spTgt spid="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bldLvl="0" animBg="1"/>
      <p:bldP spid="191" grpId="0" bldLvl="0" animBg="1"/>
      <p:bldP spid="194" grpId="0" bldLvl="0" animBg="1"/>
      <p:bldP spid="195" grpId="0" bldLvl="0" animBg="1"/>
      <p:bldP spid="196" grpId="0" bldLvl="0" animBg="1"/>
      <p:bldP spid="197" grpId="0" bldLvl="0" animBg="1"/>
      <p:bldP spid="192"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hởi nghĩa Hai Bà Trưng: Thức tỉnh tinh thần dân tộc - Báo Công an Nhân dân  điện tử">
            <a:extLst>
              <a:ext uri="{FF2B5EF4-FFF2-40B4-BE49-F238E27FC236}">
                <a16:creationId xmlns:a16="http://schemas.microsoft.com/office/drawing/2014/main" id="{463CB114-202F-7DE5-0EBC-82F302A004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319088"/>
            <a:ext cx="5937249" cy="4452937"/>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A5736B81-41F4-BF63-8C3B-BBA02355DA5A}"/>
              </a:ext>
            </a:extLst>
          </p:cNvPr>
          <p:cNvGrpSpPr/>
          <p:nvPr/>
        </p:nvGrpSpPr>
        <p:grpSpPr>
          <a:xfrm>
            <a:off x="969646" y="5106035"/>
            <a:ext cx="4411980" cy="808990"/>
            <a:chOff x="132" y="5611"/>
            <a:chExt cx="7319" cy="2002"/>
          </a:xfrm>
        </p:grpSpPr>
        <p:grpSp>
          <p:nvGrpSpPr>
            <p:cNvPr id="6" name="Google Shape;7898;p32">
              <a:extLst>
                <a:ext uri="{FF2B5EF4-FFF2-40B4-BE49-F238E27FC236}">
                  <a16:creationId xmlns:a16="http://schemas.microsoft.com/office/drawing/2014/main" id="{6EDE3F39-356E-714F-FE25-193414764B18}"/>
                </a:ext>
              </a:extLst>
            </p:cNvPr>
            <p:cNvGrpSpPr/>
            <p:nvPr/>
          </p:nvGrpSpPr>
          <p:grpSpPr>
            <a:xfrm>
              <a:off x="132" y="5611"/>
              <a:ext cx="7319" cy="2002"/>
              <a:chOff x="2023945" y="2856088"/>
              <a:chExt cx="5096097" cy="477025"/>
            </a:xfrm>
            <a:solidFill>
              <a:schemeClr val="accent6">
                <a:lumMod val="20000"/>
                <a:lumOff val="80000"/>
              </a:schemeClr>
            </a:solidFill>
          </p:grpSpPr>
          <p:sp>
            <p:nvSpPr>
              <p:cNvPr id="8" name="Google Shape;7899;p32">
                <a:extLst>
                  <a:ext uri="{FF2B5EF4-FFF2-40B4-BE49-F238E27FC236}">
                    <a16:creationId xmlns:a16="http://schemas.microsoft.com/office/drawing/2014/main" id="{0E462375-44BD-4257-7136-467660525B57}"/>
                  </a:ext>
                </a:extLst>
              </p:cNvPr>
              <p:cNvSpPr/>
              <p:nvPr/>
            </p:nvSpPr>
            <p:spPr>
              <a:xfrm>
                <a:off x="202394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 name="Google Shape;7900;p32">
                <a:extLst>
                  <a:ext uri="{FF2B5EF4-FFF2-40B4-BE49-F238E27FC236}">
                    <a16:creationId xmlns:a16="http://schemas.microsoft.com/office/drawing/2014/main" id="{0B5F3F17-9F16-C132-CF54-B87E78B0D349}"/>
                  </a:ext>
                </a:extLst>
              </p:cNvPr>
              <p:cNvSpPr/>
              <p:nvPr/>
            </p:nvSpPr>
            <p:spPr>
              <a:xfrm>
                <a:off x="474939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 name="Google Shape;7901;p32">
                <a:extLst>
                  <a:ext uri="{FF2B5EF4-FFF2-40B4-BE49-F238E27FC236}">
                    <a16:creationId xmlns:a16="http://schemas.microsoft.com/office/drawing/2014/main" id="{17C44311-F2E8-F1AD-1B1E-C2FBB8A7F1D0}"/>
                  </a:ext>
                </a:extLst>
              </p:cNvPr>
              <p:cNvSpPr/>
              <p:nvPr/>
            </p:nvSpPr>
            <p:spPr>
              <a:xfrm>
                <a:off x="3512770"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sp>
          <p:nvSpPr>
            <p:cNvPr id="7" name="TextBox 3">
              <a:extLst>
                <a:ext uri="{FF2B5EF4-FFF2-40B4-BE49-F238E27FC236}">
                  <a16:creationId xmlns:a16="http://schemas.microsoft.com/office/drawing/2014/main" id="{A346995E-F830-1194-AA2F-FC8C38B80865}"/>
                </a:ext>
              </a:extLst>
            </p:cNvPr>
            <p:cNvSpPr txBox="1"/>
            <p:nvPr/>
          </p:nvSpPr>
          <p:spPr>
            <a:xfrm>
              <a:off x="132" y="5765"/>
              <a:ext cx="7096" cy="9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Hai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Trưng</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pic>
        <p:nvPicPr>
          <p:cNvPr id="1028" name="Picture 4" descr="Trần Hưng Đạo gác thù riêng, dốc lòng vì nước - HOÀNG THÀNH THĂNG LONG">
            <a:extLst>
              <a:ext uri="{FF2B5EF4-FFF2-40B4-BE49-F238E27FC236}">
                <a16:creationId xmlns:a16="http://schemas.microsoft.com/office/drawing/2014/main" id="{01C443E2-E89C-1292-F213-9F7B13E374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1750" y="333374"/>
            <a:ext cx="5715000" cy="4391025"/>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B7E99D0B-A98B-0713-729C-1DABFBB3BCA3}"/>
              </a:ext>
            </a:extLst>
          </p:cNvPr>
          <p:cNvGrpSpPr/>
          <p:nvPr/>
        </p:nvGrpSpPr>
        <p:grpSpPr>
          <a:xfrm>
            <a:off x="6989446" y="5048885"/>
            <a:ext cx="4411980" cy="808990"/>
            <a:chOff x="132" y="5611"/>
            <a:chExt cx="7319" cy="2002"/>
          </a:xfrm>
        </p:grpSpPr>
        <p:grpSp>
          <p:nvGrpSpPr>
            <p:cNvPr id="12" name="Google Shape;7898;p32">
              <a:extLst>
                <a:ext uri="{FF2B5EF4-FFF2-40B4-BE49-F238E27FC236}">
                  <a16:creationId xmlns:a16="http://schemas.microsoft.com/office/drawing/2014/main" id="{BED3A483-70AD-31D4-6614-021563DF382F}"/>
                </a:ext>
              </a:extLst>
            </p:cNvPr>
            <p:cNvGrpSpPr/>
            <p:nvPr/>
          </p:nvGrpSpPr>
          <p:grpSpPr>
            <a:xfrm>
              <a:off x="132" y="5611"/>
              <a:ext cx="7319" cy="2002"/>
              <a:chOff x="2023945" y="2856088"/>
              <a:chExt cx="5096097" cy="477025"/>
            </a:xfrm>
            <a:solidFill>
              <a:schemeClr val="accent6">
                <a:lumMod val="20000"/>
                <a:lumOff val="80000"/>
              </a:schemeClr>
            </a:solidFill>
          </p:grpSpPr>
          <p:sp>
            <p:nvSpPr>
              <p:cNvPr id="16" name="Google Shape;7899;p32">
                <a:extLst>
                  <a:ext uri="{FF2B5EF4-FFF2-40B4-BE49-F238E27FC236}">
                    <a16:creationId xmlns:a16="http://schemas.microsoft.com/office/drawing/2014/main" id="{031EF1CB-2F12-B370-AB83-D21A0719B50A}"/>
                  </a:ext>
                </a:extLst>
              </p:cNvPr>
              <p:cNvSpPr/>
              <p:nvPr/>
            </p:nvSpPr>
            <p:spPr>
              <a:xfrm>
                <a:off x="202394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 name="Google Shape;7900;p32">
                <a:extLst>
                  <a:ext uri="{FF2B5EF4-FFF2-40B4-BE49-F238E27FC236}">
                    <a16:creationId xmlns:a16="http://schemas.microsoft.com/office/drawing/2014/main" id="{1F0F6D9B-DE0C-28C8-0063-E6E7AE52F2B4}"/>
                  </a:ext>
                </a:extLst>
              </p:cNvPr>
              <p:cNvSpPr/>
              <p:nvPr/>
            </p:nvSpPr>
            <p:spPr>
              <a:xfrm>
                <a:off x="474939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 name="Google Shape;7901;p32">
                <a:extLst>
                  <a:ext uri="{FF2B5EF4-FFF2-40B4-BE49-F238E27FC236}">
                    <a16:creationId xmlns:a16="http://schemas.microsoft.com/office/drawing/2014/main" id="{BE34A053-7A0A-72FB-D6C7-8ED62D089FD8}"/>
                  </a:ext>
                </a:extLst>
              </p:cNvPr>
              <p:cNvSpPr/>
              <p:nvPr/>
            </p:nvSpPr>
            <p:spPr>
              <a:xfrm>
                <a:off x="3512770"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sp>
          <p:nvSpPr>
            <p:cNvPr id="15" name="TextBox 3">
              <a:extLst>
                <a:ext uri="{FF2B5EF4-FFF2-40B4-BE49-F238E27FC236}">
                  <a16:creationId xmlns:a16="http://schemas.microsoft.com/office/drawing/2014/main" id="{D5B04E28-661C-FA7F-5B15-434400F685FA}"/>
                </a:ext>
              </a:extLst>
            </p:cNvPr>
            <p:cNvSpPr txBox="1"/>
            <p:nvPr/>
          </p:nvSpPr>
          <p:spPr>
            <a:xfrm>
              <a:off x="132" y="5765"/>
              <a:ext cx="7096" cy="14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Trần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Hưng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Đạo</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228147441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fade">
                                      <p:cBhvr>
                                        <p:cTn id="24" dur="1000"/>
                                        <p:tgtEl>
                                          <p:spTgt spid="1028"/>
                                        </p:tgtEl>
                                      </p:cBhvr>
                                    </p:animEffect>
                                    <p:anim calcmode="lin" valueType="num">
                                      <p:cBhvr>
                                        <p:cTn id="25" dur="1000" fill="hold"/>
                                        <p:tgtEl>
                                          <p:spTgt spid="1028"/>
                                        </p:tgtEl>
                                        <p:attrNameLst>
                                          <p:attrName>ppt_x</p:attrName>
                                        </p:attrNameLst>
                                      </p:cBhvr>
                                      <p:tavLst>
                                        <p:tav tm="0">
                                          <p:val>
                                            <p:strVal val="#ppt_x"/>
                                          </p:val>
                                        </p:tav>
                                        <p:tav tm="100000">
                                          <p:val>
                                            <p:strVal val="#ppt_x"/>
                                          </p:val>
                                        </p:tav>
                                      </p:tavLst>
                                    </p:anim>
                                    <p:anim calcmode="lin" valueType="num">
                                      <p:cBhvr>
                                        <p:cTn id="26"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76132A9-3688-A433-68E3-098B3D3AF6B7}"/>
              </a:ext>
            </a:extLst>
          </p:cNvPr>
          <p:cNvSpPr txBox="1"/>
          <p:nvPr/>
        </p:nvSpPr>
        <p:spPr>
          <a:xfrm>
            <a:off x="739631" y="1687428"/>
            <a:ext cx="10964333" cy="2800767"/>
          </a:xfrm>
          <a:prstGeom prst="rect">
            <a:avLst/>
          </a:prstGeom>
          <a:noFill/>
        </p:spPr>
        <p:txBody>
          <a:bodyPr wrap="square" rtlCol="0">
            <a:spAutoFit/>
          </a:bodyPr>
          <a:lstStyle/>
          <a:p>
            <a:pPr lvl="0" algn="just">
              <a:defRPr/>
            </a:pPr>
            <a:r>
              <a:rPr lang="vi-VN" sz="4400" dirty="0">
                <a:solidFill>
                  <a:prstClr val="black"/>
                </a:solidFill>
                <a:latin typeface="Cambria" panose="02040503050406030204" pitchFamily="18" charset="0"/>
                <a:ea typeface="Cambria" panose="02040503050406030204" pitchFamily="18" charset="0"/>
              </a:rPr>
              <a:t>Đọc diễn cảm, phản biệt lời người dẫn truyện và lời nhân vật: giọng Trần Hưng Đạo ăn cần nhưng oai nghiêm, giọng Phạm Ngũ Lão kính cần, lễ phép.</a:t>
            </a:r>
            <a:endParaRPr kumimoji="0" lang="vi-VN"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0" y="3812345"/>
            <a:ext cx="12192000" cy="3045655"/>
            <a:chOff x="0" y="3812345"/>
            <a:chExt cx="12192000" cy="3045655"/>
          </a:xfrm>
        </p:grpSpPr>
        <p:pic>
          <p:nvPicPr>
            <p:cNvPr id="3"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201"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
        <p:nvSpPr>
          <p:cNvPr id="190" name="îṩ1iďê"/>
          <p:cNvSpPr/>
          <p:nvPr/>
        </p:nvSpPr>
        <p:spPr bwMode="auto">
          <a:xfrm>
            <a:off x="9204826" y="2942563"/>
            <a:ext cx="2052638" cy="787400"/>
          </a:xfrm>
          <a:custGeom>
            <a:avLst/>
            <a:gdLst>
              <a:gd name="T0" fmla="*/ 36 w 622"/>
              <a:gd name="T1" fmla="*/ 187 h 239"/>
              <a:gd name="T2" fmla="*/ 40 w 622"/>
              <a:gd name="T3" fmla="*/ 187 h 239"/>
              <a:gd name="T4" fmla="*/ 40 w 622"/>
              <a:gd name="T5" fmla="*/ 182 h 239"/>
              <a:gd name="T6" fmla="*/ 71 w 622"/>
              <a:gd name="T7" fmla="*/ 150 h 239"/>
              <a:gd name="T8" fmla="*/ 94 w 622"/>
              <a:gd name="T9" fmla="*/ 159 h 239"/>
              <a:gd name="T10" fmla="*/ 121 w 622"/>
              <a:gd name="T11" fmla="*/ 145 h 239"/>
              <a:gd name="T12" fmla="*/ 148 w 622"/>
              <a:gd name="T13" fmla="*/ 158 h 239"/>
              <a:gd name="T14" fmla="*/ 163 w 622"/>
              <a:gd name="T15" fmla="*/ 152 h 239"/>
              <a:gd name="T16" fmla="*/ 164 w 622"/>
              <a:gd name="T17" fmla="*/ 152 h 239"/>
              <a:gd name="T18" fmla="*/ 163 w 622"/>
              <a:gd name="T19" fmla="*/ 149 h 239"/>
              <a:gd name="T20" fmla="*/ 196 w 622"/>
              <a:gd name="T21" fmla="*/ 116 h 239"/>
              <a:gd name="T22" fmla="*/ 216 w 622"/>
              <a:gd name="T23" fmla="*/ 123 h 239"/>
              <a:gd name="T24" fmla="*/ 242 w 622"/>
              <a:gd name="T25" fmla="*/ 102 h 239"/>
              <a:gd name="T26" fmla="*/ 255 w 622"/>
              <a:gd name="T27" fmla="*/ 105 h 239"/>
              <a:gd name="T28" fmla="*/ 255 w 622"/>
              <a:gd name="T29" fmla="*/ 100 h 239"/>
              <a:gd name="T30" fmla="*/ 306 w 622"/>
              <a:gd name="T31" fmla="*/ 49 h 239"/>
              <a:gd name="T32" fmla="*/ 328 w 622"/>
              <a:gd name="T33" fmla="*/ 54 h 239"/>
              <a:gd name="T34" fmla="*/ 388 w 622"/>
              <a:gd name="T35" fmla="*/ 0 h 239"/>
              <a:gd name="T36" fmla="*/ 448 w 622"/>
              <a:gd name="T37" fmla="*/ 59 h 239"/>
              <a:gd name="T38" fmla="*/ 452 w 622"/>
              <a:gd name="T39" fmla="*/ 59 h 239"/>
              <a:gd name="T40" fmla="*/ 498 w 622"/>
              <a:gd name="T41" fmla="*/ 91 h 239"/>
              <a:gd name="T42" fmla="*/ 531 w 622"/>
              <a:gd name="T43" fmla="*/ 126 h 239"/>
              <a:gd name="T44" fmla="*/ 530 w 622"/>
              <a:gd name="T45" fmla="*/ 136 h 239"/>
              <a:gd name="T46" fmla="*/ 542 w 622"/>
              <a:gd name="T47" fmla="*/ 134 h 239"/>
              <a:gd name="T48" fmla="*/ 582 w 622"/>
              <a:gd name="T49" fmla="*/ 174 h 239"/>
              <a:gd name="T50" fmla="*/ 579 w 622"/>
              <a:gd name="T51" fmla="*/ 188 h 239"/>
              <a:gd name="T52" fmla="*/ 586 w 622"/>
              <a:gd name="T53" fmla="*/ 187 h 239"/>
              <a:gd name="T54" fmla="*/ 622 w 622"/>
              <a:gd name="T55" fmla="*/ 213 h 239"/>
              <a:gd name="T56" fmla="*/ 592 w 622"/>
              <a:gd name="T57" fmla="*/ 239 h 239"/>
              <a:gd name="T58" fmla="*/ 592 w 622"/>
              <a:gd name="T59" fmla="*/ 239 h 239"/>
              <a:gd name="T60" fmla="*/ 36 w 622"/>
              <a:gd name="T61" fmla="*/ 239 h 239"/>
              <a:gd name="T62" fmla="*/ 0 w 622"/>
              <a:gd name="T63" fmla="*/ 213 h 239"/>
              <a:gd name="T64" fmla="*/ 36 w 622"/>
              <a:gd name="T65" fmla="*/ 18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22" h="239">
                <a:moveTo>
                  <a:pt x="36" y="187"/>
                </a:moveTo>
                <a:cubicBezTo>
                  <a:pt x="38" y="187"/>
                  <a:pt x="39" y="187"/>
                  <a:pt x="40" y="187"/>
                </a:cubicBezTo>
                <a:cubicBezTo>
                  <a:pt x="40" y="186"/>
                  <a:pt x="40" y="184"/>
                  <a:pt x="40" y="182"/>
                </a:cubicBezTo>
                <a:cubicBezTo>
                  <a:pt x="40" y="164"/>
                  <a:pt x="54" y="150"/>
                  <a:pt x="71" y="150"/>
                </a:cubicBezTo>
                <a:cubicBezTo>
                  <a:pt x="80" y="150"/>
                  <a:pt x="88" y="154"/>
                  <a:pt x="94" y="159"/>
                </a:cubicBezTo>
                <a:cubicBezTo>
                  <a:pt x="100" y="151"/>
                  <a:pt x="110" y="145"/>
                  <a:pt x="121" y="145"/>
                </a:cubicBezTo>
                <a:cubicBezTo>
                  <a:pt x="132" y="145"/>
                  <a:pt x="142" y="150"/>
                  <a:pt x="148" y="158"/>
                </a:cubicBezTo>
                <a:cubicBezTo>
                  <a:pt x="152" y="155"/>
                  <a:pt x="157" y="152"/>
                  <a:pt x="163" y="152"/>
                </a:cubicBezTo>
                <a:cubicBezTo>
                  <a:pt x="163" y="152"/>
                  <a:pt x="163" y="152"/>
                  <a:pt x="164" y="152"/>
                </a:cubicBezTo>
                <a:cubicBezTo>
                  <a:pt x="164" y="151"/>
                  <a:pt x="163" y="150"/>
                  <a:pt x="163" y="149"/>
                </a:cubicBezTo>
                <a:cubicBezTo>
                  <a:pt x="163" y="131"/>
                  <a:pt x="178" y="116"/>
                  <a:pt x="196" y="116"/>
                </a:cubicBezTo>
                <a:cubicBezTo>
                  <a:pt x="203" y="116"/>
                  <a:pt x="210" y="119"/>
                  <a:pt x="216" y="123"/>
                </a:cubicBezTo>
                <a:cubicBezTo>
                  <a:pt x="219" y="111"/>
                  <a:pt x="229" y="102"/>
                  <a:pt x="242" y="102"/>
                </a:cubicBezTo>
                <a:cubicBezTo>
                  <a:pt x="247" y="102"/>
                  <a:pt x="251" y="103"/>
                  <a:pt x="255" y="105"/>
                </a:cubicBezTo>
                <a:cubicBezTo>
                  <a:pt x="255" y="103"/>
                  <a:pt x="255" y="101"/>
                  <a:pt x="255" y="100"/>
                </a:cubicBezTo>
                <a:cubicBezTo>
                  <a:pt x="255" y="71"/>
                  <a:pt x="277" y="49"/>
                  <a:pt x="306" y="49"/>
                </a:cubicBezTo>
                <a:cubicBezTo>
                  <a:pt x="314" y="49"/>
                  <a:pt x="321" y="51"/>
                  <a:pt x="328" y="54"/>
                </a:cubicBezTo>
                <a:cubicBezTo>
                  <a:pt x="331" y="24"/>
                  <a:pt x="357" y="0"/>
                  <a:pt x="388" y="0"/>
                </a:cubicBezTo>
                <a:cubicBezTo>
                  <a:pt x="421" y="0"/>
                  <a:pt x="448" y="27"/>
                  <a:pt x="448" y="59"/>
                </a:cubicBezTo>
                <a:cubicBezTo>
                  <a:pt x="450" y="59"/>
                  <a:pt x="451" y="59"/>
                  <a:pt x="452" y="59"/>
                </a:cubicBezTo>
                <a:cubicBezTo>
                  <a:pt x="473" y="59"/>
                  <a:pt x="491" y="72"/>
                  <a:pt x="498" y="91"/>
                </a:cubicBezTo>
                <a:cubicBezTo>
                  <a:pt x="516" y="92"/>
                  <a:pt x="531" y="107"/>
                  <a:pt x="531" y="126"/>
                </a:cubicBezTo>
                <a:cubicBezTo>
                  <a:pt x="531" y="129"/>
                  <a:pt x="530" y="133"/>
                  <a:pt x="530" y="136"/>
                </a:cubicBezTo>
                <a:cubicBezTo>
                  <a:pt x="534" y="135"/>
                  <a:pt x="538" y="134"/>
                  <a:pt x="542" y="134"/>
                </a:cubicBezTo>
                <a:cubicBezTo>
                  <a:pt x="564" y="134"/>
                  <a:pt x="582" y="152"/>
                  <a:pt x="582" y="174"/>
                </a:cubicBezTo>
                <a:cubicBezTo>
                  <a:pt x="582" y="179"/>
                  <a:pt x="581" y="183"/>
                  <a:pt x="579" y="188"/>
                </a:cubicBezTo>
                <a:cubicBezTo>
                  <a:pt x="581" y="187"/>
                  <a:pt x="584" y="187"/>
                  <a:pt x="586" y="187"/>
                </a:cubicBezTo>
                <a:cubicBezTo>
                  <a:pt x="606" y="187"/>
                  <a:pt x="622" y="199"/>
                  <a:pt x="622" y="213"/>
                </a:cubicBezTo>
                <a:cubicBezTo>
                  <a:pt x="622" y="226"/>
                  <a:pt x="609" y="237"/>
                  <a:pt x="592" y="239"/>
                </a:cubicBezTo>
                <a:cubicBezTo>
                  <a:pt x="592" y="239"/>
                  <a:pt x="592" y="239"/>
                  <a:pt x="592" y="239"/>
                </a:cubicBezTo>
                <a:cubicBezTo>
                  <a:pt x="36" y="239"/>
                  <a:pt x="36" y="239"/>
                  <a:pt x="36" y="239"/>
                </a:cubicBezTo>
                <a:cubicBezTo>
                  <a:pt x="16" y="239"/>
                  <a:pt x="0" y="228"/>
                  <a:pt x="0" y="213"/>
                </a:cubicBezTo>
                <a:cubicBezTo>
                  <a:pt x="0" y="199"/>
                  <a:pt x="16" y="187"/>
                  <a:pt x="36" y="187"/>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1" name="íşļîďe"/>
          <p:cNvSpPr/>
          <p:nvPr/>
        </p:nvSpPr>
        <p:spPr bwMode="auto">
          <a:xfrm>
            <a:off x="7967662" y="1475578"/>
            <a:ext cx="1139762" cy="436851"/>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4" name="îSḷide"/>
          <p:cNvSpPr/>
          <p:nvPr/>
        </p:nvSpPr>
        <p:spPr bwMode="auto">
          <a:xfrm>
            <a:off x="3448050" y="905669"/>
            <a:ext cx="492125" cy="379413"/>
          </a:xfrm>
          <a:custGeom>
            <a:avLst/>
            <a:gdLst>
              <a:gd name="T0" fmla="*/ 142 w 149"/>
              <a:gd name="T1" fmla="*/ 113 h 115"/>
              <a:gd name="T2" fmla="*/ 53 w 149"/>
              <a:gd name="T3" fmla="*/ 77 h 115"/>
              <a:gd name="T4" fmla="*/ 35 w 149"/>
              <a:gd name="T5" fmla="*/ 12 h 115"/>
              <a:gd name="T6" fmla="*/ 148 w 149"/>
              <a:gd name="T7" fmla="*/ 108 h 115"/>
              <a:gd name="T8" fmla="*/ 142 w 149"/>
              <a:gd name="T9" fmla="*/ 113 h 115"/>
            </a:gdLst>
            <a:ahLst/>
            <a:cxnLst>
              <a:cxn ang="0">
                <a:pos x="T0" y="T1"/>
              </a:cxn>
              <a:cxn ang="0">
                <a:pos x="T2" y="T3"/>
              </a:cxn>
              <a:cxn ang="0">
                <a:pos x="T4" y="T5"/>
              </a:cxn>
              <a:cxn ang="0">
                <a:pos x="T6" y="T7"/>
              </a:cxn>
              <a:cxn ang="0">
                <a:pos x="T8" y="T9"/>
              </a:cxn>
            </a:cxnLst>
            <a:rect l="0" t="0" r="r" b="b"/>
            <a:pathLst>
              <a:path w="149" h="115">
                <a:moveTo>
                  <a:pt x="142" y="113"/>
                </a:moveTo>
                <a:cubicBezTo>
                  <a:pt x="128" y="104"/>
                  <a:pt x="101" y="89"/>
                  <a:pt x="53" y="77"/>
                </a:cubicBezTo>
                <a:cubicBezTo>
                  <a:pt x="0" y="60"/>
                  <a:pt x="14" y="21"/>
                  <a:pt x="35" y="12"/>
                </a:cubicBezTo>
                <a:cubicBezTo>
                  <a:pt x="62" y="0"/>
                  <a:pt x="127" y="33"/>
                  <a:pt x="148" y="108"/>
                </a:cubicBezTo>
                <a:cubicBezTo>
                  <a:pt x="149" y="112"/>
                  <a:pt x="145" y="115"/>
                  <a:pt x="142" y="11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5" name="íśḻîḋe"/>
          <p:cNvSpPr/>
          <p:nvPr/>
        </p:nvSpPr>
        <p:spPr bwMode="auto">
          <a:xfrm>
            <a:off x="3429000" y="1254919"/>
            <a:ext cx="342900" cy="207963"/>
          </a:xfrm>
          <a:custGeom>
            <a:avLst/>
            <a:gdLst>
              <a:gd name="T0" fmla="*/ 101 w 104"/>
              <a:gd name="T1" fmla="*/ 34 h 63"/>
              <a:gd name="T2" fmla="*/ 42 w 104"/>
              <a:gd name="T3" fmla="*/ 51 h 63"/>
              <a:gd name="T4" fmla="*/ 7 w 104"/>
              <a:gd name="T5" fmla="*/ 25 h 63"/>
              <a:gd name="T6" fmla="*/ 102 w 104"/>
              <a:gd name="T7" fmla="*/ 29 h 63"/>
              <a:gd name="T8" fmla="*/ 101 w 104"/>
              <a:gd name="T9" fmla="*/ 34 h 63"/>
            </a:gdLst>
            <a:ahLst/>
            <a:cxnLst>
              <a:cxn ang="0">
                <a:pos x="T0" y="T1"/>
              </a:cxn>
              <a:cxn ang="0">
                <a:pos x="T2" y="T3"/>
              </a:cxn>
              <a:cxn ang="0">
                <a:pos x="T4" y="T5"/>
              </a:cxn>
              <a:cxn ang="0">
                <a:pos x="T6" y="T7"/>
              </a:cxn>
              <a:cxn ang="0">
                <a:pos x="T8" y="T9"/>
              </a:cxn>
            </a:cxnLst>
            <a:rect l="0" t="0" r="r" b="b"/>
            <a:pathLst>
              <a:path w="104" h="63">
                <a:moveTo>
                  <a:pt x="101" y="34"/>
                </a:moveTo>
                <a:cubicBezTo>
                  <a:pt x="91" y="35"/>
                  <a:pt x="71" y="38"/>
                  <a:pt x="42" y="51"/>
                </a:cubicBezTo>
                <a:cubicBezTo>
                  <a:pt x="9" y="63"/>
                  <a:pt x="0" y="38"/>
                  <a:pt x="7" y="25"/>
                </a:cubicBezTo>
                <a:cubicBezTo>
                  <a:pt x="16" y="8"/>
                  <a:pt x="62" y="0"/>
                  <a:pt x="102" y="29"/>
                </a:cubicBezTo>
                <a:cubicBezTo>
                  <a:pt x="104" y="31"/>
                  <a:pt x="103" y="34"/>
                  <a:pt x="101" y="34"/>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6" name="is1ïḑe"/>
          <p:cNvSpPr/>
          <p:nvPr/>
        </p:nvSpPr>
        <p:spPr bwMode="auto">
          <a:xfrm>
            <a:off x="7500938" y="3829844"/>
            <a:ext cx="465138" cy="415925"/>
          </a:xfrm>
          <a:custGeom>
            <a:avLst/>
            <a:gdLst>
              <a:gd name="T0" fmla="*/ 8 w 141"/>
              <a:gd name="T1" fmla="*/ 3 h 126"/>
              <a:gd name="T2" fmla="*/ 91 w 141"/>
              <a:gd name="T3" fmla="*/ 51 h 126"/>
              <a:gd name="T4" fmla="*/ 98 w 141"/>
              <a:gd name="T5" fmla="*/ 118 h 126"/>
              <a:gd name="T6" fmla="*/ 1 w 141"/>
              <a:gd name="T7" fmla="*/ 7 h 126"/>
              <a:gd name="T8" fmla="*/ 8 w 141"/>
              <a:gd name="T9" fmla="*/ 3 h 126"/>
            </a:gdLst>
            <a:ahLst/>
            <a:cxnLst>
              <a:cxn ang="0">
                <a:pos x="T0" y="T1"/>
              </a:cxn>
              <a:cxn ang="0">
                <a:pos x="T2" y="T3"/>
              </a:cxn>
              <a:cxn ang="0">
                <a:pos x="T4" y="T5"/>
              </a:cxn>
              <a:cxn ang="0">
                <a:pos x="T6" y="T7"/>
              </a:cxn>
              <a:cxn ang="0">
                <a:pos x="T8" y="T9"/>
              </a:cxn>
            </a:cxnLst>
            <a:rect l="0" t="0" r="r" b="b"/>
            <a:pathLst>
              <a:path w="141" h="126">
                <a:moveTo>
                  <a:pt x="8" y="3"/>
                </a:moveTo>
                <a:cubicBezTo>
                  <a:pt x="20" y="13"/>
                  <a:pt x="45" y="33"/>
                  <a:pt x="91" y="51"/>
                </a:cubicBezTo>
                <a:cubicBezTo>
                  <a:pt x="141" y="75"/>
                  <a:pt x="121" y="112"/>
                  <a:pt x="98" y="118"/>
                </a:cubicBezTo>
                <a:cubicBezTo>
                  <a:pt x="70" y="126"/>
                  <a:pt x="11" y="83"/>
                  <a:pt x="1" y="7"/>
                </a:cubicBezTo>
                <a:cubicBezTo>
                  <a:pt x="0" y="2"/>
                  <a:pt x="5" y="0"/>
                  <a:pt x="8" y="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7" name="îSḷîḑe"/>
          <p:cNvSpPr/>
          <p:nvPr/>
        </p:nvSpPr>
        <p:spPr bwMode="auto">
          <a:xfrm>
            <a:off x="7678738" y="3720306"/>
            <a:ext cx="342900" cy="182563"/>
          </a:xfrm>
          <a:custGeom>
            <a:avLst/>
            <a:gdLst>
              <a:gd name="T0" fmla="*/ 4 w 104"/>
              <a:gd name="T1" fmla="*/ 15 h 55"/>
              <a:gd name="T2" fmla="*/ 65 w 104"/>
              <a:gd name="T3" fmla="*/ 7 h 55"/>
              <a:gd name="T4" fmla="*/ 95 w 104"/>
              <a:gd name="T5" fmla="*/ 38 h 55"/>
              <a:gd name="T6" fmla="*/ 2 w 104"/>
              <a:gd name="T7" fmla="*/ 20 h 55"/>
              <a:gd name="T8" fmla="*/ 4 w 104"/>
              <a:gd name="T9" fmla="*/ 15 h 55"/>
            </a:gdLst>
            <a:ahLst/>
            <a:cxnLst>
              <a:cxn ang="0">
                <a:pos x="T0" y="T1"/>
              </a:cxn>
              <a:cxn ang="0">
                <a:pos x="T2" y="T3"/>
              </a:cxn>
              <a:cxn ang="0">
                <a:pos x="T4" y="T5"/>
              </a:cxn>
              <a:cxn ang="0">
                <a:pos x="T6" y="T7"/>
              </a:cxn>
              <a:cxn ang="0">
                <a:pos x="T8" y="T9"/>
              </a:cxn>
            </a:cxnLst>
            <a:rect l="0" t="0" r="r" b="b"/>
            <a:pathLst>
              <a:path w="104" h="55">
                <a:moveTo>
                  <a:pt x="4" y="15"/>
                </a:moveTo>
                <a:cubicBezTo>
                  <a:pt x="15" y="16"/>
                  <a:pt x="35" y="16"/>
                  <a:pt x="65" y="7"/>
                </a:cubicBezTo>
                <a:cubicBezTo>
                  <a:pt x="100" y="0"/>
                  <a:pt x="104" y="26"/>
                  <a:pt x="95" y="38"/>
                </a:cubicBezTo>
                <a:cubicBezTo>
                  <a:pt x="84" y="54"/>
                  <a:pt x="37" y="55"/>
                  <a:pt x="2" y="20"/>
                </a:cubicBezTo>
                <a:cubicBezTo>
                  <a:pt x="0" y="18"/>
                  <a:pt x="2" y="15"/>
                  <a:pt x="4" y="15"/>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nvGrpSpPr>
          <p:cNvPr id="5" name="组合 4"/>
          <p:cNvGrpSpPr/>
          <p:nvPr/>
        </p:nvGrpSpPr>
        <p:grpSpPr>
          <a:xfrm>
            <a:off x="3448050" y="1739265"/>
            <a:ext cx="6196330" cy="3194050"/>
            <a:chOff x="3860800" y="935831"/>
            <a:chExt cx="4537075" cy="3194050"/>
          </a:xfrm>
          <a:solidFill>
            <a:srgbClr val="FFC000"/>
          </a:solidFill>
        </p:grpSpPr>
        <p:sp>
          <p:nvSpPr>
            <p:cNvPr id="193" name="íslîḋê"/>
            <p:cNvSpPr/>
            <p:nvPr/>
          </p:nvSpPr>
          <p:spPr bwMode="auto">
            <a:xfrm>
              <a:off x="3860800" y="935831"/>
              <a:ext cx="4537075" cy="3194050"/>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8" name="íslîḋê"/>
            <p:cNvSpPr/>
            <p:nvPr/>
          </p:nvSpPr>
          <p:spPr bwMode="auto">
            <a:xfrm>
              <a:off x="4069047" y="1027842"/>
              <a:ext cx="4120580" cy="2975643"/>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solidFill>
                <a:schemeClr val="bg2">
                  <a:lumMod val="50000"/>
                </a:schemeClr>
              </a:solidFill>
              <a:prstDash val="lgDash"/>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sp>
        <p:nvSpPr>
          <p:cNvPr id="192" name="íṩlïḑê"/>
          <p:cNvSpPr/>
          <p:nvPr/>
        </p:nvSpPr>
        <p:spPr bwMode="auto">
          <a:xfrm>
            <a:off x="3188335" y="3829685"/>
            <a:ext cx="1867535" cy="838200"/>
          </a:xfrm>
          <a:custGeom>
            <a:avLst/>
            <a:gdLst>
              <a:gd name="T0" fmla="*/ 249 w 264"/>
              <a:gd name="T1" fmla="*/ 79 h 101"/>
              <a:gd name="T2" fmla="*/ 247 w 264"/>
              <a:gd name="T3" fmla="*/ 79 h 101"/>
              <a:gd name="T4" fmla="*/ 248 w 264"/>
              <a:gd name="T5" fmla="*/ 77 h 101"/>
              <a:gd name="T6" fmla="*/ 234 w 264"/>
              <a:gd name="T7" fmla="*/ 63 h 101"/>
              <a:gd name="T8" fmla="*/ 225 w 264"/>
              <a:gd name="T9" fmla="*/ 67 h 101"/>
              <a:gd name="T10" fmla="*/ 213 w 264"/>
              <a:gd name="T11" fmla="*/ 61 h 101"/>
              <a:gd name="T12" fmla="*/ 202 w 264"/>
              <a:gd name="T13" fmla="*/ 67 h 101"/>
              <a:gd name="T14" fmla="*/ 195 w 264"/>
              <a:gd name="T15" fmla="*/ 64 h 101"/>
              <a:gd name="T16" fmla="*/ 195 w 264"/>
              <a:gd name="T17" fmla="*/ 64 h 101"/>
              <a:gd name="T18" fmla="*/ 195 w 264"/>
              <a:gd name="T19" fmla="*/ 63 h 101"/>
              <a:gd name="T20" fmla="*/ 181 w 264"/>
              <a:gd name="T21" fmla="*/ 49 h 101"/>
              <a:gd name="T22" fmla="*/ 173 w 264"/>
              <a:gd name="T23" fmla="*/ 52 h 101"/>
              <a:gd name="T24" fmla="*/ 162 w 264"/>
              <a:gd name="T25" fmla="*/ 43 h 101"/>
              <a:gd name="T26" fmla="*/ 156 w 264"/>
              <a:gd name="T27" fmla="*/ 44 h 101"/>
              <a:gd name="T28" fmla="*/ 156 w 264"/>
              <a:gd name="T29" fmla="*/ 42 h 101"/>
              <a:gd name="T30" fmla="*/ 135 w 264"/>
              <a:gd name="T31" fmla="*/ 20 h 101"/>
              <a:gd name="T32" fmla="*/ 125 w 264"/>
              <a:gd name="T33" fmla="*/ 23 h 101"/>
              <a:gd name="T34" fmla="*/ 100 w 264"/>
              <a:gd name="T35" fmla="*/ 0 h 101"/>
              <a:gd name="T36" fmla="*/ 74 w 264"/>
              <a:gd name="T37" fmla="*/ 25 h 101"/>
              <a:gd name="T38" fmla="*/ 72 w 264"/>
              <a:gd name="T39" fmla="*/ 25 h 101"/>
              <a:gd name="T40" fmla="*/ 53 w 264"/>
              <a:gd name="T41" fmla="*/ 38 h 101"/>
              <a:gd name="T42" fmla="*/ 39 w 264"/>
              <a:gd name="T43" fmla="*/ 53 h 101"/>
              <a:gd name="T44" fmla="*/ 40 w 264"/>
              <a:gd name="T45" fmla="*/ 57 h 101"/>
              <a:gd name="T46" fmla="*/ 34 w 264"/>
              <a:gd name="T47" fmla="*/ 56 h 101"/>
              <a:gd name="T48" fmla="*/ 17 w 264"/>
              <a:gd name="T49" fmla="*/ 73 h 101"/>
              <a:gd name="T50" fmla="*/ 18 w 264"/>
              <a:gd name="T51" fmla="*/ 79 h 101"/>
              <a:gd name="T52" fmla="*/ 16 w 264"/>
              <a:gd name="T53" fmla="*/ 79 h 101"/>
              <a:gd name="T54" fmla="*/ 0 w 264"/>
              <a:gd name="T55" fmla="*/ 90 h 101"/>
              <a:gd name="T56" fmla="*/ 13 w 264"/>
              <a:gd name="T57" fmla="*/ 101 h 101"/>
              <a:gd name="T58" fmla="*/ 13 w 264"/>
              <a:gd name="T59" fmla="*/ 101 h 101"/>
              <a:gd name="T60" fmla="*/ 249 w 264"/>
              <a:gd name="T61" fmla="*/ 101 h 101"/>
              <a:gd name="T62" fmla="*/ 264 w 264"/>
              <a:gd name="T63" fmla="*/ 90 h 101"/>
              <a:gd name="T64" fmla="*/ 249 w 264"/>
              <a:gd name="T65" fmla="*/ 7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4" h="101">
                <a:moveTo>
                  <a:pt x="249" y="79"/>
                </a:moveTo>
                <a:cubicBezTo>
                  <a:pt x="249" y="79"/>
                  <a:pt x="248" y="79"/>
                  <a:pt x="247" y="79"/>
                </a:cubicBezTo>
                <a:cubicBezTo>
                  <a:pt x="248" y="78"/>
                  <a:pt x="248" y="78"/>
                  <a:pt x="248" y="77"/>
                </a:cubicBezTo>
                <a:cubicBezTo>
                  <a:pt x="248" y="69"/>
                  <a:pt x="242" y="63"/>
                  <a:pt x="234" y="63"/>
                </a:cubicBezTo>
                <a:cubicBezTo>
                  <a:pt x="231" y="63"/>
                  <a:pt x="227" y="65"/>
                  <a:pt x="225" y="67"/>
                </a:cubicBezTo>
                <a:cubicBezTo>
                  <a:pt x="222" y="64"/>
                  <a:pt x="218" y="61"/>
                  <a:pt x="213" y="61"/>
                </a:cubicBezTo>
                <a:cubicBezTo>
                  <a:pt x="208" y="61"/>
                  <a:pt x="204" y="63"/>
                  <a:pt x="202" y="67"/>
                </a:cubicBezTo>
                <a:cubicBezTo>
                  <a:pt x="200" y="65"/>
                  <a:pt x="198" y="64"/>
                  <a:pt x="195" y="64"/>
                </a:cubicBezTo>
                <a:cubicBezTo>
                  <a:pt x="195" y="64"/>
                  <a:pt x="195" y="64"/>
                  <a:pt x="195" y="64"/>
                </a:cubicBezTo>
                <a:cubicBezTo>
                  <a:pt x="195" y="64"/>
                  <a:pt x="195" y="63"/>
                  <a:pt x="195" y="63"/>
                </a:cubicBezTo>
                <a:cubicBezTo>
                  <a:pt x="195" y="55"/>
                  <a:pt x="189" y="49"/>
                  <a:pt x="181" y="49"/>
                </a:cubicBezTo>
                <a:cubicBezTo>
                  <a:pt x="178" y="49"/>
                  <a:pt x="175" y="50"/>
                  <a:pt x="173" y="52"/>
                </a:cubicBezTo>
                <a:cubicBezTo>
                  <a:pt x="172" y="47"/>
                  <a:pt x="167" y="43"/>
                  <a:pt x="162" y="43"/>
                </a:cubicBezTo>
                <a:cubicBezTo>
                  <a:pt x="160" y="43"/>
                  <a:pt x="158" y="43"/>
                  <a:pt x="156" y="44"/>
                </a:cubicBezTo>
                <a:cubicBezTo>
                  <a:pt x="156" y="43"/>
                  <a:pt x="156" y="43"/>
                  <a:pt x="156" y="42"/>
                </a:cubicBezTo>
                <a:cubicBezTo>
                  <a:pt x="156" y="30"/>
                  <a:pt x="147" y="20"/>
                  <a:pt x="135" y="20"/>
                </a:cubicBezTo>
                <a:cubicBezTo>
                  <a:pt x="131" y="20"/>
                  <a:pt x="128" y="21"/>
                  <a:pt x="125" y="23"/>
                </a:cubicBezTo>
                <a:cubicBezTo>
                  <a:pt x="124" y="10"/>
                  <a:pt x="113" y="0"/>
                  <a:pt x="100" y="0"/>
                </a:cubicBezTo>
                <a:cubicBezTo>
                  <a:pt x="86" y="0"/>
                  <a:pt x="74" y="11"/>
                  <a:pt x="74" y="25"/>
                </a:cubicBezTo>
                <a:cubicBezTo>
                  <a:pt x="73" y="25"/>
                  <a:pt x="73" y="25"/>
                  <a:pt x="72" y="25"/>
                </a:cubicBezTo>
                <a:cubicBezTo>
                  <a:pt x="63" y="25"/>
                  <a:pt x="56" y="30"/>
                  <a:pt x="53" y="38"/>
                </a:cubicBezTo>
                <a:cubicBezTo>
                  <a:pt x="45" y="39"/>
                  <a:pt x="39" y="45"/>
                  <a:pt x="39" y="53"/>
                </a:cubicBezTo>
                <a:cubicBezTo>
                  <a:pt x="39" y="55"/>
                  <a:pt x="39" y="56"/>
                  <a:pt x="40" y="57"/>
                </a:cubicBezTo>
                <a:cubicBezTo>
                  <a:pt x="38" y="57"/>
                  <a:pt x="36" y="56"/>
                  <a:pt x="34" y="56"/>
                </a:cubicBezTo>
                <a:cubicBezTo>
                  <a:pt x="25" y="56"/>
                  <a:pt x="17" y="64"/>
                  <a:pt x="17" y="73"/>
                </a:cubicBezTo>
                <a:cubicBezTo>
                  <a:pt x="17" y="75"/>
                  <a:pt x="18" y="78"/>
                  <a:pt x="18" y="79"/>
                </a:cubicBezTo>
                <a:cubicBezTo>
                  <a:pt x="18" y="79"/>
                  <a:pt x="17" y="79"/>
                  <a:pt x="16" y="79"/>
                </a:cubicBezTo>
                <a:cubicBezTo>
                  <a:pt x="7" y="79"/>
                  <a:pt x="0" y="84"/>
                  <a:pt x="0" y="90"/>
                </a:cubicBezTo>
                <a:cubicBezTo>
                  <a:pt x="0" y="96"/>
                  <a:pt x="6" y="100"/>
                  <a:pt x="13" y="101"/>
                </a:cubicBezTo>
                <a:cubicBezTo>
                  <a:pt x="13" y="101"/>
                  <a:pt x="13" y="101"/>
                  <a:pt x="13" y="101"/>
                </a:cubicBezTo>
                <a:cubicBezTo>
                  <a:pt x="249" y="101"/>
                  <a:pt x="249" y="101"/>
                  <a:pt x="249" y="101"/>
                </a:cubicBezTo>
                <a:cubicBezTo>
                  <a:pt x="258" y="101"/>
                  <a:pt x="264" y="96"/>
                  <a:pt x="264" y="90"/>
                </a:cubicBezTo>
                <a:cubicBezTo>
                  <a:pt x="264" y="84"/>
                  <a:pt x="258" y="79"/>
                  <a:pt x="249" y="79"/>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025" y="953135"/>
            <a:ext cx="5393690" cy="5393690"/>
          </a:xfrm>
          <a:prstGeom prst="rect">
            <a:avLst/>
          </a:prstGeom>
        </p:spPr>
      </p:pic>
      <p:grpSp>
        <p:nvGrpSpPr>
          <p:cNvPr id="202" name="组合 201"/>
          <p:cNvGrpSpPr/>
          <p:nvPr/>
        </p:nvGrpSpPr>
        <p:grpSpPr>
          <a:xfrm rot="655449" flipH="1">
            <a:off x="8272657" y="453052"/>
            <a:ext cx="2794195" cy="1198492"/>
            <a:chOff x="8481675" y="312568"/>
            <a:chExt cx="2794195" cy="1198492"/>
          </a:xfrm>
        </p:grpSpPr>
        <p:grpSp>
          <p:nvGrpSpPr>
            <p:cNvPr id="203" name="组合 202"/>
            <p:cNvGrpSpPr/>
            <p:nvPr/>
          </p:nvGrpSpPr>
          <p:grpSpPr>
            <a:xfrm rot="20429265">
              <a:off x="10270612" y="312568"/>
              <a:ext cx="1005258" cy="785019"/>
              <a:chOff x="14839168" y="-2852977"/>
              <a:chExt cx="1912938" cy="1493838"/>
            </a:xfrm>
          </p:grpSpPr>
          <p:sp>
            <p:nvSpPr>
              <p:cNvPr id="210" name="iṧ1íďe"/>
              <p:cNvSpPr/>
              <p:nvPr/>
            </p:nvSpPr>
            <p:spPr bwMode="auto">
              <a:xfrm>
                <a:off x="14997918" y="-2294177"/>
                <a:ext cx="257175" cy="96838"/>
              </a:xfrm>
              <a:custGeom>
                <a:avLst/>
                <a:gdLst>
                  <a:gd name="T0" fmla="*/ 73 w 74"/>
                  <a:gd name="T1" fmla="*/ 21 h 28"/>
                  <a:gd name="T2" fmla="*/ 70 w 74"/>
                  <a:gd name="T3" fmla="*/ 23 h 28"/>
                  <a:gd name="T4" fmla="*/ 61 w 74"/>
                  <a:gd name="T5" fmla="*/ 26 h 28"/>
                  <a:gd name="T6" fmla="*/ 48 w 74"/>
                  <a:gd name="T7" fmla="*/ 28 h 28"/>
                  <a:gd name="T8" fmla="*/ 33 w 74"/>
                  <a:gd name="T9" fmla="*/ 26 h 28"/>
                  <a:gd name="T10" fmla="*/ 26 w 74"/>
                  <a:gd name="T11" fmla="*/ 24 h 28"/>
                  <a:gd name="T12" fmla="*/ 19 w 74"/>
                  <a:gd name="T13" fmla="*/ 21 h 28"/>
                  <a:gd name="T14" fmla="*/ 9 w 74"/>
                  <a:gd name="T15" fmla="*/ 13 h 28"/>
                  <a:gd name="T16" fmla="*/ 3 w 74"/>
                  <a:gd name="T17" fmla="*/ 6 h 28"/>
                  <a:gd name="T18" fmla="*/ 1 w 74"/>
                  <a:gd name="T19" fmla="*/ 3 h 28"/>
                  <a:gd name="T20" fmla="*/ 1 w 74"/>
                  <a:gd name="T21" fmla="*/ 3 h 28"/>
                  <a:gd name="T22" fmla="*/ 1 w 74"/>
                  <a:gd name="T23" fmla="*/ 1 h 28"/>
                  <a:gd name="T24" fmla="*/ 3 w 74"/>
                  <a:gd name="T25" fmla="*/ 1 h 28"/>
                  <a:gd name="T26" fmla="*/ 5 w 74"/>
                  <a:gd name="T27" fmla="*/ 4 h 28"/>
                  <a:gd name="T28" fmla="*/ 11 w 74"/>
                  <a:gd name="T29" fmla="*/ 10 h 28"/>
                  <a:gd name="T30" fmla="*/ 21 w 74"/>
                  <a:gd name="T31" fmla="*/ 17 h 28"/>
                  <a:gd name="T32" fmla="*/ 27 w 74"/>
                  <a:gd name="T33" fmla="*/ 20 h 28"/>
                  <a:gd name="T34" fmla="*/ 34 w 74"/>
                  <a:gd name="T35" fmla="*/ 22 h 28"/>
                  <a:gd name="T36" fmla="*/ 41 w 74"/>
                  <a:gd name="T37" fmla="*/ 24 h 28"/>
                  <a:gd name="T38" fmla="*/ 48 w 74"/>
                  <a:gd name="T39" fmla="*/ 24 h 28"/>
                  <a:gd name="T40" fmla="*/ 60 w 74"/>
                  <a:gd name="T41" fmla="*/ 23 h 28"/>
                  <a:gd name="T42" fmla="*/ 69 w 74"/>
                  <a:gd name="T43" fmla="*/ 21 h 28"/>
                  <a:gd name="T44" fmla="*/ 72 w 74"/>
                  <a:gd name="T45" fmla="*/ 19 h 28"/>
                  <a:gd name="T46" fmla="*/ 74 w 74"/>
                  <a:gd name="T47" fmla="*/ 20 h 28"/>
                  <a:gd name="T48" fmla="*/ 73 w 74"/>
                  <a:gd name="T49"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28">
                    <a:moveTo>
                      <a:pt x="73" y="21"/>
                    </a:moveTo>
                    <a:cubicBezTo>
                      <a:pt x="73" y="21"/>
                      <a:pt x="72" y="22"/>
                      <a:pt x="70" y="23"/>
                    </a:cubicBezTo>
                    <a:cubicBezTo>
                      <a:pt x="68" y="24"/>
                      <a:pt x="65" y="25"/>
                      <a:pt x="61" y="26"/>
                    </a:cubicBezTo>
                    <a:cubicBezTo>
                      <a:pt x="57" y="27"/>
                      <a:pt x="53" y="28"/>
                      <a:pt x="48" y="28"/>
                    </a:cubicBezTo>
                    <a:cubicBezTo>
                      <a:pt x="43" y="28"/>
                      <a:pt x="38" y="28"/>
                      <a:pt x="33" y="26"/>
                    </a:cubicBezTo>
                    <a:cubicBezTo>
                      <a:pt x="31" y="26"/>
                      <a:pt x="28" y="25"/>
                      <a:pt x="26" y="24"/>
                    </a:cubicBezTo>
                    <a:cubicBezTo>
                      <a:pt x="24" y="23"/>
                      <a:pt x="21" y="22"/>
                      <a:pt x="19" y="21"/>
                    </a:cubicBezTo>
                    <a:cubicBezTo>
                      <a:pt x="15" y="18"/>
                      <a:pt x="12" y="15"/>
                      <a:pt x="9" y="13"/>
                    </a:cubicBezTo>
                    <a:cubicBezTo>
                      <a:pt x="6" y="10"/>
                      <a:pt x="4" y="7"/>
                      <a:pt x="3" y="6"/>
                    </a:cubicBezTo>
                    <a:cubicBezTo>
                      <a:pt x="2" y="4"/>
                      <a:pt x="1" y="3"/>
                      <a:pt x="1" y="3"/>
                    </a:cubicBezTo>
                    <a:cubicBezTo>
                      <a:pt x="1" y="3"/>
                      <a:pt x="1" y="3"/>
                      <a:pt x="1" y="3"/>
                    </a:cubicBezTo>
                    <a:cubicBezTo>
                      <a:pt x="0" y="2"/>
                      <a:pt x="1" y="1"/>
                      <a:pt x="1" y="1"/>
                    </a:cubicBezTo>
                    <a:cubicBezTo>
                      <a:pt x="2" y="0"/>
                      <a:pt x="3" y="1"/>
                      <a:pt x="3" y="1"/>
                    </a:cubicBezTo>
                    <a:cubicBezTo>
                      <a:pt x="3" y="1"/>
                      <a:pt x="4" y="2"/>
                      <a:pt x="5" y="4"/>
                    </a:cubicBezTo>
                    <a:cubicBezTo>
                      <a:pt x="6" y="5"/>
                      <a:pt x="9" y="8"/>
                      <a:pt x="11" y="10"/>
                    </a:cubicBezTo>
                    <a:cubicBezTo>
                      <a:pt x="14" y="12"/>
                      <a:pt x="17" y="15"/>
                      <a:pt x="21" y="17"/>
                    </a:cubicBezTo>
                    <a:cubicBezTo>
                      <a:pt x="23" y="18"/>
                      <a:pt x="25" y="19"/>
                      <a:pt x="27" y="20"/>
                    </a:cubicBezTo>
                    <a:cubicBezTo>
                      <a:pt x="30" y="21"/>
                      <a:pt x="32" y="22"/>
                      <a:pt x="34" y="22"/>
                    </a:cubicBezTo>
                    <a:cubicBezTo>
                      <a:pt x="37" y="23"/>
                      <a:pt x="39" y="23"/>
                      <a:pt x="41" y="24"/>
                    </a:cubicBezTo>
                    <a:cubicBezTo>
                      <a:pt x="44" y="24"/>
                      <a:pt x="46" y="24"/>
                      <a:pt x="48" y="24"/>
                    </a:cubicBezTo>
                    <a:cubicBezTo>
                      <a:pt x="53" y="24"/>
                      <a:pt x="57" y="24"/>
                      <a:pt x="60" y="23"/>
                    </a:cubicBezTo>
                    <a:cubicBezTo>
                      <a:pt x="64" y="22"/>
                      <a:pt x="67" y="21"/>
                      <a:pt x="69" y="21"/>
                    </a:cubicBezTo>
                    <a:cubicBezTo>
                      <a:pt x="71" y="20"/>
                      <a:pt x="72" y="19"/>
                      <a:pt x="72" y="19"/>
                    </a:cubicBezTo>
                    <a:cubicBezTo>
                      <a:pt x="73" y="19"/>
                      <a:pt x="73" y="19"/>
                      <a:pt x="74" y="20"/>
                    </a:cubicBezTo>
                    <a:cubicBezTo>
                      <a:pt x="74" y="20"/>
                      <a:pt x="74" y="21"/>
                      <a:pt x="73" y="21"/>
                    </a:cubicBez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1" name="íš1íďè"/>
              <p:cNvSpPr/>
              <p:nvPr/>
            </p:nvSpPr>
            <p:spPr bwMode="auto">
              <a:xfrm>
                <a:off x="14977280" y="-2308464"/>
                <a:ext cx="20638" cy="17463"/>
              </a:xfrm>
              <a:custGeom>
                <a:avLst/>
                <a:gdLst>
                  <a:gd name="T0" fmla="*/ 6 w 6"/>
                  <a:gd name="T1" fmla="*/ 2 h 5"/>
                  <a:gd name="T2" fmla="*/ 5 w 6"/>
                  <a:gd name="T3" fmla="*/ 3 h 5"/>
                  <a:gd name="T4" fmla="*/ 4 w 6"/>
                  <a:gd name="T5" fmla="*/ 4 h 5"/>
                  <a:gd name="T6" fmla="*/ 1 w 6"/>
                  <a:gd name="T7" fmla="*/ 4 h 5"/>
                  <a:gd name="T8" fmla="*/ 1 w 6"/>
                  <a:gd name="T9" fmla="*/ 1 h 5"/>
                  <a:gd name="T10" fmla="*/ 1 w 6"/>
                  <a:gd name="T11" fmla="*/ 1 h 5"/>
                  <a:gd name="T12" fmla="*/ 1 w 6"/>
                  <a:gd name="T13" fmla="*/ 1 h 5"/>
                  <a:gd name="T14" fmla="*/ 4 w 6"/>
                  <a:gd name="T15" fmla="*/ 0 h 5"/>
                  <a:gd name="T16" fmla="*/ 6 w 6"/>
                  <a:gd name="T17" fmla="*/ 1 h 5"/>
                  <a:gd name="T18" fmla="*/ 6 w 6"/>
                  <a:gd name="T19" fmla="*/ 2 h 5"/>
                  <a:gd name="T20" fmla="*/ 4 w 6"/>
                  <a:gd name="T21" fmla="*/ 4 h 5"/>
                  <a:gd name="T22" fmla="*/ 1 w 6"/>
                  <a:gd name="T23" fmla="*/ 1 h 5"/>
                  <a:gd name="T24" fmla="*/ 3 w 6"/>
                  <a:gd name="T25" fmla="*/ 0 h 5"/>
                  <a:gd name="T26" fmla="*/ 4 w 6"/>
                  <a:gd name="T27" fmla="*/ 0 h 5"/>
                  <a:gd name="T28" fmla="*/ 6 w 6"/>
                  <a:gd name="T29" fmla="*/ 1 h 5"/>
                  <a:gd name="T30" fmla="*/ 6 w 6"/>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5">
                    <a:moveTo>
                      <a:pt x="6" y="2"/>
                    </a:moveTo>
                    <a:cubicBezTo>
                      <a:pt x="5" y="2"/>
                      <a:pt x="5" y="3"/>
                      <a:pt x="5" y="3"/>
                    </a:cubicBezTo>
                    <a:cubicBezTo>
                      <a:pt x="5" y="4"/>
                      <a:pt x="4" y="4"/>
                      <a:pt x="4" y="4"/>
                    </a:cubicBezTo>
                    <a:cubicBezTo>
                      <a:pt x="3" y="5"/>
                      <a:pt x="2" y="5"/>
                      <a:pt x="1" y="4"/>
                    </a:cubicBezTo>
                    <a:cubicBezTo>
                      <a:pt x="0" y="4"/>
                      <a:pt x="0" y="2"/>
                      <a:pt x="1" y="1"/>
                    </a:cubicBezTo>
                    <a:cubicBezTo>
                      <a:pt x="1" y="1"/>
                      <a:pt x="1" y="1"/>
                      <a:pt x="1" y="1"/>
                    </a:cubicBezTo>
                    <a:cubicBezTo>
                      <a:pt x="1" y="1"/>
                      <a:pt x="1" y="1"/>
                      <a:pt x="1" y="1"/>
                    </a:cubicBezTo>
                    <a:cubicBezTo>
                      <a:pt x="2" y="0"/>
                      <a:pt x="3" y="0"/>
                      <a:pt x="4" y="0"/>
                    </a:cubicBezTo>
                    <a:cubicBezTo>
                      <a:pt x="5" y="0"/>
                      <a:pt x="6" y="0"/>
                      <a:pt x="6" y="1"/>
                    </a:cubicBezTo>
                    <a:cubicBezTo>
                      <a:pt x="6" y="2"/>
                      <a:pt x="6" y="2"/>
                      <a:pt x="6" y="2"/>
                    </a:cubicBezTo>
                    <a:cubicBezTo>
                      <a:pt x="5" y="3"/>
                      <a:pt x="5" y="3"/>
                      <a:pt x="4" y="4"/>
                    </a:cubicBezTo>
                    <a:cubicBezTo>
                      <a:pt x="1" y="1"/>
                      <a:pt x="1" y="1"/>
                      <a:pt x="1" y="1"/>
                    </a:cubicBezTo>
                    <a:cubicBezTo>
                      <a:pt x="2" y="1"/>
                      <a:pt x="2" y="0"/>
                      <a:pt x="3" y="0"/>
                    </a:cubicBezTo>
                    <a:cubicBezTo>
                      <a:pt x="3" y="0"/>
                      <a:pt x="4" y="0"/>
                      <a:pt x="4" y="0"/>
                    </a:cubicBezTo>
                    <a:cubicBezTo>
                      <a:pt x="5"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2" name="ïṣḻîdê"/>
              <p:cNvSpPr/>
              <p:nvPr/>
            </p:nvSpPr>
            <p:spPr bwMode="auto">
              <a:xfrm>
                <a:off x="15601168" y="-2852977"/>
                <a:ext cx="496888" cy="558800"/>
              </a:xfrm>
              <a:custGeom>
                <a:avLst/>
                <a:gdLst>
                  <a:gd name="T0" fmla="*/ 143 w 143"/>
                  <a:gd name="T1" fmla="*/ 140 h 161"/>
                  <a:gd name="T2" fmla="*/ 20 w 143"/>
                  <a:gd name="T3" fmla="*/ 9 h 161"/>
                  <a:gd name="T4" fmla="*/ 29 w 143"/>
                  <a:gd name="T5" fmla="*/ 79 h 161"/>
                  <a:gd name="T6" fmla="*/ 61 w 143"/>
                  <a:gd name="T7" fmla="*/ 161 h 161"/>
                  <a:gd name="T8" fmla="*/ 143 w 143"/>
                  <a:gd name="T9" fmla="*/ 140 h 161"/>
                </a:gdLst>
                <a:ahLst/>
                <a:cxnLst>
                  <a:cxn ang="0">
                    <a:pos x="T0" y="T1"/>
                  </a:cxn>
                  <a:cxn ang="0">
                    <a:pos x="T2" y="T3"/>
                  </a:cxn>
                  <a:cxn ang="0">
                    <a:pos x="T4" y="T5"/>
                  </a:cxn>
                  <a:cxn ang="0">
                    <a:pos x="T6" y="T7"/>
                  </a:cxn>
                  <a:cxn ang="0">
                    <a:pos x="T8" y="T9"/>
                  </a:cxn>
                </a:cxnLst>
                <a:rect l="0" t="0" r="r" b="b"/>
                <a:pathLst>
                  <a:path w="143" h="161">
                    <a:moveTo>
                      <a:pt x="143" y="140"/>
                    </a:moveTo>
                    <a:cubicBezTo>
                      <a:pt x="143" y="140"/>
                      <a:pt x="46" y="0"/>
                      <a:pt x="20" y="9"/>
                    </a:cubicBezTo>
                    <a:cubicBezTo>
                      <a:pt x="20" y="9"/>
                      <a:pt x="0" y="16"/>
                      <a:pt x="29" y="79"/>
                    </a:cubicBezTo>
                    <a:cubicBezTo>
                      <a:pt x="61" y="161"/>
                      <a:pt x="61" y="161"/>
                      <a:pt x="61" y="161"/>
                    </a:cubicBezTo>
                    <a:lnTo>
                      <a:pt x="143" y="14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3" name="iṡliḑê"/>
              <p:cNvSpPr/>
              <p:nvPr/>
            </p:nvSpPr>
            <p:spPr bwMode="auto">
              <a:xfrm>
                <a:off x="14839168" y="-2437052"/>
                <a:ext cx="1912938" cy="612775"/>
              </a:xfrm>
              <a:custGeom>
                <a:avLst/>
                <a:gdLst>
                  <a:gd name="T0" fmla="*/ 13 w 552"/>
                  <a:gd name="T1" fmla="*/ 148 h 177"/>
                  <a:gd name="T2" fmla="*/ 338 w 552"/>
                  <a:gd name="T3" fmla="*/ 19 h 177"/>
                  <a:gd name="T4" fmla="*/ 461 w 552"/>
                  <a:gd name="T5" fmla="*/ 18 h 177"/>
                  <a:gd name="T6" fmla="*/ 521 w 552"/>
                  <a:gd name="T7" fmla="*/ 42 h 177"/>
                  <a:gd name="T8" fmla="*/ 509 w 552"/>
                  <a:gd name="T9" fmla="*/ 98 h 177"/>
                  <a:gd name="T10" fmla="*/ 28 w 552"/>
                  <a:gd name="T11" fmla="*/ 164 h 177"/>
                  <a:gd name="T12" fmla="*/ 13 w 552"/>
                  <a:gd name="T13" fmla="*/ 148 h 177"/>
                </a:gdLst>
                <a:ahLst/>
                <a:cxnLst>
                  <a:cxn ang="0">
                    <a:pos x="T0" y="T1"/>
                  </a:cxn>
                  <a:cxn ang="0">
                    <a:pos x="T2" y="T3"/>
                  </a:cxn>
                  <a:cxn ang="0">
                    <a:pos x="T4" y="T5"/>
                  </a:cxn>
                  <a:cxn ang="0">
                    <a:pos x="T6" y="T7"/>
                  </a:cxn>
                  <a:cxn ang="0">
                    <a:pos x="T8" y="T9"/>
                  </a:cxn>
                  <a:cxn ang="0">
                    <a:pos x="T10" y="T11"/>
                  </a:cxn>
                  <a:cxn ang="0">
                    <a:pos x="T12" y="T13"/>
                  </a:cxn>
                </a:cxnLst>
                <a:rect l="0" t="0" r="r" b="b"/>
                <a:pathLst>
                  <a:path w="552" h="177">
                    <a:moveTo>
                      <a:pt x="13" y="148"/>
                    </a:moveTo>
                    <a:cubicBezTo>
                      <a:pt x="13" y="148"/>
                      <a:pt x="235" y="43"/>
                      <a:pt x="338" y="19"/>
                    </a:cubicBezTo>
                    <a:cubicBezTo>
                      <a:pt x="338" y="19"/>
                      <a:pt x="421" y="0"/>
                      <a:pt x="461" y="18"/>
                    </a:cubicBezTo>
                    <a:cubicBezTo>
                      <a:pt x="461" y="18"/>
                      <a:pt x="503" y="35"/>
                      <a:pt x="521" y="42"/>
                    </a:cubicBezTo>
                    <a:cubicBezTo>
                      <a:pt x="539" y="49"/>
                      <a:pt x="552" y="78"/>
                      <a:pt x="509" y="98"/>
                    </a:cubicBezTo>
                    <a:cubicBezTo>
                      <a:pt x="465" y="117"/>
                      <a:pt x="299" y="177"/>
                      <a:pt x="28" y="164"/>
                    </a:cubicBezTo>
                    <a:cubicBezTo>
                      <a:pt x="28" y="164"/>
                      <a:pt x="0" y="165"/>
                      <a:pt x="13" y="148"/>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4" name="ïṧļïde"/>
              <p:cNvSpPr/>
              <p:nvPr/>
            </p:nvSpPr>
            <p:spPr bwMode="auto">
              <a:xfrm>
                <a:off x="15542430" y="-1959214"/>
                <a:ext cx="603250" cy="600075"/>
              </a:xfrm>
              <a:custGeom>
                <a:avLst/>
                <a:gdLst>
                  <a:gd name="T0" fmla="*/ 174 w 174"/>
                  <a:gd name="T1" fmla="*/ 0 h 173"/>
                  <a:gd name="T2" fmla="*/ 34 w 174"/>
                  <a:gd name="T3" fmla="*/ 156 h 173"/>
                  <a:gd name="T4" fmla="*/ 0 w 174"/>
                  <a:gd name="T5" fmla="*/ 155 h 173"/>
                  <a:gd name="T6" fmla="*/ 42 w 174"/>
                  <a:gd name="T7" fmla="*/ 21 h 173"/>
                  <a:gd name="T8" fmla="*/ 174 w 174"/>
                  <a:gd name="T9" fmla="*/ 0 h 173"/>
                </a:gdLst>
                <a:ahLst/>
                <a:cxnLst>
                  <a:cxn ang="0">
                    <a:pos x="T0" y="T1"/>
                  </a:cxn>
                  <a:cxn ang="0">
                    <a:pos x="T2" y="T3"/>
                  </a:cxn>
                  <a:cxn ang="0">
                    <a:pos x="T4" y="T5"/>
                  </a:cxn>
                  <a:cxn ang="0">
                    <a:pos x="T6" y="T7"/>
                  </a:cxn>
                  <a:cxn ang="0">
                    <a:pos x="T8" y="T9"/>
                  </a:cxn>
                </a:cxnLst>
                <a:rect l="0" t="0" r="r" b="b"/>
                <a:pathLst>
                  <a:path w="174" h="173">
                    <a:moveTo>
                      <a:pt x="174" y="0"/>
                    </a:moveTo>
                    <a:cubicBezTo>
                      <a:pt x="174" y="0"/>
                      <a:pt x="61" y="144"/>
                      <a:pt x="34" y="156"/>
                    </a:cubicBezTo>
                    <a:cubicBezTo>
                      <a:pt x="34" y="156"/>
                      <a:pt x="11" y="173"/>
                      <a:pt x="0" y="155"/>
                    </a:cubicBezTo>
                    <a:cubicBezTo>
                      <a:pt x="42" y="21"/>
                      <a:pt x="42" y="21"/>
                      <a:pt x="42" y="21"/>
                    </a:cubicBezTo>
                    <a:lnTo>
                      <a:pt x="174"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5" name="iṥḻîḋê"/>
              <p:cNvSpPr/>
              <p:nvPr/>
            </p:nvSpPr>
            <p:spPr bwMode="auto">
              <a:xfrm>
                <a:off x="14856630" y="-2343389"/>
                <a:ext cx="304800" cy="404813"/>
              </a:xfrm>
              <a:custGeom>
                <a:avLst/>
                <a:gdLst>
                  <a:gd name="T0" fmla="*/ 192 w 192"/>
                  <a:gd name="T1" fmla="*/ 190 h 255"/>
                  <a:gd name="T2" fmla="*/ 45 w 192"/>
                  <a:gd name="T3" fmla="*/ 0 h 255"/>
                  <a:gd name="T4" fmla="*/ 0 w 192"/>
                  <a:gd name="T5" fmla="*/ 9 h 255"/>
                  <a:gd name="T6" fmla="*/ 43 w 192"/>
                  <a:gd name="T7" fmla="*/ 255 h 255"/>
                  <a:gd name="T8" fmla="*/ 192 w 192"/>
                  <a:gd name="T9" fmla="*/ 190 h 255"/>
                </a:gdLst>
                <a:ahLst/>
                <a:cxnLst>
                  <a:cxn ang="0">
                    <a:pos x="T0" y="T1"/>
                  </a:cxn>
                  <a:cxn ang="0">
                    <a:pos x="T2" y="T3"/>
                  </a:cxn>
                  <a:cxn ang="0">
                    <a:pos x="T4" y="T5"/>
                  </a:cxn>
                  <a:cxn ang="0">
                    <a:pos x="T6" y="T7"/>
                  </a:cxn>
                  <a:cxn ang="0">
                    <a:pos x="T8" y="T9"/>
                  </a:cxn>
                </a:cxnLst>
                <a:rect l="0" t="0" r="r" b="b"/>
                <a:pathLst>
                  <a:path w="192" h="255">
                    <a:moveTo>
                      <a:pt x="192" y="190"/>
                    </a:moveTo>
                    <a:lnTo>
                      <a:pt x="45" y="0"/>
                    </a:lnTo>
                    <a:lnTo>
                      <a:pt x="0" y="9"/>
                    </a:lnTo>
                    <a:lnTo>
                      <a:pt x="43" y="255"/>
                    </a:lnTo>
                    <a:lnTo>
                      <a:pt x="192" y="19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6" name="íşlîdè"/>
              <p:cNvSpPr/>
              <p:nvPr/>
            </p:nvSpPr>
            <p:spPr bwMode="auto">
              <a:xfrm>
                <a:off x="14959818" y="-1927464"/>
                <a:ext cx="207963" cy="419100"/>
              </a:xfrm>
              <a:custGeom>
                <a:avLst/>
                <a:gdLst>
                  <a:gd name="T0" fmla="*/ 60 w 60"/>
                  <a:gd name="T1" fmla="*/ 0 h 121"/>
                  <a:gd name="T2" fmla="*/ 30 w 60"/>
                  <a:gd name="T3" fmla="*/ 109 h 121"/>
                  <a:gd name="T4" fmla="*/ 7 w 60"/>
                  <a:gd name="T5" fmla="*/ 96 h 121"/>
                  <a:gd name="T6" fmla="*/ 0 w 60"/>
                  <a:gd name="T7" fmla="*/ 11 h 121"/>
                  <a:gd name="T8" fmla="*/ 60 w 60"/>
                  <a:gd name="T9" fmla="*/ 0 h 121"/>
                </a:gdLst>
                <a:ahLst/>
                <a:cxnLst>
                  <a:cxn ang="0">
                    <a:pos x="T0" y="T1"/>
                  </a:cxn>
                  <a:cxn ang="0">
                    <a:pos x="T2" y="T3"/>
                  </a:cxn>
                  <a:cxn ang="0">
                    <a:pos x="T4" y="T5"/>
                  </a:cxn>
                  <a:cxn ang="0">
                    <a:pos x="T6" y="T7"/>
                  </a:cxn>
                  <a:cxn ang="0">
                    <a:pos x="T8" y="T9"/>
                  </a:cxn>
                </a:cxnLst>
                <a:rect l="0" t="0" r="r" b="b"/>
                <a:pathLst>
                  <a:path w="60" h="121">
                    <a:moveTo>
                      <a:pt x="60" y="0"/>
                    </a:moveTo>
                    <a:cubicBezTo>
                      <a:pt x="30" y="109"/>
                      <a:pt x="30" y="109"/>
                      <a:pt x="30" y="109"/>
                    </a:cubicBezTo>
                    <a:cubicBezTo>
                      <a:pt x="30" y="109"/>
                      <a:pt x="13" y="121"/>
                      <a:pt x="7" y="96"/>
                    </a:cubicBezTo>
                    <a:cubicBezTo>
                      <a:pt x="0" y="11"/>
                      <a:pt x="0" y="11"/>
                      <a:pt x="0" y="11"/>
                    </a:cubicBezTo>
                    <a:lnTo>
                      <a:pt x="60"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7" name="îṣļîḑé"/>
              <p:cNvSpPr/>
              <p:nvPr/>
            </p:nvSpPr>
            <p:spPr bwMode="auto">
              <a:xfrm>
                <a:off x="16288555" y="-2378314"/>
                <a:ext cx="231775" cy="152400"/>
              </a:xfrm>
              <a:custGeom>
                <a:avLst/>
                <a:gdLst>
                  <a:gd name="T0" fmla="*/ 67 w 67"/>
                  <a:gd name="T1" fmla="*/ 11 h 44"/>
                  <a:gd name="T2" fmla="*/ 7 w 67"/>
                  <a:gd name="T3" fmla="*/ 44 h 44"/>
                  <a:gd name="T4" fmla="*/ 0 w 67"/>
                  <a:gd name="T5" fmla="*/ 22 h 44"/>
                  <a:gd name="T6" fmla="*/ 38 w 67"/>
                  <a:gd name="T7" fmla="*/ 0 h 44"/>
                  <a:gd name="T8" fmla="*/ 67 w 67"/>
                  <a:gd name="T9" fmla="*/ 11 h 44"/>
                </a:gdLst>
                <a:ahLst/>
                <a:cxnLst>
                  <a:cxn ang="0">
                    <a:pos x="T0" y="T1"/>
                  </a:cxn>
                  <a:cxn ang="0">
                    <a:pos x="T2" y="T3"/>
                  </a:cxn>
                  <a:cxn ang="0">
                    <a:pos x="T4" y="T5"/>
                  </a:cxn>
                  <a:cxn ang="0">
                    <a:pos x="T6" y="T7"/>
                  </a:cxn>
                  <a:cxn ang="0">
                    <a:pos x="T8" y="T9"/>
                  </a:cxn>
                </a:cxnLst>
                <a:rect l="0" t="0" r="r" b="b"/>
                <a:pathLst>
                  <a:path w="67" h="44">
                    <a:moveTo>
                      <a:pt x="67" y="11"/>
                    </a:moveTo>
                    <a:cubicBezTo>
                      <a:pt x="67" y="11"/>
                      <a:pt x="41" y="35"/>
                      <a:pt x="7" y="44"/>
                    </a:cubicBezTo>
                    <a:cubicBezTo>
                      <a:pt x="0" y="22"/>
                      <a:pt x="0" y="22"/>
                      <a:pt x="0" y="22"/>
                    </a:cubicBezTo>
                    <a:cubicBezTo>
                      <a:pt x="0" y="22"/>
                      <a:pt x="22" y="15"/>
                      <a:pt x="38" y="0"/>
                    </a:cubicBezTo>
                    <a:lnTo>
                      <a:pt x="67" y="11"/>
                    </a:ln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8" name="is1idè"/>
              <p:cNvSpPr/>
              <p:nvPr/>
            </p:nvSpPr>
            <p:spPr bwMode="auto">
              <a:xfrm>
                <a:off x="15969468" y="-2205277"/>
                <a:ext cx="117475" cy="122238"/>
              </a:xfrm>
              <a:custGeom>
                <a:avLst/>
                <a:gdLst>
                  <a:gd name="T0" fmla="*/ 33 w 34"/>
                  <a:gd name="T1" fmla="*/ 15 h 35"/>
                  <a:gd name="T2" fmla="*/ 20 w 34"/>
                  <a:gd name="T3" fmla="*/ 33 h 35"/>
                  <a:gd name="T4" fmla="*/ 1 w 34"/>
                  <a:gd name="T5" fmla="*/ 20 h 35"/>
                  <a:gd name="T6" fmla="*/ 14 w 34"/>
                  <a:gd name="T7" fmla="*/ 2 h 35"/>
                  <a:gd name="T8" fmla="*/ 33 w 34"/>
                  <a:gd name="T9" fmla="*/ 15 h 35"/>
                </a:gdLst>
                <a:ahLst/>
                <a:cxnLst>
                  <a:cxn ang="0">
                    <a:pos x="T0" y="T1"/>
                  </a:cxn>
                  <a:cxn ang="0">
                    <a:pos x="T2" y="T3"/>
                  </a:cxn>
                  <a:cxn ang="0">
                    <a:pos x="T4" y="T5"/>
                  </a:cxn>
                  <a:cxn ang="0">
                    <a:pos x="T6" y="T7"/>
                  </a:cxn>
                  <a:cxn ang="0">
                    <a:pos x="T8" y="T9"/>
                  </a:cxn>
                </a:cxnLst>
                <a:rect l="0" t="0" r="r" b="b"/>
                <a:pathLst>
                  <a:path w="34" h="35">
                    <a:moveTo>
                      <a:pt x="33" y="15"/>
                    </a:moveTo>
                    <a:cubicBezTo>
                      <a:pt x="34" y="23"/>
                      <a:pt x="28" y="32"/>
                      <a:pt x="20" y="33"/>
                    </a:cubicBezTo>
                    <a:cubicBezTo>
                      <a:pt x="11" y="35"/>
                      <a:pt x="3" y="29"/>
                      <a:pt x="1" y="20"/>
                    </a:cubicBezTo>
                    <a:cubicBezTo>
                      <a:pt x="0" y="12"/>
                      <a:pt x="5" y="3"/>
                      <a:pt x="14" y="2"/>
                    </a:cubicBezTo>
                    <a:cubicBezTo>
                      <a:pt x="23" y="0"/>
                      <a:pt x="31" y="6"/>
                      <a:pt x="33" y="15"/>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9" name="íṧlïde"/>
              <p:cNvSpPr/>
              <p:nvPr/>
            </p:nvSpPr>
            <p:spPr bwMode="auto">
              <a:xfrm>
                <a:off x="15715468" y="-2146539"/>
                <a:ext cx="122238" cy="122238"/>
              </a:xfrm>
              <a:custGeom>
                <a:avLst/>
                <a:gdLst>
                  <a:gd name="T0" fmla="*/ 33 w 35"/>
                  <a:gd name="T1" fmla="*/ 14 h 35"/>
                  <a:gd name="T2" fmla="*/ 20 w 35"/>
                  <a:gd name="T3" fmla="*/ 33 h 35"/>
                  <a:gd name="T4" fmla="*/ 1 w 35"/>
                  <a:gd name="T5" fmla="*/ 20 h 35"/>
                  <a:gd name="T6" fmla="*/ 15 w 35"/>
                  <a:gd name="T7" fmla="*/ 1 h 35"/>
                  <a:gd name="T8" fmla="*/ 33 w 35"/>
                  <a:gd name="T9" fmla="*/ 14 h 35"/>
                </a:gdLst>
                <a:ahLst/>
                <a:cxnLst>
                  <a:cxn ang="0">
                    <a:pos x="T0" y="T1"/>
                  </a:cxn>
                  <a:cxn ang="0">
                    <a:pos x="T2" y="T3"/>
                  </a:cxn>
                  <a:cxn ang="0">
                    <a:pos x="T4" y="T5"/>
                  </a:cxn>
                  <a:cxn ang="0">
                    <a:pos x="T6" y="T7"/>
                  </a:cxn>
                  <a:cxn ang="0">
                    <a:pos x="T8" y="T9"/>
                  </a:cxn>
                </a:cxnLst>
                <a:rect l="0" t="0" r="r" b="b"/>
                <a:pathLst>
                  <a:path w="35" h="35">
                    <a:moveTo>
                      <a:pt x="33" y="14"/>
                    </a:moveTo>
                    <a:cubicBezTo>
                      <a:pt x="35" y="23"/>
                      <a:pt x="29" y="32"/>
                      <a:pt x="20" y="33"/>
                    </a:cubicBezTo>
                    <a:cubicBezTo>
                      <a:pt x="11" y="35"/>
                      <a:pt x="3" y="29"/>
                      <a:pt x="1" y="20"/>
                    </a:cubicBezTo>
                    <a:cubicBezTo>
                      <a:pt x="0" y="11"/>
                      <a:pt x="6" y="3"/>
                      <a:pt x="15" y="1"/>
                    </a:cubicBezTo>
                    <a:cubicBezTo>
                      <a:pt x="23" y="0"/>
                      <a:pt x="32"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0" name="îṧlîḋe"/>
              <p:cNvSpPr/>
              <p:nvPr/>
            </p:nvSpPr>
            <p:spPr bwMode="auto">
              <a:xfrm>
                <a:off x="15459880" y="-2090977"/>
                <a:ext cx="117475" cy="117475"/>
              </a:xfrm>
              <a:custGeom>
                <a:avLst/>
                <a:gdLst>
                  <a:gd name="T0" fmla="*/ 33 w 34"/>
                  <a:gd name="T1" fmla="*/ 14 h 34"/>
                  <a:gd name="T2" fmla="*/ 20 w 34"/>
                  <a:gd name="T3" fmla="*/ 33 h 34"/>
                  <a:gd name="T4" fmla="*/ 1 w 34"/>
                  <a:gd name="T5" fmla="*/ 20 h 34"/>
                  <a:gd name="T6" fmla="*/ 14 w 34"/>
                  <a:gd name="T7" fmla="*/ 1 h 34"/>
                  <a:gd name="T8" fmla="*/ 33 w 34"/>
                  <a:gd name="T9" fmla="*/ 14 h 34"/>
                </a:gdLst>
                <a:ahLst/>
                <a:cxnLst>
                  <a:cxn ang="0">
                    <a:pos x="T0" y="T1"/>
                  </a:cxn>
                  <a:cxn ang="0">
                    <a:pos x="T2" y="T3"/>
                  </a:cxn>
                  <a:cxn ang="0">
                    <a:pos x="T4" y="T5"/>
                  </a:cxn>
                  <a:cxn ang="0">
                    <a:pos x="T6" y="T7"/>
                  </a:cxn>
                  <a:cxn ang="0">
                    <a:pos x="T8" y="T9"/>
                  </a:cxn>
                </a:cxnLst>
                <a:rect l="0" t="0" r="r" b="b"/>
                <a:pathLst>
                  <a:path w="34" h="34">
                    <a:moveTo>
                      <a:pt x="33" y="14"/>
                    </a:moveTo>
                    <a:cubicBezTo>
                      <a:pt x="34" y="23"/>
                      <a:pt x="28" y="31"/>
                      <a:pt x="20" y="33"/>
                    </a:cubicBezTo>
                    <a:cubicBezTo>
                      <a:pt x="11" y="34"/>
                      <a:pt x="3" y="29"/>
                      <a:pt x="1" y="20"/>
                    </a:cubicBezTo>
                    <a:cubicBezTo>
                      <a:pt x="0" y="11"/>
                      <a:pt x="5" y="3"/>
                      <a:pt x="14" y="1"/>
                    </a:cubicBezTo>
                    <a:cubicBezTo>
                      <a:pt x="23" y="0"/>
                      <a:pt x="31"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1" name="ïṡlïḍe"/>
              <p:cNvSpPr/>
              <p:nvPr/>
            </p:nvSpPr>
            <p:spPr bwMode="auto">
              <a:xfrm>
                <a:off x="15990105" y="-1871902"/>
                <a:ext cx="30163" cy="12700"/>
              </a:xfrm>
              <a:custGeom>
                <a:avLst/>
                <a:gdLst>
                  <a:gd name="T0" fmla="*/ 8 w 9"/>
                  <a:gd name="T1" fmla="*/ 4 h 4"/>
                  <a:gd name="T2" fmla="*/ 6 w 9"/>
                  <a:gd name="T3" fmla="*/ 4 h 4"/>
                  <a:gd name="T4" fmla="*/ 4 w 9"/>
                  <a:gd name="T5" fmla="*/ 4 h 4"/>
                  <a:gd name="T6" fmla="*/ 2 w 9"/>
                  <a:gd name="T7" fmla="*/ 3 h 4"/>
                  <a:gd name="T8" fmla="*/ 1 w 9"/>
                  <a:gd name="T9" fmla="*/ 2 h 4"/>
                  <a:gd name="T10" fmla="*/ 1 w 9"/>
                  <a:gd name="T11" fmla="*/ 0 h 4"/>
                  <a:gd name="T12" fmla="*/ 1 w 9"/>
                  <a:gd name="T13" fmla="*/ 0 h 4"/>
                  <a:gd name="T14" fmla="*/ 2 w 9"/>
                  <a:gd name="T15" fmla="*/ 0 h 4"/>
                  <a:gd name="T16" fmla="*/ 5 w 9"/>
                  <a:gd name="T17" fmla="*/ 0 h 4"/>
                  <a:gd name="T18" fmla="*/ 7 w 9"/>
                  <a:gd name="T19" fmla="*/ 1 h 4"/>
                  <a:gd name="T20" fmla="*/ 8 w 9"/>
                  <a:gd name="T21" fmla="*/ 2 h 4"/>
                  <a:gd name="T22" fmla="*/ 8 w 9"/>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
                    <a:moveTo>
                      <a:pt x="8" y="4"/>
                    </a:moveTo>
                    <a:cubicBezTo>
                      <a:pt x="8" y="4"/>
                      <a:pt x="7" y="4"/>
                      <a:pt x="6" y="4"/>
                    </a:cubicBezTo>
                    <a:cubicBezTo>
                      <a:pt x="6" y="4"/>
                      <a:pt x="5" y="4"/>
                      <a:pt x="4" y="4"/>
                    </a:cubicBezTo>
                    <a:cubicBezTo>
                      <a:pt x="3" y="4"/>
                      <a:pt x="2" y="3"/>
                      <a:pt x="2" y="3"/>
                    </a:cubicBezTo>
                    <a:cubicBezTo>
                      <a:pt x="1" y="3"/>
                      <a:pt x="1" y="2"/>
                      <a:pt x="1" y="2"/>
                    </a:cubicBezTo>
                    <a:cubicBezTo>
                      <a:pt x="0" y="2"/>
                      <a:pt x="0" y="1"/>
                      <a:pt x="1" y="0"/>
                    </a:cubicBezTo>
                    <a:cubicBezTo>
                      <a:pt x="1" y="0"/>
                      <a:pt x="1" y="0"/>
                      <a:pt x="1" y="0"/>
                    </a:cubicBezTo>
                    <a:cubicBezTo>
                      <a:pt x="1" y="0"/>
                      <a:pt x="2" y="0"/>
                      <a:pt x="2" y="0"/>
                    </a:cubicBezTo>
                    <a:cubicBezTo>
                      <a:pt x="3" y="0"/>
                      <a:pt x="4" y="0"/>
                      <a:pt x="5" y="0"/>
                    </a:cubicBezTo>
                    <a:cubicBezTo>
                      <a:pt x="6" y="1"/>
                      <a:pt x="7" y="1"/>
                      <a:pt x="7" y="1"/>
                    </a:cubicBezTo>
                    <a:cubicBezTo>
                      <a:pt x="8" y="2"/>
                      <a:pt x="8" y="2"/>
                      <a:pt x="8" y="2"/>
                    </a:cubicBezTo>
                    <a:cubicBezTo>
                      <a:pt x="9" y="3"/>
                      <a:pt x="9" y="3"/>
                      <a:pt x="8"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2" name="ïṩlïḍê"/>
              <p:cNvSpPr/>
              <p:nvPr/>
            </p:nvSpPr>
            <p:spPr bwMode="auto">
              <a:xfrm>
                <a:off x="15969468" y="-1841739"/>
                <a:ext cx="30163" cy="17463"/>
              </a:xfrm>
              <a:custGeom>
                <a:avLst/>
                <a:gdLst>
                  <a:gd name="T0" fmla="*/ 8 w 9"/>
                  <a:gd name="T1" fmla="*/ 5 h 5"/>
                  <a:gd name="T2" fmla="*/ 6 w 9"/>
                  <a:gd name="T3" fmla="*/ 5 h 5"/>
                  <a:gd name="T4" fmla="*/ 4 w 9"/>
                  <a:gd name="T5" fmla="*/ 4 h 5"/>
                  <a:gd name="T6" fmla="*/ 2 w 9"/>
                  <a:gd name="T7" fmla="*/ 3 h 5"/>
                  <a:gd name="T8" fmla="*/ 1 w 9"/>
                  <a:gd name="T9" fmla="*/ 3 h 5"/>
                  <a:gd name="T10" fmla="*/ 1 w 9"/>
                  <a:gd name="T11" fmla="*/ 1 h 5"/>
                  <a:gd name="T12" fmla="*/ 1 w 9"/>
                  <a:gd name="T13" fmla="*/ 0 h 5"/>
                  <a:gd name="T14" fmla="*/ 2 w 9"/>
                  <a:gd name="T15" fmla="*/ 0 h 5"/>
                  <a:gd name="T16" fmla="*/ 5 w 9"/>
                  <a:gd name="T17" fmla="*/ 1 h 5"/>
                  <a:gd name="T18" fmla="*/ 7 w 9"/>
                  <a:gd name="T19" fmla="*/ 2 h 5"/>
                  <a:gd name="T20" fmla="*/ 8 w 9"/>
                  <a:gd name="T21" fmla="*/ 2 h 5"/>
                  <a:gd name="T22" fmla="*/ 8 w 9"/>
                  <a:gd name="T23" fmla="*/ 4 h 5"/>
                  <a:gd name="T24" fmla="*/ 8 w 9"/>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5"/>
                    </a:moveTo>
                    <a:cubicBezTo>
                      <a:pt x="8" y="5"/>
                      <a:pt x="7" y="5"/>
                      <a:pt x="6" y="5"/>
                    </a:cubicBezTo>
                    <a:cubicBezTo>
                      <a:pt x="6" y="5"/>
                      <a:pt x="5" y="4"/>
                      <a:pt x="4" y="4"/>
                    </a:cubicBezTo>
                    <a:cubicBezTo>
                      <a:pt x="3" y="4"/>
                      <a:pt x="2" y="4"/>
                      <a:pt x="2" y="3"/>
                    </a:cubicBezTo>
                    <a:cubicBezTo>
                      <a:pt x="1" y="3"/>
                      <a:pt x="1" y="3"/>
                      <a:pt x="1" y="3"/>
                    </a:cubicBezTo>
                    <a:cubicBezTo>
                      <a:pt x="0" y="2"/>
                      <a:pt x="0" y="1"/>
                      <a:pt x="1" y="1"/>
                    </a:cubicBezTo>
                    <a:cubicBezTo>
                      <a:pt x="1" y="0"/>
                      <a:pt x="1" y="0"/>
                      <a:pt x="1" y="0"/>
                    </a:cubicBezTo>
                    <a:cubicBezTo>
                      <a:pt x="1" y="0"/>
                      <a:pt x="2" y="0"/>
                      <a:pt x="2" y="0"/>
                    </a:cubicBezTo>
                    <a:cubicBezTo>
                      <a:pt x="3" y="0"/>
                      <a:pt x="4" y="0"/>
                      <a:pt x="5" y="1"/>
                    </a:cubicBezTo>
                    <a:cubicBezTo>
                      <a:pt x="6" y="1"/>
                      <a:pt x="7" y="1"/>
                      <a:pt x="7" y="2"/>
                    </a:cubicBezTo>
                    <a:cubicBezTo>
                      <a:pt x="8" y="2"/>
                      <a:pt x="8" y="2"/>
                      <a:pt x="8" y="2"/>
                    </a:cubicBezTo>
                    <a:cubicBezTo>
                      <a:pt x="9" y="3"/>
                      <a:pt x="9" y="4"/>
                      <a:pt x="8" y="4"/>
                    </a:cubicBezTo>
                    <a:lnTo>
                      <a:pt x="8"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3" name="íś1ïḓê"/>
              <p:cNvSpPr/>
              <p:nvPr/>
            </p:nvSpPr>
            <p:spPr bwMode="auto">
              <a:xfrm>
                <a:off x="15948830" y="-1816339"/>
                <a:ext cx="33338" cy="17463"/>
              </a:xfrm>
              <a:custGeom>
                <a:avLst/>
                <a:gdLst>
                  <a:gd name="T0" fmla="*/ 9 w 10"/>
                  <a:gd name="T1" fmla="*/ 5 h 5"/>
                  <a:gd name="T2" fmla="*/ 8 w 10"/>
                  <a:gd name="T3" fmla="*/ 5 h 5"/>
                  <a:gd name="T4" fmla="*/ 5 w 10"/>
                  <a:gd name="T5" fmla="*/ 4 h 5"/>
                  <a:gd name="T6" fmla="*/ 2 w 10"/>
                  <a:gd name="T7" fmla="*/ 3 h 5"/>
                  <a:gd name="T8" fmla="*/ 1 w 10"/>
                  <a:gd name="T9" fmla="*/ 3 h 5"/>
                  <a:gd name="T10" fmla="*/ 0 w 10"/>
                  <a:gd name="T11" fmla="*/ 1 h 5"/>
                  <a:gd name="T12" fmla="*/ 1 w 10"/>
                  <a:gd name="T13" fmla="*/ 0 h 5"/>
                  <a:gd name="T14" fmla="*/ 3 w 10"/>
                  <a:gd name="T15" fmla="*/ 0 h 5"/>
                  <a:gd name="T16" fmla="*/ 6 w 10"/>
                  <a:gd name="T17" fmla="*/ 1 h 5"/>
                  <a:gd name="T18" fmla="*/ 8 w 10"/>
                  <a:gd name="T19" fmla="*/ 2 h 5"/>
                  <a:gd name="T20" fmla="*/ 10 w 10"/>
                  <a:gd name="T21" fmla="*/ 2 h 5"/>
                  <a:gd name="T22" fmla="*/ 10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9" y="5"/>
                      <a:pt x="8" y="5"/>
                    </a:cubicBezTo>
                    <a:cubicBezTo>
                      <a:pt x="7" y="5"/>
                      <a:pt x="6" y="5"/>
                      <a:pt x="5" y="4"/>
                    </a:cubicBezTo>
                    <a:cubicBezTo>
                      <a:pt x="4" y="4"/>
                      <a:pt x="3" y="4"/>
                      <a:pt x="2" y="3"/>
                    </a:cubicBezTo>
                    <a:cubicBezTo>
                      <a:pt x="1" y="3"/>
                      <a:pt x="1" y="3"/>
                      <a:pt x="1" y="3"/>
                    </a:cubicBezTo>
                    <a:cubicBezTo>
                      <a:pt x="0" y="2"/>
                      <a:pt x="0" y="1"/>
                      <a:pt x="0" y="1"/>
                    </a:cubicBezTo>
                    <a:cubicBezTo>
                      <a:pt x="1" y="0"/>
                      <a:pt x="1" y="0"/>
                      <a:pt x="1" y="0"/>
                    </a:cubicBezTo>
                    <a:cubicBezTo>
                      <a:pt x="1" y="0"/>
                      <a:pt x="2" y="0"/>
                      <a:pt x="3" y="0"/>
                    </a:cubicBezTo>
                    <a:cubicBezTo>
                      <a:pt x="3" y="0"/>
                      <a:pt x="5" y="0"/>
                      <a:pt x="6" y="1"/>
                    </a:cubicBezTo>
                    <a:cubicBezTo>
                      <a:pt x="7" y="1"/>
                      <a:pt x="8" y="1"/>
                      <a:pt x="8" y="2"/>
                    </a:cubicBezTo>
                    <a:cubicBezTo>
                      <a:pt x="9" y="2"/>
                      <a:pt x="10" y="2"/>
                      <a:pt x="10" y="2"/>
                    </a:cubicBezTo>
                    <a:cubicBezTo>
                      <a:pt x="10" y="3"/>
                      <a:pt x="10" y="4"/>
                      <a:pt x="10"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4" name="iṧļîḋé"/>
              <p:cNvSpPr/>
              <p:nvPr/>
            </p:nvSpPr>
            <p:spPr bwMode="auto">
              <a:xfrm>
                <a:off x="15920255" y="-1789352"/>
                <a:ext cx="38100" cy="14288"/>
              </a:xfrm>
              <a:custGeom>
                <a:avLst/>
                <a:gdLst>
                  <a:gd name="T0" fmla="*/ 10 w 11"/>
                  <a:gd name="T1" fmla="*/ 4 h 4"/>
                  <a:gd name="T2" fmla="*/ 8 w 11"/>
                  <a:gd name="T3" fmla="*/ 4 h 4"/>
                  <a:gd name="T4" fmla="*/ 5 w 11"/>
                  <a:gd name="T5" fmla="*/ 4 h 4"/>
                  <a:gd name="T6" fmla="*/ 2 w 11"/>
                  <a:gd name="T7" fmla="*/ 3 h 4"/>
                  <a:gd name="T8" fmla="*/ 1 w 11"/>
                  <a:gd name="T9" fmla="*/ 2 h 4"/>
                  <a:gd name="T10" fmla="*/ 1 w 11"/>
                  <a:gd name="T11" fmla="*/ 0 h 4"/>
                  <a:gd name="T12" fmla="*/ 2 w 11"/>
                  <a:gd name="T13" fmla="*/ 0 h 4"/>
                  <a:gd name="T14" fmla="*/ 3 w 11"/>
                  <a:gd name="T15" fmla="*/ 0 h 4"/>
                  <a:gd name="T16" fmla="*/ 6 w 11"/>
                  <a:gd name="T17" fmla="*/ 0 h 4"/>
                  <a:gd name="T18" fmla="*/ 9 w 11"/>
                  <a:gd name="T19" fmla="*/ 1 h 4"/>
                  <a:gd name="T20" fmla="*/ 10 w 11"/>
                  <a:gd name="T21" fmla="*/ 2 h 4"/>
                  <a:gd name="T22" fmla="*/ 10 w 11"/>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4">
                    <a:moveTo>
                      <a:pt x="10" y="4"/>
                    </a:moveTo>
                    <a:cubicBezTo>
                      <a:pt x="10" y="4"/>
                      <a:pt x="9" y="4"/>
                      <a:pt x="8" y="4"/>
                    </a:cubicBezTo>
                    <a:cubicBezTo>
                      <a:pt x="7" y="4"/>
                      <a:pt x="6" y="4"/>
                      <a:pt x="5" y="4"/>
                    </a:cubicBezTo>
                    <a:cubicBezTo>
                      <a:pt x="4" y="4"/>
                      <a:pt x="3" y="3"/>
                      <a:pt x="2" y="3"/>
                    </a:cubicBezTo>
                    <a:cubicBezTo>
                      <a:pt x="2" y="3"/>
                      <a:pt x="1" y="2"/>
                      <a:pt x="1" y="2"/>
                    </a:cubicBezTo>
                    <a:cubicBezTo>
                      <a:pt x="1" y="2"/>
                      <a:pt x="0" y="1"/>
                      <a:pt x="1" y="0"/>
                    </a:cubicBezTo>
                    <a:cubicBezTo>
                      <a:pt x="2" y="0"/>
                      <a:pt x="2" y="0"/>
                      <a:pt x="2" y="0"/>
                    </a:cubicBezTo>
                    <a:cubicBezTo>
                      <a:pt x="2" y="0"/>
                      <a:pt x="2" y="0"/>
                      <a:pt x="3" y="0"/>
                    </a:cubicBezTo>
                    <a:cubicBezTo>
                      <a:pt x="4" y="0"/>
                      <a:pt x="5" y="0"/>
                      <a:pt x="6" y="0"/>
                    </a:cubicBezTo>
                    <a:cubicBezTo>
                      <a:pt x="7" y="1"/>
                      <a:pt x="8" y="1"/>
                      <a:pt x="9" y="1"/>
                    </a:cubicBezTo>
                    <a:cubicBezTo>
                      <a:pt x="10" y="2"/>
                      <a:pt x="10" y="2"/>
                      <a:pt x="10" y="2"/>
                    </a:cubicBezTo>
                    <a:cubicBezTo>
                      <a:pt x="11" y="2"/>
                      <a:pt x="11" y="3"/>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5" name="îṡḻïďe"/>
              <p:cNvSpPr/>
              <p:nvPr/>
            </p:nvSpPr>
            <p:spPr bwMode="auto">
              <a:xfrm>
                <a:off x="15902793" y="-1754427"/>
                <a:ext cx="34925" cy="17463"/>
              </a:xfrm>
              <a:custGeom>
                <a:avLst/>
                <a:gdLst>
                  <a:gd name="T0" fmla="*/ 9 w 10"/>
                  <a:gd name="T1" fmla="*/ 5 h 5"/>
                  <a:gd name="T2" fmla="*/ 7 w 10"/>
                  <a:gd name="T3" fmla="*/ 5 h 5"/>
                  <a:gd name="T4" fmla="*/ 5 w 10"/>
                  <a:gd name="T5" fmla="*/ 4 h 5"/>
                  <a:gd name="T6" fmla="*/ 2 w 10"/>
                  <a:gd name="T7" fmla="*/ 3 h 5"/>
                  <a:gd name="T8" fmla="*/ 1 w 10"/>
                  <a:gd name="T9" fmla="*/ 2 h 5"/>
                  <a:gd name="T10" fmla="*/ 1 w 10"/>
                  <a:gd name="T11" fmla="*/ 0 h 5"/>
                  <a:gd name="T12" fmla="*/ 2 w 10"/>
                  <a:gd name="T13" fmla="*/ 0 h 5"/>
                  <a:gd name="T14" fmla="*/ 3 w 10"/>
                  <a:gd name="T15" fmla="*/ 0 h 5"/>
                  <a:gd name="T16" fmla="*/ 6 w 10"/>
                  <a:gd name="T17" fmla="*/ 1 h 5"/>
                  <a:gd name="T18" fmla="*/ 8 w 10"/>
                  <a:gd name="T19" fmla="*/ 2 h 5"/>
                  <a:gd name="T20" fmla="*/ 9 w 10"/>
                  <a:gd name="T21" fmla="*/ 3 h 5"/>
                  <a:gd name="T22" fmla="*/ 9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8" y="5"/>
                      <a:pt x="7" y="5"/>
                    </a:cubicBezTo>
                    <a:cubicBezTo>
                      <a:pt x="6" y="5"/>
                      <a:pt x="5" y="4"/>
                      <a:pt x="5" y="4"/>
                    </a:cubicBezTo>
                    <a:cubicBezTo>
                      <a:pt x="4" y="4"/>
                      <a:pt x="3" y="3"/>
                      <a:pt x="2" y="3"/>
                    </a:cubicBezTo>
                    <a:cubicBezTo>
                      <a:pt x="1" y="3"/>
                      <a:pt x="1" y="2"/>
                      <a:pt x="1" y="2"/>
                    </a:cubicBezTo>
                    <a:cubicBezTo>
                      <a:pt x="0" y="2"/>
                      <a:pt x="0" y="1"/>
                      <a:pt x="1" y="0"/>
                    </a:cubicBezTo>
                    <a:cubicBezTo>
                      <a:pt x="2" y="0"/>
                      <a:pt x="2" y="0"/>
                      <a:pt x="2" y="0"/>
                    </a:cubicBezTo>
                    <a:cubicBezTo>
                      <a:pt x="2" y="0"/>
                      <a:pt x="2" y="0"/>
                      <a:pt x="3" y="0"/>
                    </a:cubicBezTo>
                    <a:cubicBezTo>
                      <a:pt x="4" y="0"/>
                      <a:pt x="5" y="0"/>
                      <a:pt x="6" y="1"/>
                    </a:cubicBezTo>
                    <a:cubicBezTo>
                      <a:pt x="7" y="1"/>
                      <a:pt x="8" y="1"/>
                      <a:pt x="8" y="2"/>
                    </a:cubicBezTo>
                    <a:cubicBezTo>
                      <a:pt x="9" y="2"/>
                      <a:pt x="9" y="3"/>
                      <a:pt x="9" y="3"/>
                    </a:cubicBezTo>
                    <a:cubicBezTo>
                      <a:pt x="10" y="3"/>
                      <a:pt x="10" y="4"/>
                      <a:pt x="9"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6" name="işľíḓè"/>
              <p:cNvSpPr/>
              <p:nvPr/>
            </p:nvSpPr>
            <p:spPr bwMode="auto">
              <a:xfrm>
                <a:off x="15885330" y="-1722677"/>
                <a:ext cx="25400" cy="12700"/>
              </a:xfrm>
              <a:custGeom>
                <a:avLst/>
                <a:gdLst>
                  <a:gd name="T0" fmla="*/ 5 w 7"/>
                  <a:gd name="T1" fmla="*/ 4 h 4"/>
                  <a:gd name="T2" fmla="*/ 4 w 7"/>
                  <a:gd name="T3" fmla="*/ 4 h 4"/>
                  <a:gd name="T4" fmla="*/ 3 w 7"/>
                  <a:gd name="T5" fmla="*/ 3 h 4"/>
                  <a:gd name="T6" fmla="*/ 1 w 7"/>
                  <a:gd name="T7" fmla="*/ 2 h 4"/>
                  <a:gd name="T8" fmla="*/ 0 w 7"/>
                  <a:gd name="T9" fmla="*/ 2 h 4"/>
                  <a:gd name="T10" fmla="*/ 1 w 7"/>
                  <a:gd name="T11" fmla="*/ 0 h 4"/>
                  <a:gd name="T12" fmla="*/ 1 w 7"/>
                  <a:gd name="T13" fmla="*/ 0 h 4"/>
                  <a:gd name="T14" fmla="*/ 2 w 7"/>
                  <a:gd name="T15" fmla="*/ 0 h 4"/>
                  <a:gd name="T16" fmla="*/ 4 w 7"/>
                  <a:gd name="T17" fmla="*/ 0 h 4"/>
                  <a:gd name="T18" fmla="*/ 6 w 7"/>
                  <a:gd name="T19" fmla="*/ 1 h 4"/>
                  <a:gd name="T20" fmla="*/ 6 w 7"/>
                  <a:gd name="T21" fmla="*/ 2 h 4"/>
                  <a:gd name="T22" fmla="*/ 6 w 7"/>
                  <a:gd name="T23" fmla="*/ 4 h 4"/>
                  <a:gd name="T24" fmla="*/ 5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5" y="4"/>
                    </a:moveTo>
                    <a:cubicBezTo>
                      <a:pt x="5" y="4"/>
                      <a:pt x="5" y="4"/>
                      <a:pt x="4" y="4"/>
                    </a:cubicBezTo>
                    <a:cubicBezTo>
                      <a:pt x="4" y="4"/>
                      <a:pt x="3" y="4"/>
                      <a:pt x="3" y="3"/>
                    </a:cubicBezTo>
                    <a:cubicBezTo>
                      <a:pt x="2" y="3"/>
                      <a:pt x="1" y="3"/>
                      <a:pt x="1" y="2"/>
                    </a:cubicBezTo>
                    <a:cubicBezTo>
                      <a:pt x="1" y="2"/>
                      <a:pt x="0" y="2"/>
                      <a:pt x="0" y="2"/>
                    </a:cubicBezTo>
                    <a:cubicBezTo>
                      <a:pt x="0" y="1"/>
                      <a:pt x="0" y="0"/>
                      <a:pt x="1" y="0"/>
                    </a:cubicBezTo>
                    <a:cubicBezTo>
                      <a:pt x="1" y="0"/>
                      <a:pt x="1" y="0"/>
                      <a:pt x="1" y="0"/>
                    </a:cubicBezTo>
                    <a:cubicBezTo>
                      <a:pt x="1" y="0"/>
                      <a:pt x="2" y="0"/>
                      <a:pt x="2" y="0"/>
                    </a:cubicBezTo>
                    <a:cubicBezTo>
                      <a:pt x="3" y="0"/>
                      <a:pt x="3" y="0"/>
                      <a:pt x="4" y="0"/>
                    </a:cubicBezTo>
                    <a:cubicBezTo>
                      <a:pt x="5" y="0"/>
                      <a:pt x="5" y="1"/>
                      <a:pt x="6" y="1"/>
                    </a:cubicBezTo>
                    <a:cubicBezTo>
                      <a:pt x="6" y="1"/>
                      <a:pt x="6" y="2"/>
                      <a:pt x="6" y="2"/>
                    </a:cubicBezTo>
                    <a:cubicBezTo>
                      <a:pt x="7" y="2"/>
                      <a:pt x="6" y="3"/>
                      <a:pt x="6" y="4"/>
                    </a:cubicBezTo>
                    <a:lnTo>
                      <a:pt x="5"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7" name="í$ḷiḍé"/>
              <p:cNvSpPr/>
              <p:nvPr/>
            </p:nvSpPr>
            <p:spPr bwMode="auto">
              <a:xfrm>
                <a:off x="15864693" y="-1698864"/>
                <a:ext cx="23813" cy="17463"/>
              </a:xfrm>
              <a:custGeom>
                <a:avLst/>
                <a:gdLst>
                  <a:gd name="T0" fmla="*/ 5 w 7"/>
                  <a:gd name="T1" fmla="*/ 5 h 5"/>
                  <a:gd name="T2" fmla="*/ 5 w 7"/>
                  <a:gd name="T3" fmla="*/ 5 h 5"/>
                  <a:gd name="T4" fmla="*/ 3 w 7"/>
                  <a:gd name="T5" fmla="*/ 4 h 5"/>
                  <a:gd name="T6" fmla="*/ 1 w 7"/>
                  <a:gd name="T7" fmla="*/ 3 h 5"/>
                  <a:gd name="T8" fmla="*/ 0 w 7"/>
                  <a:gd name="T9" fmla="*/ 3 h 5"/>
                  <a:gd name="T10" fmla="*/ 1 w 7"/>
                  <a:gd name="T11" fmla="*/ 1 h 5"/>
                  <a:gd name="T12" fmla="*/ 1 w 7"/>
                  <a:gd name="T13" fmla="*/ 1 h 5"/>
                  <a:gd name="T14" fmla="*/ 2 w 7"/>
                  <a:gd name="T15" fmla="*/ 0 h 5"/>
                  <a:gd name="T16" fmla="*/ 4 w 7"/>
                  <a:gd name="T17" fmla="*/ 1 h 5"/>
                  <a:gd name="T18" fmla="*/ 6 w 7"/>
                  <a:gd name="T19" fmla="*/ 2 h 5"/>
                  <a:gd name="T20" fmla="*/ 6 w 7"/>
                  <a:gd name="T21" fmla="*/ 3 h 5"/>
                  <a:gd name="T22" fmla="*/ 6 w 7"/>
                  <a:gd name="T23" fmla="*/ 4 h 5"/>
                  <a:gd name="T24" fmla="*/ 5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5" y="5"/>
                    </a:moveTo>
                    <a:cubicBezTo>
                      <a:pt x="5" y="5"/>
                      <a:pt x="5" y="5"/>
                      <a:pt x="5" y="5"/>
                    </a:cubicBezTo>
                    <a:cubicBezTo>
                      <a:pt x="4" y="5"/>
                      <a:pt x="3" y="5"/>
                      <a:pt x="3" y="4"/>
                    </a:cubicBezTo>
                    <a:cubicBezTo>
                      <a:pt x="2" y="4"/>
                      <a:pt x="1" y="4"/>
                      <a:pt x="1" y="3"/>
                    </a:cubicBezTo>
                    <a:cubicBezTo>
                      <a:pt x="1" y="3"/>
                      <a:pt x="0" y="3"/>
                      <a:pt x="0" y="3"/>
                    </a:cubicBezTo>
                    <a:cubicBezTo>
                      <a:pt x="0" y="2"/>
                      <a:pt x="0" y="1"/>
                      <a:pt x="1" y="1"/>
                    </a:cubicBezTo>
                    <a:cubicBezTo>
                      <a:pt x="1" y="1"/>
                      <a:pt x="1" y="1"/>
                      <a:pt x="1" y="1"/>
                    </a:cubicBezTo>
                    <a:cubicBezTo>
                      <a:pt x="1" y="1"/>
                      <a:pt x="2" y="0"/>
                      <a:pt x="2" y="0"/>
                    </a:cubicBezTo>
                    <a:cubicBezTo>
                      <a:pt x="3" y="0"/>
                      <a:pt x="3" y="1"/>
                      <a:pt x="4" y="1"/>
                    </a:cubicBezTo>
                    <a:cubicBezTo>
                      <a:pt x="5" y="1"/>
                      <a:pt x="5" y="2"/>
                      <a:pt x="6" y="2"/>
                    </a:cubicBezTo>
                    <a:cubicBezTo>
                      <a:pt x="6" y="2"/>
                      <a:pt x="6" y="3"/>
                      <a:pt x="6" y="3"/>
                    </a:cubicBezTo>
                    <a:cubicBezTo>
                      <a:pt x="7" y="3"/>
                      <a:pt x="6" y="4"/>
                      <a:pt x="6" y="4"/>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8" name="ïṩľiḍê"/>
              <p:cNvSpPr/>
              <p:nvPr/>
            </p:nvSpPr>
            <p:spPr bwMode="auto">
              <a:xfrm>
                <a:off x="15840880" y="-1671877"/>
                <a:ext cx="26988" cy="14288"/>
              </a:xfrm>
              <a:custGeom>
                <a:avLst/>
                <a:gdLst>
                  <a:gd name="T0" fmla="*/ 6 w 8"/>
                  <a:gd name="T1" fmla="*/ 4 h 4"/>
                  <a:gd name="T2" fmla="*/ 5 w 8"/>
                  <a:gd name="T3" fmla="*/ 4 h 4"/>
                  <a:gd name="T4" fmla="*/ 3 w 8"/>
                  <a:gd name="T5" fmla="*/ 4 h 4"/>
                  <a:gd name="T6" fmla="*/ 2 w 8"/>
                  <a:gd name="T7" fmla="*/ 3 h 4"/>
                  <a:gd name="T8" fmla="*/ 1 w 8"/>
                  <a:gd name="T9" fmla="*/ 2 h 4"/>
                  <a:gd name="T10" fmla="*/ 1 w 8"/>
                  <a:gd name="T11" fmla="*/ 0 h 4"/>
                  <a:gd name="T12" fmla="*/ 2 w 8"/>
                  <a:gd name="T13" fmla="*/ 0 h 4"/>
                  <a:gd name="T14" fmla="*/ 3 w 8"/>
                  <a:gd name="T15" fmla="*/ 0 h 4"/>
                  <a:gd name="T16" fmla="*/ 5 w 8"/>
                  <a:gd name="T17" fmla="*/ 0 h 4"/>
                  <a:gd name="T18" fmla="*/ 6 w 8"/>
                  <a:gd name="T19" fmla="*/ 1 h 4"/>
                  <a:gd name="T20" fmla="*/ 7 w 8"/>
                  <a:gd name="T21" fmla="*/ 2 h 4"/>
                  <a:gd name="T22" fmla="*/ 7 w 8"/>
                  <a:gd name="T23" fmla="*/ 4 h 4"/>
                  <a:gd name="T24" fmla="*/ 6 w 8"/>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6" y="4"/>
                    </a:moveTo>
                    <a:cubicBezTo>
                      <a:pt x="6" y="4"/>
                      <a:pt x="6" y="4"/>
                      <a:pt x="5" y="4"/>
                    </a:cubicBezTo>
                    <a:cubicBezTo>
                      <a:pt x="5" y="4"/>
                      <a:pt x="4" y="4"/>
                      <a:pt x="3" y="4"/>
                    </a:cubicBezTo>
                    <a:cubicBezTo>
                      <a:pt x="3" y="3"/>
                      <a:pt x="2" y="3"/>
                      <a:pt x="2" y="3"/>
                    </a:cubicBezTo>
                    <a:cubicBezTo>
                      <a:pt x="1" y="2"/>
                      <a:pt x="1" y="2"/>
                      <a:pt x="1" y="2"/>
                    </a:cubicBezTo>
                    <a:cubicBezTo>
                      <a:pt x="0" y="1"/>
                      <a:pt x="1" y="0"/>
                      <a:pt x="1" y="0"/>
                    </a:cubicBezTo>
                    <a:cubicBezTo>
                      <a:pt x="2" y="0"/>
                      <a:pt x="2" y="0"/>
                      <a:pt x="2" y="0"/>
                    </a:cubicBezTo>
                    <a:cubicBezTo>
                      <a:pt x="2" y="0"/>
                      <a:pt x="2" y="0"/>
                      <a:pt x="3" y="0"/>
                    </a:cubicBezTo>
                    <a:cubicBezTo>
                      <a:pt x="3" y="0"/>
                      <a:pt x="4" y="0"/>
                      <a:pt x="5" y="0"/>
                    </a:cubicBezTo>
                    <a:cubicBezTo>
                      <a:pt x="5" y="0"/>
                      <a:pt x="6" y="1"/>
                      <a:pt x="6" y="1"/>
                    </a:cubicBezTo>
                    <a:cubicBezTo>
                      <a:pt x="7" y="2"/>
                      <a:pt x="7" y="2"/>
                      <a:pt x="7" y="2"/>
                    </a:cubicBezTo>
                    <a:cubicBezTo>
                      <a:pt x="8" y="3"/>
                      <a:pt x="7" y="3"/>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9" name="iš1íḑé"/>
              <p:cNvSpPr/>
              <p:nvPr/>
            </p:nvSpPr>
            <p:spPr bwMode="auto">
              <a:xfrm>
                <a:off x="15817068" y="-1640127"/>
                <a:ext cx="26988" cy="17463"/>
              </a:xfrm>
              <a:custGeom>
                <a:avLst/>
                <a:gdLst>
                  <a:gd name="T0" fmla="*/ 6 w 8"/>
                  <a:gd name="T1" fmla="*/ 5 h 5"/>
                  <a:gd name="T2" fmla="*/ 5 w 8"/>
                  <a:gd name="T3" fmla="*/ 5 h 5"/>
                  <a:gd name="T4" fmla="*/ 3 w 8"/>
                  <a:gd name="T5" fmla="*/ 4 h 5"/>
                  <a:gd name="T6" fmla="*/ 2 w 8"/>
                  <a:gd name="T7" fmla="*/ 3 h 5"/>
                  <a:gd name="T8" fmla="*/ 1 w 8"/>
                  <a:gd name="T9" fmla="*/ 3 h 5"/>
                  <a:gd name="T10" fmla="*/ 1 w 8"/>
                  <a:gd name="T11" fmla="*/ 1 h 5"/>
                  <a:gd name="T12" fmla="*/ 2 w 8"/>
                  <a:gd name="T13" fmla="*/ 1 h 5"/>
                  <a:gd name="T14" fmla="*/ 3 w 8"/>
                  <a:gd name="T15" fmla="*/ 1 h 5"/>
                  <a:gd name="T16" fmla="*/ 5 w 8"/>
                  <a:gd name="T17" fmla="*/ 1 h 5"/>
                  <a:gd name="T18" fmla="*/ 6 w 8"/>
                  <a:gd name="T19" fmla="*/ 2 h 5"/>
                  <a:gd name="T20" fmla="*/ 7 w 8"/>
                  <a:gd name="T21" fmla="*/ 3 h 5"/>
                  <a:gd name="T22" fmla="*/ 7 w 8"/>
                  <a:gd name="T23" fmla="*/ 4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5"/>
                      <a:pt x="3" y="4"/>
                    </a:cubicBezTo>
                    <a:cubicBezTo>
                      <a:pt x="3" y="4"/>
                      <a:pt x="2" y="4"/>
                      <a:pt x="2" y="3"/>
                    </a:cubicBezTo>
                    <a:cubicBezTo>
                      <a:pt x="1" y="3"/>
                      <a:pt x="1" y="3"/>
                      <a:pt x="1" y="3"/>
                    </a:cubicBezTo>
                    <a:cubicBezTo>
                      <a:pt x="0" y="2"/>
                      <a:pt x="1" y="1"/>
                      <a:pt x="1" y="1"/>
                    </a:cubicBezTo>
                    <a:cubicBezTo>
                      <a:pt x="2" y="1"/>
                      <a:pt x="2" y="1"/>
                      <a:pt x="2" y="1"/>
                    </a:cubicBezTo>
                    <a:cubicBezTo>
                      <a:pt x="2" y="1"/>
                      <a:pt x="2" y="0"/>
                      <a:pt x="3" y="1"/>
                    </a:cubicBezTo>
                    <a:cubicBezTo>
                      <a:pt x="3" y="1"/>
                      <a:pt x="4" y="1"/>
                      <a:pt x="5" y="1"/>
                    </a:cubicBezTo>
                    <a:cubicBezTo>
                      <a:pt x="5" y="1"/>
                      <a:pt x="6" y="2"/>
                      <a:pt x="6" y="2"/>
                    </a:cubicBezTo>
                    <a:cubicBezTo>
                      <a:pt x="7" y="2"/>
                      <a:pt x="7" y="3"/>
                      <a:pt x="7" y="3"/>
                    </a:cubicBezTo>
                    <a:cubicBezTo>
                      <a:pt x="8" y="3"/>
                      <a:pt x="7" y="4"/>
                      <a:pt x="7"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0" name="î$1ïde"/>
              <p:cNvSpPr/>
              <p:nvPr/>
            </p:nvSpPr>
            <p:spPr bwMode="auto">
              <a:xfrm>
                <a:off x="15788493" y="-1605202"/>
                <a:ext cx="31750" cy="17463"/>
              </a:xfrm>
              <a:custGeom>
                <a:avLst/>
                <a:gdLst>
                  <a:gd name="T0" fmla="*/ 8 w 9"/>
                  <a:gd name="T1" fmla="*/ 4 h 5"/>
                  <a:gd name="T2" fmla="*/ 7 w 9"/>
                  <a:gd name="T3" fmla="*/ 4 h 5"/>
                  <a:gd name="T4" fmla="*/ 4 w 9"/>
                  <a:gd name="T5" fmla="*/ 4 h 5"/>
                  <a:gd name="T6" fmla="*/ 2 w 9"/>
                  <a:gd name="T7" fmla="*/ 3 h 5"/>
                  <a:gd name="T8" fmla="*/ 1 w 9"/>
                  <a:gd name="T9" fmla="*/ 3 h 5"/>
                  <a:gd name="T10" fmla="*/ 1 w 9"/>
                  <a:gd name="T11" fmla="*/ 1 h 5"/>
                  <a:gd name="T12" fmla="*/ 2 w 9"/>
                  <a:gd name="T13" fmla="*/ 0 h 5"/>
                  <a:gd name="T14" fmla="*/ 3 w 9"/>
                  <a:gd name="T15" fmla="*/ 0 h 5"/>
                  <a:gd name="T16" fmla="*/ 5 w 9"/>
                  <a:gd name="T17" fmla="*/ 1 h 5"/>
                  <a:gd name="T18" fmla="*/ 8 w 9"/>
                  <a:gd name="T19" fmla="*/ 2 h 5"/>
                  <a:gd name="T20" fmla="*/ 9 w 9"/>
                  <a:gd name="T21" fmla="*/ 2 h 5"/>
                  <a:gd name="T22" fmla="*/ 9 w 9"/>
                  <a:gd name="T23" fmla="*/ 4 h 5"/>
                  <a:gd name="T24" fmla="*/ 8 w 9"/>
                  <a:gd name="T2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4"/>
                    </a:moveTo>
                    <a:cubicBezTo>
                      <a:pt x="8" y="4"/>
                      <a:pt x="8" y="4"/>
                      <a:pt x="7" y="4"/>
                    </a:cubicBezTo>
                    <a:cubicBezTo>
                      <a:pt x="6" y="5"/>
                      <a:pt x="5" y="4"/>
                      <a:pt x="4" y="4"/>
                    </a:cubicBezTo>
                    <a:cubicBezTo>
                      <a:pt x="3" y="4"/>
                      <a:pt x="3" y="4"/>
                      <a:pt x="2" y="3"/>
                    </a:cubicBezTo>
                    <a:cubicBezTo>
                      <a:pt x="1" y="3"/>
                      <a:pt x="1" y="3"/>
                      <a:pt x="1" y="3"/>
                    </a:cubicBezTo>
                    <a:cubicBezTo>
                      <a:pt x="0" y="2"/>
                      <a:pt x="0" y="1"/>
                      <a:pt x="1" y="1"/>
                    </a:cubicBezTo>
                    <a:cubicBezTo>
                      <a:pt x="2" y="0"/>
                      <a:pt x="2" y="0"/>
                      <a:pt x="2" y="0"/>
                    </a:cubicBezTo>
                    <a:cubicBezTo>
                      <a:pt x="2" y="0"/>
                      <a:pt x="2" y="0"/>
                      <a:pt x="3" y="0"/>
                    </a:cubicBezTo>
                    <a:cubicBezTo>
                      <a:pt x="3" y="0"/>
                      <a:pt x="4" y="0"/>
                      <a:pt x="5" y="1"/>
                    </a:cubicBezTo>
                    <a:cubicBezTo>
                      <a:pt x="6" y="1"/>
                      <a:pt x="7" y="1"/>
                      <a:pt x="8" y="2"/>
                    </a:cubicBezTo>
                    <a:cubicBezTo>
                      <a:pt x="8" y="2"/>
                      <a:pt x="9" y="2"/>
                      <a:pt x="9" y="2"/>
                    </a:cubicBezTo>
                    <a:cubicBezTo>
                      <a:pt x="9" y="3"/>
                      <a:pt x="9" y="3"/>
                      <a:pt x="9" y="4"/>
                    </a:cubicBezTo>
                    <a:lnTo>
                      <a:pt x="8"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1" name="iṧļiďè"/>
              <p:cNvSpPr/>
              <p:nvPr/>
            </p:nvSpPr>
            <p:spPr bwMode="auto">
              <a:xfrm>
                <a:off x="15771030" y="-1578214"/>
                <a:ext cx="20638" cy="14288"/>
              </a:xfrm>
              <a:custGeom>
                <a:avLst/>
                <a:gdLst>
                  <a:gd name="T0" fmla="*/ 5 w 6"/>
                  <a:gd name="T1" fmla="*/ 3 h 4"/>
                  <a:gd name="T2" fmla="*/ 4 w 6"/>
                  <a:gd name="T3" fmla="*/ 4 h 4"/>
                  <a:gd name="T4" fmla="*/ 3 w 6"/>
                  <a:gd name="T5" fmla="*/ 3 h 4"/>
                  <a:gd name="T6" fmla="*/ 1 w 6"/>
                  <a:gd name="T7" fmla="*/ 3 h 4"/>
                  <a:gd name="T8" fmla="*/ 0 w 6"/>
                  <a:gd name="T9" fmla="*/ 2 h 4"/>
                  <a:gd name="T10" fmla="*/ 1 w 6"/>
                  <a:gd name="T11" fmla="*/ 0 h 4"/>
                  <a:gd name="T12" fmla="*/ 1 w 6"/>
                  <a:gd name="T13" fmla="*/ 0 h 4"/>
                  <a:gd name="T14" fmla="*/ 2 w 6"/>
                  <a:gd name="T15" fmla="*/ 0 h 4"/>
                  <a:gd name="T16" fmla="*/ 4 w 6"/>
                  <a:gd name="T17" fmla="*/ 0 h 4"/>
                  <a:gd name="T18" fmla="*/ 5 w 6"/>
                  <a:gd name="T19" fmla="*/ 1 h 4"/>
                  <a:gd name="T20" fmla="*/ 6 w 6"/>
                  <a:gd name="T21" fmla="*/ 1 h 4"/>
                  <a:gd name="T22" fmla="*/ 6 w 6"/>
                  <a:gd name="T23" fmla="*/ 3 h 4"/>
                  <a:gd name="T24" fmla="*/ 5 w 6"/>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5" y="3"/>
                    </a:moveTo>
                    <a:cubicBezTo>
                      <a:pt x="5" y="3"/>
                      <a:pt x="5" y="4"/>
                      <a:pt x="4" y="4"/>
                    </a:cubicBezTo>
                    <a:cubicBezTo>
                      <a:pt x="4" y="4"/>
                      <a:pt x="3" y="4"/>
                      <a:pt x="3" y="3"/>
                    </a:cubicBezTo>
                    <a:cubicBezTo>
                      <a:pt x="2" y="3"/>
                      <a:pt x="1" y="3"/>
                      <a:pt x="1" y="3"/>
                    </a:cubicBezTo>
                    <a:cubicBezTo>
                      <a:pt x="1" y="2"/>
                      <a:pt x="0" y="2"/>
                      <a:pt x="0" y="2"/>
                    </a:cubicBezTo>
                    <a:cubicBezTo>
                      <a:pt x="0" y="1"/>
                      <a:pt x="0" y="0"/>
                      <a:pt x="1" y="0"/>
                    </a:cubicBezTo>
                    <a:cubicBezTo>
                      <a:pt x="1" y="0"/>
                      <a:pt x="1" y="0"/>
                      <a:pt x="1" y="0"/>
                    </a:cubicBezTo>
                    <a:cubicBezTo>
                      <a:pt x="1" y="0"/>
                      <a:pt x="1" y="0"/>
                      <a:pt x="2" y="0"/>
                    </a:cubicBezTo>
                    <a:cubicBezTo>
                      <a:pt x="2" y="0"/>
                      <a:pt x="3" y="0"/>
                      <a:pt x="4" y="0"/>
                    </a:cubicBezTo>
                    <a:cubicBezTo>
                      <a:pt x="4" y="0"/>
                      <a:pt x="5" y="0"/>
                      <a:pt x="5" y="1"/>
                    </a:cubicBezTo>
                    <a:cubicBezTo>
                      <a:pt x="6" y="1"/>
                      <a:pt x="6" y="1"/>
                      <a:pt x="6" y="1"/>
                    </a:cubicBezTo>
                    <a:cubicBezTo>
                      <a:pt x="6" y="2"/>
                      <a:pt x="6" y="3"/>
                      <a:pt x="6" y="3"/>
                    </a:cubicBezTo>
                    <a:lnTo>
                      <a:pt x="5"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2" name="îsļïḍé"/>
              <p:cNvSpPr/>
              <p:nvPr/>
            </p:nvSpPr>
            <p:spPr bwMode="auto">
              <a:xfrm>
                <a:off x="15744043" y="-1549639"/>
                <a:ext cx="26988" cy="15875"/>
              </a:xfrm>
              <a:custGeom>
                <a:avLst/>
                <a:gdLst>
                  <a:gd name="T0" fmla="*/ 6 w 8"/>
                  <a:gd name="T1" fmla="*/ 5 h 5"/>
                  <a:gd name="T2" fmla="*/ 5 w 8"/>
                  <a:gd name="T3" fmla="*/ 5 h 5"/>
                  <a:gd name="T4" fmla="*/ 3 w 8"/>
                  <a:gd name="T5" fmla="*/ 4 h 5"/>
                  <a:gd name="T6" fmla="*/ 1 w 8"/>
                  <a:gd name="T7" fmla="*/ 3 h 5"/>
                  <a:gd name="T8" fmla="*/ 1 w 8"/>
                  <a:gd name="T9" fmla="*/ 2 h 5"/>
                  <a:gd name="T10" fmla="*/ 1 w 8"/>
                  <a:gd name="T11" fmla="*/ 0 h 5"/>
                  <a:gd name="T12" fmla="*/ 2 w 8"/>
                  <a:gd name="T13" fmla="*/ 0 h 5"/>
                  <a:gd name="T14" fmla="*/ 3 w 8"/>
                  <a:gd name="T15" fmla="*/ 0 h 5"/>
                  <a:gd name="T16" fmla="*/ 5 w 8"/>
                  <a:gd name="T17" fmla="*/ 1 h 5"/>
                  <a:gd name="T18" fmla="*/ 7 w 8"/>
                  <a:gd name="T19" fmla="*/ 2 h 5"/>
                  <a:gd name="T20" fmla="*/ 7 w 8"/>
                  <a:gd name="T21" fmla="*/ 3 h 5"/>
                  <a:gd name="T22" fmla="*/ 7 w 8"/>
                  <a:gd name="T23" fmla="*/ 5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4"/>
                      <a:pt x="3" y="4"/>
                    </a:cubicBezTo>
                    <a:cubicBezTo>
                      <a:pt x="3" y="4"/>
                      <a:pt x="2" y="4"/>
                      <a:pt x="1" y="3"/>
                    </a:cubicBezTo>
                    <a:cubicBezTo>
                      <a:pt x="1" y="3"/>
                      <a:pt x="1" y="2"/>
                      <a:pt x="1" y="2"/>
                    </a:cubicBezTo>
                    <a:cubicBezTo>
                      <a:pt x="0" y="2"/>
                      <a:pt x="1" y="1"/>
                      <a:pt x="1" y="0"/>
                    </a:cubicBezTo>
                    <a:cubicBezTo>
                      <a:pt x="2" y="0"/>
                      <a:pt x="2" y="0"/>
                      <a:pt x="2" y="0"/>
                    </a:cubicBezTo>
                    <a:cubicBezTo>
                      <a:pt x="2" y="0"/>
                      <a:pt x="2" y="0"/>
                      <a:pt x="3" y="0"/>
                    </a:cubicBezTo>
                    <a:cubicBezTo>
                      <a:pt x="3" y="0"/>
                      <a:pt x="4" y="1"/>
                      <a:pt x="5" y="1"/>
                    </a:cubicBezTo>
                    <a:cubicBezTo>
                      <a:pt x="5" y="1"/>
                      <a:pt x="6" y="2"/>
                      <a:pt x="7" y="2"/>
                    </a:cubicBezTo>
                    <a:cubicBezTo>
                      <a:pt x="7" y="2"/>
                      <a:pt x="7" y="3"/>
                      <a:pt x="7" y="3"/>
                    </a:cubicBezTo>
                    <a:cubicBezTo>
                      <a:pt x="8" y="3"/>
                      <a:pt x="7" y="4"/>
                      <a:pt x="7" y="5"/>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3" name="íSlïḑê"/>
              <p:cNvSpPr/>
              <p:nvPr/>
            </p:nvSpPr>
            <p:spPr bwMode="auto">
              <a:xfrm>
                <a:off x="15715468" y="-1522652"/>
                <a:ext cx="20638"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0 h 5"/>
                  <a:gd name="T12" fmla="*/ 2 w 6"/>
                  <a:gd name="T13" fmla="*/ 0 h 5"/>
                  <a:gd name="T14" fmla="*/ 3 w 6"/>
                  <a:gd name="T15" fmla="*/ 0 h 5"/>
                  <a:gd name="T16" fmla="*/ 4 w 6"/>
                  <a:gd name="T17" fmla="*/ 1 h 5"/>
                  <a:gd name="T18" fmla="*/ 6 w 6"/>
                  <a:gd name="T19" fmla="*/ 3 h 5"/>
                  <a:gd name="T20" fmla="*/ 6 w 6"/>
                  <a:gd name="T21" fmla="*/ 4 h 5"/>
                  <a:gd name="T22" fmla="*/ 5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5" y="5"/>
                    </a:moveTo>
                    <a:cubicBezTo>
                      <a:pt x="5" y="5"/>
                      <a:pt x="4" y="5"/>
                      <a:pt x="4" y="5"/>
                    </a:cubicBezTo>
                    <a:cubicBezTo>
                      <a:pt x="3" y="5"/>
                      <a:pt x="3" y="5"/>
                      <a:pt x="2" y="4"/>
                    </a:cubicBezTo>
                    <a:cubicBezTo>
                      <a:pt x="2" y="4"/>
                      <a:pt x="1" y="3"/>
                      <a:pt x="1" y="3"/>
                    </a:cubicBezTo>
                    <a:cubicBezTo>
                      <a:pt x="0" y="2"/>
                      <a:pt x="0" y="2"/>
                      <a:pt x="0" y="2"/>
                    </a:cubicBezTo>
                    <a:cubicBezTo>
                      <a:pt x="0" y="1"/>
                      <a:pt x="1" y="0"/>
                      <a:pt x="1" y="0"/>
                    </a:cubicBezTo>
                    <a:cubicBezTo>
                      <a:pt x="2" y="0"/>
                      <a:pt x="2" y="0"/>
                      <a:pt x="2" y="0"/>
                    </a:cubicBezTo>
                    <a:cubicBezTo>
                      <a:pt x="2" y="0"/>
                      <a:pt x="2" y="0"/>
                      <a:pt x="3" y="0"/>
                    </a:cubicBezTo>
                    <a:cubicBezTo>
                      <a:pt x="3" y="0"/>
                      <a:pt x="4" y="1"/>
                      <a:pt x="4" y="1"/>
                    </a:cubicBezTo>
                    <a:cubicBezTo>
                      <a:pt x="5" y="2"/>
                      <a:pt x="5" y="2"/>
                      <a:pt x="6" y="3"/>
                    </a:cubicBezTo>
                    <a:cubicBezTo>
                      <a:pt x="6" y="3"/>
                      <a:pt x="6" y="4"/>
                      <a:pt x="6" y="4"/>
                    </a:cubicBezTo>
                    <a:cubicBezTo>
                      <a:pt x="6" y="4"/>
                      <a:pt x="6" y="5"/>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4" name="iṥḻiďe"/>
              <p:cNvSpPr/>
              <p:nvPr/>
            </p:nvSpPr>
            <p:spPr bwMode="auto">
              <a:xfrm>
                <a:off x="15691655" y="-1495664"/>
                <a:ext cx="20638" cy="17463"/>
              </a:xfrm>
              <a:custGeom>
                <a:avLst/>
                <a:gdLst>
                  <a:gd name="T0" fmla="*/ 5 w 6"/>
                  <a:gd name="T1" fmla="*/ 5 h 5"/>
                  <a:gd name="T2" fmla="*/ 3 w 6"/>
                  <a:gd name="T3" fmla="*/ 4 h 5"/>
                  <a:gd name="T4" fmla="*/ 2 w 6"/>
                  <a:gd name="T5" fmla="*/ 4 h 5"/>
                  <a:gd name="T6" fmla="*/ 4 w 6"/>
                  <a:gd name="T7" fmla="*/ 1 h 5"/>
                  <a:gd name="T8" fmla="*/ 6 w 6"/>
                  <a:gd name="T9" fmla="*/ 3 h 5"/>
                  <a:gd name="T10" fmla="*/ 5 w 6"/>
                  <a:gd name="T11" fmla="*/ 5 h 5"/>
                  <a:gd name="T12" fmla="*/ 5 w 6"/>
                  <a:gd name="T13" fmla="*/ 5 h 5"/>
                  <a:gd name="T14" fmla="*/ 2 w 6"/>
                  <a:gd name="T15" fmla="*/ 4 h 5"/>
                  <a:gd name="T16" fmla="*/ 2 w 6"/>
                  <a:gd name="T17" fmla="*/ 4 h 5"/>
                  <a:gd name="T18" fmla="*/ 1 w 6"/>
                  <a:gd name="T19" fmla="*/ 1 h 5"/>
                  <a:gd name="T20" fmla="*/ 4 w 6"/>
                  <a:gd name="T21" fmla="*/ 0 h 5"/>
                  <a:gd name="T22" fmla="*/ 4 w 6"/>
                  <a:gd name="T23" fmla="*/ 1 h 5"/>
                  <a:gd name="T24" fmla="*/ 5 w 6"/>
                  <a:gd name="T25" fmla="*/ 2 h 5"/>
                  <a:gd name="T26" fmla="*/ 6 w 6"/>
                  <a:gd name="T27" fmla="*/ 3 h 5"/>
                  <a:gd name="T28" fmla="*/ 5 w 6"/>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5">
                    <a:moveTo>
                      <a:pt x="5" y="5"/>
                    </a:moveTo>
                    <a:cubicBezTo>
                      <a:pt x="4" y="5"/>
                      <a:pt x="4" y="5"/>
                      <a:pt x="3" y="4"/>
                    </a:cubicBezTo>
                    <a:cubicBezTo>
                      <a:pt x="3" y="4"/>
                      <a:pt x="2" y="4"/>
                      <a:pt x="2" y="4"/>
                    </a:cubicBezTo>
                    <a:cubicBezTo>
                      <a:pt x="4" y="1"/>
                      <a:pt x="4" y="1"/>
                      <a:pt x="4" y="1"/>
                    </a:cubicBezTo>
                    <a:cubicBezTo>
                      <a:pt x="5" y="1"/>
                      <a:pt x="5" y="2"/>
                      <a:pt x="6" y="3"/>
                    </a:cubicBezTo>
                    <a:cubicBezTo>
                      <a:pt x="6" y="4"/>
                      <a:pt x="6" y="4"/>
                      <a:pt x="5" y="5"/>
                    </a:cubicBezTo>
                    <a:cubicBezTo>
                      <a:pt x="5" y="5"/>
                      <a:pt x="5" y="5"/>
                      <a:pt x="5" y="5"/>
                    </a:cubicBezTo>
                    <a:cubicBezTo>
                      <a:pt x="3" y="5"/>
                      <a:pt x="3" y="4"/>
                      <a:pt x="2" y="4"/>
                    </a:cubicBezTo>
                    <a:cubicBezTo>
                      <a:pt x="2" y="4"/>
                      <a:pt x="2" y="4"/>
                      <a:pt x="2" y="4"/>
                    </a:cubicBezTo>
                    <a:cubicBezTo>
                      <a:pt x="1" y="3"/>
                      <a:pt x="0" y="2"/>
                      <a:pt x="1" y="1"/>
                    </a:cubicBezTo>
                    <a:cubicBezTo>
                      <a:pt x="2" y="0"/>
                      <a:pt x="3" y="0"/>
                      <a:pt x="4" y="0"/>
                    </a:cubicBezTo>
                    <a:cubicBezTo>
                      <a:pt x="4" y="1"/>
                      <a:pt x="4" y="1"/>
                      <a:pt x="4" y="1"/>
                    </a:cubicBezTo>
                    <a:cubicBezTo>
                      <a:pt x="4" y="1"/>
                      <a:pt x="5" y="1"/>
                      <a:pt x="5" y="2"/>
                    </a:cubicBezTo>
                    <a:cubicBezTo>
                      <a:pt x="5" y="2"/>
                      <a:pt x="6" y="2"/>
                      <a:pt x="6" y="3"/>
                    </a:cubicBezTo>
                    <a:cubicBezTo>
                      <a:pt x="6" y="4"/>
                      <a:pt x="6" y="4"/>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5" name="iṧľïḑé"/>
              <p:cNvSpPr/>
              <p:nvPr/>
            </p:nvSpPr>
            <p:spPr bwMode="auto">
              <a:xfrm>
                <a:off x="15663080" y="-1470264"/>
                <a:ext cx="22225"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1 h 5"/>
                  <a:gd name="T12" fmla="*/ 1 w 6"/>
                  <a:gd name="T13" fmla="*/ 0 h 5"/>
                  <a:gd name="T14" fmla="*/ 2 w 6"/>
                  <a:gd name="T15" fmla="*/ 0 h 5"/>
                  <a:gd name="T16" fmla="*/ 4 w 6"/>
                  <a:gd name="T17" fmla="*/ 1 h 5"/>
                  <a:gd name="T18" fmla="*/ 6 w 6"/>
                  <a:gd name="T19" fmla="*/ 2 h 5"/>
                  <a:gd name="T20" fmla="*/ 6 w 6"/>
                  <a:gd name="T21" fmla="*/ 3 h 5"/>
                  <a:gd name="T22" fmla="*/ 6 w 6"/>
                  <a:gd name="T23" fmla="*/ 5 h 5"/>
                  <a:gd name="T24" fmla="*/ 5 w 6"/>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5"/>
                    </a:moveTo>
                    <a:cubicBezTo>
                      <a:pt x="5" y="5"/>
                      <a:pt x="5" y="5"/>
                      <a:pt x="4" y="5"/>
                    </a:cubicBezTo>
                    <a:cubicBezTo>
                      <a:pt x="4" y="5"/>
                      <a:pt x="3" y="5"/>
                      <a:pt x="2" y="4"/>
                    </a:cubicBezTo>
                    <a:cubicBezTo>
                      <a:pt x="2" y="4"/>
                      <a:pt x="1" y="4"/>
                      <a:pt x="1" y="3"/>
                    </a:cubicBezTo>
                    <a:cubicBezTo>
                      <a:pt x="0" y="3"/>
                      <a:pt x="0" y="2"/>
                      <a:pt x="0" y="2"/>
                    </a:cubicBezTo>
                    <a:cubicBezTo>
                      <a:pt x="0" y="2"/>
                      <a:pt x="0" y="1"/>
                      <a:pt x="1" y="1"/>
                    </a:cubicBezTo>
                    <a:cubicBezTo>
                      <a:pt x="1" y="0"/>
                      <a:pt x="1" y="0"/>
                      <a:pt x="1" y="0"/>
                    </a:cubicBezTo>
                    <a:cubicBezTo>
                      <a:pt x="1" y="0"/>
                      <a:pt x="2" y="0"/>
                      <a:pt x="2" y="0"/>
                    </a:cubicBezTo>
                    <a:cubicBezTo>
                      <a:pt x="3" y="0"/>
                      <a:pt x="3" y="1"/>
                      <a:pt x="4" y="1"/>
                    </a:cubicBezTo>
                    <a:cubicBezTo>
                      <a:pt x="5" y="1"/>
                      <a:pt x="5" y="2"/>
                      <a:pt x="6" y="2"/>
                    </a:cubicBezTo>
                    <a:cubicBezTo>
                      <a:pt x="6" y="3"/>
                      <a:pt x="6" y="3"/>
                      <a:pt x="6" y="3"/>
                    </a:cubicBezTo>
                    <a:cubicBezTo>
                      <a:pt x="6" y="4"/>
                      <a:pt x="6" y="4"/>
                      <a:pt x="6" y="5"/>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6" name="iṥ1îďé"/>
              <p:cNvSpPr/>
              <p:nvPr/>
            </p:nvSpPr>
            <p:spPr bwMode="auto">
              <a:xfrm>
                <a:off x="15753568" y="-2741852"/>
                <a:ext cx="31750" cy="23813"/>
              </a:xfrm>
              <a:custGeom>
                <a:avLst/>
                <a:gdLst>
                  <a:gd name="T0" fmla="*/ 6 w 9"/>
                  <a:gd name="T1" fmla="*/ 1 h 7"/>
                  <a:gd name="T2" fmla="*/ 1 w 9"/>
                  <a:gd name="T3" fmla="*/ 3 h 7"/>
                  <a:gd name="T4" fmla="*/ 0 w 9"/>
                  <a:gd name="T5" fmla="*/ 6 h 7"/>
                  <a:gd name="T6" fmla="*/ 3 w 9"/>
                  <a:gd name="T7" fmla="*/ 7 h 7"/>
                  <a:gd name="T8" fmla="*/ 8 w 9"/>
                  <a:gd name="T9" fmla="*/ 4 h 7"/>
                  <a:gd name="T10" fmla="*/ 8 w 9"/>
                  <a:gd name="T11" fmla="*/ 2 h 7"/>
                  <a:gd name="T12" fmla="*/ 6 w 9"/>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6" y="1"/>
                    </a:moveTo>
                    <a:cubicBezTo>
                      <a:pt x="4" y="2"/>
                      <a:pt x="3" y="3"/>
                      <a:pt x="1" y="3"/>
                    </a:cubicBezTo>
                    <a:cubicBezTo>
                      <a:pt x="0" y="4"/>
                      <a:pt x="0" y="5"/>
                      <a:pt x="0" y="6"/>
                    </a:cubicBezTo>
                    <a:cubicBezTo>
                      <a:pt x="1" y="7"/>
                      <a:pt x="2" y="7"/>
                      <a:pt x="3" y="7"/>
                    </a:cubicBezTo>
                    <a:cubicBezTo>
                      <a:pt x="4" y="6"/>
                      <a:pt x="6" y="5"/>
                      <a:pt x="8" y="4"/>
                    </a:cubicBezTo>
                    <a:cubicBezTo>
                      <a:pt x="9" y="4"/>
                      <a:pt x="9" y="3"/>
                      <a:pt x="8" y="2"/>
                    </a:cubicBezTo>
                    <a:cubicBezTo>
                      <a:pt x="8" y="1"/>
                      <a:pt x="7" y="0"/>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7" name="išļïḑè"/>
              <p:cNvSpPr/>
              <p:nvPr/>
            </p:nvSpPr>
            <p:spPr bwMode="auto">
              <a:xfrm>
                <a:off x="15778968" y="-2718039"/>
                <a:ext cx="20638" cy="17463"/>
              </a:xfrm>
              <a:custGeom>
                <a:avLst/>
                <a:gdLst>
                  <a:gd name="T0" fmla="*/ 5 w 6"/>
                  <a:gd name="T1" fmla="*/ 2 h 5"/>
                  <a:gd name="T2" fmla="*/ 5 w 6"/>
                  <a:gd name="T3" fmla="*/ 3 h 5"/>
                  <a:gd name="T4" fmla="*/ 4 w 6"/>
                  <a:gd name="T5" fmla="*/ 4 h 5"/>
                  <a:gd name="T6" fmla="*/ 2 w 6"/>
                  <a:gd name="T7" fmla="*/ 5 h 5"/>
                  <a:gd name="T8" fmla="*/ 1 w 6"/>
                  <a:gd name="T9" fmla="*/ 5 h 5"/>
                  <a:gd name="T10" fmla="*/ 0 w 6"/>
                  <a:gd name="T11" fmla="*/ 4 h 5"/>
                  <a:gd name="T12" fmla="*/ 0 w 6"/>
                  <a:gd name="T13" fmla="*/ 3 h 5"/>
                  <a:gd name="T14" fmla="*/ 0 w 6"/>
                  <a:gd name="T15" fmla="*/ 2 h 5"/>
                  <a:gd name="T16" fmla="*/ 2 w 6"/>
                  <a:gd name="T17" fmla="*/ 1 h 5"/>
                  <a:gd name="T18" fmla="*/ 3 w 6"/>
                  <a:gd name="T19" fmla="*/ 0 h 5"/>
                  <a:gd name="T20" fmla="*/ 4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2"/>
                      <a:pt x="5" y="3"/>
                      <a:pt x="5" y="3"/>
                    </a:cubicBezTo>
                    <a:cubicBezTo>
                      <a:pt x="5" y="3"/>
                      <a:pt x="4" y="4"/>
                      <a:pt x="4" y="4"/>
                    </a:cubicBezTo>
                    <a:cubicBezTo>
                      <a:pt x="3" y="5"/>
                      <a:pt x="2" y="5"/>
                      <a:pt x="2" y="5"/>
                    </a:cubicBezTo>
                    <a:cubicBezTo>
                      <a:pt x="1" y="5"/>
                      <a:pt x="1" y="5"/>
                      <a:pt x="1" y="5"/>
                    </a:cubicBezTo>
                    <a:cubicBezTo>
                      <a:pt x="0" y="5"/>
                      <a:pt x="0" y="5"/>
                      <a:pt x="0" y="4"/>
                    </a:cubicBezTo>
                    <a:cubicBezTo>
                      <a:pt x="0" y="3"/>
                      <a:pt x="0" y="3"/>
                      <a:pt x="0" y="3"/>
                    </a:cubicBezTo>
                    <a:cubicBezTo>
                      <a:pt x="0" y="3"/>
                      <a:pt x="0" y="3"/>
                      <a:pt x="0" y="2"/>
                    </a:cubicBezTo>
                    <a:cubicBezTo>
                      <a:pt x="0" y="2"/>
                      <a:pt x="1" y="2"/>
                      <a:pt x="2" y="1"/>
                    </a:cubicBezTo>
                    <a:cubicBezTo>
                      <a:pt x="2" y="1"/>
                      <a:pt x="3" y="1"/>
                      <a:pt x="3" y="0"/>
                    </a:cubicBezTo>
                    <a:cubicBezTo>
                      <a:pt x="4" y="0"/>
                      <a:pt x="4" y="0"/>
                      <a:pt x="4" y="0"/>
                    </a:cubicBezTo>
                    <a:cubicBezTo>
                      <a:pt x="5" y="0"/>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8" name="i$ľídé"/>
              <p:cNvSpPr/>
              <p:nvPr/>
            </p:nvSpPr>
            <p:spPr bwMode="auto">
              <a:xfrm>
                <a:off x="15802780" y="-2692639"/>
                <a:ext cx="17463" cy="17463"/>
              </a:xfrm>
              <a:custGeom>
                <a:avLst/>
                <a:gdLst>
                  <a:gd name="T0" fmla="*/ 5 w 5"/>
                  <a:gd name="T1" fmla="*/ 2 h 5"/>
                  <a:gd name="T2" fmla="*/ 4 w 5"/>
                  <a:gd name="T3" fmla="*/ 3 h 5"/>
                  <a:gd name="T4" fmla="*/ 3 w 5"/>
                  <a:gd name="T5" fmla="*/ 4 h 5"/>
                  <a:gd name="T6" fmla="*/ 1 w 5"/>
                  <a:gd name="T7" fmla="*/ 5 h 5"/>
                  <a:gd name="T8" fmla="*/ 0 w 5"/>
                  <a:gd name="T9" fmla="*/ 2 h 5"/>
                  <a:gd name="T10" fmla="*/ 1 w 5"/>
                  <a:gd name="T11" fmla="*/ 2 h 5"/>
                  <a:gd name="T12" fmla="*/ 1 w 5"/>
                  <a:gd name="T13" fmla="*/ 2 h 5"/>
                  <a:gd name="T14" fmla="*/ 4 w 5"/>
                  <a:gd name="T15" fmla="*/ 0 h 5"/>
                  <a:gd name="T16" fmla="*/ 5 w 5"/>
                  <a:gd name="T17" fmla="*/ 1 h 5"/>
                  <a:gd name="T18" fmla="*/ 5 w 5"/>
                  <a:gd name="T19" fmla="*/ 2 h 5"/>
                  <a:gd name="T20" fmla="*/ 3 w 5"/>
                  <a:gd name="T21" fmla="*/ 4 h 5"/>
                  <a:gd name="T22" fmla="*/ 1 w 5"/>
                  <a:gd name="T23" fmla="*/ 2 h 5"/>
                  <a:gd name="T24" fmla="*/ 2 w 5"/>
                  <a:gd name="T25" fmla="*/ 1 h 5"/>
                  <a:gd name="T26" fmla="*/ 4 w 5"/>
                  <a:gd name="T27" fmla="*/ 0 h 5"/>
                  <a:gd name="T28" fmla="*/ 5 w 5"/>
                  <a:gd name="T29" fmla="*/ 1 h 5"/>
                  <a:gd name="T30" fmla="*/ 5 w 5"/>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5">
                    <a:moveTo>
                      <a:pt x="5" y="2"/>
                    </a:moveTo>
                    <a:cubicBezTo>
                      <a:pt x="5" y="3"/>
                      <a:pt x="5" y="3"/>
                      <a:pt x="4" y="3"/>
                    </a:cubicBezTo>
                    <a:cubicBezTo>
                      <a:pt x="4" y="4"/>
                      <a:pt x="4" y="4"/>
                      <a:pt x="3" y="4"/>
                    </a:cubicBezTo>
                    <a:cubicBezTo>
                      <a:pt x="3" y="5"/>
                      <a:pt x="1" y="5"/>
                      <a:pt x="1" y="5"/>
                    </a:cubicBezTo>
                    <a:cubicBezTo>
                      <a:pt x="0" y="4"/>
                      <a:pt x="0" y="3"/>
                      <a:pt x="0" y="2"/>
                    </a:cubicBezTo>
                    <a:cubicBezTo>
                      <a:pt x="1" y="2"/>
                      <a:pt x="1" y="2"/>
                      <a:pt x="1" y="2"/>
                    </a:cubicBezTo>
                    <a:cubicBezTo>
                      <a:pt x="1" y="2"/>
                      <a:pt x="1" y="2"/>
                      <a:pt x="1" y="2"/>
                    </a:cubicBezTo>
                    <a:cubicBezTo>
                      <a:pt x="2" y="1"/>
                      <a:pt x="2" y="0"/>
                      <a:pt x="4" y="0"/>
                    </a:cubicBezTo>
                    <a:cubicBezTo>
                      <a:pt x="4" y="0"/>
                      <a:pt x="5" y="1"/>
                      <a:pt x="5" y="1"/>
                    </a:cubicBezTo>
                    <a:cubicBezTo>
                      <a:pt x="5" y="2"/>
                      <a:pt x="5" y="2"/>
                      <a:pt x="5" y="2"/>
                    </a:cubicBezTo>
                    <a:cubicBezTo>
                      <a:pt x="5" y="3"/>
                      <a:pt x="4" y="4"/>
                      <a:pt x="3" y="4"/>
                    </a:cubicBezTo>
                    <a:cubicBezTo>
                      <a:pt x="1" y="2"/>
                      <a:pt x="1" y="2"/>
                      <a:pt x="1" y="2"/>
                    </a:cubicBezTo>
                    <a:cubicBezTo>
                      <a:pt x="1" y="1"/>
                      <a:pt x="2" y="1"/>
                      <a:pt x="2" y="1"/>
                    </a:cubicBezTo>
                    <a:cubicBezTo>
                      <a:pt x="3" y="1"/>
                      <a:pt x="3" y="0"/>
                      <a:pt x="4" y="0"/>
                    </a:cubicBezTo>
                    <a:cubicBezTo>
                      <a:pt x="4" y="0"/>
                      <a:pt x="5" y="1"/>
                      <a:pt x="5" y="1"/>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9" name="iṧļíḑé"/>
              <p:cNvSpPr/>
              <p:nvPr/>
            </p:nvSpPr>
            <p:spPr bwMode="auto">
              <a:xfrm>
                <a:off x="15820243" y="-2665652"/>
                <a:ext cx="20638" cy="17463"/>
              </a:xfrm>
              <a:custGeom>
                <a:avLst/>
                <a:gdLst>
                  <a:gd name="T0" fmla="*/ 6 w 6"/>
                  <a:gd name="T1" fmla="*/ 2 h 5"/>
                  <a:gd name="T2" fmla="*/ 5 w 6"/>
                  <a:gd name="T3" fmla="*/ 3 h 5"/>
                  <a:gd name="T4" fmla="*/ 4 w 6"/>
                  <a:gd name="T5" fmla="*/ 5 h 5"/>
                  <a:gd name="T6" fmla="*/ 1 w 6"/>
                  <a:gd name="T7" fmla="*/ 4 h 5"/>
                  <a:gd name="T8" fmla="*/ 1 w 6"/>
                  <a:gd name="T9" fmla="*/ 2 h 5"/>
                  <a:gd name="T10" fmla="*/ 1 w 6"/>
                  <a:gd name="T11" fmla="*/ 2 h 5"/>
                  <a:gd name="T12" fmla="*/ 3 w 6"/>
                  <a:gd name="T13" fmla="*/ 1 h 5"/>
                  <a:gd name="T14" fmla="*/ 5 w 6"/>
                  <a:gd name="T15" fmla="*/ 0 h 5"/>
                  <a:gd name="T16" fmla="*/ 6 w 6"/>
                  <a:gd name="T17" fmla="*/ 1 h 5"/>
                  <a:gd name="T18" fmla="*/ 6 w 6"/>
                  <a:gd name="T19" fmla="*/ 2 h 5"/>
                  <a:gd name="T20" fmla="*/ 5 w 6"/>
                  <a:gd name="T21" fmla="*/ 3 h 5"/>
                  <a:gd name="T22" fmla="*/ 4 w 6"/>
                  <a:gd name="T23" fmla="*/ 4 h 5"/>
                  <a:gd name="T24" fmla="*/ 2 w 6"/>
                  <a:gd name="T25" fmla="*/ 1 h 5"/>
                  <a:gd name="T26" fmla="*/ 3 w 6"/>
                  <a:gd name="T27" fmla="*/ 1 h 5"/>
                  <a:gd name="T28" fmla="*/ 5 w 6"/>
                  <a:gd name="T29" fmla="*/ 0 h 5"/>
                  <a:gd name="T30" fmla="*/ 6 w 6"/>
                  <a:gd name="T31" fmla="*/ 1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6" y="3"/>
                      <a:pt x="5" y="3"/>
                      <a:pt x="5" y="3"/>
                    </a:cubicBezTo>
                    <a:cubicBezTo>
                      <a:pt x="5" y="4"/>
                      <a:pt x="4" y="4"/>
                      <a:pt x="4" y="5"/>
                    </a:cubicBezTo>
                    <a:cubicBezTo>
                      <a:pt x="3" y="5"/>
                      <a:pt x="2" y="5"/>
                      <a:pt x="1" y="4"/>
                    </a:cubicBezTo>
                    <a:cubicBezTo>
                      <a:pt x="0" y="4"/>
                      <a:pt x="0" y="3"/>
                      <a:pt x="1" y="2"/>
                    </a:cubicBezTo>
                    <a:cubicBezTo>
                      <a:pt x="1" y="2"/>
                      <a:pt x="1" y="2"/>
                      <a:pt x="1" y="2"/>
                    </a:cubicBezTo>
                    <a:cubicBezTo>
                      <a:pt x="2" y="1"/>
                      <a:pt x="2" y="1"/>
                      <a:pt x="3" y="1"/>
                    </a:cubicBezTo>
                    <a:cubicBezTo>
                      <a:pt x="3" y="0"/>
                      <a:pt x="4" y="0"/>
                      <a:pt x="5" y="0"/>
                    </a:cubicBezTo>
                    <a:cubicBezTo>
                      <a:pt x="5" y="0"/>
                      <a:pt x="6" y="0"/>
                      <a:pt x="6" y="1"/>
                    </a:cubicBezTo>
                    <a:cubicBezTo>
                      <a:pt x="6" y="2"/>
                      <a:pt x="6" y="2"/>
                      <a:pt x="6" y="2"/>
                    </a:cubicBezTo>
                    <a:cubicBezTo>
                      <a:pt x="6" y="2"/>
                      <a:pt x="6" y="3"/>
                      <a:pt x="5" y="3"/>
                    </a:cubicBezTo>
                    <a:cubicBezTo>
                      <a:pt x="5" y="4"/>
                      <a:pt x="4" y="4"/>
                      <a:pt x="4" y="4"/>
                    </a:cubicBezTo>
                    <a:cubicBezTo>
                      <a:pt x="2" y="1"/>
                      <a:pt x="2" y="1"/>
                      <a:pt x="2" y="1"/>
                    </a:cubicBezTo>
                    <a:cubicBezTo>
                      <a:pt x="2" y="1"/>
                      <a:pt x="3" y="1"/>
                      <a:pt x="3" y="1"/>
                    </a:cubicBezTo>
                    <a:cubicBezTo>
                      <a:pt x="4" y="1"/>
                      <a:pt x="4" y="0"/>
                      <a:pt x="5" y="0"/>
                    </a:cubicBezTo>
                    <a:cubicBezTo>
                      <a:pt x="5"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0" name="işḻíďe"/>
              <p:cNvSpPr/>
              <p:nvPr/>
            </p:nvSpPr>
            <p:spPr bwMode="auto">
              <a:xfrm>
                <a:off x="15837705" y="-2637077"/>
                <a:ext cx="23813" cy="12700"/>
              </a:xfrm>
              <a:custGeom>
                <a:avLst/>
                <a:gdLst>
                  <a:gd name="T0" fmla="*/ 6 w 7"/>
                  <a:gd name="T1" fmla="*/ 2 h 4"/>
                  <a:gd name="T2" fmla="*/ 6 w 7"/>
                  <a:gd name="T3" fmla="*/ 2 h 4"/>
                  <a:gd name="T4" fmla="*/ 4 w 7"/>
                  <a:gd name="T5" fmla="*/ 4 h 4"/>
                  <a:gd name="T6" fmla="*/ 2 w 7"/>
                  <a:gd name="T7" fmla="*/ 4 h 4"/>
                  <a:gd name="T8" fmla="*/ 1 w 7"/>
                  <a:gd name="T9" fmla="*/ 4 h 4"/>
                  <a:gd name="T10" fmla="*/ 0 w 7"/>
                  <a:gd name="T11" fmla="*/ 3 h 4"/>
                  <a:gd name="T12" fmla="*/ 0 w 7"/>
                  <a:gd name="T13" fmla="*/ 2 h 4"/>
                  <a:gd name="T14" fmla="*/ 1 w 7"/>
                  <a:gd name="T15" fmla="*/ 1 h 4"/>
                  <a:gd name="T16" fmla="*/ 2 w 7"/>
                  <a:gd name="T17" fmla="*/ 0 h 4"/>
                  <a:gd name="T18" fmla="*/ 4 w 7"/>
                  <a:gd name="T19" fmla="*/ 0 h 4"/>
                  <a:gd name="T20" fmla="*/ 5 w 7"/>
                  <a:gd name="T21" fmla="*/ 0 h 4"/>
                  <a:gd name="T22" fmla="*/ 6 w 7"/>
                  <a:gd name="T23" fmla="*/ 1 h 4"/>
                  <a:gd name="T24" fmla="*/ 6 w 7"/>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2"/>
                    </a:moveTo>
                    <a:cubicBezTo>
                      <a:pt x="6" y="2"/>
                      <a:pt x="6" y="2"/>
                      <a:pt x="6" y="2"/>
                    </a:cubicBezTo>
                    <a:cubicBezTo>
                      <a:pt x="5" y="3"/>
                      <a:pt x="5" y="3"/>
                      <a:pt x="4" y="4"/>
                    </a:cubicBezTo>
                    <a:cubicBezTo>
                      <a:pt x="4" y="4"/>
                      <a:pt x="3" y="4"/>
                      <a:pt x="2" y="4"/>
                    </a:cubicBezTo>
                    <a:cubicBezTo>
                      <a:pt x="2" y="4"/>
                      <a:pt x="1" y="4"/>
                      <a:pt x="1" y="4"/>
                    </a:cubicBezTo>
                    <a:cubicBezTo>
                      <a:pt x="1" y="4"/>
                      <a:pt x="0" y="3"/>
                      <a:pt x="0" y="3"/>
                    </a:cubicBezTo>
                    <a:cubicBezTo>
                      <a:pt x="0" y="2"/>
                      <a:pt x="0" y="2"/>
                      <a:pt x="0" y="2"/>
                    </a:cubicBezTo>
                    <a:cubicBezTo>
                      <a:pt x="0" y="2"/>
                      <a:pt x="1" y="2"/>
                      <a:pt x="1" y="1"/>
                    </a:cubicBezTo>
                    <a:cubicBezTo>
                      <a:pt x="1" y="1"/>
                      <a:pt x="2" y="1"/>
                      <a:pt x="2" y="0"/>
                    </a:cubicBezTo>
                    <a:cubicBezTo>
                      <a:pt x="3" y="0"/>
                      <a:pt x="4" y="0"/>
                      <a:pt x="4" y="0"/>
                    </a:cubicBezTo>
                    <a:cubicBezTo>
                      <a:pt x="5" y="0"/>
                      <a:pt x="5" y="0"/>
                      <a:pt x="5" y="0"/>
                    </a:cubicBezTo>
                    <a:cubicBezTo>
                      <a:pt x="6" y="0"/>
                      <a:pt x="7" y="0"/>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1" name="iŝļïḓê"/>
              <p:cNvSpPr/>
              <p:nvPr/>
            </p:nvSpPr>
            <p:spPr bwMode="auto">
              <a:xfrm>
                <a:off x="15855168" y="-2610089"/>
                <a:ext cx="23813" cy="17463"/>
              </a:xfrm>
              <a:custGeom>
                <a:avLst/>
                <a:gdLst>
                  <a:gd name="T0" fmla="*/ 7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5">
                    <a:moveTo>
                      <a:pt x="7" y="2"/>
                    </a:moveTo>
                    <a:cubicBezTo>
                      <a:pt x="7" y="2"/>
                      <a:pt x="7" y="3"/>
                      <a:pt x="6" y="3"/>
                    </a:cubicBezTo>
                    <a:cubicBezTo>
                      <a:pt x="6" y="3"/>
                      <a:pt x="5" y="4"/>
                      <a:pt x="4" y="4"/>
                    </a:cubicBezTo>
                    <a:cubicBezTo>
                      <a:pt x="4" y="5"/>
                      <a:pt x="3" y="5"/>
                      <a:pt x="2" y="5"/>
                    </a:cubicBezTo>
                    <a:cubicBezTo>
                      <a:pt x="2" y="5"/>
                      <a:pt x="1" y="5"/>
                      <a:pt x="1" y="5"/>
                    </a:cubicBezTo>
                    <a:cubicBezTo>
                      <a:pt x="1" y="5"/>
                      <a:pt x="0" y="4"/>
                      <a:pt x="0" y="3"/>
                    </a:cubicBezTo>
                    <a:cubicBezTo>
                      <a:pt x="0" y="3"/>
                      <a:pt x="0" y="3"/>
                      <a:pt x="0" y="3"/>
                    </a:cubicBezTo>
                    <a:cubicBezTo>
                      <a:pt x="0" y="3"/>
                      <a:pt x="1" y="2"/>
                      <a:pt x="1" y="2"/>
                    </a:cubicBezTo>
                    <a:cubicBezTo>
                      <a:pt x="2" y="2"/>
                      <a:pt x="2" y="1"/>
                      <a:pt x="3" y="1"/>
                    </a:cubicBezTo>
                    <a:cubicBezTo>
                      <a:pt x="4" y="1"/>
                      <a:pt x="4" y="0"/>
                      <a:pt x="5" y="0"/>
                    </a:cubicBezTo>
                    <a:cubicBezTo>
                      <a:pt x="5" y="0"/>
                      <a:pt x="6" y="0"/>
                      <a:pt x="6" y="0"/>
                    </a:cubicBezTo>
                    <a:cubicBezTo>
                      <a:pt x="7" y="0"/>
                      <a:pt x="7" y="1"/>
                      <a:pt x="7"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2" name="îṣ1îďê"/>
              <p:cNvSpPr/>
              <p:nvPr/>
            </p:nvSpPr>
            <p:spPr bwMode="auto">
              <a:xfrm>
                <a:off x="15878980" y="-2581514"/>
                <a:ext cx="23813" cy="15875"/>
              </a:xfrm>
              <a:custGeom>
                <a:avLst/>
                <a:gdLst>
                  <a:gd name="T0" fmla="*/ 6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2 w 7"/>
                  <a:gd name="T17" fmla="*/ 1 h 5"/>
                  <a:gd name="T18" fmla="*/ 4 w 7"/>
                  <a:gd name="T19" fmla="*/ 0 h 5"/>
                  <a:gd name="T20" fmla="*/ 5 w 7"/>
                  <a:gd name="T21" fmla="*/ 0 h 5"/>
                  <a:gd name="T22" fmla="*/ 7 w 7"/>
                  <a:gd name="T23" fmla="*/ 1 h 5"/>
                  <a:gd name="T24" fmla="*/ 6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2"/>
                    </a:moveTo>
                    <a:cubicBezTo>
                      <a:pt x="6" y="2"/>
                      <a:pt x="6" y="2"/>
                      <a:pt x="6" y="3"/>
                    </a:cubicBezTo>
                    <a:cubicBezTo>
                      <a:pt x="6" y="3"/>
                      <a:pt x="5" y="3"/>
                      <a:pt x="4" y="4"/>
                    </a:cubicBezTo>
                    <a:cubicBezTo>
                      <a:pt x="4" y="4"/>
                      <a:pt x="3" y="5"/>
                      <a:pt x="2" y="5"/>
                    </a:cubicBezTo>
                    <a:cubicBezTo>
                      <a:pt x="2" y="5"/>
                      <a:pt x="1" y="5"/>
                      <a:pt x="1" y="5"/>
                    </a:cubicBezTo>
                    <a:cubicBezTo>
                      <a:pt x="1" y="5"/>
                      <a:pt x="0" y="4"/>
                      <a:pt x="0" y="3"/>
                    </a:cubicBezTo>
                    <a:cubicBezTo>
                      <a:pt x="0" y="3"/>
                      <a:pt x="0" y="3"/>
                      <a:pt x="0" y="3"/>
                    </a:cubicBezTo>
                    <a:cubicBezTo>
                      <a:pt x="0" y="3"/>
                      <a:pt x="0" y="2"/>
                      <a:pt x="1" y="2"/>
                    </a:cubicBezTo>
                    <a:cubicBezTo>
                      <a:pt x="1" y="1"/>
                      <a:pt x="2" y="1"/>
                      <a:pt x="2" y="1"/>
                    </a:cubicBezTo>
                    <a:cubicBezTo>
                      <a:pt x="3" y="0"/>
                      <a:pt x="4" y="0"/>
                      <a:pt x="4" y="0"/>
                    </a:cubicBezTo>
                    <a:cubicBezTo>
                      <a:pt x="5" y="0"/>
                      <a:pt x="5" y="0"/>
                      <a:pt x="5" y="0"/>
                    </a:cubicBezTo>
                    <a:cubicBezTo>
                      <a:pt x="6" y="0"/>
                      <a:pt x="7" y="0"/>
                      <a:pt x="7"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3" name="iśḻîďé"/>
              <p:cNvSpPr/>
              <p:nvPr/>
            </p:nvSpPr>
            <p:spPr bwMode="auto">
              <a:xfrm>
                <a:off x="15905968" y="-2551352"/>
                <a:ext cx="25400" cy="17463"/>
              </a:xfrm>
              <a:custGeom>
                <a:avLst/>
                <a:gdLst>
                  <a:gd name="T0" fmla="*/ 7 w 7"/>
                  <a:gd name="T1" fmla="*/ 2 h 5"/>
                  <a:gd name="T2" fmla="*/ 6 w 7"/>
                  <a:gd name="T3" fmla="*/ 3 h 5"/>
                  <a:gd name="T4" fmla="*/ 5 w 7"/>
                  <a:gd name="T5" fmla="*/ 4 h 5"/>
                  <a:gd name="T6" fmla="*/ 3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1 h 5"/>
                  <a:gd name="T24" fmla="*/ 7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7" y="2"/>
                    </a:moveTo>
                    <a:cubicBezTo>
                      <a:pt x="7" y="2"/>
                      <a:pt x="7" y="2"/>
                      <a:pt x="6" y="3"/>
                    </a:cubicBezTo>
                    <a:cubicBezTo>
                      <a:pt x="6" y="3"/>
                      <a:pt x="5" y="4"/>
                      <a:pt x="5" y="4"/>
                    </a:cubicBezTo>
                    <a:cubicBezTo>
                      <a:pt x="4" y="4"/>
                      <a:pt x="3" y="5"/>
                      <a:pt x="3" y="5"/>
                    </a:cubicBezTo>
                    <a:cubicBezTo>
                      <a:pt x="2" y="5"/>
                      <a:pt x="1" y="5"/>
                      <a:pt x="1" y="5"/>
                    </a:cubicBezTo>
                    <a:cubicBezTo>
                      <a:pt x="1" y="5"/>
                      <a:pt x="0" y="4"/>
                      <a:pt x="0" y="3"/>
                    </a:cubicBezTo>
                    <a:cubicBezTo>
                      <a:pt x="0" y="3"/>
                      <a:pt x="0" y="3"/>
                      <a:pt x="0" y="3"/>
                    </a:cubicBezTo>
                    <a:cubicBezTo>
                      <a:pt x="0" y="3"/>
                      <a:pt x="1" y="2"/>
                      <a:pt x="1" y="2"/>
                    </a:cubicBezTo>
                    <a:cubicBezTo>
                      <a:pt x="1" y="2"/>
                      <a:pt x="2" y="1"/>
                      <a:pt x="3" y="1"/>
                    </a:cubicBezTo>
                    <a:cubicBezTo>
                      <a:pt x="4" y="0"/>
                      <a:pt x="4" y="0"/>
                      <a:pt x="5" y="0"/>
                    </a:cubicBezTo>
                    <a:cubicBezTo>
                      <a:pt x="6" y="0"/>
                      <a:pt x="6" y="0"/>
                      <a:pt x="6" y="0"/>
                    </a:cubicBezTo>
                    <a:cubicBezTo>
                      <a:pt x="7" y="0"/>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4" name="îŝḷîḑê"/>
              <p:cNvSpPr/>
              <p:nvPr/>
            </p:nvSpPr>
            <p:spPr bwMode="auto">
              <a:xfrm>
                <a:off x="15931368" y="-2522777"/>
                <a:ext cx="20638" cy="17463"/>
              </a:xfrm>
              <a:custGeom>
                <a:avLst/>
                <a:gdLst>
                  <a:gd name="T0" fmla="*/ 5 w 6"/>
                  <a:gd name="T1" fmla="*/ 2 h 5"/>
                  <a:gd name="T2" fmla="*/ 5 w 6"/>
                  <a:gd name="T3" fmla="*/ 3 h 5"/>
                  <a:gd name="T4" fmla="*/ 4 w 6"/>
                  <a:gd name="T5" fmla="*/ 4 h 5"/>
                  <a:gd name="T6" fmla="*/ 2 w 6"/>
                  <a:gd name="T7" fmla="*/ 5 h 5"/>
                  <a:gd name="T8" fmla="*/ 1 w 6"/>
                  <a:gd name="T9" fmla="*/ 4 h 5"/>
                  <a:gd name="T10" fmla="*/ 0 w 6"/>
                  <a:gd name="T11" fmla="*/ 3 h 5"/>
                  <a:gd name="T12" fmla="*/ 0 w 6"/>
                  <a:gd name="T13" fmla="*/ 2 h 5"/>
                  <a:gd name="T14" fmla="*/ 1 w 6"/>
                  <a:gd name="T15" fmla="*/ 2 h 5"/>
                  <a:gd name="T16" fmla="*/ 2 w 6"/>
                  <a:gd name="T17" fmla="*/ 1 h 5"/>
                  <a:gd name="T18" fmla="*/ 4 w 6"/>
                  <a:gd name="T19" fmla="*/ 0 h 5"/>
                  <a:gd name="T20" fmla="*/ 5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3"/>
                      <a:pt x="5" y="3"/>
                      <a:pt x="5" y="3"/>
                    </a:cubicBezTo>
                    <a:cubicBezTo>
                      <a:pt x="5" y="3"/>
                      <a:pt x="4" y="4"/>
                      <a:pt x="4" y="4"/>
                    </a:cubicBezTo>
                    <a:cubicBezTo>
                      <a:pt x="3" y="4"/>
                      <a:pt x="3" y="5"/>
                      <a:pt x="2" y="5"/>
                    </a:cubicBezTo>
                    <a:cubicBezTo>
                      <a:pt x="2" y="5"/>
                      <a:pt x="1" y="4"/>
                      <a:pt x="1" y="4"/>
                    </a:cubicBezTo>
                    <a:cubicBezTo>
                      <a:pt x="1" y="4"/>
                      <a:pt x="0" y="3"/>
                      <a:pt x="0" y="3"/>
                    </a:cubicBezTo>
                    <a:cubicBezTo>
                      <a:pt x="0" y="2"/>
                      <a:pt x="0" y="2"/>
                      <a:pt x="0" y="2"/>
                    </a:cubicBezTo>
                    <a:cubicBezTo>
                      <a:pt x="1" y="2"/>
                      <a:pt x="1" y="2"/>
                      <a:pt x="1" y="2"/>
                    </a:cubicBezTo>
                    <a:cubicBezTo>
                      <a:pt x="1" y="1"/>
                      <a:pt x="2" y="1"/>
                      <a:pt x="2" y="1"/>
                    </a:cubicBezTo>
                    <a:cubicBezTo>
                      <a:pt x="3" y="1"/>
                      <a:pt x="3" y="0"/>
                      <a:pt x="4" y="0"/>
                    </a:cubicBezTo>
                    <a:cubicBezTo>
                      <a:pt x="4" y="0"/>
                      <a:pt x="5" y="0"/>
                      <a:pt x="5" y="0"/>
                    </a:cubicBezTo>
                    <a:cubicBezTo>
                      <a:pt x="5" y="1"/>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5" name="ïšḻíḍê"/>
              <p:cNvSpPr/>
              <p:nvPr/>
            </p:nvSpPr>
            <p:spPr bwMode="auto">
              <a:xfrm>
                <a:off x="15952005" y="-2498964"/>
                <a:ext cx="23813" cy="17463"/>
              </a:xfrm>
              <a:custGeom>
                <a:avLst/>
                <a:gdLst>
                  <a:gd name="T0" fmla="*/ 7 w 7"/>
                  <a:gd name="T1" fmla="*/ 1 h 5"/>
                  <a:gd name="T2" fmla="*/ 7 w 7"/>
                  <a:gd name="T3" fmla="*/ 2 h 5"/>
                  <a:gd name="T4" fmla="*/ 7 w 7"/>
                  <a:gd name="T5" fmla="*/ 3 h 5"/>
                  <a:gd name="T6" fmla="*/ 4 w 7"/>
                  <a:gd name="T7" fmla="*/ 5 h 5"/>
                  <a:gd name="T8" fmla="*/ 2 w 7"/>
                  <a:gd name="T9" fmla="*/ 5 h 5"/>
                  <a:gd name="T10" fmla="*/ 0 w 7"/>
                  <a:gd name="T11" fmla="*/ 5 h 5"/>
                  <a:gd name="T12" fmla="*/ 0 w 7"/>
                  <a:gd name="T13" fmla="*/ 3 h 5"/>
                  <a:gd name="T14" fmla="*/ 0 w 7"/>
                  <a:gd name="T15" fmla="*/ 3 h 5"/>
                  <a:gd name="T16" fmla="*/ 0 w 7"/>
                  <a:gd name="T17" fmla="*/ 3 h 5"/>
                  <a:gd name="T18" fmla="*/ 3 w 7"/>
                  <a:gd name="T19" fmla="*/ 1 h 5"/>
                  <a:gd name="T20" fmla="*/ 4 w 7"/>
                  <a:gd name="T21" fmla="*/ 1 h 5"/>
                  <a:gd name="T22" fmla="*/ 5 w 7"/>
                  <a:gd name="T23" fmla="*/ 0 h 5"/>
                  <a:gd name="T24" fmla="*/ 7 w 7"/>
                  <a:gd name="T25" fmla="*/ 1 h 5"/>
                  <a:gd name="T26" fmla="*/ 7 w 7"/>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5">
                    <a:moveTo>
                      <a:pt x="7" y="1"/>
                    </a:moveTo>
                    <a:cubicBezTo>
                      <a:pt x="7" y="2"/>
                      <a:pt x="7" y="2"/>
                      <a:pt x="7" y="2"/>
                    </a:cubicBezTo>
                    <a:cubicBezTo>
                      <a:pt x="7" y="3"/>
                      <a:pt x="7" y="3"/>
                      <a:pt x="7" y="3"/>
                    </a:cubicBezTo>
                    <a:cubicBezTo>
                      <a:pt x="6" y="3"/>
                      <a:pt x="5" y="4"/>
                      <a:pt x="4" y="5"/>
                    </a:cubicBezTo>
                    <a:cubicBezTo>
                      <a:pt x="4" y="5"/>
                      <a:pt x="2" y="5"/>
                      <a:pt x="2" y="5"/>
                    </a:cubicBezTo>
                    <a:cubicBezTo>
                      <a:pt x="1" y="5"/>
                      <a:pt x="0" y="5"/>
                      <a:pt x="0" y="5"/>
                    </a:cubicBezTo>
                    <a:cubicBezTo>
                      <a:pt x="0" y="5"/>
                      <a:pt x="0" y="4"/>
                      <a:pt x="0" y="3"/>
                    </a:cubicBezTo>
                    <a:cubicBezTo>
                      <a:pt x="0" y="3"/>
                      <a:pt x="0" y="3"/>
                      <a:pt x="0" y="3"/>
                    </a:cubicBezTo>
                    <a:cubicBezTo>
                      <a:pt x="0" y="3"/>
                      <a:pt x="0" y="3"/>
                      <a:pt x="0" y="3"/>
                    </a:cubicBezTo>
                    <a:cubicBezTo>
                      <a:pt x="1" y="3"/>
                      <a:pt x="2" y="2"/>
                      <a:pt x="3" y="1"/>
                    </a:cubicBezTo>
                    <a:cubicBezTo>
                      <a:pt x="3" y="1"/>
                      <a:pt x="4" y="1"/>
                      <a:pt x="4" y="1"/>
                    </a:cubicBezTo>
                    <a:cubicBezTo>
                      <a:pt x="5" y="1"/>
                      <a:pt x="5" y="0"/>
                      <a:pt x="5" y="0"/>
                    </a:cubicBezTo>
                    <a:cubicBezTo>
                      <a:pt x="6"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6" name="ïṥḻíḓê"/>
              <p:cNvSpPr/>
              <p:nvPr/>
            </p:nvSpPr>
            <p:spPr bwMode="auto">
              <a:xfrm>
                <a:off x="15972643" y="-2467214"/>
                <a:ext cx="23813" cy="15875"/>
              </a:xfrm>
              <a:custGeom>
                <a:avLst/>
                <a:gdLst>
                  <a:gd name="T0" fmla="*/ 7 w 7"/>
                  <a:gd name="T1" fmla="*/ 2 h 5"/>
                  <a:gd name="T2" fmla="*/ 7 w 7"/>
                  <a:gd name="T3" fmla="*/ 2 h 5"/>
                  <a:gd name="T4" fmla="*/ 7 w 7"/>
                  <a:gd name="T5" fmla="*/ 3 h 5"/>
                  <a:gd name="T6" fmla="*/ 5 w 7"/>
                  <a:gd name="T7" fmla="*/ 5 h 5"/>
                  <a:gd name="T8" fmla="*/ 2 w 7"/>
                  <a:gd name="T9" fmla="*/ 5 h 5"/>
                  <a:gd name="T10" fmla="*/ 1 w 7"/>
                  <a:gd name="T11" fmla="*/ 5 h 5"/>
                  <a:gd name="T12" fmla="*/ 0 w 7"/>
                  <a:gd name="T13" fmla="*/ 3 h 5"/>
                  <a:gd name="T14" fmla="*/ 1 w 7"/>
                  <a:gd name="T15" fmla="*/ 3 h 5"/>
                  <a:gd name="T16" fmla="*/ 1 w 7"/>
                  <a:gd name="T17" fmla="*/ 3 h 5"/>
                  <a:gd name="T18" fmla="*/ 2 w 7"/>
                  <a:gd name="T19" fmla="*/ 2 h 5"/>
                  <a:gd name="T20" fmla="*/ 3 w 7"/>
                  <a:gd name="T21" fmla="*/ 1 h 5"/>
                  <a:gd name="T22" fmla="*/ 4 w 7"/>
                  <a:gd name="T23" fmla="*/ 1 h 5"/>
                  <a:gd name="T24" fmla="*/ 5 w 7"/>
                  <a:gd name="T25" fmla="*/ 0 h 5"/>
                  <a:gd name="T26" fmla="*/ 7 w 7"/>
                  <a:gd name="T27" fmla="*/ 1 h 5"/>
                  <a:gd name="T28" fmla="*/ 7 w 7"/>
                  <a:gd name="T29" fmla="*/ 1 h 5"/>
                  <a:gd name="T30" fmla="*/ 7 w 7"/>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5">
                    <a:moveTo>
                      <a:pt x="7" y="2"/>
                    </a:moveTo>
                    <a:cubicBezTo>
                      <a:pt x="7" y="2"/>
                      <a:pt x="7" y="2"/>
                      <a:pt x="7" y="2"/>
                    </a:cubicBezTo>
                    <a:cubicBezTo>
                      <a:pt x="7" y="3"/>
                      <a:pt x="7" y="3"/>
                      <a:pt x="7" y="3"/>
                    </a:cubicBezTo>
                    <a:cubicBezTo>
                      <a:pt x="6" y="3"/>
                      <a:pt x="6" y="4"/>
                      <a:pt x="5" y="5"/>
                    </a:cubicBezTo>
                    <a:cubicBezTo>
                      <a:pt x="4" y="5"/>
                      <a:pt x="3" y="5"/>
                      <a:pt x="2" y="5"/>
                    </a:cubicBezTo>
                    <a:cubicBezTo>
                      <a:pt x="1" y="5"/>
                      <a:pt x="1" y="5"/>
                      <a:pt x="1" y="5"/>
                    </a:cubicBezTo>
                    <a:cubicBezTo>
                      <a:pt x="0" y="5"/>
                      <a:pt x="0" y="4"/>
                      <a:pt x="0" y="3"/>
                    </a:cubicBezTo>
                    <a:cubicBezTo>
                      <a:pt x="1" y="3"/>
                      <a:pt x="1" y="3"/>
                      <a:pt x="1" y="3"/>
                    </a:cubicBezTo>
                    <a:cubicBezTo>
                      <a:pt x="1" y="3"/>
                      <a:pt x="1" y="3"/>
                      <a:pt x="1" y="3"/>
                    </a:cubicBezTo>
                    <a:cubicBezTo>
                      <a:pt x="1" y="3"/>
                      <a:pt x="1" y="2"/>
                      <a:pt x="2" y="2"/>
                    </a:cubicBezTo>
                    <a:cubicBezTo>
                      <a:pt x="2" y="2"/>
                      <a:pt x="3" y="2"/>
                      <a:pt x="3" y="1"/>
                    </a:cubicBezTo>
                    <a:cubicBezTo>
                      <a:pt x="4" y="1"/>
                      <a:pt x="4" y="1"/>
                      <a:pt x="4" y="1"/>
                    </a:cubicBezTo>
                    <a:cubicBezTo>
                      <a:pt x="5" y="1"/>
                      <a:pt x="5" y="0"/>
                      <a:pt x="5" y="0"/>
                    </a:cubicBezTo>
                    <a:cubicBezTo>
                      <a:pt x="6" y="0"/>
                      <a:pt x="7" y="0"/>
                      <a:pt x="7" y="1"/>
                    </a:cubicBezTo>
                    <a:cubicBezTo>
                      <a:pt x="7" y="1"/>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7" name="î$ļîďè"/>
              <p:cNvSpPr/>
              <p:nvPr/>
            </p:nvSpPr>
            <p:spPr bwMode="auto">
              <a:xfrm>
                <a:off x="15993280" y="-2433877"/>
                <a:ext cx="20638" cy="14288"/>
              </a:xfrm>
              <a:custGeom>
                <a:avLst/>
                <a:gdLst>
                  <a:gd name="T0" fmla="*/ 6 w 6"/>
                  <a:gd name="T1" fmla="*/ 2 h 4"/>
                  <a:gd name="T2" fmla="*/ 6 w 6"/>
                  <a:gd name="T3" fmla="*/ 3 h 4"/>
                  <a:gd name="T4" fmla="*/ 4 w 6"/>
                  <a:gd name="T5" fmla="*/ 4 h 4"/>
                  <a:gd name="T6" fmla="*/ 2 w 6"/>
                  <a:gd name="T7" fmla="*/ 4 h 4"/>
                  <a:gd name="T8" fmla="*/ 2 w 6"/>
                  <a:gd name="T9" fmla="*/ 4 h 4"/>
                  <a:gd name="T10" fmla="*/ 0 w 6"/>
                  <a:gd name="T11" fmla="*/ 3 h 4"/>
                  <a:gd name="T12" fmla="*/ 0 w 6"/>
                  <a:gd name="T13" fmla="*/ 2 h 4"/>
                  <a:gd name="T14" fmla="*/ 1 w 6"/>
                  <a:gd name="T15" fmla="*/ 2 h 4"/>
                  <a:gd name="T16" fmla="*/ 2 w 6"/>
                  <a:gd name="T17" fmla="*/ 1 h 4"/>
                  <a:gd name="T18" fmla="*/ 4 w 6"/>
                  <a:gd name="T19" fmla="*/ 0 h 4"/>
                  <a:gd name="T20" fmla="*/ 5 w 6"/>
                  <a:gd name="T21" fmla="*/ 0 h 4"/>
                  <a:gd name="T22" fmla="*/ 6 w 6"/>
                  <a:gd name="T23" fmla="*/ 1 h 4"/>
                  <a:gd name="T24" fmla="*/ 6 w 6"/>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6" y="2"/>
                    </a:moveTo>
                    <a:cubicBezTo>
                      <a:pt x="6" y="2"/>
                      <a:pt x="6" y="2"/>
                      <a:pt x="6" y="3"/>
                    </a:cubicBezTo>
                    <a:cubicBezTo>
                      <a:pt x="5" y="3"/>
                      <a:pt x="5" y="3"/>
                      <a:pt x="4" y="4"/>
                    </a:cubicBezTo>
                    <a:cubicBezTo>
                      <a:pt x="4" y="4"/>
                      <a:pt x="3" y="4"/>
                      <a:pt x="2" y="4"/>
                    </a:cubicBezTo>
                    <a:cubicBezTo>
                      <a:pt x="2" y="4"/>
                      <a:pt x="2" y="4"/>
                      <a:pt x="2" y="4"/>
                    </a:cubicBezTo>
                    <a:cubicBezTo>
                      <a:pt x="1" y="4"/>
                      <a:pt x="0" y="4"/>
                      <a:pt x="0" y="3"/>
                    </a:cubicBezTo>
                    <a:cubicBezTo>
                      <a:pt x="0" y="2"/>
                      <a:pt x="0" y="2"/>
                      <a:pt x="0" y="2"/>
                    </a:cubicBezTo>
                    <a:cubicBezTo>
                      <a:pt x="0" y="2"/>
                      <a:pt x="1" y="2"/>
                      <a:pt x="1" y="2"/>
                    </a:cubicBezTo>
                    <a:cubicBezTo>
                      <a:pt x="1" y="1"/>
                      <a:pt x="2" y="1"/>
                      <a:pt x="2" y="1"/>
                    </a:cubicBezTo>
                    <a:cubicBezTo>
                      <a:pt x="3" y="0"/>
                      <a:pt x="4" y="0"/>
                      <a:pt x="4" y="0"/>
                    </a:cubicBezTo>
                    <a:cubicBezTo>
                      <a:pt x="5" y="0"/>
                      <a:pt x="5" y="0"/>
                      <a:pt x="5" y="0"/>
                    </a:cubicBezTo>
                    <a:cubicBezTo>
                      <a:pt x="6"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8" name="îṣḻïdè"/>
              <p:cNvSpPr/>
              <p:nvPr/>
            </p:nvSpPr>
            <p:spPr bwMode="auto">
              <a:xfrm>
                <a:off x="16031380" y="-2176702"/>
                <a:ext cx="38100" cy="65088"/>
              </a:xfrm>
              <a:custGeom>
                <a:avLst/>
                <a:gdLst>
                  <a:gd name="T0" fmla="*/ 4 w 11"/>
                  <a:gd name="T1" fmla="*/ 0 h 19"/>
                  <a:gd name="T2" fmla="*/ 5 w 11"/>
                  <a:gd name="T3" fmla="*/ 1 h 19"/>
                  <a:gd name="T4" fmla="*/ 8 w 11"/>
                  <a:gd name="T5" fmla="*/ 2 h 19"/>
                  <a:gd name="T6" fmla="*/ 10 w 11"/>
                  <a:gd name="T7" fmla="*/ 6 h 19"/>
                  <a:gd name="T8" fmla="*/ 11 w 11"/>
                  <a:gd name="T9" fmla="*/ 11 h 19"/>
                  <a:gd name="T10" fmla="*/ 10 w 11"/>
                  <a:gd name="T11" fmla="*/ 14 h 19"/>
                  <a:gd name="T12" fmla="*/ 9 w 11"/>
                  <a:gd name="T13" fmla="*/ 16 h 19"/>
                  <a:gd name="T14" fmla="*/ 5 w 11"/>
                  <a:gd name="T15" fmla="*/ 18 h 19"/>
                  <a:gd name="T16" fmla="*/ 2 w 11"/>
                  <a:gd name="T17" fmla="*/ 19 h 19"/>
                  <a:gd name="T18" fmla="*/ 1 w 11"/>
                  <a:gd name="T19" fmla="*/ 19 h 19"/>
                  <a:gd name="T20" fmla="*/ 1 w 11"/>
                  <a:gd name="T21" fmla="*/ 19 h 19"/>
                  <a:gd name="T22" fmla="*/ 0 w 11"/>
                  <a:gd name="T23" fmla="*/ 18 h 19"/>
                  <a:gd name="T24" fmla="*/ 1 w 11"/>
                  <a:gd name="T25" fmla="*/ 17 h 19"/>
                  <a:gd name="T26" fmla="*/ 4 w 11"/>
                  <a:gd name="T27" fmla="*/ 16 h 19"/>
                  <a:gd name="T28" fmla="*/ 6 w 11"/>
                  <a:gd name="T29" fmla="*/ 13 h 19"/>
                  <a:gd name="T30" fmla="*/ 7 w 11"/>
                  <a:gd name="T31" fmla="*/ 12 h 19"/>
                  <a:gd name="T32" fmla="*/ 7 w 11"/>
                  <a:gd name="T33" fmla="*/ 10 h 19"/>
                  <a:gd name="T34" fmla="*/ 6 w 11"/>
                  <a:gd name="T35" fmla="*/ 4 h 19"/>
                  <a:gd name="T36" fmla="*/ 4 w 11"/>
                  <a:gd name="T37" fmla="*/ 3 h 19"/>
                  <a:gd name="T38" fmla="*/ 3 w 11"/>
                  <a:gd name="T39" fmla="*/ 2 h 19"/>
                  <a:gd name="T40" fmla="*/ 3 w 11"/>
                  <a:gd name="T41" fmla="*/ 1 h 19"/>
                  <a:gd name="T42" fmla="*/ 4 w 11"/>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19">
                    <a:moveTo>
                      <a:pt x="4" y="0"/>
                    </a:moveTo>
                    <a:cubicBezTo>
                      <a:pt x="4" y="0"/>
                      <a:pt x="4" y="0"/>
                      <a:pt x="5" y="1"/>
                    </a:cubicBezTo>
                    <a:cubicBezTo>
                      <a:pt x="6" y="1"/>
                      <a:pt x="7" y="1"/>
                      <a:pt x="8" y="2"/>
                    </a:cubicBezTo>
                    <a:cubicBezTo>
                      <a:pt x="9" y="3"/>
                      <a:pt x="10" y="4"/>
                      <a:pt x="10" y="6"/>
                    </a:cubicBezTo>
                    <a:cubicBezTo>
                      <a:pt x="11" y="7"/>
                      <a:pt x="11" y="9"/>
                      <a:pt x="11" y="11"/>
                    </a:cubicBezTo>
                    <a:cubicBezTo>
                      <a:pt x="11" y="12"/>
                      <a:pt x="10" y="13"/>
                      <a:pt x="10" y="14"/>
                    </a:cubicBezTo>
                    <a:cubicBezTo>
                      <a:pt x="10" y="14"/>
                      <a:pt x="9" y="15"/>
                      <a:pt x="9" y="16"/>
                    </a:cubicBezTo>
                    <a:cubicBezTo>
                      <a:pt x="8" y="17"/>
                      <a:pt x="6" y="18"/>
                      <a:pt x="5" y="18"/>
                    </a:cubicBezTo>
                    <a:cubicBezTo>
                      <a:pt x="4" y="19"/>
                      <a:pt x="3" y="19"/>
                      <a:pt x="2" y="19"/>
                    </a:cubicBezTo>
                    <a:cubicBezTo>
                      <a:pt x="1" y="19"/>
                      <a:pt x="1" y="19"/>
                      <a:pt x="1" y="19"/>
                    </a:cubicBezTo>
                    <a:cubicBezTo>
                      <a:pt x="1" y="19"/>
                      <a:pt x="1" y="19"/>
                      <a:pt x="1" y="19"/>
                    </a:cubicBezTo>
                    <a:cubicBezTo>
                      <a:pt x="0" y="19"/>
                      <a:pt x="0" y="18"/>
                      <a:pt x="0" y="18"/>
                    </a:cubicBezTo>
                    <a:cubicBezTo>
                      <a:pt x="0" y="17"/>
                      <a:pt x="0" y="17"/>
                      <a:pt x="1" y="17"/>
                    </a:cubicBezTo>
                    <a:cubicBezTo>
                      <a:pt x="1" y="17"/>
                      <a:pt x="2" y="17"/>
                      <a:pt x="4" y="16"/>
                    </a:cubicBezTo>
                    <a:cubicBezTo>
                      <a:pt x="4" y="15"/>
                      <a:pt x="5" y="14"/>
                      <a:pt x="6" y="13"/>
                    </a:cubicBezTo>
                    <a:cubicBezTo>
                      <a:pt x="6" y="13"/>
                      <a:pt x="6" y="13"/>
                      <a:pt x="7" y="12"/>
                    </a:cubicBezTo>
                    <a:cubicBezTo>
                      <a:pt x="7" y="11"/>
                      <a:pt x="7" y="11"/>
                      <a:pt x="7" y="10"/>
                    </a:cubicBezTo>
                    <a:cubicBezTo>
                      <a:pt x="8" y="8"/>
                      <a:pt x="7" y="6"/>
                      <a:pt x="6" y="4"/>
                    </a:cubicBezTo>
                    <a:cubicBezTo>
                      <a:pt x="5" y="4"/>
                      <a:pt x="4" y="3"/>
                      <a:pt x="4" y="3"/>
                    </a:cubicBezTo>
                    <a:cubicBezTo>
                      <a:pt x="4" y="3"/>
                      <a:pt x="3" y="2"/>
                      <a:pt x="3" y="2"/>
                    </a:cubicBezTo>
                    <a:cubicBezTo>
                      <a:pt x="3" y="2"/>
                      <a:pt x="3" y="1"/>
                      <a:pt x="3" y="1"/>
                    </a:cubicBezTo>
                    <a:cubicBezTo>
                      <a:pt x="3" y="1"/>
                      <a:pt x="3"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9" name="îṥḻíďè"/>
              <p:cNvSpPr/>
              <p:nvPr/>
            </p:nvSpPr>
            <p:spPr bwMode="auto">
              <a:xfrm>
                <a:off x="15767855" y="-2121139"/>
                <a:ext cx="49213" cy="76200"/>
              </a:xfrm>
              <a:custGeom>
                <a:avLst/>
                <a:gdLst>
                  <a:gd name="T0" fmla="*/ 6 w 14"/>
                  <a:gd name="T1" fmla="*/ 0 h 22"/>
                  <a:gd name="T2" fmla="*/ 7 w 14"/>
                  <a:gd name="T3" fmla="*/ 1 h 22"/>
                  <a:gd name="T4" fmla="*/ 10 w 14"/>
                  <a:gd name="T5" fmla="*/ 3 h 22"/>
                  <a:gd name="T6" fmla="*/ 13 w 14"/>
                  <a:gd name="T7" fmla="*/ 7 h 22"/>
                  <a:gd name="T8" fmla="*/ 14 w 14"/>
                  <a:gd name="T9" fmla="*/ 10 h 22"/>
                  <a:gd name="T10" fmla="*/ 14 w 14"/>
                  <a:gd name="T11" fmla="*/ 13 h 22"/>
                  <a:gd name="T12" fmla="*/ 12 w 14"/>
                  <a:gd name="T13" fmla="*/ 16 h 22"/>
                  <a:gd name="T14" fmla="*/ 11 w 14"/>
                  <a:gd name="T15" fmla="*/ 19 h 22"/>
                  <a:gd name="T16" fmla="*/ 6 w 14"/>
                  <a:gd name="T17" fmla="*/ 21 h 22"/>
                  <a:gd name="T18" fmla="*/ 3 w 14"/>
                  <a:gd name="T19" fmla="*/ 22 h 22"/>
                  <a:gd name="T20" fmla="*/ 1 w 14"/>
                  <a:gd name="T21" fmla="*/ 22 h 22"/>
                  <a:gd name="T22" fmla="*/ 0 w 14"/>
                  <a:gd name="T23" fmla="*/ 20 h 22"/>
                  <a:gd name="T24" fmla="*/ 1 w 14"/>
                  <a:gd name="T25" fmla="*/ 20 h 22"/>
                  <a:gd name="T26" fmla="*/ 2 w 14"/>
                  <a:gd name="T27" fmla="*/ 19 h 22"/>
                  <a:gd name="T28" fmla="*/ 5 w 14"/>
                  <a:gd name="T29" fmla="*/ 19 h 22"/>
                  <a:gd name="T30" fmla="*/ 8 w 14"/>
                  <a:gd name="T31" fmla="*/ 16 h 22"/>
                  <a:gd name="T32" fmla="*/ 9 w 14"/>
                  <a:gd name="T33" fmla="*/ 14 h 22"/>
                  <a:gd name="T34" fmla="*/ 10 w 14"/>
                  <a:gd name="T35" fmla="*/ 12 h 22"/>
                  <a:gd name="T36" fmla="*/ 10 w 14"/>
                  <a:gd name="T37" fmla="*/ 10 h 22"/>
                  <a:gd name="T38" fmla="*/ 10 w 14"/>
                  <a:gd name="T39" fmla="*/ 8 h 22"/>
                  <a:gd name="T40" fmla="*/ 8 w 14"/>
                  <a:gd name="T41" fmla="*/ 5 h 22"/>
                  <a:gd name="T42" fmla="*/ 6 w 14"/>
                  <a:gd name="T43" fmla="*/ 3 h 22"/>
                  <a:gd name="T44" fmla="*/ 5 w 14"/>
                  <a:gd name="T45" fmla="*/ 2 h 22"/>
                  <a:gd name="T46" fmla="*/ 5 w 14"/>
                  <a:gd name="T47" fmla="*/ 1 h 22"/>
                  <a:gd name="T48" fmla="*/ 6 w 14"/>
                  <a:gd name="T4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2">
                    <a:moveTo>
                      <a:pt x="6" y="0"/>
                    </a:moveTo>
                    <a:cubicBezTo>
                      <a:pt x="6" y="0"/>
                      <a:pt x="7" y="0"/>
                      <a:pt x="7" y="1"/>
                    </a:cubicBezTo>
                    <a:cubicBezTo>
                      <a:pt x="8" y="1"/>
                      <a:pt x="9" y="2"/>
                      <a:pt x="10" y="3"/>
                    </a:cubicBezTo>
                    <a:cubicBezTo>
                      <a:pt x="12" y="4"/>
                      <a:pt x="13" y="5"/>
                      <a:pt x="13" y="7"/>
                    </a:cubicBezTo>
                    <a:cubicBezTo>
                      <a:pt x="14" y="8"/>
                      <a:pt x="14" y="9"/>
                      <a:pt x="14" y="10"/>
                    </a:cubicBezTo>
                    <a:cubicBezTo>
                      <a:pt x="14" y="11"/>
                      <a:pt x="14" y="12"/>
                      <a:pt x="14" y="13"/>
                    </a:cubicBezTo>
                    <a:cubicBezTo>
                      <a:pt x="13" y="14"/>
                      <a:pt x="13" y="15"/>
                      <a:pt x="12" y="16"/>
                    </a:cubicBezTo>
                    <a:cubicBezTo>
                      <a:pt x="12" y="17"/>
                      <a:pt x="11" y="18"/>
                      <a:pt x="11" y="19"/>
                    </a:cubicBezTo>
                    <a:cubicBezTo>
                      <a:pt x="9" y="20"/>
                      <a:pt x="8" y="21"/>
                      <a:pt x="6" y="21"/>
                    </a:cubicBezTo>
                    <a:cubicBezTo>
                      <a:pt x="5" y="22"/>
                      <a:pt x="3" y="22"/>
                      <a:pt x="3" y="22"/>
                    </a:cubicBezTo>
                    <a:cubicBezTo>
                      <a:pt x="2" y="22"/>
                      <a:pt x="1" y="22"/>
                      <a:pt x="1" y="22"/>
                    </a:cubicBezTo>
                    <a:cubicBezTo>
                      <a:pt x="1" y="22"/>
                      <a:pt x="0" y="21"/>
                      <a:pt x="0" y="20"/>
                    </a:cubicBezTo>
                    <a:cubicBezTo>
                      <a:pt x="0" y="20"/>
                      <a:pt x="1" y="20"/>
                      <a:pt x="1" y="20"/>
                    </a:cubicBezTo>
                    <a:cubicBezTo>
                      <a:pt x="1" y="20"/>
                      <a:pt x="2" y="20"/>
                      <a:pt x="2" y="19"/>
                    </a:cubicBezTo>
                    <a:cubicBezTo>
                      <a:pt x="3" y="19"/>
                      <a:pt x="4" y="19"/>
                      <a:pt x="5" y="19"/>
                    </a:cubicBezTo>
                    <a:cubicBezTo>
                      <a:pt x="6" y="18"/>
                      <a:pt x="7" y="17"/>
                      <a:pt x="8" y="16"/>
                    </a:cubicBezTo>
                    <a:cubicBezTo>
                      <a:pt x="9" y="16"/>
                      <a:pt x="9" y="15"/>
                      <a:pt x="9" y="14"/>
                    </a:cubicBezTo>
                    <a:cubicBezTo>
                      <a:pt x="10" y="14"/>
                      <a:pt x="10" y="13"/>
                      <a:pt x="10" y="12"/>
                    </a:cubicBezTo>
                    <a:cubicBezTo>
                      <a:pt x="10" y="12"/>
                      <a:pt x="10" y="11"/>
                      <a:pt x="10" y="10"/>
                    </a:cubicBezTo>
                    <a:cubicBezTo>
                      <a:pt x="10" y="10"/>
                      <a:pt x="10" y="9"/>
                      <a:pt x="10" y="8"/>
                    </a:cubicBezTo>
                    <a:cubicBezTo>
                      <a:pt x="10" y="7"/>
                      <a:pt x="9" y="6"/>
                      <a:pt x="8" y="5"/>
                    </a:cubicBezTo>
                    <a:cubicBezTo>
                      <a:pt x="8" y="4"/>
                      <a:pt x="7" y="3"/>
                      <a:pt x="6" y="3"/>
                    </a:cubicBezTo>
                    <a:cubicBezTo>
                      <a:pt x="6" y="2"/>
                      <a:pt x="5" y="2"/>
                      <a:pt x="5" y="2"/>
                    </a:cubicBezTo>
                    <a:cubicBezTo>
                      <a:pt x="5" y="2"/>
                      <a:pt x="5" y="1"/>
                      <a:pt x="5" y="1"/>
                    </a:cubicBezTo>
                    <a:cubicBezTo>
                      <a:pt x="5" y="0"/>
                      <a:pt x="6"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0" name="íṩ1îďê"/>
              <p:cNvSpPr/>
              <p:nvPr/>
            </p:nvSpPr>
            <p:spPr bwMode="auto">
              <a:xfrm>
                <a:off x="15504330" y="-2059227"/>
                <a:ext cx="49213" cy="69850"/>
              </a:xfrm>
              <a:custGeom>
                <a:avLst/>
                <a:gdLst>
                  <a:gd name="T0" fmla="*/ 9 w 14"/>
                  <a:gd name="T1" fmla="*/ 0 h 20"/>
                  <a:gd name="T2" fmla="*/ 10 w 14"/>
                  <a:gd name="T3" fmla="*/ 1 h 20"/>
                  <a:gd name="T4" fmla="*/ 12 w 14"/>
                  <a:gd name="T5" fmla="*/ 4 h 20"/>
                  <a:gd name="T6" fmla="*/ 14 w 14"/>
                  <a:gd name="T7" fmla="*/ 8 h 20"/>
                  <a:gd name="T8" fmla="*/ 13 w 14"/>
                  <a:gd name="T9" fmla="*/ 11 h 20"/>
                  <a:gd name="T10" fmla="*/ 13 w 14"/>
                  <a:gd name="T11" fmla="*/ 14 h 20"/>
                  <a:gd name="T12" fmla="*/ 11 w 14"/>
                  <a:gd name="T13" fmla="*/ 16 h 20"/>
                  <a:gd name="T14" fmla="*/ 9 w 14"/>
                  <a:gd name="T15" fmla="*/ 18 h 20"/>
                  <a:gd name="T16" fmla="*/ 5 w 14"/>
                  <a:gd name="T17" fmla="*/ 20 h 20"/>
                  <a:gd name="T18" fmla="*/ 2 w 14"/>
                  <a:gd name="T19" fmla="*/ 20 h 20"/>
                  <a:gd name="T20" fmla="*/ 1 w 14"/>
                  <a:gd name="T21" fmla="*/ 20 h 20"/>
                  <a:gd name="T22" fmla="*/ 1 w 14"/>
                  <a:gd name="T23" fmla="*/ 20 h 20"/>
                  <a:gd name="T24" fmla="*/ 0 w 14"/>
                  <a:gd name="T25" fmla="*/ 19 h 20"/>
                  <a:gd name="T26" fmla="*/ 1 w 14"/>
                  <a:gd name="T27" fmla="*/ 18 h 20"/>
                  <a:gd name="T28" fmla="*/ 4 w 14"/>
                  <a:gd name="T29" fmla="*/ 17 h 20"/>
                  <a:gd name="T30" fmla="*/ 7 w 14"/>
                  <a:gd name="T31" fmla="*/ 15 h 20"/>
                  <a:gd name="T32" fmla="*/ 8 w 14"/>
                  <a:gd name="T33" fmla="*/ 14 h 20"/>
                  <a:gd name="T34" fmla="*/ 9 w 14"/>
                  <a:gd name="T35" fmla="*/ 12 h 20"/>
                  <a:gd name="T36" fmla="*/ 10 w 14"/>
                  <a:gd name="T37" fmla="*/ 10 h 20"/>
                  <a:gd name="T38" fmla="*/ 10 w 14"/>
                  <a:gd name="T39" fmla="*/ 8 h 20"/>
                  <a:gd name="T40" fmla="*/ 9 w 14"/>
                  <a:gd name="T41" fmla="*/ 5 h 20"/>
                  <a:gd name="T42" fmla="*/ 8 w 14"/>
                  <a:gd name="T43" fmla="*/ 3 h 20"/>
                  <a:gd name="T44" fmla="*/ 8 w 14"/>
                  <a:gd name="T45" fmla="*/ 2 h 20"/>
                  <a:gd name="T46" fmla="*/ 8 w 14"/>
                  <a:gd name="T47" fmla="*/ 0 h 20"/>
                  <a:gd name="T48" fmla="*/ 9 w 14"/>
                  <a:gd name="T4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0">
                    <a:moveTo>
                      <a:pt x="9" y="0"/>
                    </a:moveTo>
                    <a:cubicBezTo>
                      <a:pt x="9" y="0"/>
                      <a:pt x="10" y="1"/>
                      <a:pt x="10" y="1"/>
                    </a:cubicBezTo>
                    <a:cubicBezTo>
                      <a:pt x="11" y="2"/>
                      <a:pt x="12" y="3"/>
                      <a:pt x="12" y="4"/>
                    </a:cubicBezTo>
                    <a:cubicBezTo>
                      <a:pt x="13" y="5"/>
                      <a:pt x="13" y="6"/>
                      <a:pt x="14" y="8"/>
                    </a:cubicBezTo>
                    <a:cubicBezTo>
                      <a:pt x="14" y="9"/>
                      <a:pt x="14" y="10"/>
                      <a:pt x="13" y="11"/>
                    </a:cubicBezTo>
                    <a:cubicBezTo>
                      <a:pt x="13" y="12"/>
                      <a:pt x="13" y="13"/>
                      <a:pt x="13" y="14"/>
                    </a:cubicBezTo>
                    <a:cubicBezTo>
                      <a:pt x="12" y="14"/>
                      <a:pt x="12" y="15"/>
                      <a:pt x="11" y="16"/>
                    </a:cubicBezTo>
                    <a:cubicBezTo>
                      <a:pt x="11" y="17"/>
                      <a:pt x="10" y="17"/>
                      <a:pt x="9" y="18"/>
                    </a:cubicBezTo>
                    <a:cubicBezTo>
                      <a:pt x="8" y="19"/>
                      <a:pt x="7" y="20"/>
                      <a:pt x="5" y="20"/>
                    </a:cubicBezTo>
                    <a:cubicBezTo>
                      <a:pt x="4" y="20"/>
                      <a:pt x="3" y="20"/>
                      <a:pt x="2" y="20"/>
                    </a:cubicBezTo>
                    <a:cubicBezTo>
                      <a:pt x="1" y="20"/>
                      <a:pt x="1" y="20"/>
                      <a:pt x="1" y="20"/>
                    </a:cubicBezTo>
                    <a:cubicBezTo>
                      <a:pt x="1" y="20"/>
                      <a:pt x="1" y="20"/>
                      <a:pt x="1" y="20"/>
                    </a:cubicBezTo>
                    <a:cubicBezTo>
                      <a:pt x="0" y="20"/>
                      <a:pt x="0" y="19"/>
                      <a:pt x="0" y="19"/>
                    </a:cubicBezTo>
                    <a:cubicBezTo>
                      <a:pt x="0" y="18"/>
                      <a:pt x="1" y="18"/>
                      <a:pt x="1" y="18"/>
                    </a:cubicBezTo>
                    <a:cubicBezTo>
                      <a:pt x="1" y="18"/>
                      <a:pt x="2" y="18"/>
                      <a:pt x="4" y="17"/>
                    </a:cubicBezTo>
                    <a:cubicBezTo>
                      <a:pt x="5" y="17"/>
                      <a:pt x="6" y="16"/>
                      <a:pt x="7" y="15"/>
                    </a:cubicBezTo>
                    <a:cubicBezTo>
                      <a:pt x="8" y="15"/>
                      <a:pt x="8" y="14"/>
                      <a:pt x="8" y="14"/>
                    </a:cubicBezTo>
                    <a:cubicBezTo>
                      <a:pt x="9" y="13"/>
                      <a:pt x="9" y="13"/>
                      <a:pt x="9" y="12"/>
                    </a:cubicBezTo>
                    <a:cubicBezTo>
                      <a:pt x="10" y="12"/>
                      <a:pt x="10" y="11"/>
                      <a:pt x="10" y="10"/>
                    </a:cubicBezTo>
                    <a:cubicBezTo>
                      <a:pt x="10" y="10"/>
                      <a:pt x="10" y="9"/>
                      <a:pt x="10" y="8"/>
                    </a:cubicBezTo>
                    <a:cubicBezTo>
                      <a:pt x="10" y="7"/>
                      <a:pt x="10" y="6"/>
                      <a:pt x="9" y="5"/>
                    </a:cubicBezTo>
                    <a:cubicBezTo>
                      <a:pt x="9" y="4"/>
                      <a:pt x="9" y="3"/>
                      <a:pt x="8" y="3"/>
                    </a:cubicBezTo>
                    <a:cubicBezTo>
                      <a:pt x="8" y="2"/>
                      <a:pt x="8" y="2"/>
                      <a:pt x="8" y="2"/>
                    </a:cubicBezTo>
                    <a:cubicBezTo>
                      <a:pt x="7" y="1"/>
                      <a:pt x="8" y="1"/>
                      <a:pt x="8" y="0"/>
                    </a:cubicBezTo>
                    <a:cubicBezTo>
                      <a:pt x="8" y="0"/>
                      <a:pt x="9"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1" name="ï$1iďè"/>
              <p:cNvSpPr/>
              <p:nvPr/>
            </p:nvSpPr>
            <p:spPr bwMode="auto">
              <a:xfrm>
                <a:off x="16326655" y="-2291002"/>
                <a:ext cx="41275" cy="14288"/>
              </a:xfrm>
              <a:custGeom>
                <a:avLst/>
                <a:gdLst>
                  <a:gd name="T0" fmla="*/ 1 w 12"/>
                  <a:gd name="T1" fmla="*/ 0 h 4"/>
                  <a:gd name="T2" fmla="*/ 3 w 12"/>
                  <a:gd name="T3" fmla="*/ 0 h 4"/>
                  <a:gd name="T4" fmla="*/ 7 w 12"/>
                  <a:gd name="T5" fmla="*/ 0 h 4"/>
                  <a:gd name="T6" fmla="*/ 10 w 12"/>
                  <a:gd name="T7" fmla="*/ 0 h 4"/>
                  <a:gd name="T8" fmla="*/ 11 w 12"/>
                  <a:gd name="T9" fmla="*/ 1 h 4"/>
                  <a:gd name="T10" fmla="*/ 12 w 12"/>
                  <a:gd name="T11" fmla="*/ 3 h 4"/>
                  <a:gd name="T12" fmla="*/ 11 w 12"/>
                  <a:gd name="T13" fmla="*/ 3 h 4"/>
                  <a:gd name="T14" fmla="*/ 10 w 12"/>
                  <a:gd name="T15" fmla="*/ 3 h 4"/>
                  <a:gd name="T16" fmla="*/ 6 w 12"/>
                  <a:gd name="T17" fmla="*/ 3 h 4"/>
                  <a:gd name="T18" fmla="*/ 3 w 12"/>
                  <a:gd name="T19" fmla="*/ 3 h 4"/>
                  <a:gd name="T20" fmla="*/ 1 w 12"/>
                  <a:gd name="T21" fmla="*/ 2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0"/>
                      <a:pt x="10" y="0"/>
                    </a:cubicBezTo>
                    <a:cubicBezTo>
                      <a:pt x="11" y="1"/>
                      <a:pt x="11" y="1"/>
                      <a:pt x="11" y="1"/>
                    </a:cubicBezTo>
                    <a:cubicBezTo>
                      <a:pt x="12" y="1"/>
                      <a:pt x="12" y="2"/>
                      <a:pt x="12" y="3"/>
                    </a:cubicBezTo>
                    <a:cubicBezTo>
                      <a:pt x="11" y="3"/>
                      <a:pt x="11" y="3"/>
                      <a:pt x="11" y="3"/>
                    </a:cubicBezTo>
                    <a:cubicBezTo>
                      <a:pt x="11" y="3"/>
                      <a:pt x="11" y="3"/>
                      <a:pt x="10" y="3"/>
                    </a:cubicBezTo>
                    <a:cubicBezTo>
                      <a:pt x="9" y="4"/>
                      <a:pt x="7" y="3"/>
                      <a:pt x="6" y="3"/>
                    </a:cubicBezTo>
                    <a:cubicBezTo>
                      <a:pt x="5" y="3"/>
                      <a:pt x="4" y="3"/>
                      <a:pt x="3" y="3"/>
                    </a:cubicBezTo>
                    <a:cubicBezTo>
                      <a:pt x="2" y="2"/>
                      <a:pt x="1" y="2"/>
                      <a:pt x="1" y="2"/>
                    </a:cubicBezTo>
                    <a:cubicBezTo>
                      <a:pt x="1" y="2"/>
                      <a:pt x="0" y="1"/>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2" name="ïŝļiďé"/>
              <p:cNvSpPr/>
              <p:nvPr/>
            </p:nvSpPr>
            <p:spPr bwMode="auto">
              <a:xfrm>
                <a:off x="16329830" y="-2273539"/>
                <a:ext cx="41275" cy="12700"/>
              </a:xfrm>
              <a:custGeom>
                <a:avLst/>
                <a:gdLst>
                  <a:gd name="T0" fmla="*/ 1 w 12"/>
                  <a:gd name="T1" fmla="*/ 0 h 4"/>
                  <a:gd name="T2" fmla="*/ 3 w 12"/>
                  <a:gd name="T3" fmla="*/ 0 h 4"/>
                  <a:gd name="T4" fmla="*/ 7 w 12"/>
                  <a:gd name="T5" fmla="*/ 0 h 4"/>
                  <a:gd name="T6" fmla="*/ 10 w 12"/>
                  <a:gd name="T7" fmla="*/ 1 h 4"/>
                  <a:gd name="T8" fmla="*/ 11 w 12"/>
                  <a:gd name="T9" fmla="*/ 1 h 4"/>
                  <a:gd name="T10" fmla="*/ 12 w 12"/>
                  <a:gd name="T11" fmla="*/ 3 h 4"/>
                  <a:gd name="T12" fmla="*/ 11 w 12"/>
                  <a:gd name="T13" fmla="*/ 4 h 4"/>
                  <a:gd name="T14" fmla="*/ 10 w 12"/>
                  <a:gd name="T15" fmla="*/ 4 h 4"/>
                  <a:gd name="T16" fmla="*/ 6 w 12"/>
                  <a:gd name="T17" fmla="*/ 4 h 4"/>
                  <a:gd name="T18" fmla="*/ 3 w 12"/>
                  <a:gd name="T19" fmla="*/ 3 h 4"/>
                  <a:gd name="T20" fmla="*/ 1 w 12"/>
                  <a:gd name="T21" fmla="*/ 3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1"/>
                      <a:pt x="10" y="1"/>
                    </a:cubicBezTo>
                    <a:cubicBezTo>
                      <a:pt x="11" y="1"/>
                      <a:pt x="11" y="1"/>
                      <a:pt x="11" y="1"/>
                    </a:cubicBezTo>
                    <a:cubicBezTo>
                      <a:pt x="12" y="2"/>
                      <a:pt x="12" y="2"/>
                      <a:pt x="12" y="3"/>
                    </a:cubicBezTo>
                    <a:cubicBezTo>
                      <a:pt x="11" y="4"/>
                      <a:pt x="11" y="4"/>
                      <a:pt x="11" y="4"/>
                    </a:cubicBezTo>
                    <a:cubicBezTo>
                      <a:pt x="11" y="4"/>
                      <a:pt x="11" y="4"/>
                      <a:pt x="10" y="4"/>
                    </a:cubicBezTo>
                    <a:cubicBezTo>
                      <a:pt x="9" y="4"/>
                      <a:pt x="7" y="4"/>
                      <a:pt x="6" y="4"/>
                    </a:cubicBezTo>
                    <a:cubicBezTo>
                      <a:pt x="5" y="4"/>
                      <a:pt x="4" y="4"/>
                      <a:pt x="3" y="3"/>
                    </a:cubicBezTo>
                    <a:cubicBezTo>
                      <a:pt x="2" y="3"/>
                      <a:pt x="1" y="3"/>
                      <a:pt x="1" y="3"/>
                    </a:cubicBezTo>
                    <a:cubicBezTo>
                      <a:pt x="1" y="2"/>
                      <a:pt x="0" y="2"/>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3" name="išḻíḋe"/>
              <p:cNvSpPr/>
              <p:nvPr/>
            </p:nvSpPr>
            <p:spPr bwMode="auto">
              <a:xfrm>
                <a:off x="14915368" y="-2302114"/>
                <a:ext cx="152400" cy="190500"/>
              </a:xfrm>
              <a:custGeom>
                <a:avLst/>
                <a:gdLst>
                  <a:gd name="T0" fmla="*/ 2 w 44"/>
                  <a:gd name="T1" fmla="*/ 1 h 55"/>
                  <a:gd name="T2" fmla="*/ 9 w 44"/>
                  <a:gd name="T3" fmla="*/ 9 h 55"/>
                  <a:gd name="T4" fmla="*/ 23 w 44"/>
                  <a:gd name="T5" fmla="*/ 26 h 55"/>
                  <a:gd name="T6" fmla="*/ 37 w 44"/>
                  <a:gd name="T7" fmla="*/ 45 h 55"/>
                  <a:gd name="T8" fmla="*/ 43 w 44"/>
                  <a:gd name="T9" fmla="*/ 53 h 55"/>
                  <a:gd name="T10" fmla="*/ 43 w 44"/>
                  <a:gd name="T11" fmla="*/ 55 h 55"/>
                  <a:gd name="T12" fmla="*/ 41 w 44"/>
                  <a:gd name="T13" fmla="*/ 54 h 55"/>
                  <a:gd name="T14" fmla="*/ 35 w 44"/>
                  <a:gd name="T15" fmla="*/ 47 h 55"/>
                  <a:gd name="T16" fmla="*/ 20 w 44"/>
                  <a:gd name="T17" fmla="*/ 29 h 55"/>
                  <a:gd name="T18" fmla="*/ 7 w 44"/>
                  <a:gd name="T19" fmla="*/ 11 h 55"/>
                  <a:gd name="T20" fmla="*/ 0 w 44"/>
                  <a:gd name="T21" fmla="*/ 2 h 55"/>
                  <a:gd name="T22" fmla="*/ 1 w 44"/>
                  <a:gd name="T23" fmla="*/ 1 h 55"/>
                  <a:gd name="T24" fmla="*/ 2 w 44"/>
                  <a:gd name="T25"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55">
                    <a:moveTo>
                      <a:pt x="2" y="1"/>
                    </a:moveTo>
                    <a:cubicBezTo>
                      <a:pt x="2" y="1"/>
                      <a:pt x="5" y="4"/>
                      <a:pt x="9" y="9"/>
                    </a:cubicBezTo>
                    <a:cubicBezTo>
                      <a:pt x="13" y="14"/>
                      <a:pt x="18" y="20"/>
                      <a:pt x="23" y="26"/>
                    </a:cubicBezTo>
                    <a:cubicBezTo>
                      <a:pt x="28" y="33"/>
                      <a:pt x="33" y="40"/>
                      <a:pt x="37" y="45"/>
                    </a:cubicBezTo>
                    <a:cubicBezTo>
                      <a:pt x="41" y="50"/>
                      <a:pt x="43" y="53"/>
                      <a:pt x="43" y="53"/>
                    </a:cubicBezTo>
                    <a:cubicBezTo>
                      <a:pt x="44" y="54"/>
                      <a:pt x="44" y="54"/>
                      <a:pt x="43" y="55"/>
                    </a:cubicBezTo>
                    <a:cubicBezTo>
                      <a:pt x="42" y="55"/>
                      <a:pt x="42" y="55"/>
                      <a:pt x="41" y="54"/>
                    </a:cubicBezTo>
                    <a:cubicBezTo>
                      <a:pt x="41" y="54"/>
                      <a:pt x="39" y="51"/>
                      <a:pt x="35" y="47"/>
                    </a:cubicBezTo>
                    <a:cubicBezTo>
                      <a:pt x="31" y="42"/>
                      <a:pt x="26" y="35"/>
                      <a:pt x="20" y="29"/>
                    </a:cubicBezTo>
                    <a:cubicBezTo>
                      <a:pt x="15" y="22"/>
                      <a:pt x="10" y="16"/>
                      <a:pt x="7" y="11"/>
                    </a:cubicBezTo>
                    <a:cubicBezTo>
                      <a:pt x="3" y="6"/>
                      <a:pt x="0" y="2"/>
                      <a:pt x="0" y="2"/>
                    </a:cubicBezTo>
                    <a:cubicBezTo>
                      <a:pt x="0" y="2"/>
                      <a:pt x="0" y="1"/>
                      <a:pt x="1"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4" name="i$ḷîḑê"/>
              <p:cNvSpPr/>
              <p:nvPr/>
            </p:nvSpPr>
            <p:spPr bwMode="auto">
              <a:xfrm>
                <a:off x="15059830" y="-2100502"/>
                <a:ext cx="22225" cy="17463"/>
              </a:xfrm>
              <a:custGeom>
                <a:avLst/>
                <a:gdLst>
                  <a:gd name="T0" fmla="*/ 6 w 6"/>
                  <a:gd name="T1" fmla="*/ 2 h 5"/>
                  <a:gd name="T2" fmla="*/ 5 w 6"/>
                  <a:gd name="T3" fmla="*/ 4 h 5"/>
                  <a:gd name="T4" fmla="*/ 3 w 6"/>
                  <a:gd name="T5" fmla="*/ 4 h 5"/>
                  <a:gd name="T6" fmla="*/ 2 w 6"/>
                  <a:gd name="T7" fmla="*/ 1 h 5"/>
                  <a:gd name="T8" fmla="*/ 3 w 6"/>
                  <a:gd name="T9" fmla="*/ 0 h 5"/>
                  <a:gd name="T10" fmla="*/ 5 w 6"/>
                  <a:gd name="T11" fmla="*/ 0 h 5"/>
                  <a:gd name="T12" fmla="*/ 6 w 6"/>
                  <a:gd name="T13" fmla="*/ 2 h 5"/>
                  <a:gd name="T14" fmla="*/ 6 w 6"/>
                  <a:gd name="T15" fmla="*/ 2 h 5"/>
                  <a:gd name="T16" fmla="*/ 5 w 6"/>
                  <a:gd name="T17" fmla="*/ 4 h 5"/>
                  <a:gd name="T18" fmla="*/ 3 w 6"/>
                  <a:gd name="T19" fmla="*/ 5 h 5"/>
                  <a:gd name="T20" fmla="*/ 3 w 6"/>
                  <a:gd name="T21" fmla="*/ 5 h 5"/>
                  <a:gd name="T22" fmla="*/ 0 w 6"/>
                  <a:gd name="T23" fmla="*/ 4 h 5"/>
                  <a:gd name="T24" fmla="*/ 1 w 6"/>
                  <a:gd name="T25" fmla="*/ 1 h 5"/>
                  <a:gd name="T26" fmla="*/ 1 w 6"/>
                  <a:gd name="T27" fmla="*/ 1 h 5"/>
                  <a:gd name="T28" fmla="*/ 3 w 6"/>
                  <a:gd name="T29" fmla="*/ 1 h 5"/>
                  <a:gd name="T30" fmla="*/ 5 w 6"/>
                  <a:gd name="T31" fmla="*/ 0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5" y="3"/>
                      <a:pt x="5" y="3"/>
                      <a:pt x="5" y="4"/>
                    </a:cubicBezTo>
                    <a:cubicBezTo>
                      <a:pt x="4" y="4"/>
                      <a:pt x="4" y="4"/>
                      <a:pt x="3" y="4"/>
                    </a:cubicBezTo>
                    <a:cubicBezTo>
                      <a:pt x="2" y="1"/>
                      <a:pt x="2" y="1"/>
                      <a:pt x="2" y="1"/>
                    </a:cubicBezTo>
                    <a:cubicBezTo>
                      <a:pt x="2" y="1"/>
                      <a:pt x="3" y="1"/>
                      <a:pt x="3" y="0"/>
                    </a:cubicBezTo>
                    <a:cubicBezTo>
                      <a:pt x="4" y="0"/>
                      <a:pt x="4" y="0"/>
                      <a:pt x="5" y="0"/>
                    </a:cubicBezTo>
                    <a:cubicBezTo>
                      <a:pt x="6" y="0"/>
                      <a:pt x="6" y="1"/>
                      <a:pt x="6" y="2"/>
                    </a:cubicBezTo>
                    <a:cubicBezTo>
                      <a:pt x="6" y="2"/>
                      <a:pt x="6" y="2"/>
                      <a:pt x="6" y="2"/>
                    </a:cubicBezTo>
                    <a:cubicBezTo>
                      <a:pt x="6" y="3"/>
                      <a:pt x="5" y="3"/>
                      <a:pt x="5" y="4"/>
                    </a:cubicBezTo>
                    <a:cubicBezTo>
                      <a:pt x="4" y="4"/>
                      <a:pt x="4" y="4"/>
                      <a:pt x="3" y="5"/>
                    </a:cubicBezTo>
                    <a:cubicBezTo>
                      <a:pt x="3" y="5"/>
                      <a:pt x="3" y="5"/>
                      <a:pt x="3" y="5"/>
                    </a:cubicBezTo>
                    <a:cubicBezTo>
                      <a:pt x="2" y="5"/>
                      <a:pt x="1" y="5"/>
                      <a:pt x="0" y="4"/>
                    </a:cubicBezTo>
                    <a:cubicBezTo>
                      <a:pt x="0" y="3"/>
                      <a:pt x="0" y="2"/>
                      <a:pt x="1" y="1"/>
                    </a:cubicBezTo>
                    <a:cubicBezTo>
                      <a:pt x="1" y="1"/>
                      <a:pt x="1" y="1"/>
                      <a:pt x="1" y="1"/>
                    </a:cubicBezTo>
                    <a:cubicBezTo>
                      <a:pt x="2" y="1"/>
                      <a:pt x="2" y="1"/>
                      <a:pt x="3" y="1"/>
                    </a:cubicBezTo>
                    <a:cubicBezTo>
                      <a:pt x="4" y="1"/>
                      <a:pt x="4" y="0"/>
                      <a:pt x="5" y="0"/>
                    </a:cubicBezTo>
                    <a:cubicBezTo>
                      <a:pt x="5" y="0"/>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5" name="iṥļîdè"/>
              <p:cNvSpPr/>
              <p:nvPr/>
            </p:nvSpPr>
            <p:spPr bwMode="auto">
              <a:xfrm>
                <a:off x="15074118" y="-2079864"/>
                <a:ext cx="20638" cy="14288"/>
              </a:xfrm>
              <a:custGeom>
                <a:avLst/>
                <a:gdLst>
                  <a:gd name="T0" fmla="*/ 6 w 6"/>
                  <a:gd name="T1" fmla="*/ 2 h 4"/>
                  <a:gd name="T2" fmla="*/ 5 w 6"/>
                  <a:gd name="T3" fmla="*/ 3 h 4"/>
                  <a:gd name="T4" fmla="*/ 3 w 6"/>
                  <a:gd name="T5" fmla="*/ 4 h 4"/>
                  <a:gd name="T6" fmla="*/ 2 w 6"/>
                  <a:gd name="T7" fmla="*/ 4 h 4"/>
                  <a:gd name="T8" fmla="*/ 1 w 6"/>
                  <a:gd name="T9" fmla="*/ 3 h 4"/>
                  <a:gd name="T10" fmla="*/ 0 w 6"/>
                  <a:gd name="T11" fmla="*/ 1 h 4"/>
                  <a:gd name="T12" fmla="*/ 0 w 6"/>
                  <a:gd name="T13" fmla="*/ 1 h 4"/>
                  <a:gd name="T14" fmla="*/ 1 w 6"/>
                  <a:gd name="T15" fmla="*/ 1 h 4"/>
                  <a:gd name="T16" fmla="*/ 3 w 6"/>
                  <a:gd name="T17" fmla="*/ 0 h 4"/>
                  <a:gd name="T18" fmla="*/ 5 w 6"/>
                  <a:gd name="T19" fmla="*/ 0 h 4"/>
                  <a:gd name="T20" fmla="*/ 5 w 6"/>
                  <a:gd name="T21" fmla="*/ 0 h 4"/>
                  <a:gd name="T22" fmla="*/ 6 w 6"/>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2"/>
                    </a:moveTo>
                    <a:cubicBezTo>
                      <a:pt x="6" y="2"/>
                      <a:pt x="6" y="3"/>
                      <a:pt x="5" y="3"/>
                    </a:cubicBezTo>
                    <a:cubicBezTo>
                      <a:pt x="5" y="3"/>
                      <a:pt x="4" y="3"/>
                      <a:pt x="3" y="4"/>
                    </a:cubicBezTo>
                    <a:cubicBezTo>
                      <a:pt x="3" y="4"/>
                      <a:pt x="2" y="4"/>
                      <a:pt x="2" y="4"/>
                    </a:cubicBezTo>
                    <a:cubicBezTo>
                      <a:pt x="1" y="4"/>
                      <a:pt x="1" y="3"/>
                      <a:pt x="1" y="3"/>
                    </a:cubicBezTo>
                    <a:cubicBezTo>
                      <a:pt x="0" y="3"/>
                      <a:pt x="0" y="2"/>
                      <a:pt x="0" y="1"/>
                    </a:cubicBezTo>
                    <a:cubicBezTo>
                      <a:pt x="0" y="1"/>
                      <a:pt x="0" y="1"/>
                      <a:pt x="0" y="1"/>
                    </a:cubicBezTo>
                    <a:cubicBezTo>
                      <a:pt x="0" y="1"/>
                      <a:pt x="1" y="1"/>
                      <a:pt x="1" y="1"/>
                    </a:cubicBezTo>
                    <a:cubicBezTo>
                      <a:pt x="1" y="0"/>
                      <a:pt x="2" y="0"/>
                      <a:pt x="3" y="0"/>
                    </a:cubicBezTo>
                    <a:cubicBezTo>
                      <a:pt x="3" y="0"/>
                      <a:pt x="4" y="0"/>
                      <a:pt x="5" y="0"/>
                    </a:cubicBezTo>
                    <a:cubicBezTo>
                      <a:pt x="5" y="0"/>
                      <a:pt x="5" y="0"/>
                      <a:pt x="5" y="0"/>
                    </a:cubicBezTo>
                    <a:cubicBezTo>
                      <a:pt x="6" y="1"/>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6" name="ïSlïḓé"/>
              <p:cNvSpPr/>
              <p:nvPr/>
            </p:nvSpPr>
            <p:spPr bwMode="auto">
              <a:xfrm>
                <a:off x="15085230" y="-2065577"/>
                <a:ext cx="23813" cy="20638"/>
              </a:xfrm>
              <a:custGeom>
                <a:avLst/>
                <a:gdLst>
                  <a:gd name="T0" fmla="*/ 7 w 7"/>
                  <a:gd name="T1" fmla="*/ 1 h 6"/>
                  <a:gd name="T2" fmla="*/ 7 w 7"/>
                  <a:gd name="T3" fmla="*/ 2 h 6"/>
                  <a:gd name="T4" fmla="*/ 6 w 7"/>
                  <a:gd name="T5" fmla="*/ 3 h 6"/>
                  <a:gd name="T6" fmla="*/ 5 w 7"/>
                  <a:gd name="T7" fmla="*/ 5 h 6"/>
                  <a:gd name="T8" fmla="*/ 2 w 7"/>
                  <a:gd name="T9" fmla="*/ 6 h 6"/>
                  <a:gd name="T10" fmla="*/ 1 w 7"/>
                  <a:gd name="T11" fmla="*/ 5 h 6"/>
                  <a:gd name="T12" fmla="*/ 0 w 7"/>
                  <a:gd name="T13" fmla="*/ 4 h 6"/>
                  <a:gd name="T14" fmla="*/ 0 w 7"/>
                  <a:gd name="T15" fmla="*/ 3 h 6"/>
                  <a:gd name="T16" fmla="*/ 0 w 7"/>
                  <a:gd name="T17" fmla="*/ 3 h 6"/>
                  <a:gd name="T18" fmla="*/ 1 w 7"/>
                  <a:gd name="T19" fmla="*/ 3 h 6"/>
                  <a:gd name="T20" fmla="*/ 3 w 7"/>
                  <a:gd name="T21" fmla="*/ 2 h 6"/>
                  <a:gd name="T22" fmla="*/ 4 w 7"/>
                  <a:gd name="T23" fmla="*/ 1 h 6"/>
                  <a:gd name="T24" fmla="*/ 5 w 7"/>
                  <a:gd name="T25" fmla="*/ 0 h 6"/>
                  <a:gd name="T26" fmla="*/ 7 w 7"/>
                  <a:gd name="T27" fmla="*/ 1 h 6"/>
                  <a:gd name="T28" fmla="*/ 7 w 7"/>
                  <a:gd name="T2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6">
                    <a:moveTo>
                      <a:pt x="7" y="1"/>
                    </a:moveTo>
                    <a:cubicBezTo>
                      <a:pt x="7" y="2"/>
                      <a:pt x="7" y="2"/>
                      <a:pt x="7" y="2"/>
                    </a:cubicBezTo>
                    <a:cubicBezTo>
                      <a:pt x="6" y="3"/>
                      <a:pt x="6" y="3"/>
                      <a:pt x="6" y="3"/>
                    </a:cubicBezTo>
                    <a:cubicBezTo>
                      <a:pt x="6" y="3"/>
                      <a:pt x="5" y="4"/>
                      <a:pt x="5" y="5"/>
                    </a:cubicBezTo>
                    <a:cubicBezTo>
                      <a:pt x="4" y="5"/>
                      <a:pt x="3" y="6"/>
                      <a:pt x="2" y="6"/>
                    </a:cubicBezTo>
                    <a:cubicBezTo>
                      <a:pt x="1" y="6"/>
                      <a:pt x="1" y="5"/>
                      <a:pt x="1" y="5"/>
                    </a:cubicBezTo>
                    <a:cubicBezTo>
                      <a:pt x="0" y="5"/>
                      <a:pt x="0" y="4"/>
                      <a:pt x="0" y="4"/>
                    </a:cubicBezTo>
                    <a:cubicBezTo>
                      <a:pt x="0" y="3"/>
                      <a:pt x="0" y="3"/>
                      <a:pt x="0" y="3"/>
                    </a:cubicBezTo>
                    <a:cubicBezTo>
                      <a:pt x="0" y="3"/>
                      <a:pt x="0" y="3"/>
                      <a:pt x="0" y="3"/>
                    </a:cubicBezTo>
                    <a:cubicBezTo>
                      <a:pt x="0" y="3"/>
                      <a:pt x="1" y="3"/>
                      <a:pt x="1" y="3"/>
                    </a:cubicBezTo>
                    <a:cubicBezTo>
                      <a:pt x="2" y="2"/>
                      <a:pt x="2" y="2"/>
                      <a:pt x="3" y="2"/>
                    </a:cubicBezTo>
                    <a:cubicBezTo>
                      <a:pt x="3" y="1"/>
                      <a:pt x="4" y="1"/>
                      <a:pt x="4" y="1"/>
                    </a:cubicBezTo>
                    <a:cubicBezTo>
                      <a:pt x="4" y="1"/>
                      <a:pt x="5" y="0"/>
                      <a:pt x="5" y="0"/>
                    </a:cubicBezTo>
                    <a:cubicBezTo>
                      <a:pt x="5"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7" name="íṡḷíďè"/>
              <p:cNvSpPr/>
              <p:nvPr/>
            </p:nvSpPr>
            <p:spPr bwMode="auto">
              <a:xfrm>
                <a:off x="15077293" y="-1862377"/>
                <a:ext cx="46038" cy="169863"/>
              </a:xfrm>
              <a:custGeom>
                <a:avLst/>
                <a:gdLst>
                  <a:gd name="T0" fmla="*/ 13 w 13"/>
                  <a:gd name="T1" fmla="*/ 1 h 49"/>
                  <a:gd name="T2" fmla="*/ 12 w 13"/>
                  <a:gd name="T3" fmla="*/ 9 h 49"/>
                  <a:gd name="T4" fmla="*/ 8 w 13"/>
                  <a:gd name="T5" fmla="*/ 25 h 49"/>
                  <a:gd name="T6" fmla="*/ 4 w 13"/>
                  <a:gd name="T7" fmla="*/ 41 h 49"/>
                  <a:gd name="T8" fmla="*/ 2 w 13"/>
                  <a:gd name="T9" fmla="*/ 48 h 49"/>
                  <a:gd name="T10" fmla="*/ 1 w 13"/>
                  <a:gd name="T11" fmla="*/ 49 h 49"/>
                  <a:gd name="T12" fmla="*/ 0 w 13"/>
                  <a:gd name="T13" fmla="*/ 48 h 49"/>
                  <a:gd name="T14" fmla="*/ 1 w 13"/>
                  <a:gd name="T15" fmla="*/ 40 h 49"/>
                  <a:gd name="T16" fmla="*/ 5 w 13"/>
                  <a:gd name="T17" fmla="*/ 24 h 49"/>
                  <a:gd name="T18" fmla="*/ 9 w 13"/>
                  <a:gd name="T19" fmla="*/ 8 h 49"/>
                  <a:gd name="T20" fmla="*/ 11 w 13"/>
                  <a:gd name="T21" fmla="*/ 1 h 49"/>
                  <a:gd name="T22" fmla="*/ 12 w 13"/>
                  <a:gd name="T23" fmla="*/ 0 h 49"/>
                  <a:gd name="T24" fmla="*/ 13 w 13"/>
                  <a:gd name="T25"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49">
                    <a:moveTo>
                      <a:pt x="13" y="1"/>
                    </a:moveTo>
                    <a:cubicBezTo>
                      <a:pt x="13" y="1"/>
                      <a:pt x="12" y="4"/>
                      <a:pt x="12" y="9"/>
                    </a:cubicBezTo>
                    <a:cubicBezTo>
                      <a:pt x="11" y="13"/>
                      <a:pt x="9" y="19"/>
                      <a:pt x="8" y="25"/>
                    </a:cubicBezTo>
                    <a:cubicBezTo>
                      <a:pt x="7" y="31"/>
                      <a:pt x="5" y="37"/>
                      <a:pt x="4" y="41"/>
                    </a:cubicBezTo>
                    <a:cubicBezTo>
                      <a:pt x="3" y="45"/>
                      <a:pt x="2" y="48"/>
                      <a:pt x="2" y="48"/>
                    </a:cubicBezTo>
                    <a:cubicBezTo>
                      <a:pt x="2" y="49"/>
                      <a:pt x="1" y="49"/>
                      <a:pt x="1" y="49"/>
                    </a:cubicBezTo>
                    <a:cubicBezTo>
                      <a:pt x="0" y="49"/>
                      <a:pt x="0" y="48"/>
                      <a:pt x="0" y="48"/>
                    </a:cubicBezTo>
                    <a:cubicBezTo>
                      <a:pt x="0" y="48"/>
                      <a:pt x="0" y="45"/>
                      <a:pt x="1" y="40"/>
                    </a:cubicBezTo>
                    <a:cubicBezTo>
                      <a:pt x="2" y="36"/>
                      <a:pt x="3" y="30"/>
                      <a:pt x="5" y="24"/>
                    </a:cubicBezTo>
                    <a:cubicBezTo>
                      <a:pt x="6" y="18"/>
                      <a:pt x="7" y="12"/>
                      <a:pt x="9" y="8"/>
                    </a:cubicBezTo>
                    <a:cubicBezTo>
                      <a:pt x="10" y="4"/>
                      <a:pt x="11" y="1"/>
                      <a:pt x="11" y="1"/>
                    </a:cubicBezTo>
                    <a:cubicBezTo>
                      <a:pt x="11" y="0"/>
                      <a:pt x="12" y="0"/>
                      <a:pt x="12" y="0"/>
                    </a:cubicBezTo>
                    <a:cubicBezTo>
                      <a:pt x="13" y="0"/>
                      <a:pt x="13" y="1"/>
                      <a:pt x="13"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8" name="ïŝļide"/>
              <p:cNvSpPr/>
              <p:nvPr/>
            </p:nvSpPr>
            <p:spPr bwMode="auto">
              <a:xfrm>
                <a:off x="15053480" y="-1671877"/>
                <a:ext cx="23813" cy="14288"/>
              </a:xfrm>
              <a:custGeom>
                <a:avLst/>
                <a:gdLst>
                  <a:gd name="T0" fmla="*/ 6 w 7"/>
                  <a:gd name="T1" fmla="*/ 4 h 4"/>
                  <a:gd name="T2" fmla="*/ 5 w 7"/>
                  <a:gd name="T3" fmla="*/ 4 h 4"/>
                  <a:gd name="T4" fmla="*/ 3 w 7"/>
                  <a:gd name="T5" fmla="*/ 4 h 4"/>
                  <a:gd name="T6" fmla="*/ 1 w 7"/>
                  <a:gd name="T7" fmla="*/ 3 h 4"/>
                  <a:gd name="T8" fmla="*/ 0 w 7"/>
                  <a:gd name="T9" fmla="*/ 2 h 4"/>
                  <a:gd name="T10" fmla="*/ 1 w 7"/>
                  <a:gd name="T11" fmla="*/ 0 h 4"/>
                  <a:gd name="T12" fmla="*/ 2 w 7"/>
                  <a:gd name="T13" fmla="*/ 0 h 4"/>
                  <a:gd name="T14" fmla="*/ 2 w 7"/>
                  <a:gd name="T15" fmla="*/ 0 h 4"/>
                  <a:gd name="T16" fmla="*/ 4 w 7"/>
                  <a:gd name="T17" fmla="*/ 0 h 4"/>
                  <a:gd name="T18" fmla="*/ 6 w 7"/>
                  <a:gd name="T19" fmla="*/ 2 h 4"/>
                  <a:gd name="T20" fmla="*/ 6 w 7"/>
                  <a:gd name="T21" fmla="*/ 2 h 4"/>
                  <a:gd name="T22" fmla="*/ 6 w 7"/>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4">
                    <a:moveTo>
                      <a:pt x="6" y="4"/>
                    </a:moveTo>
                    <a:cubicBezTo>
                      <a:pt x="6" y="4"/>
                      <a:pt x="5" y="4"/>
                      <a:pt x="5" y="4"/>
                    </a:cubicBezTo>
                    <a:cubicBezTo>
                      <a:pt x="4" y="4"/>
                      <a:pt x="3" y="4"/>
                      <a:pt x="3" y="4"/>
                    </a:cubicBezTo>
                    <a:cubicBezTo>
                      <a:pt x="2" y="3"/>
                      <a:pt x="1" y="3"/>
                      <a:pt x="1" y="3"/>
                    </a:cubicBezTo>
                    <a:cubicBezTo>
                      <a:pt x="1" y="2"/>
                      <a:pt x="0" y="2"/>
                      <a:pt x="0" y="2"/>
                    </a:cubicBezTo>
                    <a:cubicBezTo>
                      <a:pt x="0" y="1"/>
                      <a:pt x="0" y="0"/>
                      <a:pt x="1" y="0"/>
                    </a:cubicBezTo>
                    <a:cubicBezTo>
                      <a:pt x="2" y="0"/>
                      <a:pt x="2" y="0"/>
                      <a:pt x="2" y="0"/>
                    </a:cubicBezTo>
                    <a:cubicBezTo>
                      <a:pt x="2" y="0"/>
                      <a:pt x="2" y="0"/>
                      <a:pt x="2" y="0"/>
                    </a:cubicBezTo>
                    <a:cubicBezTo>
                      <a:pt x="3" y="0"/>
                      <a:pt x="4" y="0"/>
                      <a:pt x="4" y="0"/>
                    </a:cubicBezTo>
                    <a:cubicBezTo>
                      <a:pt x="5" y="1"/>
                      <a:pt x="6" y="1"/>
                      <a:pt x="6" y="2"/>
                    </a:cubicBezTo>
                    <a:cubicBezTo>
                      <a:pt x="6" y="2"/>
                      <a:pt x="6" y="2"/>
                      <a:pt x="6" y="2"/>
                    </a:cubicBezTo>
                    <a:cubicBezTo>
                      <a:pt x="7" y="3"/>
                      <a:pt x="7" y="4"/>
                      <a:pt x="6"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9" name="ísliḓê"/>
              <p:cNvSpPr/>
              <p:nvPr/>
            </p:nvSpPr>
            <p:spPr bwMode="auto">
              <a:xfrm>
                <a:off x="15047130" y="-1651239"/>
                <a:ext cx="23813" cy="17463"/>
              </a:xfrm>
              <a:custGeom>
                <a:avLst/>
                <a:gdLst>
                  <a:gd name="T0" fmla="*/ 6 w 7"/>
                  <a:gd name="T1" fmla="*/ 5 h 5"/>
                  <a:gd name="T2" fmla="*/ 5 w 7"/>
                  <a:gd name="T3" fmla="*/ 5 h 5"/>
                  <a:gd name="T4" fmla="*/ 3 w 7"/>
                  <a:gd name="T5" fmla="*/ 4 h 5"/>
                  <a:gd name="T6" fmla="*/ 1 w 7"/>
                  <a:gd name="T7" fmla="*/ 3 h 5"/>
                  <a:gd name="T8" fmla="*/ 0 w 7"/>
                  <a:gd name="T9" fmla="*/ 3 h 5"/>
                  <a:gd name="T10" fmla="*/ 0 w 7"/>
                  <a:gd name="T11" fmla="*/ 1 h 5"/>
                  <a:gd name="T12" fmla="*/ 1 w 7"/>
                  <a:gd name="T13" fmla="*/ 1 h 5"/>
                  <a:gd name="T14" fmla="*/ 2 w 7"/>
                  <a:gd name="T15" fmla="*/ 1 h 5"/>
                  <a:gd name="T16" fmla="*/ 4 w 7"/>
                  <a:gd name="T17" fmla="*/ 1 h 5"/>
                  <a:gd name="T18" fmla="*/ 6 w 7"/>
                  <a:gd name="T19" fmla="*/ 2 h 5"/>
                  <a:gd name="T20" fmla="*/ 6 w 7"/>
                  <a:gd name="T21" fmla="*/ 3 h 5"/>
                  <a:gd name="T22" fmla="*/ 6 w 7"/>
                  <a:gd name="T23" fmla="*/ 4 h 5"/>
                  <a:gd name="T24" fmla="*/ 6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5"/>
                    </a:moveTo>
                    <a:cubicBezTo>
                      <a:pt x="6" y="5"/>
                      <a:pt x="5" y="5"/>
                      <a:pt x="5" y="5"/>
                    </a:cubicBezTo>
                    <a:cubicBezTo>
                      <a:pt x="4" y="5"/>
                      <a:pt x="3" y="5"/>
                      <a:pt x="3" y="4"/>
                    </a:cubicBezTo>
                    <a:cubicBezTo>
                      <a:pt x="2" y="4"/>
                      <a:pt x="1" y="4"/>
                      <a:pt x="1" y="3"/>
                    </a:cubicBezTo>
                    <a:cubicBezTo>
                      <a:pt x="0" y="3"/>
                      <a:pt x="0" y="3"/>
                      <a:pt x="0" y="3"/>
                    </a:cubicBezTo>
                    <a:cubicBezTo>
                      <a:pt x="0" y="2"/>
                      <a:pt x="0" y="1"/>
                      <a:pt x="0" y="1"/>
                    </a:cubicBezTo>
                    <a:cubicBezTo>
                      <a:pt x="1" y="1"/>
                      <a:pt x="1" y="1"/>
                      <a:pt x="1" y="1"/>
                    </a:cubicBezTo>
                    <a:cubicBezTo>
                      <a:pt x="1" y="1"/>
                      <a:pt x="1" y="0"/>
                      <a:pt x="2" y="1"/>
                    </a:cubicBezTo>
                    <a:cubicBezTo>
                      <a:pt x="3" y="1"/>
                      <a:pt x="3" y="1"/>
                      <a:pt x="4" y="1"/>
                    </a:cubicBezTo>
                    <a:cubicBezTo>
                      <a:pt x="5" y="1"/>
                      <a:pt x="5" y="2"/>
                      <a:pt x="6" y="2"/>
                    </a:cubicBezTo>
                    <a:cubicBezTo>
                      <a:pt x="6" y="2"/>
                      <a:pt x="6" y="3"/>
                      <a:pt x="6" y="3"/>
                    </a:cubicBezTo>
                    <a:cubicBezTo>
                      <a:pt x="7" y="3"/>
                      <a:pt x="7" y="4"/>
                      <a:pt x="6"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0" name="ïṡļidè"/>
              <p:cNvSpPr/>
              <p:nvPr/>
            </p:nvSpPr>
            <p:spPr bwMode="auto">
              <a:xfrm>
                <a:off x="15036018" y="-1622664"/>
                <a:ext cx="23813" cy="14288"/>
              </a:xfrm>
              <a:custGeom>
                <a:avLst/>
                <a:gdLst>
                  <a:gd name="T0" fmla="*/ 6 w 7"/>
                  <a:gd name="T1" fmla="*/ 4 h 4"/>
                  <a:gd name="T2" fmla="*/ 5 w 7"/>
                  <a:gd name="T3" fmla="*/ 4 h 4"/>
                  <a:gd name="T4" fmla="*/ 3 w 7"/>
                  <a:gd name="T5" fmla="*/ 4 h 4"/>
                  <a:gd name="T6" fmla="*/ 1 w 7"/>
                  <a:gd name="T7" fmla="*/ 3 h 4"/>
                  <a:gd name="T8" fmla="*/ 1 w 7"/>
                  <a:gd name="T9" fmla="*/ 2 h 4"/>
                  <a:gd name="T10" fmla="*/ 1 w 7"/>
                  <a:gd name="T11" fmla="*/ 0 h 4"/>
                  <a:gd name="T12" fmla="*/ 2 w 7"/>
                  <a:gd name="T13" fmla="*/ 0 h 4"/>
                  <a:gd name="T14" fmla="*/ 3 w 7"/>
                  <a:gd name="T15" fmla="*/ 0 h 4"/>
                  <a:gd name="T16" fmla="*/ 5 w 7"/>
                  <a:gd name="T17" fmla="*/ 0 h 4"/>
                  <a:gd name="T18" fmla="*/ 6 w 7"/>
                  <a:gd name="T19" fmla="*/ 1 h 4"/>
                  <a:gd name="T20" fmla="*/ 7 w 7"/>
                  <a:gd name="T21" fmla="*/ 2 h 4"/>
                  <a:gd name="T22" fmla="*/ 7 w 7"/>
                  <a:gd name="T23" fmla="*/ 4 h 4"/>
                  <a:gd name="T24" fmla="*/ 6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4"/>
                    </a:moveTo>
                    <a:cubicBezTo>
                      <a:pt x="6" y="4"/>
                      <a:pt x="6" y="4"/>
                      <a:pt x="5" y="4"/>
                    </a:cubicBezTo>
                    <a:cubicBezTo>
                      <a:pt x="4" y="4"/>
                      <a:pt x="4" y="4"/>
                      <a:pt x="3" y="4"/>
                    </a:cubicBezTo>
                    <a:cubicBezTo>
                      <a:pt x="2" y="3"/>
                      <a:pt x="2" y="3"/>
                      <a:pt x="1" y="3"/>
                    </a:cubicBezTo>
                    <a:cubicBezTo>
                      <a:pt x="1" y="2"/>
                      <a:pt x="1" y="2"/>
                      <a:pt x="1" y="2"/>
                    </a:cubicBezTo>
                    <a:cubicBezTo>
                      <a:pt x="0" y="1"/>
                      <a:pt x="0" y="0"/>
                      <a:pt x="1" y="0"/>
                    </a:cubicBezTo>
                    <a:cubicBezTo>
                      <a:pt x="2" y="0"/>
                      <a:pt x="2" y="0"/>
                      <a:pt x="2" y="0"/>
                    </a:cubicBezTo>
                    <a:cubicBezTo>
                      <a:pt x="2" y="0"/>
                      <a:pt x="2" y="0"/>
                      <a:pt x="3" y="0"/>
                    </a:cubicBezTo>
                    <a:cubicBezTo>
                      <a:pt x="3" y="0"/>
                      <a:pt x="4" y="0"/>
                      <a:pt x="5" y="0"/>
                    </a:cubicBezTo>
                    <a:cubicBezTo>
                      <a:pt x="5" y="1"/>
                      <a:pt x="6" y="1"/>
                      <a:pt x="6" y="1"/>
                    </a:cubicBezTo>
                    <a:cubicBezTo>
                      <a:pt x="7" y="2"/>
                      <a:pt x="7" y="2"/>
                      <a:pt x="7" y="2"/>
                    </a:cubicBezTo>
                    <a:cubicBezTo>
                      <a:pt x="7" y="3"/>
                      <a:pt x="7" y="4"/>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1" name="ïśļiḋê"/>
              <p:cNvSpPr/>
              <p:nvPr/>
            </p:nvSpPr>
            <p:spPr bwMode="auto">
              <a:xfrm>
                <a:off x="16183780" y="-2076689"/>
                <a:ext cx="49213" cy="23813"/>
              </a:xfrm>
              <a:custGeom>
                <a:avLst/>
                <a:gdLst>
                  <a:gd name="T0" fmla="*/ 2 w 14"/>
                  <a:gd name="T1" fmla="*/ 0 h 7"/>
                  <a:gd name="T2" fmla="*/ 4 w 14"/>
                  <a:gd name="T3" fmla="*/ 0 h 7"/>
                  <a:gd name="T4" fmla="*/ 8 w 14"/>
                  <a:gd name="T5" fmla="*/ 2 h 7"/>
                  <a:gd name="T6" fmla="*/ 12 w 14"/>
                  <a:gd name="T7" fmla="*/ 3 h 7"/>
                  <a:gd name="T8" fmla="*/ 14 w 14"/>
                  <a:gd name="T9" fmla="*/ 5 h 7"/>
                  <a:gd name="T10" fmla="*/ 14 w 14"/>
                  <a:gd name="T11" fmla="*/ 6 h 7"/>
                  <a:gd name="T12" fmla="*/ 13 w 14"/>
                  <a:gd name="T13" fmla="*/ 7 h 7"/>
                  <a:gd name="T14" fmla="*/ 11 w 14"/>
                  <a:gd name="T15" fmla="*/ 6 h 7"/>
                  <a:gd name="T16" fmla="*/ 7 w 14"/>
                  <a:gd name="T17" fmla="*/ 5 h 7"/>
                  <a:gd name="T18" fmla="*/ 3 w 14"/>
                  <a:gd name="T19" fmla="*/ 3 h 7"/>
                  <a:gd name="T20" fmla="*/ 1 w 14"/>
                  <a:gd name="T21" fmla="*/ 2 h 7"/>
                  <a:gd name="T22" fmla="*/ 1 w 14"/>
                  <a:gd name="T23" fmla="*/ 0 h 7"/>
                  <a:gd name="T24" fmla="*/ 2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2" y="0"/>
                    </a:moveTo>
                    <a:cubicBezTo>
                      <a:pt x="2" y="0"/>
                      <a:pt x="2" y="0"/>
                      <a:pt x="4" y="0"/>
                    </a:cubicBezTo>
                    <a:cubicBezTo>
                      <a:pt x="5" y="1"/>
                      <a:pt x="6" y="1"/>
                      <a:pt x="8" y="2"/>
                    </a:cubicBezTo>
                    <a:cubicBezTo>
                      <a:pt x="9" y="2"/>
                      <a:pt x="11" y="3"/>
                      <a:pt x="12" y="3"/>
                    </a:cubicBezTo>
                    <a:cubicBezTo>
                      <a:pt x="13" y="4"/>
                      <a:pt x="14" y="5"/>
                      <a:pt x="14" y="5"/>
                    </a:cubicBezTo>
                    <a:cubicBezTo>
                      <a:pt x="14" y="5"/>
                      <a:pt x="14" y="6"/>
                      <a:pt x="14" y="6"/>
                    </a:cubicBezTo>
                    <a:cubicBezTo>
                      <a:pt x="14" y="7"/>
                      <a:pt x="13" y="7"/>
                      <a:pt x="13" y="7"/>
                    </a:cubicBezTo>
                    <a:cubicBezTo>
                      <a:pt x="13" y="7"/>
                      <a:pt x="12" y="7"/>
                      <a:pt x="11" y="6"/>
                    </a:cubicBezTo>
                    <a:cubicBezTo>
                      <a:pt x="10" y="6"/>
                      <a:pt x="8" y="6"/>
                      <a:pt x="7" y="5"/>
                    </a:cubicBezTo>
                    <a:cubicBezTo>
                      <a:pt x="5" y="4"/>
                      <a:pt x="4" y="4"/>
                      <a:pt x="3" y="3"/>
                    </a:cubicBezTo>
                    <a:cubicBezTo>
                      <a:pt x="2" y="3"/>
                      <a:pt x="1" y="2"/>
                      <a:pt x="1" y="2"/>
                    </a:cubicBezTo>
                    <a:cubicBezTo>
                      <a:pt x="0" y="2"/>
                      <a:pt x="0" y="1"/>
                      <a:pt x="1" y="0"/>
                    </a:cubicBezTo>
                    <a:lnTo>
                      <a:pt x="2" y="0"/>
                    </a:ln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2" name="îṡ1iďê"/>
              <p:cNvSpPr/>
              <p:nvPr/>
            </p:nvSpPr>
            <p:spPr bwMode="auto">
              <a:xfrm>
                <a:off x="16183780" y="-2052877"/>
                <a:ext cx="55563" cy="25400"/>
              </a:xfrm>
              <a:custGeom>
                <a:avLst/>
                <a:gdLst>
                  <a:gd name="T0" fmla="*/ 1 w 16"/>
                  <a:gd name="T1" fmla="*/ 0 h 7"/>
                  <a:gd name="T2" fmla="*/ 3 w 16"/>
                  <a:gd name="T3" fmla="*/ 1 h 7"/>
                  <a:gd name="T4" fmla="*/ 9 w 16"/>
                  <a:gd name="T5" fmla="*/ 2 h 7"/>
                  <a:gd name="T6" fmla="*/ 13 w 16"/>
                  <a:gd name="T7" fmla="*/ 4 h 7"/>
                  <a:gd name="T8" fmla="*/ 16 w 16"/>
                  <a:gd name="T9" fmla="*/ 5 h 7"/>
                  <a:gd name="T10" fmla="*/ 16 w 16"/>
                  <a:gd name="T11" fmla="*/ 7 h 7"/>
                  <a:gd name="T12" fmla="*/ 15 w 16"/>
                  <a:gd name="T13" fmla="*/ 7 h 7"/>
                  <a:gd name="T14" fmla="*/ 12 w 16"/>
                  <a:gd name="T15" fmla="*/ 7 h 7"/>
                  <a:gd name="T16" fmla="*/ 7 w 16"/>
                  <a:gd name="T17" fmla="*/ 6 h 7"/>
                  <a:gd name="T18" fmla="*/ 2 w 16"/>
                  <a:gd name="T19" fmla="*/ 4 h 7"/>
                  <a:gd name="T20" fmla="*/ 0 w 16"/>
                  <a:gd name="T21" fmla="*/ 2 h 7"/>
                  <a:gd name="T22" fmla="*/ 0 w 16"/>
                  <a:gd name="T23" fmla="*/ 1 h 7"/>
                  <a:gd name="T24" fmla="*/ 1 w 16"/>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7">
                    <a:moveTo>
                      <a:pt x="1" y="0"/>
                    </a:moveTo>
                    <a:cubicBezTo>
                      <a:pt x="1" y="0"/>
                      <a:pt x="2" y="0"/>
                      <a:pt x="3" y="1"/>
                    </a:cubicBezTo>
                    <a:cubicBezTo>
                      <a:pt x="5" y="1"/>
                      <a:pt x="7" y="1"/>
                      <a:pt x="9" y="2"/>
                    </a:cubicBezTo>
                    <a:cubicBezTo>
                      <a:pt x="10" y="3"/>
                      <a:pt x="12" y="3"/>
                      <a:pt x="13" y="4"/>
                    </a:cubicBezTo>
                    <a:cubicBezTo>
                      <a:pt x="15" y="5"/>
                      <a:pt x="16" y="5"/>
                      <a:pt x="16" y="5"/>
                    </a:cubicBezTo>
                    <a:cubicBezTo>
                      <a:pt x="16" y="6"/>
                      <a:pt x="16" y="6"/>
                      <a:pt x="16" y="7"/>
                    </a:cubicBezTo>
                    <a:cubicBezTo>
                      <a:pt x="16" y="7"/>
                      <a:pt x="15" y="7"/>
                      <a:pt x="15" y="7"/>
                    </a:cubicBezTo>
                    <a:cubicBezTo>
                      <a:pt x="15" y="7"/>
                      <a:pt x="14" y="7"/>
                      <a:pt x="12" y="7"/>
                    </a:cubicBezTo>
                    <a:cubicBezTo>
                      <a:pt x="11" y="7"/>
                      <a:pt x="9" y="6"/>
                      <a:pt x="7" y="6"/>
                    </a:cubicBezTo>
                    <a:cubicBezTo>
                      <a:pt x="6" y="5"/>
                      <a:pt x="4" y="4"/>
                      <a:pt x="2" y="4"/>
                    </a:cubicBezTo>
                    <a:cubicBezTo>
                      <a:pt x="1" y="3"/>
                      <a:pt x="0" y="2"/>
                      <a:pt x="0" y="2"/>
                    </a:cubicBezTo>
                    <a:cubicBezTo>
                      <a:pt x="0" y="2"/>
                      <a:pt x="0" y="1"/>
                      <a:pt x="0" y="1"/>
                    </a:cubicBezTo>
                    <a:cubicBezTo>
                      <a:pt x="0" y="0"/>
                      <a:pt x="1" y="0"/>
                      <a:pt x="1" y="0"/>
                    </a:cubicBez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grpSp>
          <p:nvGrpSpPr>
            <p:cNvPr id="204" name="组合 203"/>
            <p:cNvGrpSpPr/>
            <p:nvPr/>
          </p:nvGrpSpPr>
          <p:grpSpPr>
            <a:xfrm>
              <a:off x="8481675" y="573602"/>
              <a:ext cx="1838095" cy="937458"/>
              <a:chOff x="-6809652" y="205849"/>
              <a:chExt cx="6235242" cy="3180072"/>
            </a:xfrm>
          </p:grpSpPr>
          <p:sp>
            <p:nvSpPr>
              <p:cNvPr id="205" name="îşḻíďé"/>
              <p:cNvSpPr/>
              <p:nvPr/>
            </p:nvSpPr>
            <p:spPr bwMode="auto">
              <a:xfrm>
                <a:off x="-6559858" y="210651"/>
                <a:ext cx="5985448" cy="3175270"/>
              </a:xfrm>
              <a:custGeom>
                <a:avLst/>
                <a:gdLst>
                  <a:gd name="T0" fmla="*/ 862 w 1627"/>
                  <a:gd name="T1" fmla="*/ 820 h 864"/>
                  <a:gd name="T2" fmla="*/ 893 w 1627"/>
                  <a:gd name="T3" fmla="*/ 819 h 864"/>
                  <a:gd name="T4" fmla="*/ 950 w 1627"/>
                  <a:gd name="T5" fmla="*/ 860 h 864"/>
                  <a:gd name="T6" fmla="*/ 892 w 1627"/>
                  <a:gd name="T7" fmla="*/ 864 h 864"/>
                  <a:gd name="T8" fmla="*/ 776 w 1627"/>
                  <a:gd name="T9" fmla="*/ 862 h 864"/>
                  <a:gd name="T10" fmla="*/ 696 w 1627"/>
                  <a:gd name="T11" fmla="*/ 811 h 864"/>
                  <a:gd name="T12" fmla="*/ 776 w 1627"/>
                  <a:gd name="T13" fmla="*/ 862 h 864"/>
                  <a:gd name="T14" fmla="*/ 1026 w 1627"/>
                  <a:gd name="T15" fmla="*/ 802 h 864"/>
                  <a:gd name="T16" fmla="*/ 1120 w 1627"/>
                  <a:gd name="T17" fmla="*/ 822 h 864"/>
                  <a:gd name="T18" fmla="*/ 605 w 1627"/>
                  <a:gd name="T19" fmla="*/ 840 h 864"/>
                  <a:gd name="T20" fmla="*/ 534 w 1627"/>
                  <a:gd name="T21" fmla="*/ 776 h 864"/>
                  <a:gd name="T22" fmla="*/ 605 w 1627"/>
                  <a:gd name="T23" fmla="*/ 840 h 864"/>
                  <a:gd name="T24" fmla="*/ 1183 w 1627"/>
                  <a:gd name="T25" fmla="*/ 750 h 864"/>
                  <a:gd name="T26" fmla="*/ 1278 w 1627"/>
                  <a:gd name="T27" fmla="*/ 751 h 864"/>
                  <a:gd name="T28" fmla="*/ 403 w 1627"/>
                  <a:gd name="T29" fmla="*/ 774 h 864"/>
                  <a:gd name="T30" fmla="*/ 381 w 1627"/>
                  <a:gd name="T31" fmla="*/ 714 h 864"/>
                  <a:gd name="T32" fmla="*/ 403 w 1627"/>
                  <a:gd name="T33" fmla="*/ 774 h 864"/>
                  <a:gd name="T34" fmla="*/ 216 w 1627"/>
                  <a:gd name="T35" fmla="*/ 656 h 864"/>
                  <a:gd name="T36" fmla="*/ 310 w 1627"/>
                  <a:gd name="T37" fmla="*/ 672 h 864"/>
                  <a:gd name="T38" fmla="*/ 1351 w 1627"/>
                  <a:gd name="T39" fmla="*/ 704 h 864"/>
                  <a:gd name="T40" fmla="*/ 1390 w 1627"/>
                  <a:gd name="T41" fmla="*/ 617 h 864"/>
                  <a:gd name="T42" fmla="*/ 1351 w 1627"/>
                  <a:gd name="T43" fmla="*/ 704 h 864"/>
                  <a:gd name="T44" fmla="*/ 98 w 1627"/>
                  <a:gd name="T45" fmla="*/ 527 h 864"/>
                  <a:gd name="T46" fmla="*/ 185 w 1627"/>
                  <a:gd name="T47" fmla="*/ 566 h 864"/>
                  <a:gd name="T48" fmla="*/ 1481 w 1627"/>
                  <a:gd name="T49" fmla="*/ 588 h 864"/>
                  <a:gd name="T50" fmla="*/ 1501 w 1627"/>
                  <a:gd name="T51" fmla="*/ 495 h 864"/>
                  <a:gd name="T52" fmla="*/ 1481 w 1627"/>
                  <a:gd name="T53" fmla="*/ 588 h 864"/>
                  <a:gd name="T54" fmla="*/ 19 w 1627"/>
                  <a:gd name="T55" fmla="*/ 370 h 864"/>
                  <a:gd name="T56" fmla="*/ 92 w 1627"/>
                  <a:gd name="T57" fmla="*/ 432 h 864"/>
                  <a:gd name="T58" fmla="*/ 1585 w 1627"/>
                  <a:gd name="T59" fmla="*/ 449 h 864"/>
                  <a:gd name="T60" fmla="*/ 1587 w 1627"/>
                  <a:gd name="T61" fmla="*/ 354 h 864"/>
                  <a:gd name="T62" fmla="*/ 1585 w 1627"/>
                  <a:gd name="T63" fmla="*/ 449 h 864"/>
                  <a:gd name="T64" fmla="*/ 0 w 1627"/>
                  <a:gd name="T65" fmla="*/ 247 h 864"/>
                  <a:gd name="T66" fmla="*/ 48 w 1627"/>
                  <a:gd name="T67" fmla="*/ 200 h 864"/>
                  <a:gd name="T68" fmla="*/ 46 w 1627"/>
                  <a:gd name="T69" fmla="*/ 279 h 864"/>
                  <a:gd name="T70" fmla="*/ 475 w 1627"/>
                  <a:gd name="T71" fmla="*/ 266 h 864"/>
                  <a:gd name="T72" fmla="*/ 491 w 1627"/>
                  <a:gd name="T73" fmla="*/ 173 h 864"/>
                  <a:gd name="T74" fmla="*/ 475 w 1627"/>
                  <a:gd name="T75" fmla="*/ 266 h 864"/>
                  <a:gd name="T76" fmla="*/ 340 w 1627"/>
                  <a:gd name="T77" fmla="*/ 86 h 864"/>
                  <a:gd name="T78" fmla="*/ 434 w 1627"/>
                  <a:gd name="T79" fmla="*/ 102 h 864"/>
                  <a:gd name="T80" fmla="*/ 74 w 1627"/>
                  <a:gd name="T81" fmla="*/ 128 h 864"/>
                  <a:gd name="T82" fmla="*/ 99 w 1627"/>
                  <a:gd name="T83" fmla="*/ 37 h 864"/>
                  <a:gd name="T84" fmla="*/ 74 w 1627"/>
                  <a:gd name="T85" fmla="*/ 128 h 864"/>
                  <a:gd name="T86" fmla="*/ 193 w 1627"/>
                  <a:gd name="T87" fmla="*/ 47 h 864"/>
                  <a:gd name="T88" fmla="*/ 280 w 1627"/>
                  <a:gd name="T89" fmla="*/ 12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7" h="864">
                    <a:moveTo>
                      <a:pt x="862" y="864"/>
                    </a:moveTo>
                    <a:cubicBezTo>
                      <a:pt x="862" y="820"/>
                      <a:pt x="862" y="820"/>
                      <a:pt x="862" y="820"/>
                    </a:cubicBezTo>
                    <a:cubicBezTo>
                      <a:pt x="872" y="820"/>
                      <a:pt x="881" y="820"/>
                      <a:pt x="891" y="819"/>
                    </a:cubicBezTo>
                    <a:cubicBezTo>
                      <a:pt x="893" y="819"/>
                      <a:pt x="893" y="819"/>
                      <a:pt x="893" y="819"/>
                    </a:cubicBezTo>
                    <a:cubicBezTo>
                      <a:pt x="909" y="819"/>
                      <a:pt x="926" y="818"/>
                      <a:pt x="945" y="816"/>
                    </a:cubicBezTo>
                    <a:cubicBezTo>
                      <a:pt x="950" y="860"/>
                      <a:pt x="950" y="860"/>
                      <a:pt x="950" y="860"/>
                    </a:cubicBezTo>
                    <a:cubicBezTo>
                      <a:pt x="930" y="862"/>
                      <a:pt x="911" y="863"/>
                      <a:pt x="894" y="864"/>
                    </a:cubicBezTo>
                    <a:cubicBezTo>
                      <a:pt x="892" y="864"/>
                      <a:pt x="892" y="864"/>
                      <a:pt x="892" y="864"/>
                    </a:cubicBezTo>
                    <a:cubicBezTo>
                      <a:pt x="882" y="864"/>
                      <a:pt x="872" y="864"/>
                      <a:pt x="862" y="864"/>
                    </a:cubicBezTo>
                    <a:close/>
                    <a:moveTo>
                      <a:pt x="776" y="862"/>
                    </a:moveTo>
                    <a:cubicBezTo>
                      <a:pt x="747" y="861"/>
                      <a:pt x="718" y="858"/>
                      <a:pt x="690" y="854"/>
                    </a:cubicBezTo>
                    <a:cubicBezTo>
                      <a:pt x="696" y="811"/>
                      <a:pt x="696" y="811"/>
                      <a:pt x="696" y="811"/>
                    </a:cubicBezTo>
                    <a:cubicBezTo>
                      <a:pt x="723" y="814"/>
                      <a:pt x="751" y="817"/>
                      <a:pt x="779" y="818"/>
                    </a:cubicBezTo>
                    <a:lnTo>
                      <a:pt x="776" y="862"/>
                    </a:lnTo>
                    <a:close/>
                    <a:moveTo>
                      <a:pt x="1036" y="845"/>
                    </a:moveTo>
                    <a:cubicBezTo>
                      <a:pt x="1026" y="802"/>
                      <a:pt x="1026" y="802"/>
                      <a:pt x="1026" y="802"/>
                    </a:cubicBezTo>
                    <a:cubicBezTo>
                      <a:pt x="1053" y="796"/>
                      <a:pt x="1080" y="789"/>
                      <a:pt x="1106" y="780"/>
                    </a:cubicBezTo>
                    <a:cubicBezTo>
                      <a:pt x="1120" y="822"/>
                      <a:pt x="1120" y="822"/>
                      <a:pt x="1120" y="822"/>
                    </a:cubicBezTo>
                    <a:cubicBezTo>
                      <a:pt x="1092" y="831"/>
                      <a:pt x="1064" y="839"/>
                      <a:pt x="1036" y="845"/>
                    </a:cubicBezTo>
                    <a:close/>
                    <a:moveTo>
                      <a:pt x="605" y="840"/>
                    </a:moveTo>
                    <a:cubicBezTo>
                      <a:pt x="576" y="834"/>
                      <a:pt x="548" y="827"/>
                      <a:pt x="521" y="819"/>
                    </a:cubicBezTo>
                    <a:cubicBezTo>
                      <a:pt x="534" y="776"/>
                      <a:pt x="534" y="776"/>
                      <a:pt x="534" y="776"/>
                    </a:cubicBezTo>
                    <a:cubicBezTo>
                      <a:pt x="560" y="784"/>
                      <a:pt x="587" y="791"/>
                      <a:pt x="614" y="797"/>
                    </a:cubicBezTo>
                    <a:lnTo>
                      <a:pt x="605" y="840"/>
                    </a:lnTo>
                    <a:close/>
                    <a:moveTo>
                      <a:pt x="1201" y="791"/>
                    </a:moveTo>
                    <a:cubicBezTo>
                      <a:pt x="1183" y="750"/>
                      <a:pt x="1183" y="750"/>
                      <a:pt x="1183" y="750"/>
                    </a:cubicBezTo>
                    <a:cubicBezTo>
                      <a:pt x="1208" y="739"/>
                      <a:pt x="1233" y="727"/>
                      <a:pt x="1256" y="713"/>
                    </a:cubicBezTo>
                    <a:cubicBezTo>
                      <a:pt x="1278" y="751"/>
                      <a:pt x="1278" y="751"/>
                      <a:pt x="1278" y="751"/>
                    </a:cubicBezTo>
                    <a:cubicBezTo>
                      <a:pt x="1253" y="766"/>
                      <a:pt x="1227" y="779"/>
                      <a:pt x="1201" y="791"/>
                    </a:cubicBezTo>
                    <a:close/>
                    <a:moveTo>
                      <a:pt x="403" y="774"/>
                    </a:moveTo>
                    <a:cubicBezTo>
                      <a:pt x="376" y="763"/>
                      <a:pt x="386" y="767"/>
                      <a:pt x="360" y="753"/>
                    </a:cubicBezTo>
                    <a:cubicBezTo>
                      <a:pt x="381" y="714"/>
                      <a:pt x="381" y="714"/>
                      <a:pt x="381" y="714"/>
                    </a:cubicBezTo>
                    <a:cubicBezTo>
                      <a:pt x="405" y="727"/>
                      <a:pt x="394" y="723"/>
                      <a:pt x="420" y="733"/>
                    </a:cubicBezTo>
                    <a:lnTo>
                      <a:pt x="403" y="774"/>
                    </a:lnTo>
                    <a:close/>
                    <a:moveTo>
                      <a:pt x="286" y="709"/>
                    </a:moveTo>
                    <a:cubicBezTo>
                      <a:pt x="261" y="692"/>
                      <a:pt x="238" y="675"/>
                      <a:pt x="216" y="656"/>
                    </a:cubicBezTo>
                    <a:cubicBezTo>
                      <a:pt x="245" y="622"/>
                      <a:pt x="245" y="622"/>
                      <a:pt x="245" y="622"/>
                    </a:cubicBezTo>
                    <a:cubicBezTo>
                      <a:pt x="265" y="640"/>
                      <a:pt x="287" y="657"/>
                      <a:pt x="310" y="672"/>
                    </a:cubicBezTo>
                    <a:lnTo>
                      <a:pt x="286" y="709"/>
                    </a:lnTo>
                    <a:close/>
                    <a:moveTo>
                      <a:pt x="1351" y="704"/>
                    </a:moveTo>
                    <a:cubicBezTo>
                      <a:pt x="1325" y="668"/>
                      <a:pt x="1325" y="668"/>
                      <a:pt x="1325" y="668"/>
                    </a:cubicBezTo>
                    <a:cubicBezTo>
                      <a:pt x="1348" y="652"/>
                      <a:pt x="1369" y="635"/>
                      <a:pt x="1390" y="617"/>
                    </a:cubicBezTo>
                    <a:cubicBezTo>
                      <a:pt x="1419" y="649"/>
                      <a:pt x="1419" y="649"/>
                      <a:pt x="1419" y="649"/>
                    </a:cubicBezTo>
                    <a:cubicBezTo>
                      <a:pt x="1398" y="669"/>
                      <a:pt x="1375" y="687"/>
                      <a:pt x="1351" y="704"/>
                    </a:cubicBezTo>
                    <a:close/>
                    <a:moveTo>
                      <a:pt x="153" y="596"/>
                    </a:moveTo>
                    <a:cubicBezTo>
                      <a:pt x="133" y="574"/>
                      <a:pt x="114" y="551"/>
                      <a:pt x="98" y="527"/>
                    </a:cubicBezTo>
                    <a:cubicBezTo>
                      <a:pt x="134" y="502"/>
                      <a:pt x="134" y="502"/>
                      <a:pt x="134" y="502"/>
                    </a:cubicBezTo>
                    <a:cubicBezTo>
                      <a:pt x="149" y="524"/>
                      <a:pt x="167" y="545"/>
                      <a:pt x="185" y="566"/>
                    </a:cubicBezTo>
                    <a:lnTo>
                      <a:pt x="153" y="596"/>
                    </a:lnTo>
                    <a:close/>
                    <a:moveTo>
                      <a:pt x="1481" y="588"/>
                    </a:moveTo>
                    <a:cubicBezTo>
                      <a:pt x="1448" y="558"/>
                      <a:pt x="1448" y="558"/>
                      <a:pt x="1448" y="558"/>
                    </a:cubicBezTo>
                    <a:cubicBezTo>
                      <a:pt x="1466" y="538"/>
                      <a:pt x="1484" y="517"/>
                      <a:pt x="1501" y="495"/>
                    </a:cubicBezTo>
                    <a:cubicBezTo>
                      <a:pt x="1536" y="521"/>
                      <a:pt x="1536" y="521"/>
                      <a:pt x="1536" y="521"/>
                    </a:cubicBezTo>
                    <a:cubicBezTo>
                      <a:pt x="1519" y="544"/>
                      <a:pt x="1500" y="567"/>
                      <a:pt x="1481" y="588"/>
                    </a:cubicBezTo>
                    <a:close/>
                    <a:moveTo>
                      <a:pt x="52" y="452"/>
                    </a:moveTo>
                    <a:cubicBezTo>
                      <a:pt x="39" y="425"/>
                      <a:pt x="28" y="397"/>
                      <a:pt x="19" y="370"/>
                    </a:cubicBezTo>
                    <a:cubicBezTo>
                      <a:pt x="62" y="357"/>
                      <a:pt x="62" y="357"/>
                      <a:pt x="62" y="357"/>
                    </a:cubicBezTo>
                    <a:cubicBezTo>
                      <a:pt x="69" y="382"/>
                      <a:pt x="80" y="407"/>
                      <a:pt x="92" y="432"/>
                    </a:cubicBezTo>
                    <a:lnTo>
                      <a:pt x="52" y="452"/>
                    </a:lnTo>
                    <a:close/>
                    <a:moveTo>
                      <a:pt x="1585" y="449"/>
                    </a:moveTo>
                    <a:cubicBezTo>
                      <a:pt x="1547" y="426"/>
                      <a:pt x="1547" y="426"/>
                      <a:pt x="1547" y="426"/>
                    </a:cubicBezTo>
                    <a:cubicBezTo>
                      <a:pt x="1561" y="403"/>
                      <a:pt x="1574" y="379"/>
                      <a:pt x="1587" y="354"/>
                    </a:cubicBezTo>
                    <a:cubicBezTo>
                      <a:pt x="1627" y="373"/>
                      <a:pt x="1627" y="373"/>
                      <a:pt x="1627" y="373"/>
                    </a:cubicBezTo>
                    <a:cubicBezTo>
                      <a:pt x="1613" y="400"/>
                      <a:pt x="1599" y="425"/>
                      <a:pt x="1585" y="449"/>
                    </a:cubicBezTo>
                    <a:close/>
                    <a:moveTo>
                      <a:pt x="1" y="283"/>
                    </a:moveTo>
                    <a:cubicBezTo>
                      <a:pt x="0" y="271"/>
                      <a:pt x="0" y="259"/>
                      <a:pt x="0" y="247"/>
                    </a:cubicBezTo>
                    <a:cubicBezTo>
                      <a:pt x="0" y="229"/>
                      <a:pt x="1" y="210"/>
                      <a:pt x="4" y="192"/>
                    </a:cubicBezTo>
                    <a:cubicBezTo>
                      <a:pt x="48" y="200"/>
                      <a:pt x="48" y="200"/>
                      <a:pt x="48" y="200"/>
                    </a:cubicBezTo>
                    <a:cubicBezTo>
                      <a:pt x="45" y="215"/>
                      <a:pt x="44" y="231"/>
                      <a:pt x="44" y="247"/>
                    </a:cubicBezTo>
                    <a:cubicBezTo>
                      <a:pt x="44" y="258"/>
                      <a:pt x="45" y="268"/>
                      <a:pt x="46" y="279"/>
                    </a:cubicBezTo>
                    <a:lnTo>
                      <a:pt x="1" y="283"/>
                    </a:lnTo>
                    <a:close/>
                    <a:moveTo>
                      <a:pt x="475" y="266"/>
                    </a:moveTo>
                    <a:cubicBezTo>
                      <a:pt x="474" y="243"/>
                      <a:pt x="466" y="219"/>
                      <a:pt x="452" y="195"/>
                    </a:cubicBezTo>
                    <a:cubicBezTo>
                      <a:pt x="491" y="173"/>
                      <a:pt x="491" y="173"/>
                      <a:pt x="491" y="173"/>
                    </a:cubicBezTo>
                    <a:cubicBezTo>
                      <a:pt x="508" y="203"/>
                      <a:pt x="518" y="233"/>
                      <a:pt x="519" y="263"/>
                    </a:cubicBezTo>
                    <a:lnTo>
                      <a:pt x="475" y="266"/>
                    </a:lnTo>
                    <a:close/>
                    <a:moveTo>
                      <a:pt x="404" y="134"/>
                    </a:moveTo>
                    <a:cubicBezTo>
                      <a:pt x="385" y="116"/>
                      <a:pt x="363" y="100"/>
                      <a:pt x="340" y="86"/>
                    </a:cubicBezTo>
                    <a:cubicBezTo>
                      <a:pt x="363" y="48"/>
                      <a:pt x="363" y="48"/>
                      <a:pt x="363" y="48"/>
                    </a:cubicBezTo>
                    <a:cubicBezTo>
                      <a:pt x="389" y="63"/>
                      <a:pt x="413" y="81"/>
                      <a:pt x="434" y="102"/>
                    </a:cubicBezTo>
                    <a:lnTo>
                      <a:pt x="404" y="134"/>
                    </a:lnTo>
                    <a:close/>
                    <a:moveTo>
                      <a:pt x="74" y="128"/>
                    </a:moveTo>
                    <a:cubicBezTo>
                      <a:pt x="36" y="106"/>
                      <a:pt x="36" y="106"/>
                      <a:pt x="36" y="106"/>
                    </a:cubicBezTo>
                    <a:cubicBezTo>
                      <a:pt x="52" y="78"/>
                      <a:pt x="73" y="55"/>
                      <a:pt x="99" y="37"/>
                    </a:cubicBezTo>
                    <a:cubicBezTo>
                      <a:pt x="124" y="73"/>
                      <a:pt x="124" y="73"/>
                      <a:pt x="124" y="73"/>
                    </a:cubicBezTo>
                    <a:cubicBezTo>
                      <a:pt x="104" y="88"/>
                      <a:pt x="87" y="106"/>
                      <a:pt x="74" y="128"/>
                    </a:cubicBezTo>
                    <a:close/>
                    <a:moveTo>
                      <a:pt x="268" y="55"/>
                    </a:moveTo>
                    <a:cubicBezTo>
                      <a:pt x="241" y="47"/>
                      <a:pt x="216" y="45"/>
                      <a:pt x="193" y="47"/>
                    </a:cubicBezTo>
                    <a:cubicBezTo>
                      <a:pt x="188" y="3"/>
                      <a:pt x="188" y="3"/>
                      <a:pt x="188" y="3"/>
                    </a:cubicBezTo>
                    <a:cubicBezTo>
                      <a:pt x="216" y="0"/>
                      <a:pt x="248" y="3"/>
                      <a:pt x="280" y="12"/>
                    </a:cubicBezTo>
                    <a:lnTo>
                      <a:pt x="268" y="55"/>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6" name="î$liďê"/>
              <p:cNvSpPr/>
              <p:nvPr/>
            </p:nvSpPr>
            <p:spPr bwMode="auto">
              <a:xfrm>
                <a:off x="-5075507" y="1430800"/>
                <a:ext cx="331459" cy="273814"/>
              </a:xfrm>
              <a:custGeom>
                <a:avLst/>
                <a:gdLst>
                  <a:gd name="T0" fmla="*/ 45 w 91"/>
                  <a:gd name="T1" fmla="*/ 74 h 74"/>
                  <a:gd name="T2" fmla="*/ 0 w 91"/>
                  <a:gd name="T3" fmla="*/ 25 h 74"/>
                  <a:gd name="T4" fmla="*/ 37 w 91"/>
                  <a:gd name="T5" fmla="*/ 0 h 74"/>
                  <a:gd name="T6" fmla="*/ 46 w 91"/>
                  <a:gd name="T7" fmla="*/ 12 h 74"/>
                  <a:gd name="T8" fmla="*/ 54 w 91"/>
                  <a:gd name="T9" fmla="*/ 0 h 74"/>
                  <a:gd name="T10" fmla="*/ 91 w 91"/>
                  <a:gd name="T11" fmla="*/ 25 h 74"/>
                  <a:gd name="T12" fmla="*/ 45 w 91"/>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91" h="74">
                    <a:moveTo>
                      <a:pt x="45" y="74"/>
                    </a:moveTo>
                    <a:cubicBezTo>
                      <a:pt x="28" y="58"/>
                      <a:pt x="15" y="46"/>
                      <a:pt x="0" y="25"/>
                    </a:cubicBezTo>
                    <a:cubicBezTo>
                      <a:pt x="37" y="0"/>
                      <a:pt x="37" y="0"/>
                      <a:pt x="37" y="0"/>
                    </a:cubicBezTo>
                    <a:cubicBezTo>
                      <a:pt x="39" y="4"/>
                      <a:pt x="42" y="8"/>
                      <a:pt x="46" y="12"/>
                    </a:cubicBezTo>
                    <a:cubicBezTo>
                      <a:pt x="49" y="8"/>
                      <a:pt x="52" y="4"/>
                      <a:pt x="54" y="0"/>
                    </a:cubicBezTo>
                    <a:cubicBezTo>
                      <a:pt x="91" y="25"/>
                      <a:pt x="91" y="25"/>
                      <a:pt x="91" y="25"/>
                    </a:cubicBezTo>
                    <a:cubicBezTo>
                      <a:pt x="77" y="46"/>
                      <a:pt x="62" y="58"/>
                      <a:pt x="45" y="74"/>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8" name="ïs1iḍé"/>
              <p:cNvSpPr/>
              <p:nvPr/>
            </p:nvSpPr>
            <p:spPr bwMode="auto">
              <a:xfrm>
                <a:off x="-6334084" y="205849"/>
                <a:ext cx="3016743" cy="3180072"/>
              </a:xfrm>
              <a:custGeom>
                <a:avLst/>
                <a:gdLst>
                  <a:gd name="T0" fmla="*/ 1 w 820"/>
                  <a:gd name="T1" fmla="*/ 865 h 865"/>
                  <a:gd name="T2" fmla="*/ 0 w 820"/>
                  <a:gd name="T3" fmla="*/ 821 h 865"/>
                  <a:gd name="T4" fmla="*/ 85 w 820"/>
                  <a:gd name="T5" fmla="*/ 815 h 865"/>
                  <a:gd name="T6" fmla="*/ 89 w 820"/>
                  <a:gd name="T7" fmla="*/ 859 h 865"/>
                  <a:gd name="T8" fmla="*/ 1 w 820"/>
                  <a:gd name="T9" fmla="*/ 865 h 865"/>
                  <a:gd name="T10" fmla="*/ 177 w 820"/>
                  <a:gd name="T11" fmla="*/ 848 h 865"/>
                  <a:gd name="T12" fmla="*/ 169 w 820"/>
                  <a:gd name="T13" fmla="*/ 804 h 865"/>
                  <a:gd name="T14" fmla="*/ 251 w 820"/>
                  <a:gd name="T15" fmla="*/ 786 h 865"/>
                  <a:gd name="T16" fmla="*/ 263 w 820"/>
                  <a:gd name="T17" fmla="*/ 829 h 865"/>
                  <a:gd name="T18" fmla="*/ 177 w 820"/>
                  <a:gd name="T19" fmla="*/ 848 h 865"/>
                  <a:gd name="T20" fmla="*/ 378 w 820"/>
                  <a:gd name="T21" fmla="*/ 790 h 865"/>
                  <a:gd name="T22" fmla="*/ 363 w 820"/>
                  <a:gd name="T23" fmla="*/ 749 h 865"/>
                  <a:gd name="T24" fmla="*/ 410 w 820"/>
                  <a:gd name="T25" fmla="*/ 728 h 865"/>
                  <a:gd name="T26" fmla="*/ 429 w 820"/>
                  <a:gd name="T27" fmla="*/ 768 h 865"/>
                  <a:gd name="T28" fmla="*/ 378 w 820"/>
                  <a:gd name="T29" fmla="*/ 790 h 865"/>
                  <a:gd name="T30" fmla="*/ 507 w 820"/>
                  <a:gd name="T31" fmla="*/ 726 h 865"/>
                  <a:gd name="T32" fmla="*/ 483 w 820"/>
                  <a:gd name="T33" fmla="*/ 688 h 865"/>
                  <a:gd name="T34" fmla="*/ 552 w 820"/>
                  <a:gd name="T35" fmla="*/ 640 h 865"/>
                  <a:gd name="T36" fmla="*/ 579 w 820"/>
                  <a:gd name="T37" fmla="*/ 675 h 865"/>
                  <a:gd name="T38" fmla="*/ 507 w 820"/>
                  <a:gd name="T39" fmla="*/ 726 h 865"/>
                  <a:gd name="T40" fmla="*/ 646 w 820"/>
                  <a:gd name="T41" fmla="*/ 616 h 865"/>
                  <a:gd name="T42" fmla="*/ 615 w 820"/>
                  <a:gd name="T43" fmla="*/ 584 h 865"/>
                  <a:gd name="T44" fmla="*/ 670 w 820"/>
                  <a:gd name="T45" fmla="*/ 522 h 865"/>
                  <a:gd name="T46" fmla="*/ 705 w 820"/>
                  <a:gd name="T47" fmla="*/ 549 h 865"/>
                  <a:gd name="T48" fmla="*/ 646 w 820"/>
                  <a:gd name="T49" fmla="*/ 616 h 865"/>
                  <a:gd name="T50" fmla="*/ 755 w 820"/>
                  <a:gd name="T51" fmla="*/ 474 h 865"/>
                  <a:gd name="T52" fmla="*/ 716 w 820"/>
                  <a:gd name="T53" fmla="*/ 452 h 865"/>
                  <a:gd name="T54" fmla="*/ 751 w 820"/>
                  <a:gd name="T55" fmla="*/ 377 h 865"/>
                  <a:gd name="T56" fmla="*/ 792 w 820"/>
                  <a:gd name="T57" fmla="*/ 392 h 865"/>
                  <a:gd name="T58" fmla="*/ 755 w 820"/>
                  <a:gd name="T59" fmla="*/ 474 h 865"/>
                  <a:gd name="T60" fmla="*/ 815 w 820"/>
                  <a:gd name="T61" fmla="*/ 305 h 865"/>
                  <a:gd name="T62" fmla="*/ 771 w 820"/>
                  <a:gd name="T63" fmla="*/ 298 h 865"/>
                  <a:gd name="T64" fmla="*/ 775 w 820"/>
                  <a:gd name="T65" fmla="*/ 247 h 865"/>
                  <a:gd name="T66" fmla="*/ 774 w 820"/>
                  <a:gd name="T67" fmla="*/ 217 h 865"/>
                  <a:gd name="T68" fmla="*/ 818 w 820"/>
                  <a:gd name="T69" fmla="*/ 213 h 865"/>
                  <a:gd name="T70" fmla="*/ 820 w 820"/>
                  <a:gd name="T71" fmla="*/ 247 h 865"/>
                  <a:gd name="T72" fmla="*/ 815 w 820"/>
                  <a:gd name="T73" fmla="*/ 305 h 865"/>
                  <a:gd name="T74" fmla="*/ 357 w 820"/>
                  <a:gd name="T75" fmla="*/ 265 h 865"/>
                  <a:gd name="T76" fmla="*/ 312 w 820"/>
                  <a:gd name="T77" fmla="*/ 265 h 865"/>
                  <a:gd name="T78" fmla="*/ 312 w 820"/>
                  <a:gd name="T79" fmla="*/ 264 h 865"/>
                  <a:gd name="T80" fmla="*/ 337 w 820"/>
                  <a:gd name="T81" fmla="*/ 172 h 865"/>
                  <a:gd name="T82" fmla="*/ 376 w 820"/>
                  <a:gd name="T83" fmla="*/ 193 h 865"/>
                  <a:gd name="T84" fmla="*/ 357 w 820"/>
                  <a:gd name="T85" fmla="*/ 264 h 865"/>
                  <a:gd name="T86" fmla="*/ 357 w 820"/>
                  <a:gd name="T87" fmla="*/ 265 h 865"/>
                  <a:gd name="T88" fmla="*/ 753 w 820"/>
                  <a:gd name="T89" fmla="*/ 142 h 865"/>
                  <a:gd name="T90" fmla="*/ 706 w 820"/>
                  <a:gd name="T91" fmla="*/ 82 h 865"/>
                  <a:gd name="T92" fmla="*/ 734 w 820"/>
                  <a:gd name="T93" fmla="*/ 48 h 865"/>
                  <a:gd name="T94" fmla="*/ 793 w 820"/>
                  <a:gd name="T95" fmla="*/ 123 h 865"/>
                  <a:gd name="T96" fmla="*/ 753 w 820"/>
                  <a:gd name="T97" fmla="*/ 142 h 865"/>
                  <a:gd name="T98" fmla="*/ 424 w 820"/>
                  <a:gd name="T99" fmla="*/ 130 h 865"/>
                  <a:gd name="T100" fmla="*/ 393 w 820"/>
                  <a:gd name="T101" fmla="*/ 98 h 865"/>
                  <a:gd name="T102" fmla="*/ 466 w 820"/>
                  <a:gd name="T103" fmla="*/ 43 h 865"/>
                  <a:gd name="T104" fmla="*/ 488 w 820"/>
                  <a:gd name="T105" fmla="*/ 81 h 865"/>
                  <a:gd name="T106" fmla="*/ 424 w 820"/>
                  <a:gd name="T107" fmla="*/ 130 h 865"/>
                  <a:gd name="T108" fmla="*/ 562 w 820"/>
                  <a:gd name="T109" fmla="*/ 52 h 865"/>
                  <a:gd name="T110" fmla="*/ 552 w 820"/>
                  <a:gd name="T111" fmla="*/ 9 h 865"/>
                  <a:gd name="T112" fmla="*/ 647 w 820"/>
                  <a:gd name="T113" fmla="*/ 6 h 865"/>
                  <a:gd name="T114" fmla="*/ 639 w 820"/>
                  <a:gd name="T115" fmla="*/ 50 h 865"/>
                  <a:gd name="T116" fmla="*/ 562 w 820"/>
                  <a:gd name="T117" fmla="*/ 52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0" h="865">
                    <a:moveTo>
                      <a:pt x="1" y="865"/>
                    </a:moveTo>
                    <a:cubicBezTo>
                      <a:pt x="0" y="821"/>
                      <a:pt x="0" y="821"/>
                      <a:pt x="0" y="821"/>
                    </a:cubicBezTo>
                    <a:cubicBezTo>
                      <a:pt x="29" y="820"/>
                      <a:pt x="57" y="818"/>
                      <a:pt x="85" y="815"/>
                    </a:cubicBezTo>
                    <a:cubicBezTo>
                      <a:pt x="89" y="859"/>
                      <a:pt x="89" y="859"/>
                      <a:pt x="89" y="859"/>
                    </a:cubicBezTo>
                    <a:cubicBezTo>
                      <a:pt x="61" y="862"/>
                      <a:pt x="31" y="864"/>
                      <a:pt x="1" y="865"/>
                    </a:cubicBezTo>
                    <a:close/>
                    <a:moveTo>
                      <a:pt x="177" y="848"/>
                    </a:moveTo>
                    <a:cubicBezTo>
                      <a:pt x="169" y="804"/>
                      <a:pt x="169" y="804"/>
                      <a:pt x="169" y="804"/>
                    </a:cubicBezTo>
                    <a:cubicBezTo>
                      <a:pt x="197" y="799"/>
                      <a:pt x="225" y="793"/>
                      <a:pt x="251" y="786"/>
                    </a:cubicBezTo>
                    <a:cubicBezTo>
                      <a:pt x="263" y="829"/>
                      <a:pt x="263" y="829"/>
                      <a:pt x="263" y="829"/>
                    </a:cubicBezTo>
                    <a:cubicBezTo>
                      <a:pt x="235" y="836"/>
                      <a:pt x="206" y="842"/>
                      <a:pt x="177" y="848"/>
                    </a:cubicBezTo>
                    <a:close/>
                    <a:moveTo>
                      <a:pt x="378" y="790"/>
                    </a:moveTo>
                    <a:cubicBezTo>
                      <a:pt x="363" y="749"/>
                      <a:pt x="363" y="749"/>
                      <a:pt x="363" y="749"/>
                    </a:cubicBezTo>
                    <a:cubicBezTo>
                      <a:pt x="390" y="739"/>
                      <a:pt x="385" y="740"/>
                      <a:pt x="410" y="728"/>
                    </a:cubicBezTo>
                    <a:cubicBezTo>
                      <a:pt x="429" y="768"/>
                      <a:pt x="429" y="768"/>
                      <a:pt x="429" y="768"/>
                    </a:cubicBezTo>
                    <a:cubicBezTo>
                      <a:pt x="402" y="781"/>
                      <a:pt x="406" y="780"/>
                      <a:pt x="378" y="790"/>
                    </a:cubicBezTo>
                    <a:close/>
                    <a:moveTo>
                      <a:pt x="507" y="726"/>
                    </a:moveTo>
                    <a:cubicBezTo>
                      <a:pt x="483" y="688"/>
                      <a:pt x="483" y="688"/>
                      <a:pt x="483" y="688"/>
                    </a:cubicBezTo>
                    <a:cubicBezTo>
                      <a:pt x="507" y="673"/>
                      <a:pt x="530" y="657"/>
                      <a:pt x="552" y="640"/>
                    </a:cubicBezTo>
                    <a:cubicBezTo>
                      <a:pt x="579" y="675"/>
                      <a:pt x="579" y="675"/>
                      <a:pt x="579" y="675"/>
                    </a:cubicBezTo>
                    <a:cubicBezTo>
                      <a:pt x="556" y="693"/>
                      <a:pt x="532" y="710"/>
                      <a:pt x="507" y="726"/>
                    </a:cubicBezTo>
                    <a:close/>
                    <a:moveTo>
                      <a:pt x="646" y="616"/>
                    </a:moveTo>
                    <a:cubicBezTo>
                      <a:pt x="615" y="584"/>
                      <a:pt x="615" y="584"/>
                      <a:pt x="615" y="584"/>
                    </a:cubicBezTo>
                    <a:cubicBezTo>
                      <a:pt x="635" y="565"/>
                      <a:pt x="653" y="543"/>
                      <a:pt x="670" y="522"/>
                    </a:cubicBezTo>
                    <a:cubicBezTo>
                      <a:pt x="705" y="549"/>
                      <a:pt x="705" y="549"/>
                      <a:pt x="705" y="549"/>
                    </a:cubicBezTo>
                    <a:cubicBezTo>
                      <a:pt x="687" y="572"/>
                      <a:pt x="667" y="594"/>
                      <a:pt x="646" y="616"/>
                    </a:cubicBezTo>
                    <a:close/>
                    <a:moveTo>
                      <a:pt x="755" y="474"/>
                    </a:moveTo>
                    <a:cubicBezTo>
                      <a:pt x="716" y="452"/>
                      <a:pt x="716" y="452"/>
                      <a:pt x="716" y="452"/>
                    </a:cubicBezTo>
                    <a:cubicBezTo>
                      <a:pt x="730" y="428"/>
                      <a:pt x="742" y="402"/>
                      <a:pt x="751" y="377"/>
                    </a:cubicBezTo>
                    <a:cubicBezTo>
                      <a:pt x="792" y="392"/>
                      <a:pt x="792" y="392"/>
                      <a:pt x="792" y="392"/>
                    </a:cubicBezTo>
                    <a:cubicBezTo>
                      <a:pt x="782" y="420"/>
                      <a:pt x="770" y="447"/>
                      <a:pt x="755" y="474"/>
                    </a:cubicBezTo>
                    <a:close/>
                    <a:moveTo>
                      <a:pt x="815" y="305"/>
                    </a:moveTo>
                    <a:cubicBezTo>
                      <a:pt x="771" y="298"/>
                      <a:pt x="771" y="298"/>
                      <a:pt x="771" y="298"/>
                    </a:cubicBezTo>
                    <a:cubicBezTo>
                      <a:pt x="774" y="281"/>
                      <a:pt x="775" y="263"/>
                      <a:pt x="775" y="247"/>
                    </a:cubicBezTo>
                    <a:cubicBezTo>
                      <a:pt x="775" y="237"/>
                      <a:pt x="775" y="227"/>
                      <a:pt x="774" y="217"/>
                    </a:cubicBezTo>
                    <a:cubicBezTo>
                      <a:pt x="818" y="213"/>
                      <a:pt x="818" y="213"/>
                      <a:pt x="818" y="213"/>
                    </a:cubicBezTo>
                    <a:cubicBezTo>
                      <a:pt x="819" y="224"/>
                      <a:pt x="820" y="235"/>
                      <a:pt x="820" y="247"/>
                    </a:cubicBezTo>
                    <a:cubicBezTo>
                      <a:pt x="820" y="266"/>
                      <a:pt x="818" y="285"/>
                      <a:pt x="815" y="305"/>
                    </a:cubicBezTo>
                    <a:close/>
                    <a:moveTo>
                      <a:pt x="357" y="265"/>
                    </a:moveTo>
                    <a:cubicBezTo>
                      <a:pt x="312" y="265"/>
                      <a:pt x="312" y="265"/>
                      <a:pt x="312" y="265"/>
                    </a:cubicBezTo>
                    <a:cubicBezTo>
                      <a:pt x="312" y="264"/>
                      <a:pt x="312" y="264"/>
                      <a:pt x="312" y="264"/>
                    </a:cubicBezTo>
                    <a:cubicBezTo>
                      <a:pt x="312" y="234"/>
                      <a:pt x="321" y="203"/>
                      <a:pt x="337" y="172"/>
                    </a:cubicBezTo>
                    <a:cubicBezTo>
                      <a:pt x="376" y="193"/>
                      <a:pt x="376" y="193"/>
                      <a:pt x="376" y="193"/>
                    </a:cubicBezTo>
                    <a:cubicBezTo>
                      <a:pt x="363" y="217"/>
                      <a:pt x="357" y="241"/>
                      <a:pt x="357" y="264"/>
                    </a:cubicBezTo>
                    <a:lnTo>
                      <a:pt x="357" y="265"/>
                    </a:lnTo>
                    <a:close/>
                    <a:moveTo>
                      <a:pt x="753" y="142"/>
                    </a:moveTo>
                    <a:cubicBezTo>
                      <a:pt x="742" y="118"/>
                      <a:pt x="726" y="98"/>
                      <a:pt x="706" y="82"/>
                    </a:cubicBezTo>
                    <a:cubicBezTo>
                      <a:pt x="734" y="48"/>
                      <a:pt x="734" y="48"/>
                      <a:pt x="734" y="48"/>
                    </a:cubicBezTo>
                    <a:cubicBezTo>
                      <a:pt x="759" y="68"/>
                      <a:pt x="779" y="93"/>
                      <a:pt x="793" y="123"/>
                    </a:cubicBezTo>
                    <a:lnTo>
                      <a:pt x="753" y="142"/>
                    </a:lnTo>
                    <a:close/>
                    <a:moveTo>
                      <a:pt x="424" y="130"/>
                    </a:moveTo>
                    <a:cubicBezTo>
                      <a:pt x="393" y="98"/>
                      <a:pt x="393" y="98"/>
                      <a:pt x="393" y="98"/>
                    </a:cubicBezTo>
                    <a:cubicBezTo>
                      <a:pt x="415" y="77"/>
                      <a:pt x="439" y="58"/>
                      <a:pt x="466" y="43"/>
                    </a:cubicBezTo>
                    <a:cubicBezTo>
                      <a:pt x="488" y="81"/>
                      <a:pt x="488" y="81"/>
                      <a:pt x="488" y="81"/>
                    </a:cubicBezTo>
                    <a:cubicBezTo>
                      <a:pt x="464" y="95"/>
                      <a:pt x="443" y="111"/>
                      <a:pt x="424" y="130"/>
                    </a:cubicBezTo>
                    <a:close/>
                    <a:moveTo>
                      <a:pt x="562" y="52"/>
                    </a:moveTo>
                    <a:cubicBezTo>
                      <a:pt x="552" y="9"/>
                      <a:pt x="552" y="9"/>
                      <a:pt x="552" y="9"/>
                    </a:cubicBezTo>
                    <a:cubicBezTo>
                      <a:pt x="586" y="1"/>
                      <a:pt x="618" y="0"/>
                      <a:pt x="647" y="6"/>
                    </a:cubicBezTo>
                    <a:cubicBezTo>
                      <a:pt x="639" y="50"/>
                      <a:pt x="639" y="50"/>
                      <a:pt x="639" y="50"/>
                    </a:cubicBezTo>
                    <a:cubicBezTo>
                      <a:pt x="616" y="45"/>
                      <a:pt x="589" y="46"/>
                      <a:pt x="562" y="52"/>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9" name="íṡ1ïďè"/>
              <p:cNvSpPr/>
              <p:nvPr/>
            </p:nvSpPr>
            <p:spPr bwMode="auto">
              <a:xfrm>
                <a:off x="-6809652" y="3212987"/>
                <a:ext cx="163327" cy="168132"/>
              </a:xfrm>
              <a:custGeom>
                <a:avLst/>
                <a:gdLst>
                  <a:gd name="T0" fmla="*/ 42 w 44"/>
                  <a:gd name="T1" fmla="*/ 46 h 46"/>
                  <a:gd name="T2" fmla="*/ 0 w 44"/>
                  <a:gd name="T3" fmla="*/ 44 h 46"/>
                  <a:gd name="T4" fmla="*/ 3 w 44"/>
                  <a:gd name="T5" fmla="*/ 0 h 46"/>
                  <a:gd name="T6" fmla="*/ 44 w 44"/>
                  <a:gd name="T7" fmla="*/ 2 h 46"/>
                  <a:gd name="T8" fmla="*/ 42 w 44"/>
                  <a:gd name="T9" fmla="*/ 46 h 46"/>
                </a:gdLst>
                <a:ahLst/>
                <a:cxnLst>
                  <a:cxn ang="0">
                    <a:pos x="T0" y="T1"/>
                  </a:cxn>
                  <a:cxn ang="0">
                    <a:pos x="T2" y="T3"/>
                  </a:cxn>
                  <a:cxn ang="0">
                    <a:pos x="T4" y="T5"/>
                  </a:cxn>
                  <a:cxn ang="0">
                    <a:pos x="T6" y="T7"/>
                  </a:cxn>
                  <a:cxn ang="0">
                    <a:pos x="T8" y="T9"/>
                  </a:cxn>
                </a:cxnLst>
                <a:rect l="0" t="0" r="r" b="b"/>
                <a:pathLst>
                  <a:path w="44" h="46">
                    <a:moveTo>
                      <a:pt x="42" y="46"/>
                    </a:moveTo>
                    <a:cubicBezTo>
                      <a:pt x="28" y="46"/>
                      <a:pt x="14" y="45"/>
                      <a:pt x="0" y="44"/>
                    </a:cubicBezTo>
                    <a:cubicBezTo>
                      <a:pt x="3" y="0"/>
                      <a:pt x="3" y="0"/>
                      <a:pt x="3" y="0"/>
                    </a:cubicBezTo>
                    <a:cubicBezTo>
                      <a:pt x="16" y="1"/>
                      <a:pt x="30" y="2"/>
                      <a:pt x="44" y="2"/>
                    </a:cubicBezTo>
                    <a:lnTo>
                      <a:pt x="42" y="46"/>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grpSp>
      <p:pic>
        <p:nvPicPr>
          <p:cNvPr id="7" name="Picture 6">
            <a:extLst>
              <a:ext uri="{FF2B5EF4-FFF2-40B4-BE49-F238E27FC236}">
                <a16:creationId xmlns:a16="http://schemas.microsoft.com/office/drawing/2014/main" id="{131D389A-172C-7B3B-9EF8-20C060179A46}"/>
              </a:ext>
            </a:extLst>
          </p:cNvPr>
          <p:cNvPicPr>
            <a:picLocks noChangeAspect="1"/>
          </p:cNvPicPr>
          <p:nvPr/>
        </p:nvPicPr>
        <p:blipFill>
          <a:blip r:embed="rId7"/>
          <a:stretch>
            <a:fillRect/>
          </a:stretch>
        </p:blipFill>
        <p:spPr>
          <a:xfrm>
            <a:off x="4868488" y="2046575"/>
            <a:ext cx="3688400" cy="2786113"/>
          </a:xfrm>
          <a:prstGeom prst="rect">
            <a:avLst/>
          </a:prstGeom>
        </p:spPr>
      </p:pic>
    </p:spTree>
    <p:extLst>
      <p:ext uri="{BB962C8B-B14F-4D97-AF65-F5344CB8AC3E}">
        <p14:creationId xmlns:p14="http://schemas.microsoft.com/office/powerpoint/2010/main" val="25276936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9D378232-04CF-BCD9-9197-24187C6932C6}"/>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7" name="TextBox 6">
            <a:extLst>
              <a:ext uri="{FF2B5EF4-FFF2-40B4-BE49-F238E27FC236}">
                <a16:creationId xmlns:a16="http://schemas.microsoft.com/office/drawing/2014/main" id="{A1CA0286-2318-3102-482E-D184C7C7C871}"/>
              </a:ext>
            </a:extLst>
          </p:cNvPr>
          <p:cNvSpPr txBox="1"/>
          <p:nvPr/>
        </p:nvSpPr>
        <p:spPr>
          <a:xfrm>
            <a:off x="1158949" y="520995"/>
            <a:ext cx="10356111" cy="1077218"/>
          </a:xfrm>
          <a:prstGeom prst="rect">
            <a:avLst/>
          </a:prstGeom>
          <a:noFill/>
        </p:spPr>
        <p:txBody>
          <a:bodyPr wrap="square" rtlCol="0">
            <a:spAutoFit/>
          </a:bodyPr>
          <a:lstStyle/>
          <a:p>
            <a:r>
              <a:rPr lang="vi-VN" sz="3200" b="1" i="0" dirty="0">
                <a:solidFill>
                  <a:srgbClr val="000000"/>
                </a:solidFill>
                <a:effectLst/>
                <a:latin typeface="Cambria" panose="02040503050406030204" pitchFamily="18" charset="0"/>
                <a:ea typeface="Cambria" panose="02040503050406030204" pitchFamily="18" charset="0"/>
              </a:rPr>
              <a:t>1. “Tài” trong những từ nào dưới đây mang nghĩa “có khả năng hơn người bình thường"?</a:t>
            </a:r>
            <a:endParaRPr lang="en-US" sz="3200" b="1" dirty="0">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933C4E1A-CCEB-6301-FE02-10CAC9CC6EEB}"/>
              </a:ext>
            </a:extLst>
          </p:cNvPr>
          <p:cNvPicPr>
            <a:picLocks noChangeAspect="1"/>
          </p:cNvPicPr>
          <p:nvPr/>
        </p:nvPicPr>
        <p:blipFill>
          <a:blip r:embed="rId2"/>
          <a:stretch>
            <a:fillRect/>
          </a:stretch>
        </p:blipFill>
        <p:spPr>
          <a:xfrm>
            <a:off x="809403" y="2280240"/>
            <a:ext cx="10532635" cy="930791"/>
          </a:xfrm>
          <a:prstGeom prst="rect">
            <a:avLst/>
          </a:prstGeom>
        </p:spPr>
      </p:pic>
      <p:sp>
        <p:nvSpPr>
          <p:cNvPr id="10" name="Oval 9">
            <a:extLst>
              <a:ext uri="{FF2B5EF4-FFF2-40B4-BE49-F238E27FC236}">
                <a16:creationId xmlns:a16="http://schemas.microsoft.com/office/drawing/2014/main" id="{10A79FB2-3DA3-B24A-9723-E513E5CAAA5F}"/>
              </a:ext>
            </a:extLst>
          </p:cNvPr>
          <p:cNvSpPr/>
          <p:nvPr/>
        </p:nvSpPr>
        <p:spPr>
          <a:xfrm>
            <a:off x="935665" y="2030819"/>
            <a:ext cx="2137144" cy="136096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FC19CDA-ACE0-A68C-FD3B-4A617C45A9D5}"/>
              </a:ext>
            </a:extLst>
          </p:cNvPr>
          <p:cNvSpPr/>
          <p:nvPr/>
        </p:nvSpPr>
        <p:spPr>
          <a:xfrm>
            <a:off x="7166343" y="2052084"/>
            <a:ext cx="2073349" cy="136096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D8712AB-9E0B-699A-59EA-AC799CFBBB64}"/>
              </a:ext>
            </a:extLst>
          </p:cNvPr>
          <p:cNvSpPr/>
          <p:nvPr/>
        </p:nvSpPr>
        <p:spPr>
          <a:xfrm>
            <a:off x="9292855" y="2030819"/>
            <a:ext cx="2062718" cy="136096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000978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11"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9D378232-04CF-BCD9-9197-24187C6932C6}"/>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7" name="TextBox 6">
            <a:extLst>
              <a:ext uri="{FF2B5EF4-FFF2-40B4-BE49-F238E27FC236}">
                <a16:creationId xmlns:a16="http://schemas.microsoft.com/office/drawing/2014/main" id="{A1CA0286-2318-3102-482E-D184C7C7C871}"/>
              </a:ext>
            </a:extLst>
          </p:cNvPr>
          <p:cNvSpPr txBox="1"/>
          <p:nvPr/>
        </p:nvSpPr>
        <p:spPr>
          <a:xfrm>
            <a:off x="1158949" y="520995"/>
            <a:ext cx="10356111" cy="584775"/>
          </a:xfrm>
          <a:prstGeom prst="rect">
            <a:avLst/>
          </a:prstGeom>
          <a:noFill/>
        </p:spPr>
        <p:txBody>
          <a:bodyPr wrap="square" rtlCol="0">
            <a:spAutoFit/>
          </a:bodyPr>
          <a:lstStyle/>
          <a:p>
            <a:pPr lvl="0"/>
            <a:r>
              <a:rPr lang="vi-VN" sz="3200" b="1" dirty="0">
                <a:solidFill>
                  <a:srgbClr val="000000"/>
                </a:solidFill>
                <a:latin typeface="Cambria" panose="02040503050406030204" pitchFamily="18" charset="0"/>
                <a:ea typeface="Cambria" panose="02040503050406030204" pitchFamily="18" charset="0"/>
              </a:rPr>
              <a:t>2. Tìm nghĩa của từng thành ngữ dưới đây. </a:t>
            </a:r>
            <a:endPar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16" name="Picture 15">
            <a:extLst>
              <a:ext uri="{FF2B5EF4-FFF2-40B4-BE49-F238E27FC236}">
                <a16:creationId xmlns:a16="http://schemas.microsoft.com/office/drawing/2014/main" id="{0C7B3F8F-18CB-8469-B1A9-A6893E99F03E}"/>
              </a:ext>
            </a:extLst>
          </p:cNvPr>
          <p:cNvPicPr>
            <a:picLocks noChangeAspect="1"/>
          </p:cNvPicPr>
          <p:nvPr/>
        </p:nvPicPr>
        <p:blipFill>
          <a:blip r:embed="rId2"/>
          <a:stretch>
            <a:fillRect/>
          </a:stretch>
        </p:blipFill>
        <p:spPr>
          <a:xfrm>
            <a:off x="1018510" y="1730891"/>
            <a:ext cx="3009900" cy="3162300"/>
          </a:xfrm>
          <a:prstGeom prst="rect">
            <a:avLst/>
          </a:prstGeom>
        </p:spPr>
      </p:pic>
      <p:pic>
        <p:nvPicPr>
          <p:cNvPr id="18" name="Picture 17">
            <a:extLst>
              <a:ext uri="{FF2B5EF4-FFF2-40B4-BE49-F238E27FC236}">
                <a16:creationId xmlns:a16="http://schemas.microsoft.com/office/drawing/2014/main" id="{57AF0159-4252-D1A0-BC4D-253E5BBB2078}"/>
              </a:ext>
            </a:extLst>
          </p:cNvPr>
          <p:cNvPicPr>
            <a:picLocks noChangeAspect="1"/>
          </p:cNvPicPr>
          <p:nvPr/>
        </p:nvPicPr>
        <p:blipFill>
          <a:blip r:embed="rId3"/>
          <a:stretch>
            <a:fillRect/>
          </a:stretch>
        </p:blipFill>
        <p:spPr>
          <a:xfrm>
            <a:off x="5773922" y="1804544"/>
            <a:ext cx="5981700" cy="3057525"/>
          </a:xfrm>
          <a:prstGeom prst="rect">
            <a:avLst/>
          </a:prstGeom>
        </p:spPr>
      </p:pic>
      <p:cxnSp>
        <p:nvCxnSpPr>
          <p:cNvPr id="19" name="Straight Connector 18">
            <a:extLst>
              <a:ext uri="{FF2B5EF4-FFF2-40B4-BE49-F238E27FC236}">
                <a16:creationId xmlns:a16="http://schemas.microsoft.com/office/drawing/2014/main" id="{FEBF137A-109A-08BA-5155-2274BB381238}"/>
              </a:ext>
            </a:extLst>
          </p:cNvPr>
          <p:cNvCxnSpPr>
            <a:cxnSpLocks/>
          </p:cNvCxnSpPr>
          <p:nvPr/>
        </p:nvCxnSpPr>
        <p:spPr>
          <a:xfrm>
            <a:off x="3965944" y="2647507"/>
            <a:ext cx="1903228" cy="13609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059047A-0936-591B-E6B9-E86B4BEAB8B4}"/>
              </a:ext>
            </a:extLst>
          </p:cNvPr>
          <p:cNvCxnSpPr>
            <a:cxnSpLocks/>
          </p:cNvCxnSpPr>
          <p:nvPr/>
        </p:nvCxnSpPr>
        <p:spPr>
          <a:xfrm>
            <a:off x="3965944" y="3296093"/>
            <a:ext cx="1871330" cy="13184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5936A28-BA91-99E4-C4D3-7C03DE39B12D}"/>
              </a:ext>
            </a:extLst>
          </p:cNvPr>
          <p:cNvCxnSpPr>
            <a:cxnSpLocks/>
          </p:cNvCxnSpPr>
          <p:nvPr/>
        </p:nvCxnSpPr>
        <p:spPr>
          <a:xfrm flipV="1">
            <a:off x="3944679" y="2668772"/>
            <a:ext cx="1850065" cy="13184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F998689-0138-AA24-EA7D-380250B12E86}"/>
              </a:ext>
            </a:extLst>
          </p:cNvPr>
          <p:cNvCxnSpPr>
            <a:cxnSpLocks/>
          </p:cNvCxnSpPr>
          <p:nvPr/>
        </p:nvCxnSpPr>
        <p:spPr>
          <a:xfrm flipV="1">
            <a:off x="3944679" y="3317358"/>
            <a:ext cx="1945758" cy="126527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88110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left)">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left)">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left)">
                                      <p:cBhvr>
                                        <p:cTn id="3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rot="1002944">
            <a:off x="174327" y="189725"/>
            <a:ext cx="457971" cy="612229"/>
            <a:chOff x="10890144" y="1759223"/>
            <a:chExt cx="864300" cy="1155422"/>
          </a:xfrm>
        </p:grpSpPr>
        <p:sp>
          <p:nvSpPr>
            <p:cNvPr id="5" name="íşḷíḋe"/>
            <p:cNvSpPr/>
            <p:nvPr/>
          </p:nvSpPr>
          <p:spPr bwMode="auto">
            <a:xfrm>
              <a:off x="10890144" y="1759223"/>
              <a:ext cx="864300" cy="738237"/>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6" name="iŝļídê"/>
            <p:cNvSpPr/>
            <p:nvPr/>
          </p:nvSpPr>
          <p:spPr bwMode="auto">
            <a:xfrm>
              <a:off x="11164943" y="2530109"/>
              <a:ext cx="314703" cy="222197"/>
            </a:xfrm>
            <a:custGeom>
              <a:avLst/>
              <a:gdLst>
                <a:gd name="T0" fmla="*/ 194 w 194"/>
                <a:gd name="T1" fmla="*/ 2 h 137"/>
                <a:gd name="T2" fmla="*/ 191 w 194"/>
                <a:gd name="T3" fmla="*/ 0 h 137"/>
                <a:gd name="T4" fmla="*/ 3 w 194"/>
                <a:gd name="T5" fmla="*/ 0 h 137"/>
                <a:gd name="T6" fmla="*/ 0 w 194"/>
                <a:gd name="T7" fmla="*/ 2 h 137"/>
                <a:gd name="T8" fmla="*/ 0 w 194"/>
                <a:gd name="T9" fmla="*/ 4 h 137"/>
                <a:gd name="T10" fmla="*/ 25 w 194"/>
                <a:gd name="T11" fmla="*/ 137 h 137"/>
                <a:gd name="T12" fmla="*/ 32 w 194"/>
                <a:gd name="T13" fmla="*/ 136 h 137"/>
                <a:gd name="T14" fmla="*/ 14 w 194"/>
                <a:gd name="T15" fmla="*/ 42 h 137"/>
                <a:gd name="T16" fmla="*/ 180 w 194"/>
                <a:gd name="T17" fmla="*/ 42 h 137"/>
                <a:gd name="T18" fmla="*/ 161 w 194"/>
                <a:gd name="T19" fmla="*/ 136 h 137"/>
                <a:gd name="T20" fmla="*/ 168 w 194"/>
                <a:gd name="T21" fmla="*/ 137 h 137"/>
                <a:gd name="T22" fmla="*/ 194 w 194"/>
                <a:gd name="T23" fmla="*/ 4 h 137"/>
                <a:gd name="T24" fmla="*/ 194 w 194"/>
                <a:gd name="T25" fmla="*/ 2 h 137"/>
                <a:gd name="T26" fmla="*/ 183 w 194"/>
                <a:gd name="T27" fmla="*/ 7 h 137"/>
                <a:gd name="T28" fmla="*/ 159 w 194"/>
                <a:gd name="T29" fmla="*/ 33 h 137"/>
                <a:gd name="T30" fmla="*/ 135 w 194"/>
                <a:gd name="T31" fmla="*/ 7 h 137"/>
                <a:gd name="T32" fmla="*/ 183 w 194"/>
                <a:gd name="T33" fmla="*/ 7 h 137"/>
                <a:gd name="T34" fmla="*/ 185 w 194"/>
                <a:gd name="T35" fmla="*/ 15 h 137"/>
                <a:gd name="T36" fmla="*/ 181 w 194"/>
                <a:gd name="T37" fmla="*/ 35 h 137"/>
                <a:gd name="T38" fmla="*/ 167 w 194"/>
                <a:gd name="T39" fmla="*/ 35 h 137"/>
                <a:gd name="T40" fmla="*/ 185 w 194"/>
                <a:gd name="T41" fmla="*/ 15 h 137"/>
                <a:gd name="T42" fmla="*/ 105 w 194"/>
                <a:gd name="T43" fmla="*/ 35 h 137"/>
                <a:gd name="T44" fmla="*/ 128 w 194"/>
                <a:gd name="T45" fmla="*/ 9 h 137"/>
                <a:gd name="T46" fmla="*/ 151 w 194"/>
                <a:gd name="T47" fmla="*/ 35 h 137"/>
                <a:gd name="T48" fmla="*/ 105 w 194"/>
                <a:gd name="T49" fmla="*/ 35 h 137"/>
                <a:gd name="T50" fmla="*/ 121 w 194"/>
                <a:gd name="T51" fmla="*/ 7 h 137"/>
                <a:gd name="T52" fmla="*/ 97 w 194"/>
                <a:gd name="T53" fmla="*/ 33 h 137"/>
                <a:gd name="T54" fmla="*/ 73 w 194"/>
                <a:gd name="T55" fmla="*/ 7 h 137"/>
                <a:gd name="T56" fmla="*/ 121 w 194"/>
                <a:gd name="T57" fmla="*/ 7 h 137"/>
                <a:gd name="T58" fmla="*/ 43 w 194"/>
                <a:gd name="T59" fmla="*/ 35 h 137"/>
                <a:gd name="T60" fmla="*/ 66 w 194"/>
                <a:gd name="T61" fmla="*/ 9 h 137"/>
                <a:gd name="T62" fmla="*/ 89 w 194"/>
                <a:gd name="T63" fmla="*/ 35 h 137"/>
                <a:gd name="T64" fmla="*/ 43 w 194"/>
                <a:gd name="T65" fmla="*/ 35 h 137"/>
                <a:gd name="T66" fmla="*/ 27 w 194"/>
                <a:gd name="T67" fmla="*/ 35 h 137"/>
                <a:gd name="T68" fmla="*/ 13 w 194"/>
                <a:gd name="T69" fmla="*/ 35 h 137"/>
                <a:gd name="T70" fmla="*/ 9 w 194"/>
                <a:gd name="T71" fmla="*/ 15 h 137"/>
                <a:gd name="T72" fmla="*/ 27 w 194"/>
                <a:gd name="T73" fmla="*/ 35 h 137"/>
                <a:gd name="T74" fmla="*/ 59 w 194"/>
                <a:gd name="T75" fmla="*/ 7 h 137"/>
                <a:gd name="T76" fmla="*/ 35 w 194"/>
                <a:gd name="T77" fmla="*/ 33 h 137"/>
                <a:gd name="T78" fmla="*/ 11 w 194"/>
                <a:gd name="T79" fmla="*/ 7 h 137"/>
                <a:gd name="T80" fmla="*/ 59 w 194"/>
                <a:gd name="T81" fmla="*/ 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4" h="137">
                  <a:moveTo>
                    <a:pt x="194" y="2"/>
                  </a:moveTo>
                  <a:cubicBezTo>
                    <a:pt x="193" y="1"/>
                    <a:pt x="192" y="0"/>
                    <a:pt x="191" y="0"/>
                  </a:cubicBezTo>
                  <a:cubicBezTo>
                    <a:pt x="3" y="0"/>
                    <a:pt x="3" y="0"/>
                    <a:pt x="3" y="0"/>
                  </a:cubicBezTo>
                  <a:cubicBezTo>
                    <a:pt x="2" y="0"/>
                    <a:pt x="1" y="1"/>
                    <a:pt x="0" y="2"/>
                  </a:cubicBezTo>
                  <a:cubicBezTo>
                    <a:pt x="0" y="3"/>
                    <a:pt x="0" y="3"/>
                    <a:pt x="0" y="4"/>
                  </a:cubicBezTo>
                  <a:cubicBezTo>
                    <a:pt x="25" y="137"/>
                    <a:pt x="25" y="137"/>
                    <a:pt x="25" y="137"/>
                  </a:cubicBezTo>
                  <a:cubicBezTo>
                    <a:pt x="32" y="136"/>
                    <a:pt x="32" y="136"/>
                    <a:pt x="32" y="136"/>
                  </a:cubicBezTo>
                  <a:cubicBezTo>
                    <a:pt x="14" y="42"/>
                    <a:pt x="14" y="42"/>
                    <a:pt x="14" y="42"/>
                  </a:cubicBezTo>
                  <a:cubicBezTo>
                    <a:pt x="180" y="42"/>
                    <a:pt x="180" y="42"/>
                    <a:pt x="180" y="42"/>
                  </a:cubicBezTo>
                  <a:cubicBezTo>
                    <a:pt x="161" y="136"/>
                    <a:pt x="161" y="136"/>
                    <a:pt x="161" y="136"/>
                  </a:cubicBezTo>
                  <a:cubicBezTo>
                    <a:pt x="168" y="137"/>
                    <a:pt x="168" y="137"/>
                    <a:pt x="168" y="137"/>
                  </a:cubicBezTo>
                  <a:cubicBezTo>
                    <a:pt x="194" y="4"/>
                    <a:pt x="194" y="4"/>
                    <a:pt x="194" y="4"/>
                  </a:cubicBezTo>
                  <a:cubicBezTo>
                    <a:pt x="194" y="3"/>
                    <a:pt x="194" y="3"/>
                    <a:pt x="194" y="2"/>
                  </a:cubicBezTo>
                  <a:close/>
                  <a:moveTo>
                    <a:pt x="183" y="7"/>
                  </a:moveTo>
                  <a:cubicBezTo>
                    <a:pt x="159" y="33"/>
                    <a:pt x="159" y="33"/>
                    <a:pt x="159" y="33"/>
                  </a:cubicBezTo>
                  <a:cubicBezTo>
                    <a:pt x="135" y="7"/>
                    <a:pt x="135" y="7"/>
                    <a:pt x="135" y="7"/>
                  </a:cubicBezTo>
                  <a:lnTo>
                    <a:pt x="183" y="7"/>
                  </a:lnTo>
                  <a:close/>
                  <a:moveTo>
                    <a:pt x="185" y="15"/>
                  </a:moveTo>
                  <a:cubicBezTo>
                    <a:pt x="181" y="35"/>
                    <a:pt x="181" y="35"/>
                    <a:pt x="181" y="35"/>
                  </a:cubicBezTo>
                  <a:cubicBezTo>
                    <a:pt x="167" y="35"/>
                    <a:pt x="167" y="35"/>
                    <a:pt x="167" y="35"/>
                  </a:cubicBezTo>
                  <a:lnTo>
                    <a:pt x="185" y="15"/>
                  </a:lnTo>
                  <a:close/>
                  <a:moveTo>
                    <a:pt x="105" y="35"/>
                  </a:moveTo>
                  <a:cubicBezTo>
                    <a:pt x="128" y="9"/>
                    <a:pt x="128" y="9"/>
                    <a:pt x="128" y="9"/>
                  </a:cubicBezTo>
                  <a:cubicBezTo>
                    <a:pt x="151" y="35"/>
                    <a:pt x="151" y="35"/>
                    <a:pt x="151" y="35"/>
                  </a:cubicBezTo>
                  <a:lnTo>
                    <a:pt x="105" y="35"/>
                  </a:lnTo>
                  <a:close/>
                  <a:moveTo>
                    <a:pt x="121" y="7"/>
                  </a:moveTo>
                  <a:cubicBezTo>
                    <a:pt x="97" y="33"/>
                    <a:pt x="97" y="33"/>
                    <a:pt x="97" y="33"/>
                  </a:cubicBezTo>
                  <a:cubicBezTo>
                    <a:pt x="73" y="7"/>
                    <a:pt x="73" y="7"/>
                    <a:pt x="73" y="7"/>
                  </a:cubicBezTo>
                  <a:lnTo>
                    <a:pt x="121" y="7"/>
                  </a:lnTo>
                  <a:close/>
                  <a:moveTo>
                    <a:pt x="43" y="35"/>
                  </a:moveTo>
                  <a:cubicBezTo>
                    <a:pt x="66" y="9"/>
                    <a:pt x="66" y="9"/>
                    <a:pt x="66" y="9"/>
                  </a:cubicBezTo>
                  <a:cubicBezTo>
                    <a:pt x="89" y="35"/>
                    <a:pt x="89" y="35"/>
                    <a:pt x="89" y="35"/>
                  </a:cubicBezTo>
                  <a:lnTo>
                    <a:pt x="43" y="35"/>
                  </a:lnTo>
                  <a:close/>
                  <a:moveTo>
                    <a:pt x="27" y="35"/>
                  </a:moveTo>
                  <a:cubicBezTo>
                    <a:pt x="13" y="35"/>
                    <a:pt x="13" y="35"/>
                    <a:pt x="13" y="35"/>
                  </a:cubicBezTo>
                  <a:cubicBezTo>
                    <a:pt x="9" y="15"/>
                    <a:pt x="9" y="15"/>
                    <a:pt x="9" y="15"/>
                  </a:cubicBezTo>
                  <a:lnTo>
                    <a:pt x="27" y="35"/>
                  </a:lnTo>
                  <a:close/>
                  <a:moveTo>
                    <a:pt x="59" y="7"/>
                  </a:moveTo>
                  <a:cubicBezTo>
                    <a:pt x="35" y="33"/>
                    <a:pt x="35" y="33"/>
                    <a:pt x="35" y="33"/>
                  </a:cubicBezTo>
                  <a:cubicBezTo>
                    <a:pt x="11" y="7"/>
                    <a:pt x="11" y="7"/>
                    <a:pt x="11" y="7"/>
                  </a:cubicBezTo>
                  <a:lnTo>
                    <a:pt x="59" y="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7" name="íṥlïḋè"/>
            <p:cNvSpPr/>
            <p:nvPr/>
          </p:nvSpPr>
          <p:spPr bwMode="auto">
            <a:xfrm>
              <a:off x="11206661" y="2757747"/>
              <a:ext cx="231266" cy="15689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 name="íṩlidé"/>
            <p:cNvSpPr/>
            <p:nvPr/>
          </p:nvSpPr>
          <p:spPr bwMode="auto">
            <a:xfrm>
              <a:off x="11322748" y="2757747"/>
              <a:ext cx="115180" cy="15689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 name="íśḻîḋe"/>
            <p:cNvSpPr/>
            <p:nvPr/>
          </p:nvSpPr>
          <p:spPr bwMode="auto">
            <a:xfrm>
              <a:off x="11195778" y="2735074"/>
              <a:ext cx="253032" cy="2720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 name="íṧḻíḋé"/>
            <p:cNvSpPr/>
            <p:nvPr/>
          </p:nvSpPr>
          <p:spPr bwMode="auto">
            <a:xfrm>
              <a:off x="1136809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 name="ïšlîḍè"/>
            <p:cNvSpPr/>
            <p:nvPr/>
          </p:nvSpPr>
          <p:spPr bwMode="auto">
            <a:xfrm>
              <a:off x="1130007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 name="îṧḻîḓe"/>
            <p:cNvSpPr/>
            <p:nvPr/>
          </p:nvSpPr>
          <p:spPr bwMode="auto">
            <a:xfrm>
              <a:off x="11231148" y="2735981"/>
              <a:ext cx="44440" cy="67112"/>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 name="iŝlïḍé"/>
            <p:cNvSpPr/>
            <p:nvPr/>
          </p:nvSpPr>
          <p:spPr bwMode="auto">
            <a:xfrm>
              <a:off x="11322748"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 name="isḻidê"/>
            <p:cNvSpPr/>
            <p:nvPr/>
          </p:nvSpPr>
          <p:spPr bwMode="auto">
            <a:xfrm>
              <a:off x="11390767"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 name="iṩļíḋe"/>
            <p:cNvSpPr/>
            <p:nvPr/>
          </p:nvSpPr>
          <p:spPr bwMode="auto">
            <a:xfrm>
              <a:off x="11253822" y="2735981"/>
              <a:ext cx="21766" cy="67112"/>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 name="iSlïďè"/>
            <p:cNvSpPr/>
            <p:nvPr/>
          </p:nvSpPr>
          <p:spPr bwMode="auto">
            <a:xfrm>
              <a:off x="11382605" y="2726912"/>
              <a:ext cx="18138"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 name="iŝḻïḑè"/>
            <p:cNvSpPr/>
            <p:nvPr/>
          </p:nvSpPr>
          <p:spPr bwMode="auto">
            <a:xfrm>
              <a:off x="11312771" y="2726912"/>
              <a:ext cx="19046"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 name="ïṣľîḍè"/>
            <p:cNvSpPr/>
            <p:nvPr/>
          </p:nvSpPr>
          <p:spPr bwMode="auto">
            <a:xfrm>
              <a:off x="11244752" y="2726912"/>
              <a:ext cx="17232"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 name="ïṡľiḋe"/>
            <p:cNvSpPr/>
            <p:nvPr/>
          </p:nvSpPr>
          <p:spPr bwMode="auto">
            <a:xfrm>
              <a:off x="11218451" y="2827580"/>
              <a:ext cx="207686" cy="27208"/>
            </a:xfrm>
            <a:custGeom>
              <a:avLst/>
              <a:gdLst>
                <a:gd name="T0" fmla="*/ 226 w 229"/>
                <a:gd name="T1" fmla="*/ 30 h 30"/>
                <a:gd name="T2" fmla="*/ 229 w 229"/>
                <a:gd name="T3" fmla="*/ 0 h 30"/>
                <a:gd name="T4" fmla="*/ 0 w 229"/>
                <a:gd name="T5" fmla="*/ 0 h 30"/>
                <a:gd name="T6" fmla="*/ 4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4" y="30"/>
                  </a:lnTo>
                  <a:lnTo>
                    <a:pt x="226" y="30"/>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 name="îŝḷíḍê"/>
            <p:cNvSpPr/>
            <p:nvPr/>
          </p:nvSpPr>
          <p:spPr bwMode="auto">
            <a:xfrm>
              <a:off x="11322748" y="2827580"/>
              <a:ext cx="103389" cy="2720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 name="ïśļîḑê"/>
            <p:cNvSpPr/>
            <p:nvPr/>
          </p:nvSpPr>
          <p:spPr bwMode="auto">
            <a:xfrm>
              <a:off x="11222079" y="2854788"/>
              <a:ext cx="201337" cy="11790"/>
            </a:xfrm>
            <a:custGeom>
              <a:avLst/>
              <a:gdLst>
                <a:gd name="T0" fmla="*/ 222 w 222"/>
                <a:gd name="T1" fmla="*/ 0 h 13"/>
                <a:gd name="T2" fmla="*/ 0 w 222"/>
                <a:gd name="T3" fmla="*/ 0 h 13"/>
                <a:gd name="T4" fmla="*/ 1 w 222"/>
                <a:gd name="T5" fmla="*/ 13 h 13"/>
                <a:gd name="T6" fmla="*/ 220 w 222"/>
                <a:gd name="T7" fmla="*/ 13 h 13"/>
                <a:gd name="T8" fmla="*/ 222 w 222"/>
                <a:gd name="T9" fmla="*/ 0 h 13"/>
              </a:gdLst>
              <a:ahLst/>
              <a:cxnLst>
                <a:cxn ang="0">
                  <a:pos x="T0" y="T1"/>
                </a:cxn>
                <a:cxn ang="0">
                  <a:pos x="T2" y="T3"/>
                </a:cxn>
                <a:cxn ang="0">
                  <a:pos x="T4" y="T5"/>
                </a:cxn>
                <a:cxn ang="0">
                  <a:pos x="T6" y="T7"/>
                </a:cxn>
                <a:cxn ang="0">
                  <a:pos x="T8" y="T9"/>
                </a:cxn>
              </a:cxnLst>
              <a:rect l="0" t="0" r="r" b="b"/>
              <a:pathLst>
                <a:path w="222" h="13">
                  <a:moveTo>
                    <a:pt x="222" y="0"/>
                  </a:moveTo>
                  <a:lnTo>
                    <a:pt x="0" y="0"/>
                  </a:lnTo>
                  <a:lnTo>
                    <a:pt x="1" y="13"/>
                  </a:lnTo>
                  <a:lnTo>
                    <a:pt x="220" y="13"/>
                  </a:lnTo>
                  <a:lnTo>
                    <a:pt x="222" y="0"/>
                  </a:ln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 name="ïṡḷïḓé"/>
            <p:cNvSpPr/>
            <p:nvPr/>
          </p:nvSpPr>
          <p:spPr bwMode="auto">
            <a:xfrm>
              <a:off x="11322748" y="2854788"/>
              <a:ext cx="100669" cy="11790"/>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 name="î$ļíḍè"/>
            <p:cNvSpPr/>
            <p:nvPr/>
          </p:nvSpPr>
          <p:spPr bwMode="auto">
            <a:xfrm>
              <a:off x="11164943" y="1761036"/>
              <a:ext cx="314703" cy="736423"/>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 name="íṥ1iḍê"/>
            <p:cNvSpPr/>
            <p:nvPr/>
          </p:nvSpPr>
          <p:spPr bwMode="auto">
            <a:xfrm>
              <a:off x="11392581" y="1789151"/>
              <a:ext cx="326493" cy="708309"/>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 name="ïšḷide"/>
            <p:cNvSpPr/>
            <p:nvPr/>
          </p:nvSpPr>
          <p:spPr bwMode="auto">
            <a:xfrm>
              <a:off x="10927329" y="1789151"/>
              <a:ext cx="325586" cy="708309"/>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6" name="îšlïde"/>
            <p:cNvSpPr/>
            <p:nvPr/>
          </p:nvSpPr>
          <p:spPr bwMode="auto">
            <a:xfrm>
              <a:off x="11164943" y="2496553"/>
              <a:ext cx="314703" cy="45346"/>
            </a:xfrm>
            <a:custGeom>
              <a:avLst/>
              <a:gdLst>
                <a:gd name="T0" fmla="*/ 0 w 194"/>
                <a:gd name="T1" fmla="*/ 0 h 28"/>
                <a:gd name="T2" fmla="*/ 194 w 194"/>
                <a:gd name="T3" fmla="*/ 0 h 28"/>
                <a:gd name="T4" fmla="*/ 194 w 194"/>
                <a:gd name="T5" fmla="*/ 0 h 28"/>
                <a:gd name="T6" fmla="*/ 194 w 194"/>
                <a:gd name="T7" fmla="*/ 28 h 28"/>
                <a:gd name="T8" fmla="*/ 194 w 194"/>
                <a:gd name="T9" fmla="*/ 28 h 28"/>
                <a:gd name="T10" fmla="*/ 0 w 194"/>
                <a:gd name="T11" fmla="*/ 28 h 28"/>
                <a:gd name="T12" fmla="*/ 0 w 194"/>
                <a:gd name="T13" fmla="*/ 28 h 28"/>
                <a:gd name="T14" fmla="*/ 0 w 194"/>
                <a:gd name="T15" fmla="*/ 0 h 28"/>
                <a:gd name="T16" fmla="*/ 0 w 194"/>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8">
                  <a:moveTo>
                    <a:pt x="0" y="0"/>
                  </a:moveTo>
                  <a:cubicBezTo>
                    <a:pt x="194" y="0"/>
                    <a:pt x="194" y="0"/>
                    <a:pt x="194" y="0"/>
                  </a:cubicBezTo>
                  <a:cubicBezTo>
                    <a:pt x="194" y="0"/>
                    <a:pt x="194" y="0"/>
                    <a:pt x="194" y="0"/>
                  </a:cubicBezTo>
                  <a:cubicBezTo>
                    <a:pt x="194" y="28"/>
                    <a:pt x="194" y="28"/>
                    <a:pt x="194" y="28"/>
                  </a:cubicBezTo>
                  <a:cubicBezTo>
                    <a:pt x="194" y="28"/>
                    <a:pt x="194" y="28"/>
                    <a:pt x="194" y="28"/>
                  </a:cubicBezTo>
                  <a:cubicBezTo>
                    <a:pt x="0" y="28"/>
                    <a:pt x="0" y="28"/>
                    <a:pt x="0" y="28"/>
                  </a:cubicBezTo>
                  <a:cubicBezTo>
                    <a:pt x="0" y="28"/>
                    <a:pt x="0" y="28"/>
                    <a:pt x="0" y="28"/>
                  </a:cubicBezTo>
                  <a:cubicBezTo>
                    <a:pt x="0" y="0"/>
                    <a:pt x="0" y="0"/>
                    <a:pt x="0" y="0"/>
                  </a:cubicBezTo>
                  <a:cubicBezTo>
                    <a:pt x="0" y="0"/>
                    <a:pt x="0" y="0"/>
                    <a:pt x="0" y="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7" name="ïs1îḓe"/>
            <p:cNvSpPr/>
            <p:nvPr/>
          </p:nvSpPr>
          <p:spPr bwMode="auto">
            <a:xfrm>
              <a:off x="11323654" y="2496553"/>
              <a:ext cx="155991" cy="45346"/>
            </a:xfrm>
            <a:custGeom>
              <a:avLst/>
              <a:gdLst>
                <a:gd name="T0" fmla="*/ 96 w 96"/>
                <a:gd name="T1" fmla="*/ 0 h 28"/>
                <a:gd name="T2" fmla="*/ 0 w 96"/>
                <a:gd name="T3" fmla="*/ 0 h 28"/>
                <a:gd name="T4" fmla="*/ 0 w 96"/>
                <a:gd name="T5" fmla="*/ 28 h 28"/>
                <a:gd name="T6" fmla="*/ 96 w 96"/>
                <a:gd name="T7" fmla="*/ 28 h 28"/>
                <a:gd name="T8" fmla="*/ 96 w 96"/>
                <a:gd name="T9" fmla="*/ 28 h 28"/>
                <a:gd name="T10" fmla="*/ 96 w 96"/>
                <a:gd name="T11" fmla="*/ 0 h 28"/>
                <a:gd name="T12" fmla="*/ 96 w 96"/>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6" h="28">
                  <a:moveTo>
                    <a:pt x="96" y="0"/>
                  </a:moveTo>
                  <a:cubicBezTo>
                    <a:pt x="0" y="0"/>
                    <a:pt x="0" y="0"/>
                    <a:pt x="0" y="0"/>
                  </a:cubicBezTo>
                  <a:cubicBezTo>
                    <a:pt x="0" y="28"/>
                    <a:pt x="0" y="28"/>
                    <a:pt x="0" y="28"/>
                  </a:cubicBezTo>
                  <a:cubicBezTo>
                    <a:pt x="96" y="28"/>
                    <a:pt x="96" y="28"/>
                    <a:pt x="96" y="28"/>
                  </a:cubicBezTo>
                  <a:cubicBezTo>
                    <a:pt x="96" y="28"/>
                    <a:pt x="96" y="28"/>
                    <a:pt x="96" y="28"/>
                  </a:cubicBezTo>
                  <a:cubicBezTo>
                    <a:pt x="96" y="0"/>
                    <a:pt x="96" y="0"/>
                    <a:pt x="96" y="0"/>
                  </a:cubicBezTo>
                  <a:cubicBezTo>
                    <a:pt x="96" y="0"/>
                    <a:pt x="96" y="0"/>
                    <a:pt x="96" y="0"/>
                  </a:cubicBez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8" name="îSļîḍe"/>
            <p:cNvSpPr/>
            <p:nvPr/>
          </p:nvSpPr>
          <p:spPr bwMode="auto">
            <a:xfrm>
              <a:off x="11322748" y="1761036"/>
              <a:ext cx="156898" cy="736423"/>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grpSp>
      <p:sp>
        <p:nvSpPr>
          <p:cNvPr id="32" name="îṣľîḍê"/>
          <p:cNvSpPr/>
          <p:nvPr/>
        </p:nvSpPr>
        <p:spPr bwMode="auto">
          <a:xfrm>
            <a:off x="10596227" y="164821"/>
            <a:ext cx="377967" cy="225161"/>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33" name="íṩľíḋê"/>
          <p:cNvSpPr/>
          <p:nvPr/>
        </p:nvSpPr>
        <p:spPr bwMode="auto">
          <a:xfrm>
            <a:off x="637329" y="609274"/>
            <a:ext cx="635000" cy="284928"/>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zihun7hao-wennuantongzhiti"/>
              <a:cs typeface="+mn-cs"/>
            </a:endParaRPr>
          </a:p>
        </p:txBody>
      </p:sp>
      <p:sp>
        <p:nvSpPr>
          <p:cNvPr id="34" name="íşļîďe"/>
          <p:cNvSpPr/>
          <p:nvPr/>
        </p:nvSpPr>
        <p:spPr bwMode="auto">
          <a:xfrm>
            <a:off x="10974194" y="433706"/>
            <a:ext cx="838728" cy="321470"/>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nvGrpSpPr>
          <p:cNvPr id="2" name="组合 1"/>
          <p:cNvGrpSpPr/>
          <p:nvPr/>
        </p:nvGrpSpPr>
        <p:grpSpPr>
          <a:xfrm>
            <a:off x="2499695" y="1416522"/>
            <a:ext cx="6910388" cy="3633788"/>
            <a:chOff x="2208149" y="1416522"/>
            <a:chExt cx="6910388" cy="3633788"/>
          </a:xfrm>
        </p:grpSpPr>
        <p:sp>
          <p:nvSpPr>
            <p:cNvPr id="696" name="椭圆 31"/>
            <p:cNvSpPr/>
            <p:nvPr/>
          </p:nvSpPr>
          <p:spPr>
            <a:xfrm rot="5400000">
              <a:off x="3952811" y="-115415"/>
              <a:ext cx="3421063" cy="691038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 name="connsiteX0-783" fmla="*/ 84755 w 673460"/>
                <a:gd name="connsiteY0-784" fmla="*/ 13918 h 568883"/>
                <a:gd name="connsiteX1-785" fmla="*/ 672364 w 673460"/>
                <a:gd name="connsiteY1-786" fmla="*/ 14845 h 568883"/>
                <a:gd name="connsiteX2-787" fmla="*/ 673460 w 673460"/>
                <a:gd name="connsiteY2-788" fmla="*/ 540528 h 568883"/>
                <a:gd name="connsiteX3-789" fmla="*/ 43142 w 673460"/>
                <a:gd name="connsiteY3-790" fmla="*/ 525832 h 568883"/>
                <a:gd name="connsiteX4-791" fmla="*/ 84755 w 673460"/>
                <a:gd name="connsiteY4-792" fmla="*/ 13918 h 568883"/>
                <a:gd name="connsiteX0-793" fmla="*/ 84755 w 673460"/>
                <a:gd name="connsiteY0-794" fmla="*/ 13918 h 559604"/>
                <a:gd name="connsiteX1-795" fmla="*/ 672364 w 673460"/>
                <a:gd name="connsiteY1-796" fmla="*/ 14845 h 559604"/>
                <a:gd name="connsiteX2-797" fmla="*/ 673460 w 673460"/>
                <a:gd name="connsiteY2-798" fmla="*/ 540528 h 559604"/>
                <a:gd name="connsiteX3-799" fmla="*/ 43142 w 673460"/>
                <a:gd name="connsiteY3-800" fmla="*/ 525832 h 559604"/>
                <a:gd name="connsiteX4-801" fmla="*/ 84755 w 673460"/>
                <a:gd name="connsiteY4-802" fmla="*/ 13918 h 559604"/>
                <a:gd name="connsiteX0-803" fmla="*/ 84755 w 675575"/>
                <a:gd name="connsiteY0-804" fmla="*/ 13918 h 562548"/>
                <a:gd name="connsiteX1-805" fmla="*/ 672364 w 675575"/>
                <a:gd name="connsiteY1-806" fmla="*/ 14845 h 562548"/>
                <a:gd name="connsiteX2-807" fmla="*/ 675575 w 675575"/>
                <a:gd name="connsiteY2-808" fmla="*/ 545971 h 562548"/>
                <a:gd name="connsiteX3-809" fmla="*/ 43142 w 675575"/>
                <a:gd name="connsiteY3-810" fmla="*/ 525832 h 562548"/>
                <a:gd name="connsiteX4-811" fmla="*/ 84755 w 675575"/>
                <a:gd name="connsiteY4-812" fmla="*/ 13918 h 562548"/>
                <a:gd name="connsiteX0-813" fmla="*/ 84755 w 680821"/>
                <a:gd name="connsiteY0-814" fmla="*/ 13918 h 562548"/>
                <a:gd name="connsiteX1-815" fmla="*/ 680821 w 680821"/>
                <a:gd name="connsiteY1-816" fmla="*/ 14845 h 562548"/>
                <a:gd name="connsiteX2-817" fmla="*/ 675575 w 680821"/>
                <a:gd name="connsiteY2-818" fmla="*/ 545971 h 562548"/>
                <a:gd name="connsiteX3-819" fmla="*/ 43142 w 680821"/>
                <a:gd name="connsiteY3-820" fmla="*/ 525832 h 562548"/>
                <a:gd name="connsiteX4-821" fmla="*/ 84755 w 680821"/>
                <a:gd name="connsiteY4-822" fmla="*/ 13918 h 562548"/>
                <a:gd name="connsiteX0-823" fmla="*/ 72868 w 690076"/>
                <a:gd name="connsiteY0-824" fmla="*/ 20358 h 559916"/>
                <a:gd name="connsiteX1-825" fmla="*/ 690076 w 690076"/>
                <a:gd name="connsiteY1-826" fmla="*/ 12213 h 559916"/>
                <a:gd name="connsiteX2-827" fmla="*/ 684830 w 690076"/>
                <a:gd name="connsiteY2-828" fmla="*/ 543339 h 559916"/>
                <a:gd name="connsiteX3-829" fmla="*/ 52397 w 690076"/>
                <a:gd name="connsiteY3-830" fmla="*/ 523200 h 559916"/>
                <a:gd name="connsiteX4-831" fmla="*/ 72868 w 690076"/>
                <a:gd name="connsiteY4-832" fmla="*/ 20358 h 559916"/>
                <a:gd name="connsiteX0-833" fmla="*/ 72868 w 690076"/>
                <a:gd name="connsiteY0-834" fmla="*/ 22718 h 562276"/>
                <a:gd name="connsiteX1-835" fmla="*/ 690076 w 690076"/>
                <a:gd name="connsiteY1-836" fmla="*/ 14573 h 562276"/>
                <a:gd name="connsiteX2-837" fmla="*/ 684830 w 690076"/>
                <a:gd name="connsiteY2-838" fmla="*/ 545699 h 562276"/>
                <a:gd name="connsiteX3-839" fmla="*/ 52397 w 690076"/>
                <a:gd name="connsiteY3-840" fmla="*/ 525560 h 562276"/>
                <a:gd name="connsiteX4-841" fmla="*/ 72868 w 690076"/>
                <a:gd name="connsiteY4-842" fmla="*/ 22718 h 562276"/>
                <a:gd name="connsiteX0-843" fmla="*/ 59152 w 676360"/>
                <a:gd name="connsiteY0-844" fmla="*/ 22718 h 562276"/>
                <a:gd name="connsiteX1-845" fmla="*/ 676360 w 676360"/>
                <a:gd name="connsiteY1-846" fmla="*/ 14573 h 562276"/>
                <a:gd name="connsiteX2-847" fmla="*/ 671114 w 676360"/>
                <a:gd name="connsiteY2-848" fmla="*/ 545699 h 562276"/>
                <a:gd name="connsiteX3-849" fmla="*/ 38681 w 676360"/>
                <a:gd name="connsiteY3-850" fmla="*/ 525560 h 562276"/>
                <a:gd name="connsiteX4-851" fmla="*/ 103808 w 676360"/>
                <a:gd name="connsiteY4-852" fmla="*/ 279153 h 562276"/>
                <a:gd name="connsiteX5-853" fmla="*/ 59152 w 676360"/>
                <a:gd name="connsiteY5-854" fmla="*/ 22718 h 562276"/>
                <a:gd name="connsiteX0-855" fmla="*/ 41341 w 658549"/>
                <a:gd name="connsiteY0-856" fmla="*/ 22718 h 562276"/>
                <a:gd name="connsiteX1-857" fmla="*/ 658549 w 658549"/>
                <a:gd name="connsiteY1-858" fmla="*/ 14573 h 562276"/>
                <a:gd name="connsiteX2-859" fmla="*/ 653303 w 658549"/>
                <a:gd name="connsiteY2-860" fmla="*/ 545699 h 562276"/>
                <a:gd name="connsiteX3-861" fmla="*/ 20870 w 658549"/>
                <a:gd name="connsiteY3-862" fmla="*/ 525560 h 562276"/>
                <a:gd name="connsiteX4-863" fmla="*/ 85997 w 658549"/>
                <a:gd name="connsiteY4-864" fmla="*/ 279153 h 562276"/>
                <a:gd name="connsiteX5-865" fmla="*/ 41341 w 658549"/>
                <a:gd name="connsiteY5-866" fmla="*/ 22718 h 562276"/>
                <a:gd name="connsiteX0-867" fmla="*/ 23542 w 640750"/>
                <a:gd name="connsiteY0-868" fmla="*/ 22718 h 562276"/>
                <a:gd name="connsiteX1-869" fmla="*/ 640750 w 640750"/>
                <a:gd name="connsiteY1-870" fmla="*/ 14573 h 562276"/>
                <a:gd name="connsiteX2-871" fmla="*/ 635504 w 640750"/>
                <a:gd name="connsiteY2-872" fmla="*/ 545699 h 562276"/>
                <a:gd name="connsiteX3-873" fmla="*/ 3071 w 640750"/>
                <a:gd name="connsiteY3-874" fmla="*/ 525560 h 562276"/>
                <a:gd name="connsiteX4-875" fmla="*/ 68198 w 640750"/>
                <a:gd name="connsiteY4-876" fmla="*/ 279153 h 562276"/>
                <a:gd name="connsiteX5-877" fmla="*/ 23542 w 640750"/>
                <a:gd name="connsiteY5-878" fmla="*/ 22718 h 562276"/>
                <a:gd name="connsiteX0-879" fmla="*/ 24044 w 641252"/>
                <a:gd name="connsiteY0-880" fmla="*/ 22718 h 562276"/>
                <a:gd name="connsiteX1-881" fmla="*/ 641252 w 641252"/>
                <a:gd name="connsiteY1-882" fmla="*/ 14573 h 562276"/>
                <a:gd name="connsiteX2-883" fmla="*/ 636006 w 641252"/>
                <a:gd name="connsiteY2-884" fmla="*/ 545699 h 562276"/>
                <a:gd name="connsiteX3-885" fmla="*/ 3573 w 641252"/>
                <a:gd name="connsiteY3-886" fmla="*/ 525560 h 562276"/>
                <a:gd name="connsiteX4-887" fmla="*/ 68700 w 641252"/>
                <a:gd name="connsiteY4-888" fmla="*/ 279153 h 562276"/>
                <a:gd name="connsiteX5-889" fmla="*/ 24044 w 641252"/>
                <a:gd name="connsiteY5-890" fmla="*/ 22718 h 562276"/>
                <a:gd name="connsiteX0-891" fmla="*/ 31476 w 648684"/>
                <a:gd name="connsiteY0-892" fmla="*/ 22718 h 562276"/>
                <a:gd name="connsiteX1-893" fmla="*/ 648684 w 648684"/>
                <a:gd name="connsiteY1-894" fmla="*/ 14573 h 562276"/>
                <a:gd name="connsiteX2-895" fmla="*/ 643438 w 648684"/>
                <a:gd name="connsiteY2-896" fmla="*/ 545699 h 562276"/>
                <a:gd name="connsiteX3-897" fmla="*/ 11005 w 648684"/>
                <a:gd name="connsiteY3-898" fmla="*/ 525560 h 562276"/>
                <a:gd name="connsiteX4-899" fmla="*/ 76132 w 648684"/>
                <a:gd name="connsiteY4-900" fmla="*/ 279153 h 562276"/>
                <a:gd name="connsiteX5-901" fmla="*/ 31476 w 648684"/>
                <a:gd name="connsiteY5-902" fmla="*/ 22718 h 562276"/>
              </a:gdLst>
              <a:ahLst/>
              <a:cxnLst>
                <a:cxn ang="0">
                  <a:pos x="connsiteX0-891" y="connsiteY0-892"/>
                </a:cxn>
                <a:cxn ang="0">
                  <a:pos x="connsiteX1-893" y="connsiteY1-894"/>
                </a:cxn>
                <a:cxn ang="0">
                  <a:pos x="connsiteX2-895" y="connsiteY2-896"/>
                </a:cxn>
                <a:cxn ang="0">
                  <a:pos x="connsiteX3-897" y="connsiteY3-898"/>
                </a:cxn>
                <a:cxn ang="0">
                  <a:pos x="connsiteX4-899" y="connsiteY4-900"/>
                </a:cxn>
                <a:cxn ang="0">
                  <a:pos x="connsiteX5-901" y="connsiteY5-902"/>
                </a:cxn>
              </a:cxnLst>
              <a:rect l="l" t="t" r="r" b="b"/>
              <a:pathLst>
                <a:path w="648684" h="562276">
                  <a:moveTo>
                    <a:pt x="31476" y="22718"/>
                  </a:moveTo>
                  <a:cubicBezTo>
                    <a:pt x="149400" y="4275"/>
                    <a:pt x="424155" y="-13389"/>
                    <a:pt x="648684" y="14573"/>
                  </a:cubicBezTo>
                  <a:cubicBezTo>
                    <a:pt x="609553" y="92898"/>
                    <a:pt x="618372" y="432838"/>
                    <a:pt x="643438" y="545699"/>
                  </a:cubicBezTo>
                  <a:cubicBezTo>
                    <a:pt x="542091" y="567277"/>
                    <a:pt x="109269" y="574431"/>
                    <a:pt x="11005" y="525560"/>
                  </a:cubicBezTo>
                  <a:cubicBezTo>
                    <a:pt x="-33861" y="453465"/>
                    <a:pt x="72720" y="362960"/>
                    <a:pt x="76132" y="279153"/>
                  </a:cubicBezTo>
                  <a:cubicBezTo>
                    <a:pt x="79544" y="195346"/>
                    <a:pt x="-41749" y="78155"/>
                    <a:pt x="31476" y="22718"/>
                  </a:cubicBezTo>
                  <a:close/>
                </a:path>
              </a:pathLst>
            </a:custGeom>
            <a:solidFill>
              <a:srgbClr val="A0CAEF"/>
            </a:solidFill>
            <a:ln w="25400" cap="rnd">
              <a:solidFill>
                <a:srgbClr val="605448"/>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000000">
                    <a:lumMod val="65000"/>
                    <a:lumOff val="35000"/>
                  </a:srgbClr>
                </a:solidFill>
                <a:effectLst/>
                <a:uLnTx/>
                <a:uFillTx/>
                <a:latin typeface="zihun7hao-wennuantongzhiti"/>
                <a:cs typeface="+mn-cs"/>
              </a:endParaRPr>
            </a:p>
          </p:txBody>
        </p:sp>
        <p:sp>
          <p:nvSpPr>
            <p:cNvPr id="697" name="椭圆 31"/>
            <p:cNvSpPr/>
            <p:nvPr/>
          </p:nvSpPr>
          <p:spPr>
            <a:xfrm rot="16200000" flipH="1">
              <a:off x="5510943" y="1444303"/>
              <a:ext cx="3489325" cy="343376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Lst>
              <a:ahLst/>
              <a:cxnLst>
                <a:cxn ang="0">
                  <a:pos x="connsiteX0-763" y="connsiteY0-764"/>
                </a:cxn>
                <a:cxn ang="0">
                  <a:pos x="connsiteX1-765" y="connsiteY1-766"/>
                </a:cxn>
                <a:cxn ang="0">
                  <a:pos x="connsiteX2-767" y="connsiteY2-768"/>
                </a:cxn>
                <a:cxn ang="0">
                  <a:pos x="connsiteX3-769" y="connsiteY3-770"/>
                </a:cxn>
                <a:cxn ang="0">
                  <a:pos x="connsiteX4-771" y="connsiteY4-772"/>
                </a:cxn>
              </a:cxnLst>
              <a:rect l="l" t="t" r="r" b="b"/>
              <a:pathLst>
                <a:path w="661574" h="567351">
                  <a:moveTo>
                    <a:pt x="72869" y="23576"/>
                  </a:moveTo>
                  <a:cubicBezTo>
                    <a:pt x="184450" y="15112"/>
                    <a:pt x="500961" y="-25493"/>
                    <a:pt x="660478" y="24503"/>
                  </a:cubicBezTo>
                  <a:cubicBezTo>
                    <a:pt x="621347" y="102828"/>
                    <a:pt x="636508" y="437325"/>
                    <a:pt x="661574" y="550186"/>
                  </a:cubicBezTo>
                  <a:cubicBezTo>
                    <a:pt x="560227" y="571764"/>
                    <a:pt x="148547" y="585268"/>
                    <a:pt x="52398" y="512809"/>
                  </a:cubicBezTo>
                  <a:cubicBezTo>
                    <a:pt x="-13816" y="401434"/>
                    <a:pt x="-27876" y="101288"/>
                    <a:pt x="72869" y="23576"/>
                  </a:cubicBezTo>
                  <a:close/>
                </a:path>
              </a:pathLst>
            </a:custGeom>
            <a:solidFill>
              <a:schemeClr val="bg1"/>
            </a:solidFill>
            <a:ln w="25400" cap="rnd">
              <a:solidFill>
                <a:schemeClr val="tx1">
                  <a:lumMod val="65000"/>
                  <a:lumOff val="3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000000">
                    <a:lumMod val="65000"/>
                    <a:lumOff val="35000"/>
                  </a:srgbClr>
                </a:solidFill>
                <a:effectLst/>
                <a:uLnTx/>
                <a:uFillTx/>
                <a:latin typeface="zihun7hao-wennuantongzhiti"/>
                <a:cs typeface="+mn-cs"/>
              </a:endParaRPr>
            </a:p>
          </p:txBody>
        </p:sp>
        <p:sp>
          <p:nvSpPr>
            <p:cNvPr id="698" name="椭圆 31"/>
            <p:cNvSpPr/>
            <p:nvPr/>
          </p:nvSpPr>
          <p:spPr>
            <a:xfrm rot="5400000">
              <a:off x="2312924" y="1473672"/>
              <a:ext cx="3489325" cy="337502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Lst>
              <a:ahLst/>
              <a:cxnLst>
                <a:cxn ang="0">
                  <a:pos x="connsiteX0-773" y="connsiteY0-774"/>
                </a:cxn>
                <a:cxn ang="0">
                  <a:pos x="connsiteX1-775" y="connsiteY1-776"/>
                </a:cxn>
                <a:cxn ang="0">
                  <a:pos x="connsiteX2-777" y="connsiteY2-778"/>
                </a:cxn>
                <a:cxn ang="0">
                  <a:pos x="connsiteX3-779" y="connsiteY3-780"/>
                </a:cxn>
                <a:cxn ang="0">
                  <a:pos x="connsiteX4-781" y="connsiteY4-782"/>
                </a:cxn>
              </a:cxnLst>
              <a:rect l="l" t="t" r="r" b="b"/>
              <a:pathLst>
                <a:path w="661574" h="557693">
                  <a:moveTo>
                    <a:pt x="72869" y="13918"/>
                  </a:moveTo>
                  <a:cubicBezTo>
                    <a:pt x="184450" y="5454"/>
                    <a:pt x="435949" y="-13117"/>
                    <a:pt x="660478" y="14845"/>
                  </a:cubicBezTo>
                  <a:cubicBezTo>
                    <a:pt x="621347" y="93170"/>
                    <a:pt x="636508" y="427667"/>
                    <a:pt x="661574" y="540528"/>
                  </a:cubicBezTo>
                  <a:cubicBezTo>
                    <a:pt x="560227" y="562106"/>
                    <a:pt x="148547" y="575610"/>
                    <a:pt x="52398" y="503151"/>
                  </a:cubicBezTo>
                  <a:cubicBezTo>
                    <a:pt x="-13816" y="391776"/>
                    <a:pt x="-27876" y="91630"/>
                    <a:pt x="72869" y="13918"/>
                  </a:cubicBezTo>
                  <a:close/>
                </a:path>
              </a:pathLst>
            </a:custGeom>
            <a:solidFill>
              <a:schemeClr val="bg1"/>
            </a:solidFill>
            <a:ln w="25400" cap="rnd">
              <a:solidFill>
                <a:schemeClr val="tx1">
                  <a:lumMod val="65000"/>
                  <a:lumOff val="3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000000">
                    <a:lumMod val="65000"/>
                    <a:lumOff val="35000"/>
                  </a:srgbClr>
                </a:solidFill>
                <a:effectLst/>
                <a:uLnTx/>
                <a:uFillTx/>
                <a:latin typeface="zihun7hao-wennuantongzhiti"/>
                <a:cs typeface="+mn-cs"/>
              </a:endParaRPr>
            </a:p>
          </p:txBody>
        </p:sp>
      </p:grpSp>
      <p:grpSp>
        <p:nvGrpSpPr>
          <p:cNvPr id="672" name="组合 671"/>
          <p:cNvGrpSpPr/>
          <p:nvPr/>
        </p:nvGrpSpPr>
        <p:grpSpPr>
          <a:xfrm>
            <a:off x="7650339" y="3708047"/>
            <a:ext cx="1068487" cy="915492"/>
            <a:chOff x="1365400" y="1713395"/>
            <a:chExt cx="1068487" cy="915492"/>
          </a:xfrm>
        </p:grpSpPr>
        <p:sp>
          <p:nvSpPr>
            <p:cNvPr id="61" name="Freeform 441"/>
            <p:cNvSpPr>
              <a:spLocks noChangeArrowheads="1"/>
            </p:cNvSpPr>
            <p:nvPr/>
          </p:nvSpPr>
          <p:spPr bwMode="auto">
            <a:xfrm>
              <a:off x="1365400" y="1981039"/>
              <a:ext cx="599649" cy="647848"/>
            </a:xfrm>
            <a:custGeom>
              <a:avLst/>
              <a:gdLst>
                <a:gd name="T0" fmla="*/ 202 w 249"/>
                <a:gd name="T1" fmla="*/ 0 h 279"/>
                <a:gd name="T2" fmla="*/ 202 w 249"/>
                <a:gd name="T3" fmla="*/ 0 h 279"/>
                <a:gd name="T4" fmla="*/ 199 w 249"/>
                <a:gd name="T5" fmla="*/ 0 h 279"/>
                <a:gd name="T6" fmla="*/ 199 w 249"/>
                <a:gd name="T7" fmla="*/ 0 h 279"/>
                <a:gd name="T8" fmla="*/ 153 w 249"/>
                <a:gd name="T9" fmla="*/ 9 h 279"/>
                <a:gd name="T10" fmla="*/ 153 w 249"/>
                <a:gd name="T11" fmla="*/ 14 h 279"/>
                <a:gd name="T12" fmla="*/ 198 w 249"/>
                <a:gd name="T13" fmla="*/ 6 h 279"/>
                <a:gd name="T14" fmla="*/ 197 w 249"/>
                <a:gd name="T15" fmla="*/ 11 h 279"/>
                <a:gd name="T16" fmla="*/ 238 w 249"/>
                <a:gd name="T17" fmla="*/ 209 h 279"/>
                <a:gd name="T18" fmla="*/ 243 w 249"/>
                <a:gd name="T19" fmla="*/ 228 h 279"/>
                <a:gd name="T20" fmla="*/ 219 w 249"/>
                <a:gd name="T21" fmla="*/ 226 h 279"/>
                <a:gd name="T22" fmla="*/ 56 w 249"/>
                <a:gd name="T23" fmla="*/ 272 h 279"/>
                <a:gd name="T24" fmla="*/ 6 w 249"/>
                <a:gd name="T25" fmla="*/ 42 h 279"/>
                <a:gd name="T26" fmla="*/ 118 w 249"/>
                <a:gd name="T27" fmla="*/ 22 h 279"/>
                <a:gd name="T28" fmla="*/ 128 w 249"/>
                <a:gd name="T29" fmla="*/ 20 h 279"/>
                <a:gd name="T30" fmla="*/ 127 w 249"/>
                <a:gd name="T31" fmla="*/ 15 h 279"/>
                <a:gd name="T32" fmla="*/ 117 w 249"/>
                <a:gd name="T33" fmla="*/ 17 h 279"/>
                <a:gd name="T34" fmla="*/ 3 w 249"/>
                <a:gd name="T35" fmla="*/ 37 h 279"/>
                <a:gd name="T36" fmla="*/ 1 w 249"/>
                <a:gd name="T37" fmla="*/ 38 h 279"/>
                <a:gd name="T38" fmla="*/ 0 w 249"/>
                <a:gd name="T39" fmla="*/ 40 h 279"/>
                <a:gd name="T40" fmla="*/ 52 w 249"/>
                <a:gd name="T41" fmla="*/ 277 h 279"/>
                <a:gd name="T42" fmla="*/ 53 w 249"/>
                <a:gd name="T43" fmla="*/ 279 h 279"/>
                <a:gd name="T44" fmla="*/ 54 w 249"/>
                <a:gd name="T45" fmla="*/ 279 h 279"/>
                <a:gd name="T46" fmla="*/ 56 w 249"/>
                <a:gd name="T47" fmla="*/ 278 h 279"/>
                <a:gd name="T48" fmla="*/ 219 w 249"/>
                <a:gd name="T49" fmla="*/ 231 h 279"/>
                <a:gd name="T50" fmla="*/ 245 w 249"/>
                <a:gd name="T51" fmla="*/ 234 h 279"/>
                <a:gd name="T52" fmla="*/ 246 w 249"/>
                <a:gd name="T53" fmla="*/ 234 h 279"/>
                <a:gd name="T54" fmla="*/ 248 w 249"/>
                <a:gd name="T55" fmla="*/ 234 h 279"/>
                <a:gd name="T56" fmla="*/ 249 w 249"/>
                <a:gd name="T57" fmla="*/ 231 h 279"/>
                <a:gd name="T58" fmla="*/ 243 w 249"/>
                <a:gd name="T59" fmla="*/ 208 h 279"/>
                <a:gd name="T60" fmla="*/ 203 w 249"/>
                <a:gd name="T61" fmla="*/ 5 h 279"/>
                <a:gd name="T62" fmla="*/ 202 w 249"/>
                <a:gd name="T63" fmla="*/ 5 h 279"/>
                <a:gd name="T64" fmla="*/ 204 w 249"/>
                <a:gd name="T65" fmla="*/ 2 h 279"/>
                <a:gd name="T66" fmla="*/ 202 w 249"/>
                <a:gd name="T67" fmla="*/ 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9" h="279">
                  <a:moveTo>
                    <a:pt x="202" y="0"/>
                  </a:moveTo>
                  <a:cubicBezTo>
                    <a:pt x="202" y="0"/>
                    <a:pt x="202" y="0"/>
                    <a:pt x="202" y="0"/>
                  </a:cubicBezTo>
                  <a:cubicBezTo>
                    <a:pt x="199" y="0"/>
                    <a:pt x="199" y="0"/>
                    <a:pt x="199" y="0"/>
                  </a:cubicBezTo>
                  <a:cubicBezTo>
                    <a:pt x="199" y="0"/>
                    <a:pt x="199" y="0"/>
                    <a:pt x="199" y="0"/>
                  </a:cubicBezTo>
                  <a:cubicBezTo>
                    <a:pt x="184" y="2"/>
                    <a:pt x="168" y="5"/>
                    <a:pt x="153" y="9"/>
                  </a:cubicBezTo>
                  <a:cubicBezTo>
                    <a:pt x="153" y="10"/>
                    <a:pt x="153" y="12"/>
                    <a:pt x="153" y="14"/>
                  </a:cubicBezTo>
                  <a:cubicBezTo>
                    <a:pt x="168" y="11"/>
                    <a:pt x="183" y="8"/>
                    <a:pt x="198" y="6"/>
                  </a:cubicBezTo>
                  <a:cubicBezTo>
                    <a:pt x="197" y="7"/>
                    <a:pt x="197" y="9"/>
                    <a:pt x="197" y="11"/>
                  </a:cubicBezTo>
                  <a:cubicBezTo>
                    <a:pt x="197" y="33"/>
                    <a:pt x="210" y="94"/>
                    <a:pt x="238" y="209"/>
                  </a:cubicBezTo>
                  <a:cubicBezTo>
                    <a:pt x="238" y="209"/>
                    <a:pt x="241" y="223"/>
                    <a:pt x="243" y="228"/>
                  </a:cubicBezTo>
                  <a:cubicBezTo>
                    <a:pt x="236" y="227"/>
                    <a:pt x="228" y="226"/>
                    <a:pt x="219" y="226"/>
                  </a:cubicBezTo>
                  <a:cubicBezTo>
                    <a:pt x="168" y="226"/>
                    <a:pt x="97" y="252"/>
                    <a:pt x="56" y="272"/>
                  </a:cubicBezTo>
                  <a:cubicBezTo>
                    <a:pt x="34" y="211"/>
                    <a:pt x="18" y="136"/>
                    <a:pt x="6" y="42"/>
                  </a:cubicBezTo>
                  <a:cubicBezTo>
                    <a:pt x="45" y="40"/>
                    <a:pt x="82" y="31"/>
                    <a:pt x="118" y="22"/>
                  </a:cubicBezTo>
                  <a:cubicBezTo>
                    <a:pt x="121" y="21"/>
                    <a:pt x="125" y="21"/>
                    <a:pt x="128" y="20"/>
                  </a:cubicBezTo>
                  <a:cubicBezTo>
                    <a:pt x="128" y="18"/>
                    <a:pt x="127" y="16"/>
                    <a:pt x="127" y="15"/>
                  </a:cubicBezTo>
                  <a:cubicBezTo>
                    <a:pt x="123" y="15"/>
                    <a:pt x="120" y="16"/>
                    <a:pt x="117" y="17"/>
                  </a:cubicBezTo>
                  <a:cubicBezTo>
                    <a:pt x="80" y="26"/>
                    <a:pt x="42" y="35"/>
                    <a:pt x="3" y="37"/>
                  </a:cubicBezTo>
                  <a:cubicBezTo>
                    <a:pt x="2" y="37"/>
                    <a:pt x="2" y="37"/>
                    <a:pt x="1" y="38"/>
                  </a:cubicBezTo>
                  <a:cubicBezTo>
                    <a:pt x="1" y="39"/>
                    <a:pt x="0" y="39"/>
                    <a:pt x="0" y="40"/>
                  </a:cubicBezTo>
                  <a:cubicBezTo>
                    <a:pt x="12" y="137"/>
                    <a:pt x="29" y="214"/>
                    <a:pt x="52" y="277"/>
                  </a:cubicBezTo>
                  <a:cubicBezTo>
                    <a:pt x="52" y="278"/>
                    <a:pt x="53" y="278"/>
                    <a:pt x="53" y="279"/>
                  </a:cubicBezTo>
                  <a:cubicBezTo>
                    <a:pt x="54" y="279"/>
                    <a:pt x="54" y="279"/>
                    <a:pt x="54" y="279"/>
                  </a:cubicBezTo>
                  <a:cubicBezTo>
                    <a:pt x="55" y="279"/>
                    <a:pt x="55" y="279"/>
                    <a:pt x="56" y="278"/>
                  </a:cubicBezTo>
                  <a:cubicBezTo>
                    <a:pt x="95" y="258"/>
                    <a:pt x="168" y="231"/>
                    <a:pt x="219" y="231"/>
                  </a:cubicBezTo>
                  <a:cubicBezTo>
                    <a:pt x="229" y="231"/>
                    <a:pt x="238" y="232"/>
                    <a:pt x="245" y="234"/>
                  </a:cubicBezTo>
                  <a:cubicBezTo>
                    <a:pt x="246" y="234"/>
                    <a:pt x="246" y="234"/>
                    <a:pt x="246" y="234"/>
                  </a:cubicBezTo>
                  <a:cubicBezTo>
                    <a:pt x="247" y="234"/>
                    <a:pt x="248" y="234"/>
                    <a:pt x="248" y="234"/>
                  </a:cubicBezTo>
                  <a:cubicBezTo>
                    <a:pt x="249" y="233"/>
                    <a:pt x="249" y="232"/>
                    <a:pt x="249" y="231"/>
                  </a:cubicBezTo>
                  <a:cubicBezTo>
                    <a:pt x="243" y="208"/>
                    <a:pt x="243" y="208"/>
                    <a:pt x="243" y="208"/>
                  </a:cubicBezTo>
                  <a:cubicBezTo>
                    <a:pt x="212" y="80"/>
                    <a:pt x="198" y="11"/>
                    <a:pt x="203" y="5"/>
                  </a:cubicBezTo>
                  <a:cubicBezTo>
                    <a:pt x="202" y="5"/>
                    <a:pt x="202" y="5"/>
                    <a:pt x="202" y="5"/>
                  </a:cubicBezTo>
                  <a:cubicBezTo>
                    <a:pt x="204" y="4"/>
                    <a:pt x="205" y="3"/>
                    <a:pt x="204" y="2"/>
                  </a:cubicBezTo>
                  <a:cubicBezTo>
                    <a:pt x="204" y="1"/>
                    <a:pt x="203" y="0"/>
                    <a:pt x="202"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62" name="Freeform 487"/>
            <p:cNvSpPr>
              <a:spLocks noEditPoints="1" noChangeArrowheads="1"/>
            </p:cNvSpPr>
            <p:nvPr/>
          </p:nvSpPr>
          <p:spPr bwMode="auto">
            <a:xfrm>
              <a:off x="1423682" y="2094850"/>
              <a:ext cx="387246" cy="106308"/>
            </a:xfrm>
            <a:custGeom>
              <a:avLst/>
              <a:gdLst>
                <a:gd name="T0" fmla="*/ 120 w 161"/>
                <a:gd name="T1" fmla="*/ 17 h 46"/>
                <a:gd name="T2" fmla="*/ 121 w 161"/>
                <a:gd name="T3" fmla="*/ 16 h 46"/>
                <a:gd name="T4" fmla="*/ 121 w 161"/>
                <a:gd name="T5" fmla="*/ 16 h 46"/>
                <a:gd name="T6" fmla="*/ 121 w 161"/>
                <a:gd name="T7" fmla="*/ 17 h 46"/>
                <a:gd name="T8" fmla="*/ 120 w 161"/>
                <a:gd name="T9" fmla="*/ 17 h 46"/>
                <a:gd name="T10" fmla="*/ 156 w 161"/>
                <a:gd name="T11" fmla="*/ 0 h 46"/>
                <a:gd name="T12" fmla="*/ 146 w 161"/>
                <a:gd name="T13" fmla="*/ 3 h 46"/>
                <a:gd name="T14" fmla="*/ 142 w 161"/>
                <a:gd name="T15" fmla="*/ 5 h 46"/>
                <a:gd name="T16" fmla="*/ 137 w 161"/>
                <a:gd name="T17" fmla="*/ 11 h 46"/>
                <a:gd name="T18" fmla="*/ 134 w 161"/>
                <a:gd name="T19" fmla="*/ 15 h 46"/>
                <a:gd name="T20" fmla="*/ 133 w 161"/>
                <a:gd name="T21" fmla="*/ 15 h 46"/>
                <a:gd name="T22" fmla="*/ 125 w 161"/>
                <a:gd name="T23" fmla="*/ 14 h 46"/>
                <a:gd name="T24" fmla="*/ 119 w 161"/>
                <a:gd name="T25" fmla="*/ 13 h 46"/>
                <a:gd name="T26" fmla="*/ 117 w 161"/>
                <a:gd name="T27" fmla="*/ 13 h 46"/>
                <a:gd name="T28" fmla="*/ 115 w 161"/>
                <a:gd name="T29" fmla="*/ 14 h 46"/>
                <a:gd name="T30" fmla="*/ 99 w 161"/>
                <a:gd name="T31" fmla="*/ 21 h 46"/>
                <a:gd name="T32" fmla="*/ 90 w 161"/>
                <a:gd name="T33" fmla="*/ 19 h 46"/>
                <a:gd name="T34" fmla="*/ 78 w 161"/>
                <a:gd name="T35" fmla="*/ 18 h 46"/>
                <a:gd name="T36" fmla="*/ 76 w 161"/>
                <a:gd name="T37" fmla="*/ 18 h 46"/>
                <a:gd name="T38" fmla="*/ 65 w 161"/>
                <a:gd name="T39" fmla="*/ 27 h 46"/>
                <a:gd name="T40" fmla="*/ 57 w 161"/>
                <a:gd name="T41" fmla="*/ 33 h 46"/>
                <a:gd name="T42" fmla="*/ 46 w 161"/>
                <a:gd name="T43" fmla="*/ 37 h 46"/>
                <a:gd name="T44" fmla="*/ 42 w 161"/>
                <a:gd name="T45" fmla="*/ 36 h 46"/>
                <a:gd name="T46" fmla="*/ 30 w 161"/>
                <a:gd name="T47" fmla="*/ 31 h 46"/>
                <a:gd name="T48" fmla="*/ 23 w 161"/>
                <a:gd name="T49" fmla="*/ 28 h 46"/>
                <a:gd name="T50" fmla="*/ 10 w 161"/>
                <a:gd name="T51" fmla="*/ 25 h 46"/>
                <a:gd name="T52" fmla="*/ 5 w 161"/>
                <a:gd name="T53" fmla="*/ 27 h 46"/>
                <a:gd name="T54" fmla="*/ 1 w 161"/>
                <a:gd name="T55" fmla="*/ 44 h 46"/>
                <a:gd name="T56" fmla="*/ 3 w 161"/>
                <a:gd name="T57" fmla="*/ 46 h 46"/>
                <a:gd name="T58" fmla="*/ 3 w 161"/>
                <a:gd name="T59" fmla="*/ 46 h 46"/>
                <a:gd name="T60" fmla="*/ 6 w 161"/>
                <a:gd name="T61" fmla="*/ 43 h 46"/>
                <a:gd name="T62" fmla="*/ 8 w 161"/>
                <a:gd name="T63" fmla="*/ 31 h 46"/>
                <a:gd name="T64" fmla="*/ 10 w 161"/>
                <a:gd name="T65" fmla="*/ 30 h 46"/>
                <a:gd name="T66" fmla="*/ 21 w 161"/>
                <a:gd name="T67" fmla="*/ 33 h 46"/>
                <a:gd name="T68" fmla="*/ 28 w 161"/>
                <a:gd name="T69" fmla="*/ 36 h 46"/>
                <a:gd name="T70" fmla="*/ 40 w 161"/>
                <a:gd name="T71" fmla="*/ 40 h 46"/>
                <a:gd name="T72" fmla="*/ 46 w 161"/>
                <a:gd name="T73" fmla="*/ 42 h 46"/>
                <a:gd name="T74" fmla="*/ 60 w 161"/>
                <a:gd name="T75" fmla="*/ 38 h 46"/>
                <a:gd name="T76" fmla="*/ 69 w 161"/>
                <a:gd name="T77" fmla="*/ 30 h 46"/>
                <a:gd name="T78" fmla="*/ 78 w 161"/>
                <a:gd name="T79" fmla="*/ 23 h 46"/>
                <a:gd name="T80" fmla="*/ 78 w 161"/>
                <a:gd name="T81" fmla="*/ 23 h 46"/>
                <a:gd name="T82" fmla="*/ 89 w 161"/>
                <a:gd name="T83" fmla="*/ 25 h 46"/>
                <a:gd name="T84" fmla="*/ 99 w 161"/>
                <a:gd name="T85" fmla="*/ 26 h 46"/>
                <a:gd name="T86" fmla="*/ 100 w 161"/>
                <a:gd name="T87" fmla="*/ 26 h 46"/>
                <a:gd name="T88" fmla="*/ 101 w 161"/>
                <a:gd name="T89" fmla="*/ 25 h 46"/>
                <a:gd name="T90" fmla="*/ 117 w 161"/>
                <a:gd name="T91" fmla="*/ 19 h 46"/>
                <a:gd name="T92" fmla="*/ 119 w 161"/>
                <a:gd name="T93" fmla="*/ 18 h 46"/>
                <a:gd name="T94" fmla="*/ 119 w 161"/>
                <a:gd name="T95" fmla="*/ 18 h 46"/>
                <a:gd name="T96" fmla="*/ 119 w 161"/>
                <a:gd name="T97" fmla="*/ 18 h 46"/>
                <a:gd name="T98" fmla="*/ 124 w 161"/>
                <a:gd name="T99" fmla="*/ 19 h 46"/>
                <a:gd name="T100" fmla="*/ 133 w 161"/>
                <a:gd name="T101" fmla="*/ 21 h 46"/>
                <a:gd name="T102" fmla="*/ 136 w 161"/>
                <a:gd name="T103" fmla="*/ 20 h 46"/>
                <a:gd name="T104" fmla="*/ 142 w 161"/>
                <a:gd name="T105" fmla="*/ 13 h 46"/>
                <a:gd name="T106" fmla="*/ 144 w 161"/>
                <a:gd name="T107" fmla="*/ 10 h 46"/>
                <a:gd name="T108" fmla="*/ 149 w 161"/>
                <a:gd name="T109" fmla="*/ 8 h 46"/>
                <a:gd name="T110" fmla="*/ 157 w 161"/>
                <a:gd name="T111" fmla="*/ 5 h 46"/>
                <a:gd name="T112" fmla="*/ 158 w 161"/>
                <a:gd name="T113" fmla="*/ 6 h 46"/>
                <a:gd name="T114" fmla="*/ 158 w 161"/>
                <a:gd name="T115" fmla="*/ 6 h 46"/>
                <a:gd name="T116" fmla="*/ 161 w 161"/>
                <a:gd name="T117" fmla="*/ 3 h 46"/>
                <a:gd name="T118" fmla="*/ 159 w 161"/>
                <a:gd name="T119" fmla="*/ 0 h 46"/>
                <a:gd name="T120" fmla="*/ 156 w 161"/>
                <a:gd name="T12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1" h="46">
                  <a:moveTo>
                    <a:pt x="120" y="17"/>
                  </a:moveTo>
                  <a:cubicBezTo>
                    <a:pt x="120" y="17"/>
                    <a:pt x="121" y="16"/>
                    <a:pt x="121" y="16"/>
                  </a:cubicBezTo>
                  <a:cubicBezTo>
                    <a:pt x="121" y="16"/>
                    <a:pt x="121" y="16"/>
                    <a:pt x="121" y="16"/>
                  </a:cubicBezTo>
                  <a:cubicBezTo>
                    <a:pt x="121" y="16"/>
                    <a:pt x="121" y="17"/>
                    <a:pt x="121" y="17"/>
                  </a:cubicBezTo>
                  <a:cubicBezTo>
                    <a:pt x="120" y="17"/>
                    <a:pt x="120" y="17"/>
                    <a:pt x="120" y="17"/>
                  </a:cubicBezTo>
                  <a:moveTo>
                    <a:pt x="156" y="0"/>
                  </a:moveTo>
                  <a:cubicBezTo>
                    <a:pt x="152" y="0"/>
                    <a:pt x="150" y="2"/>
                    <a:pt x="146" y="3"/>
                  </a:cubicBezTo>
                  <a:cubicBezTo>
                    <a:pt x="142" y="5"/>
                    <a:pt x="142" y="5"/>
                    <a:pt x="142" y="5"/>
                  </a:cubicBezTo>
                  <a:cubicBezTo>
                    <a:pt x="139" y="7"/>
                    <a:pt x="138" y="9"/>
                    <a:pt x="137" y="11"/>
                  </a:cubicBezTo>
                  <a:cubicBezTo>
                    <a:pt x="136" y="14"/>
                    <a:pt x="136" y="15"/>
                    <a:pt x="134" y="15"/>
                  </a:cubicBezTo>
                  <a:cubicBezTo>
                    <a:pt x="134" y="15"/>
                    <a:pt x="134" y="15"/>
                    <a:pt x="133" y="15"/>
                  </a:cubicBezTo>
                  <a:cubicBezTo>
                    <a:pt x="131" y="15"/>
                    <a:pt x="128" y="15"/>
                    <a:pt x="125" y="14"/>
                  </a:cubicBezTo>
                  <a:cubicBezTo>
                    <a:pt x="122" y="13"/>
                    <a:pt x="120" y="13"/>
                    <a:pt x="119" y="13"/>
                  </a:cubicBezTo>
                  <a:cubicBezTo>
                    <a:pt x="118" y="13"/>
                    <a:pt x="118" y="13"/>
                    <a:pt x="117" y="13"/>
                  </a:cubicBezTo>
                  <a:cubicBezTo>
                    <a:pt x="115" y="14"/>
                    <a:pt x="115" y="14"/>
                    <a:pt x="115" y="14"/>
                  </a:cubicBezTo>
                  <a:cubicBezTo>
                    <a:pt x="106" y="18"/>
                    <a:pt x="101" y="19"/>
                    <a:pt x="99" y="21"/>
                  </a:cubicBezTo>
                  <a:cubicBezTo>
                    <a:pt x="97" y="21"/>
                    <a:pt x="93" y="20"/>
                    <a:pt x="90" y="19"/>
                  </a:cubicBezTo>
                  <a:cubicBezTo>
                    <a:pt x="84" y="18"/>
                    <a:pt x="80" y="18"/>
                    <a:pt x="78" y="18"/>
                  </a:cubicBezTo>
                  <a:cubicBezTo>
                    <a:pt x="77" y="18"/>
                    <a:pt x="76" y="18"/>
                    <a:pt x="76" y="18"/>
                  </a:cubicBezTo>
                  <a:cubicBezTo>
                    <a:pt x="70" y="20"/>
                    <a:pt x="68" y="23"/>
                    <a:pt x="65" y="27"/>
                  </a:cubicBezTo>
                  <a:cubicBezTo>
                    <a:pt x="63" y="29"/>
                    <a:pt x="61" y="31"/>
                    <a:pt x="57" y="33"/>
                  </a:cubicBezTo>
                  <a:cubicBezTo>
                    <a:pt x="51" y="36"/>
                    <a:pt x="48" y="37"/>
                    <a:pt x="46" y="37"/>
                  </a:cubicBezTo>
                  <a:cubicBezTo>
                    <a:pt x="45" y="37"/>
                    <a:pt x="44" y="37"/>
                    <a:pt x="42" y="36"/>
                  </a:cubicBezTo>
                  <a:cubicBezTo>
                    <a:pt x="40" y="35"/>
                    <a:pt x="37" y="33"/>
                    <a:pt x="30" y="31"/>
                  </a:cubicBezTo>
                  <a:cubicBezTo>
                    <a:pt x="23" y="28"/>
                    <a:pt x="23" y="28"/>
                    <a:pt x="23" y="28"/>
                  </a:cubicBezTo>
                  <a:cubicBezTo>
                    <a:pt x="18" y="27"/>
                    <a:pt x="14" y="25"/>
                    <a:pt x="10" y="25"/>
                  </a:cubicBezTo>
                  <a:cubicBezTo>
                    <a:pt x="8" y="25"/>
                    <a:pt x="7" y="26"/>
                    <a:pt x="5" y="27"/>
                  </a:cubicBezTo>
                  <a:cubicBezTo>
                    <a:pt x="1" y="29"/>
                    <a:pt x="0" y="35"/>
                    <a:pt x="1" y="44"/>
                  </a:cubicBezTo>
                  <a:cubicBezTo>
                    <a:pt x="1" y="45"/>
                    <a:pt x="2" y="46"/>
                    <a:pt x="3" y="46"/>
                  </a:cubicBezTo>
                  <a:cubicBezTo>
                    <a:pt x="3" y="46"/>
                    <a:pt x="3" y="46"/>
                    <a:pt x="3" y="46"/>
                  </a:cubicBezTo>
                  <a:cubicBezTo>
                    <a:pt x="5" y="46"/>
                    <a:pt x="6" y="45"/>
                    <a:pt x="6" y="43"/>
                  </a:cubicBezTo>
                  <a:cubicBezTo>
                    <a:pt x="5" y="35"/>
                    <a:pt x="7" y="32"/>
                    <a:pt x="8" y="31"/>
                  </a:cubicBezTo>
                  <a:cubicBezTo>
                    <a:pt x="9" y="31"/>
                    <a:pt x="9" y="30"/>
                    <a:pt x="10" y="30"/>
                  </a:cubicBezTo>
                  <a:cubicBezTo>
                    <a:pt x="13" y="30"/>
                    <a:pt x="17" y="32"/>
                    <a:pt x="21" y="33"/>
                  </a:cubicBezTo>
                  <a:cubicBezTo>
                    <a:pt x="28" y="36"/>
                    <a:pt x="28" y="36"/>
                    <a:pt x="28" y="36"/>
                  </a:cubicBezTo>
                  <a:cubicBezTo>
                    <a:pt x="35" y="38"/>
                    <a:pt x="38" y="39"/>
                    <a:pt x="40" y="40"/>
                  </a:cubicBezTo>
                  <a:cubicBezTo>
                    <a:pt x="42" y="42"/>
                    <a:pt x="44" y="42"/>
                    <a:pt x="46" y="42"/>
                  </a:cubicBezTo>
                  <a:cubicBezTo>
                    <a:pt x="49" y="42"/>
                    <a:pt x="52" y="41"/>
                    <a:pt x="60" y="38"/>
                  </a:cubicBezTo>
                  <a:cubicBezTo>
                    <a:pt x="64" y="36"/>
                    <a:pt x="67" y="33"/>
                    <a:pt x="69" y="30"/>
                  </a:cubicBezTo>
                  <a:cubicBezTo>
                    <a:pt x="71" y="27"/>
                    <a:pt x="74" y="25"/>
                    <a:pt x="78" y="23"/>
                  </a:cubicBezTo>
                  <a:cubicBezTo>
                    <a:pt x="78" y="23"/>
                    <a:pt x="78" y="23"/>
                    <a:pt x="78" y="23"/>
                  </a:cubicBezTo>
                  <a:cubicBezTo>
                    <a:pt x="80" y="23"/>
                    <a:pt x="85" y="24"/>
                    <a:pt x="89" y="25"/>
                  </a:cubicBezTo>
                  <a:cubicBezTo>
                    <a:pt x="94" y="25"/>
                    <a:pt x="97" y="26"/>
                    <a:pt x="99" y="26"/>
                  </a:cubicBezTo>
                  <a:cubicBezTo>
                    <a:pt x="100" y="26"/>
                    <a:pt x="100" y="26"/>
                    <a:pt x="100" y="26"/>
                  </a:cubicBezTo>
                  <a:cubicBezTo>
                    <a:pt x="100" y="26"/>
                    <a:pt x="101" y="26"/>
                    <a:pt x="101" y="25"/>
                  </a:cubicBezTo>
                  <a:cubicBezTo>
                    <a:pt x="102" y="25"/>
                    <a:pt x="107" y="23"/>
                    <a:pt x="117" y="19"/>
                  </a:cubicBezTo>
                  <a:cubicBezTo>
                    <a:pt x="118" y="19"/>
                    <a:pt x="119" y="18"/>
                    <a:pt x="119" y="18"/>
                  </a:cubicBezTo>
                  <a:cubicBezTo>
                    <a:pt x="119" y="18"/>
                    <a:pt x="119" y="18"/>
                    <a:pt x="119" y="18"/>
                  </a:cubicBezTo>
                  <a:cubicBezTo>
                    <a:pt x="119" y="18"/>
                    <a:pt x="119" y="18"/>
                    <a:pt x="119" y="18"/>
                  </a:cubicBezTo>
                  <a:cubicBezTo>
                    <a:pt x="120" y="18"/>
                    <a:pt x="122" y="19"/>
                    <a:pt x="124" y="19"/>
                  </a:cubicBezTo>
                  <a:cubicBezTo>
                    <a:pt x="127" y="20"/>
                    <a:pt x="130" y="21"/>
                    <a:pt x="133" y="21"/>
                  </a:cubicBezTo>
                  <a:cubicBezTo>
                    <a:pt x="134" y="21"/>
                    <a:pt x="135" y="21"/>
                    <a:pt x="136" y="20"/>
                  </a:cubicBezTo>
                  <a:cubicBezTo>
                    <a:pt x="140" y="19"/>
                    <a:pt x="141" y="16"/>
                    <a:pt x="142" y="13"/>
                  </a:cubicBezTo>
                  <a:cubicBezTo>
                    <a:pt x="143" y="11"/>
                    <a:pt x="143" y="11"/>
                    <a:pt x="144" y="10"/>
                  </a:cubicBezTo>
                  <a:cubicBezTo>
                    <a:pt x="149" y="8"/>
                    <a:pt x="149" y="8"/>
                    <a:pt x="149" y="8"/>
                  </a:cubicBezTo>
                  <a:cubicBezTo>
                    <a:pt x="152" y="7"/>
                    <a:pt x="154" y="5"/>
                    <a:pt x="157" y="5"/>
                  </a:cubicBezTo>
                  <a:cubicBezTo>
                    <a:pt x="157" y="5"/>
                    <a:pt x="157" y="5"/>
                    <a:pt x="158" y="6"/>
                  </a:cubicBezTo>
                  <a:cubicBezTo>
                    <a:pt x="158" y="6"/>
                    <a:pt x="158" y="6"/>
                    <a:pt x="158" y="6"/>
                  </a:cubicBezTo>
                  <a:cubicBezTo>
                    <a:pt x="160" y="6"/>
                    <a:pt x="161" y="5"/>
                    <a:pt x="161" y="3"/>
                  </a:cubicBezTo>
                  <a:cubicBezTo>
                    <a:pt x="161" y="2"/>
                    <a:pt x="160" y="0"/>
                    <a:pt x="159" y="0"/>
                  </a:cubicBezTo>
                  <a:cubicBezTo>
                    <a:pt x="158" y="0"/>
                    <a:pt x="157" y="0"/>
                    <a:pt x="156"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63" name="Freeform 488"/>
            <p:cNvSpPr>
              <a:spLocks noChangeArrowheads="1"/>
            </p:cNvSpPr>
            <p:nvPr/>
          </p:nvSpPr>
          <p:spPr bwMode="auto">
            <a:xfrm>
              <a:off x="1466421" y="2213664"/>
              <a:ext cx="327670" cy="106308"/>
            </a:xfrm>
            <a:custGeom>
              <a:avLst/>
              <a:gdLst>
                <a:gd name="T0" fmla="*/ 133 w 136"/>
                <a:gd name="T1" fmla="*/ 0 h 46"/>
                <a:gd name="T2" fmla="*/ 131 w 136"/>
                <a:gd name="T3" fmla="*/ 1 h 46"/>
                <a:gd name="T4" fmla="*/ 86 w 136"/>
                <a:gd name="T5" fmla="*/ 18 h 46"/>
                <a:gd name="T6" fmla="*/ 63 w 136"/>
                <a:gd name="T7" fmla="*/ 23 h 46"/>
                <a:gd name="T8" fmla="*/ 53 w 136"/>
                <a:gd name="T9" fmla="*/ 29 h 46"/>
                <a:gd name="T10" fmla="*/ 41 w 136"/>
                <a:gd name="T11" fmla="*/ 36 h 46"/>
                <a:gd name="T12" fmla="*/ 40 w 136"/>
                <a:gd name="T13" fmla="*/ 36 h 46"/>
                <a:gd name="T14" fmla="*/ 33 w 136"/>
                <a:gd name="T15" fmla="*/ 34 h 46"/>
                <a:gd name="T16" fmla="*/ 26 w 136"/>
                <a:gd name="T17" fmla="*/ 32 h 46"/>
                <a:gd name="T18" fmla="*/ 25 w 136"/>
                <a:gd name="T19" fmla="*/ 32 h 46"/>
                <a:gd name="T20" fmla="*/ 19 w 136"/>
                <a:gd name="T21" fmla="*/ 33 h 46"/>
                <a:gd name="T22" fmla="*/ 1 w 136"/>
                <a:gd name="T23" fmla="*/ 42 h 46"/>
                <a:gd name="T24" fmla="*/ 2 w 136"/>
                <a:gd name="T25" fmla="*/ 46 h 46"/>
                <a:gd name="T26" fmla="*/ 3 w 136"/>
                <a:gd name="T27" fmla="*/ 46 h 46"/>
                <a:gd name="T28" fmla="*/ 5 w 136"/>
                <a:gd name="T29" fmla="*/ 45 h 46"/>
                <a:gd name="T30" fmla="*/ 19 w 136"/>
                <a:gd name="T31" fmla="*/ 39 h 46"/>
                <a:gd name="T32" fmla="*/ 26 w 136"/>
                <a:gd name="T33" fmla="*/ 38 h 46"/>
                <a:gd name="T34" fmla="*/ 26 w 136"/>
                <a:gd name="T35" fmla="*/ 38 h 46"/>
                <a:gd name="T36" fmla="*/ 31 w 136"/>
                <a:gd name="T37" fmla="*/ 39 h 46"/>
                <a:gd name="T38" fmla="*/ 40 w 136"/>
                <a:gd name="T39" fmla="*/ 41 h 46"/>
                <a:gd name="T40" fmla="*/ 42 w 136"/>
                <a:gd name="T41" fmla="*/ 41 h 46"/>
                <a:gd name="T42" fmla="*/ 56 w 136"/>
                <a:gd name="T43" fmla="*/ 33 h 46"/>
                <a:gd name="T44" fmla="*/ 64 w 136"/>
                <a:gd name="T45" fmla="*/ 28 h 46"/>
                <a:gd name="T46" fmla="*/ 87 w 136"/>
                <a:gd name="T47" fmla="*/ 23 h 46"/>
                <a:gd name="T48" fmla="*/ 134 w 136"/>
                <a:gd name="T49" fmla="*/ 5 h 46"/>
                <a:gd name="T50" fmla="*/ 135 w 136"/>
                <a:gd name="T51" fmla="*/ 1 h 46"/>
                <a:gd name="T52" fmla="*/ 133 w 136"/>
                <a:gd name="T53"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6" h="46">
                  <a:moveTo>
                    <a:pt x="133" y="0"/>
                  </a:moveTo>
                  <a:cubicBezTo>
                    <a:pt x="132" y="0"/>
                    <a:pt x="131" y="0"/>
                    <a:pt x="131" y="1"/>
                  </a:cubicBezTo>
                  <a:cubicBezTo>
                    <a:pt x="118" y="12"/>
                    <a:pt x="101" y="15"/>
                    <a:pt x="86" y="18"/>
                  </a:cubicBezTo>
                  <a:cubicBezTo>
                    <a:pt x="78" y="19"/>
                    <a:pt x="70" y="20"/>
                    <a:pt x="63" y="23"/>
                  </a:cubicBezTo>
                  <a:cubicBezTo>
                    <a:pt x="59" y="24"/>
                    <a:pt x="56" y="27"/>
                    <a:pt x="53" y="29"/>
                  </a:cubicBezTo>
                  <a:cubicBezTo>
                    <a:pt x="49" y="32"/>
                    <a:pt x="46" y="35"/>
                    <a:pt x="41" y="36"/>
                  </a:cubicBezTo>
                  <a:cubicBezTo>
                    <a:pt x="41" y="36"/>
                    <a:pt x="41" y="36"/>
                    <a:pt x="40" y="36"/>
                  </a:cubicBezTo>
                  <a:cubicBezTo>
                    <a:pt x="38" y="36"/>
                    <a:pt x="36" y="35"/>
                    <a:pt x="33" y="34"/>
                  </a:cubicBezTo>
                  <a:cubicBezTo>
                    <a:pt x="31" y="33"/>
                    <a:pt x="28" y="32"/>
                    <a:pt x="26" y="32"/>
                  </a:cubicBezTo>
                  <a:cubicBezTo>
                    <a:pt x="26" y="32"/>
                    <a:pt x="25" y="32"/>
                    <a:pt x="25" y="32"/>
                  </a:cubicBezTo>
                  <a:cubicBezTo>
                    <a:pt x="19" y="33"/>
                    <a:pt x="19" y="33"/>
                    <a:pt x="19" y="33"/>
                  </a:cubicBezTo>
                  <a:cubicBezTo>
                    <a:pt x="12" y="34"/>
                    <a:pt x="5" y="35"/>
                    <a:pt x="1" y="42"/>
                  </a:cubicBezTo>
                  <a:cubicBezTo>
                    <a:pt x="0" y="43"/>
                    <a:pt x="0" y="45"/>
                    <a:pt x="2" y="46"/>
                  </a:cubicBezTo>
                  <a:cubicBezTo>
                    <a:pt x="2" y="46"/>
                    <a:pt x="2" y="46"/>
                    <a:pt x="3" y="46"/>
                  </a:cubicBezTo>
                  <a:cubicBezTo>
                    <a:pt x="4" y="46"/>
                    <a:pt x="5" y="46"/>
                    <a:pt x="5" y="45"/>
                  </a:cubicBezTo>
                  <a:cubicBezTo>
                    <a:pt x="8" y="40"/>
                    <a:pt x="13" y="40"/>
                    <a:pt x="19" y="39"/>
                  </a:cubicBezTo>
                  <a:cubicBezTo>
                    <a:pt x="26" y="38"/>
                    <a:pt x="26" y="38"/>
                    <a:pt x="26" y="38"/>
                  </a:cubicBezTo>
                  <a:cubicBezTo>
                    <a:pt x="26" y="38"/>
                    <a:pt x="26" y="38"/>
                    <a:pt x="26" y="38"/>
                  </a:cubicBezTo>
                  <a:cubicBezTo>
                    <a:pt x="27" y="38"/>
                    <a:pt x="30" y="38"/>
                    <a:pt x="31" y="39"/>
                  </a:cubicBezTo>
                  <a:cubicBezTo>
                    <a:pt x="34" y="40"/>
                    <a:pt x="37" y="41"/>
                    <a:pt x="40" y="41"/>
                  </a:cubicBezTo>
                  <a:cubicBezTo>
                    <a:pt x="41" y="41"/>
                    <a:pt x="42" y="41"/>
                    <a:pt x="42" y="41"/>
                  </a:cubicBezTo>
                  <a:cubicBezTo>
                    <a:pt x="48" y="40"/>
                    <a:pt x="53" y="36"/>
                    <a:pt x="56" y="33"/>
                  </a:cubicBezTo>
                  <a:cubicBezTo>
                    <a:pt x="59" y="31"/>
                    <a:pt x="62" y="29"/>
                    <a:pt x="64" y="28"/>
                  </a:cubicBezTo>
                  <a:cubicBezTo>
                    <a:pt x="71" y="26"/>
                    <a:pt x="79" y="24"/>
                    <a:pt x="87" y="23"/>
                  </a:cubicBezTo>
                  <a:cubicBezTo>
                    <a:pt x="103" y="20"/>
                    <a:pt x="120" y="17"/>
                    <a:pt x="134" y="5"/>
                  </a:cubicBezTo>
                  <a:cubicBezTo>
                    <a:pt x="135" y="4"/>
                    <a:pt x="136" y="2"/>
                    <a:pt x="135" y="1"/>
                  </a:cubicBezTo>
                  <a:cubicBezTo>
                    <a:pt x="134" y="0"/>
                    <a:pt x="133" y="0"/>
                    <a:pt x="133"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64" name="Freeform 489"/>
            <p:cNvSpPr>
              <a:spLocks noChangeArrowheads="1"/>
            </p:cNvSpPr>
            <p:nvPr/>
          </p:nvSpPr>
          <p:spPr bwMode="auto">
            <a:xfrm>
              <a:off x="1491029" y="2343734"/>
              <a:ext cx="314719" cy="111310"/>
            </a:xfrm>
            <a:custGeom>
              <a:avLst/>
              <a:gdLst>
                <a:gd name="T0" fmla="*/ 128 w 131"/>
                <a:gd name="T1" fmla="*/ 0 h 48"/>
                <a:gd name="T2" fmla="*/ 127 w 131"/>
                <a:gd name="T3" fmla="*/ 0 h 48"/>
                <a:gd name="T4" fmla="*/ 113 w 131"/>
                <a:gd name="T5" fmla="*/ 7 h 48"/>
                <a:gd name="T6" fmla="*/ 96 w 131"/>
                <a:gd name="T7" fmla="*/ 16 h 48"/>
                <a:gd name="T8" fmla="*/ 95 w 131"/>
                <a:gd name="T9" fmla="*/ 16 h 48"/>
                <a:gd name="T10" fmla="*/ 89 w 131"/>
                <a:gd name="T11" fmla="*/ 13 h 48"/>
                <a:gd name="T12" fmla="*/ 81 w 131"/>
                <a:gd name="T13" fmla="*/ 10 h 48"/>
                <a:gd name="T14" fmla="*/ 79 w 131"/>
                <a:gd name="T15" fmla="*/ 11 h 48"/>
                <a:gd name="T16" fmla="*/ 68 w 131"/>
                <a:gd name="T17" fmla="*/ 20 h 48"/>
                <a:gd name="T18" fmla="*/ 63 w 131"/>
                <a:gd name="T19" fmla="*/ 25 h 48"/>
                <a:gd name="T20" fmla="*/ 45 w 131"/>
                <a:gd name="T21" fmla="*/ 31 h 48"/>
                <a:gd name="T22" fmla="*/ 40 w 131"/>
                <a:gd name="T23" fmla="*/ 31 h 48"/>
                <a:gd name="T24" fmla="*/ 34 w 131"/>
                <a:gd name="T25" fmla="*/ 30 h 48"/>
                <a:gd name="T26" fmla="*/ 24 w 131"/>
                <a:gd name="T27" fmla="*/ 31 h 48"/>
                <a:gd name="T28" fmla="*/ 18 w 131"/>
                <a:gd name="T29" fmla="*/ 32 h 48"/>
                <a:gd name="T30" fmla="*/ 1 w 131"/>
                <a:gd name="T31" fmla="*/ 45 h 48"/>
                <a:gd name="T32" fmla="*/ 3 w 131"/>
                <a:gd name="T33" fmla="*/ 48 h 48"/>
                <a:gd name="T34" fmla="*/ 3 w 131"/>
                <a:gd name="T35" fmla="*/ 48 h 48"/>
                <a:gd name="T36" fmla="*/ 6 w 131"/>
                <a:gd name="T37" fmla="*/ 46 h 48"/>
                <a:gd name="T38" fmla="*/ 18 w 131"/>
                <a:gd name="T39" fmla="*/ 37 h 48"/>
                <a:gd name="T40" fmla="*/ 24 w 131"/>
                <a:gd name="T41" fmla="*/ 36 h 48"/>
                <a:gd name="T42" fmla="*/ 34 w 131"/>
                <a:gd name="T43" fmla="*/ 36 h 48"/>
                <a:gd name="T44" fmla="*/ 40 w 131"/>
                <a:gd name="T45" fmla="*/ 36 h 48"/>
                <a:gd name="T46" fmla="*/ 45 w 131"/>
                <a:gd name="T47" fmla="*/ 36 h 48"/>
                <a:gd name="T48" fmla="*/ 65 w 131"/>
                <a:gd name="T49" fmla="*/ 30 h 48"/>
                <a:gd name="T50" fmla="*/ 72 w 131"/>
                <a:gd name="T51" fmla="*/ 23 h 48"/>
                <a:gd name="T52" fmla="*/ 80 w 131"/>
                <a:gd name="T53" fmla="*/ 16 h 48"/>
                <a:gd name="T54" fmla="*/ 81 w 131"/>
                <a:gd name="T55" fmla="*/ 16 h 48"/>
                <a:gd name="T56" fmla="*/ 87 w 131"/>
                <a:gd name="T57" fmla="*/ 18 h 48"/>
                <a:gd name="T58" fmla="*/ 95 w 131"/>
                <a:gd name="T59" fmla="*/ 21 h 48"/>
                <a:gd name="T60" fmla="*/ 97 w 131"/>
                <a:gd name="T61" fmla="*/ 21 h 48"/>
                <a:gd name="T62" fmla="*/ 116 w 131"/>
                <a:gd name="T63" fmla="*/ 12 h 48"/>
                <a:gd name="T64" fmla="*/ 129 w 131"/>
                <a:gd name="T65" fmla="*/ 5 h 48"/>
                <a:gd name="T66" fmla="*/ 130 w 131"/>
                <a:gd name="T67" fmla="*/ 2 h 48"/>
                <a:gd name="T68" fmla="*/ 128 w 131"/>
                <a:gd name="T6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1" h="48">
                  <a:moveTo>
                    <a:pt x="128" y="0"/>
                  </a:moveTo>
                  <a:cubicBezTo>
                    <a:pt x="127" y="0"/>
                    <a:pt x="127" y="0"/>
                    <a:pt x="127" y="0"/>
                  </a:cubicBezTo>
                  <a:cubicBezTo>
                    <a:pt x="122" y="2"/>
                    <a:pt x="117" y="5"/>
                    <a:pt x="113" y="7"/>
                  </a:cubicBezTo>
                  <a:cubicBezTo>
                    <a:pt x="107" y="11"/>
                    <a:pt x="102" y="14"/>
                    <a:pt x="96" y="16"/>
                  </a:cubicBezTo>
                  <a:cubicBezTo>
                    <a:pt x="96" y="16"/>
                    <a:pt x="96" y="16"/>
                    <a:pt x="95" y="16"/>
                  </a:cubicBezTo>
                  <a:cubicBezTo>
                    <a:pt x="94" y="16"/>
                    <a:pt x="92" y="14"/>
                    <a:pt x="89" y="13"/>
                  </a:cubicBezTo>
                  <a:cubicBezTo>
                    <a:pt x="87" y="12"/>
                    <a:pt x="84" y="10"/>
                    <a:pt x="81" y="10"/>
                  </a:cubicBezTo>
                  <a:cubicBezTo>
                    <a:pt x="80" y="10"/>
                    <a:pt x="79" y="10"/>
                    <a:pt x="79" y="11"/>
                  </a:cubicBezTo>
                  <a:cubicBezTo>
                    <a:pt x="73" y="13"/>
                    <a:pt x="70" y="16"/>
                    <a:pt x="68" y="20"/>
                  </a:cubicBezTo>
                  <a:cubicBezTo>
                    <a:pt x="66" y="22"/>
                    <a:pt x="65" y="24"/>
                    <a:pt x="63" y="25"/>
                  </a:cubicBezTo>
                  <a:cubicBezTo>
                    <a:pt x="55" y="30"/>
                    <a:pt x="50" y="31"/>
                    <a:pt x="45" y="31"/>
                  </a:cubicBezTo>
                  <a:cubicBezTo>
                    <a:pt x="43" y="31"/>
                    <a:pt x="42" y="31"/>
                    <a:pt x="40" y="31"/>
                  </a:cubicBezTo>
                  <a:cubicBezTo>
                    <a:pt x="38" y="30"/>
                    <a:pt x="36" y="30"/>
                    <a:pt x="34" y="30"/>
                  </a:cubicBezTo>
                  <a:cubicBezTo>
                    <a:pt x="31" y="30"/>
                    <a:pt x="28" y="30"/>
                    <a:pt x="24" y="31"/>
                  </a:cubicBezTo>
                  <a:cubicBezTo>
                    <a:pt x="18" y="32"/>
                    <a:pt x="18" y="32"/>
                    <a:pt x="18" y="32"/>
                  </a:cubicBezTo>
                  <a:cubicBezTo>
                    <a:pt x="10" y="32"/>
                    <a:pt x="4" y="32"/>
                    <a:pt x="1" y="45"/>
                  </a:cubicBezTo>
                  <a:cubicBezTo>
                    <a:pt x="0" y="47"/>
                    <a:pt x="1" y="48"/>
                    <a:pt x="3" y="48"/>
                  </a:cubicBezTo>
                  <a:cubicBezTo>
                    <a:pt x="3" y="48"/>
                    <a:pt x="3" y="48"/>
                    <a:pt x="3" y="48"/>
                  </a:cubicBezTo>
                  <a:cubicBezTo>
                    <a:pt x="4" y="48"/>
                    <a:pt x="5" y="48"/>
                    <a:pt x="6" y="46"/>
                  </a:cubicBezTo>
                  <a:cubicBezTo>
                    <a:pt x="8" y="38"/>
                    <a:pt x="11" y="37"/>
                    <a:pt x="18" y="37"/>
                  </a:cubicBezTo>
                  <a:cubicBezTo>
                    <a:pt x="24" y="36"/>
                    <a:pt x="24" y="36"/>
                    <a:pt x="24" y="36"/>
                  </a:cubicBezTo>
                  <a:cubicBezTo>
                    <a:pt x="28" y="36"/>
                    <a:pt x="31" y="36"/>
                    <a:pt x="34" y="36"/>
                  </a:cubicBezTo>
                  <a:cubicBezTo>
                    <a:pt x="36" y="36"/>
                    <a:pt x="38" y="36"/>
                    <a:pt x="40" y="36"/>
                  </a:cubicBezTo>
                  <a:cubicBezTo>
                    <a:pt x="41" y="36"/>
                    <a:pt x="43" y="36"/>
                    <a:pt x="45" y="36"/>
                  </a:cubicBezTo>
                  <a:cubicBezTo>
                    <a:pt x="50" y="36"/>
                    <a:pt x="56" y="35"/>
                    <a:pt x="65" y="30"/>
                  </a:cubicBezTo>
                  <a:cubicBezTo>
                    <a:pt x="69" y="28"/>
                    <a:pt x="71" y="25"/>
                    <a:pt x="72" y="23"/>
                  </a:cubicBezTo>
                  <a:cubicBezTo>
                    <a:pt x="75" y="20"/>
                    <a:pt x="76" y="17"/>
                    <a:pt x="80" y="16"/>
                  </a:cubicBezTo>
                  <a:cubicBezTo>
                    <a:pt x="81" y="16"/>
                    <a:pt x="81" y="16"/>
                    <a:pt x="81" y="16"/>
                  </a:cubicBezTo>
                  <a:cubicBezTo>
                    <a:pt x="83" y="16"/>
                    <a:pt x="85" y="17"/>
                    <a:pt x="87" y="18"/>
                  </a:cubicBezTo>
                  <a:cubicBezTo>
                    <a:pt x="89" y="19"/>
                    <a:pt x="92" y="21"/>
                    <a:pt x="95" y="21"/>
                  </a:cubicBezTo>
                  <a:cubicBezTo>
                    <a:pt x="96" y="21"/>
                    <a:pt x="97" y="21"/>
                    <a:pt x="97" y="21"/>
                  </a:cubicBezTo>
                  <a:cubicBezTo>
                    <a:pt x="104" y="19"/>
                    <a:pt x="110" y="16"/>
                    <a:pt x="116" y="12"/>
                  </a:cubicBezTo>
                  <a:cubicBezTo>
                    <a:pt x="120" y="9"/>
                    <a:pt x="124" y="7"/>
                    <a:pt x="129" y="5"/>
                  </a:cubicBezTo>
                  <a:cubicBezTo>
                    <a:pt x="130" y="5"/>
                    <a:pt x="131" y="3"/>
                    <a:pt x="130" y="2"/>
                  </a:cubicBezTo>
                  <a:cubicBezTo>
                    <a:pt x="130" y="1"/>
                    <a:pt x="129" y="0"/>
                    <a:pt x="128"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65" name="Freeform 490"/>
            <p:cNvSpPr>
              <a:spLocks noChangeArrowheads="1"/>
            </p:cNvSpPr>
            <p:nvPr/>
          </p:nvSpPr>
          <p:spPr bwMode="auto">
            <a:xfrm>
              <a:off x="1667167" y="1941017"/>
              <a:ext cx="62167" cy="113812"/>
            </a:xfrm>
            <a:custGeom>
              <a:avLst/>
              <a:gdLst>
                <a:gd name="T0" fmla="*/ 9 w 26"/>
                <a:gd name="T1" fmla="*/ 0 h 49"/>
                <a:gd name="T2" fmla="*/ 0 w 26"/>
                <a:gd name="T3" fmla="*/ 1 h 49"/>
                <a:gd name="T4" fmla="*/ 5 w 26"/>
                <a:gd name="T5" fmla="*/ 25 h 49"/>
                <a:gd name="T6" fmla="*/ 11 w 26"/>
                <a:gd name="T7" fmla="*/ 49 h 49"/>
                <a:gd name="T8" fmla="*/ 12 w 26"/>
                <a:gd name="T9" fmla="*/ 49 h 49"/>
                <a:gd name="T10" fmla="*/ 13 w 26"/>
                <a:gd name="T11" fmla="*/ 49 h 49"/>
                <a:gd name="T12" fmla="*/ 26 w 26"/>
                <a:gd name="T13" fmla="*/ 46 h 49"/>
                <a:gd name="T14" fmla="*/ 22 w 26"/>
                <a:gd name="T15" fmla="*/ 9 h 49"/>
                <a:gd name="T16" fmla="*/ 21 w 26"/>
                <a:gd name="T17" fmla="*/ 1 h 49"/>
                <a:gd name="T18" fmla="*/ 9 w 26"/>
                <a:gd name="T19"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49">
                  <a:moveTo>
                    <a:pt x="9" y="0"/>
                  </a:moveTo>
                  <a:cubicBezTo>
                    <a:pt x="6" y="0"/>
                    <a:pt x="3" y="0"/>
                    <a:pt x="0" y="1"/>
                  </a:cubicBezTo>
                  <a:cubicBezTo>
                    <a:pt x="1" y="8"/>
                    <a:pt x="3" y="16"/>
                    <a:pt x="5" y="25"/>
                  </a:cubicBezTo>
                  <a:cubicBezTo>
                    <a:pt x="8" y="33"/>
                    <a:pt x="10" y="41"/>
                    <a:pt x="11" y="49"/>
                  </a:cubicBezTo>
                  <a:cubicBezTo>
                    <a:pt x="12" y="49"/>
                    <a:pt x="12" y="49"/>
                    <a:pt x="12" y="49"/>
                  </a:cubicBezTo>
                  <a:cubicBezTo>
                    <a:pt x="12" y="49"/>
                    <a:pt x="12" y="49"/>
                    <a:pt x="13" y="49"/>
                  </a:cubicBezTo>
                  <a:cubicBezTo>
                    <a:pt x="14" y="49"/>
                    <a:pt x="20" y="48"/>
                    <a:pt x="26" y="46"/>
                  </a:cubicBezTo>
                  <a:cubicBezTo>
                    <a:pt x="23" y="34"/>
                    <a:pt x="22" y="22"/>
                    <a:pt x="22" y="9"/>
                  </a:cubicBezTo>
                  <a:cubicBezTo>
                    <a:pt x="22" y="9"/>
                    <a:pt x="21" y="4"/>
                    <a:pt x="21" y="1"/>
                  </a:cubicBezTo>
                  <a:cubicBezTo>
                    <a:pt x="17" y="1"/>
                    <a:pt x="13" y="0"/>
                    <a:pt x="9"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66" name="Freeform 491"/>
            <p:cNvSpPr>
              <a:spLocks noEditPoints="1" noChangeArrowheads="1"/>
            </p:cNvSpPr>
            <p:nvPr/>
          </p:nvSpPr>
          <p:spPr bwMode="auto">
            <a:xfrm>
              <a:off x="1651626" y="1929761"/>
              <a:ext cx="91955" cy="136324"/>
            </a:xfrm>
            <a:custGeom>
              <a:avLst/>
              <a:gdLst>
                <a:gd name="T0" fmla="*/ 17 w 38"/>
                <a:gd name="T1" fmla="*/ 54 h 59"/>
                <a:gd name="T2" fmla="*/ 11 w 38"/>
                <a:gd name="T3" fmla="*/ 30 h 59"/>
                <a:gd name="T4" fmla="*/ 6 w 38"/>
                <a:gd name="T5" fmla="*/ 6 h 59"/>
                <a:gd name="T6" fmla="*/ 15 w 38"/>
                <a:gd name="T7" fmla="*/ 5 h 59"/>
                <a:gd name="T8" fmla="*/ 27 w 38"/>
                <a:gd name="T9" fmla="*/ 6 h 59"/>
                <a:gd name="T10" fmla="*/ 28 w 38"/>
                <a:gd name="T11" fmla="*/ 14 h 59"/>
                <a:gd name="T12" fmla="*/ 32 w 38"/>
                <a:gd name="T13" fmla="*/ 51 h 59"/>
                <a:gd name="T14" fmla="*/ 19 w 38"/>
                <a:gd name="T15" fmla="*/ 54 h 59"/>
                <a:gd name="T16" fmla="*/ 18 w 38"/>
                <a:gd name="T17" fmla="*/ 54 h 59"/>
                <a:gd name="T18" fmla="*/ 17 w 38"/>
                <a:gd name="T19" fmla="*/ 54 h 59"/>
                <a:gd name="T20" fmla="*/ 15 w 38"/>
                <a:gd name="T21" fmla="*/ 0 h 59"/>
                <a:gd name="T22" fmla="*/ 2 w 38"/>
                <a:gd name="T23" fmla="*/ 0 h 59"/>
                <a:gd name="T24" fmla="*/ 1 w 38"/>
                <a:gd name="T25" fmla="*/ 1 h 59"/>
                <a:gd name="T26" fmla="*/ 0 w 38"/>
                <a:gd name="T27" fmla="*/ 3 h 59"/>
                <a:gd name="T28" fmla="*/ 6 w 38"/>
                <a:gd name="T29" fmla="*/ 31 h 59"/>
                <a:gd name="T30" fmla="*/ 8 w 38"/>
                <a:gd name="T31" fmla="*/ 37 h 59"/>
                <a:gd name="T32" fmla="*/ 9 w 38"/>
                <a:gd name="T33" fmla="*/ 42 h 59"/>
                <a:gd name="T34" fmla="*/ 12 w 38"/>
                <a:gd name="T35" fmla="*/ 57 h 59"/>
                <a:gd name="T36" fmla="*/ 15 w 38"/>
                <a:gd name="T37" fmla="*/ 59 h 59"/>
                <a:gd name="T38" fmla="*/ 15 w 38"/>
                <a:gd name="T39" fmla="*/ 59 h 59"/>
                <a:gd name="T40" fmla="*/ 16 w 38"/>
                <a:gd name="T41" fmla="*/ 58 h 59"/>
                <a:gd name="T42" fmla="*/ 19 w 38"/>
                <a:gd name="T43" fmla="*/ 59 h 59"/>
                <a:gd name="T44" fmla="*/ 36 w 38"/>
                <a:gd name="T45" fmla="*/ 56 h 59"/>
                <a:gd name="T46" fmla="*/ 38 w 38"/>
                <a:gd name="T47" fmla="*/ 52 h 59"/>
                <a:gd name="T48" fmla="*/ 34 w 38"/>
                <a:gd name="T49" fmla="*/ 36 h 59"/>
                <a:gd name="T50" fmla="*/ 34 w 38"/>
                <a:gd name="T51" fmla="*/ 31 h 59"/>
                <a:gd name="T52" fmla="*/ 33 w 38"/>
                <a:gd name="T53" fmla="*/ 13 h 59"/>
                <a:gd name="T54" fmla="*/ 33 w 38"/>
                <a:gd name="T55" fmla="*/ 3 h 59"/>
                <a:gd name="T56" fmla="*/ 30 w 38"/>
                <a:gd name="T57" fmla="*/ 0 h 59"/>
                <a:gd name="T58" fmla="*/ 15 w 38"/>
                <a:gd name="T59"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8" h="59">
                  <a:moveTo>
                    <a:pt x="17" y="54"/>
                  </a:moveTo>
                  <a:cubicBezTo>
                    <a:pt x="16" y="46"/>
                    <a:pt x="14" y="38"/>
                    <a:pt x="11" y="30"/>
                  </a:cubicBezTo>
                  <a:cubicBezTo>
                    <a:pt x="9" y="21"/>
                    <a:pt x="7" y="13"/>
                    <a:pt x="6" y="6"/>
                  </a:cubicBezTo>
                  <a:cubicBezTo>
                    <a:pt x="9" y="5"/>
                    <a:pt x="12" y="5"/>
                    <a:pt x="15" y="5"/>
                  </a:cubicBezTo>
                  <a:cubicBezTo>
                    <a:pt x="19" y="5"/>
                    <a:pt x="23" y="6"/>
                    <a:pt x="27" y="6"/>
                  </a:cubicBezTo>
                  <a:cubicBezTo>
                    <a:pt x="27" y="9"/>
                    <a:pt x="28" y="14"/>
                    <a:pt x="28" y="14"/>
                  </a:cubicBezTo>
                  <a:cubicBezTo>
                    <a:pt x="28" y="27"/>
                    <a:pt x="29" y="39"/>
                    <a:pt x="32" y="51"/>
                  </a:cubicBezTo>
                  <a:cubicBezTo>
                    <a:pt x="26" y="53"/>
                    <a:pt x="20" y="54"/>
                    <a:pt x="19" y="54"/>
                  </a:cubicBezTo>
                  <a:cubicBezTo>
                    <a:pt x="18" y="54"/>
                    <a:pt x="18" y="54"/>
                    <a:pt x="18" y="54"/>
                  </a:cubicBezTo>
                  <a:cubicBezTo>
                    <a:pt x="17" y="54"/>
                    <a:pt x="17" y="54"/>
                    <a:pt x="17" y="54"/>
                  </a:cubicBezTo>
                  <a:moveTo>
                    <a:pt x="15" y="0"/>
                  </a:moveTo>
                  <a:cubicBezTo>
                    <a:pt x="11" y="0"/>
                    <a:pt x="6" y="0"/>
                    <a:pt x="2" y="0"/>
                  </a:cubicBezTo>
                  <a:cubicBezTo>
                    <a:pt x="2" y="1"/>
                    <a:pt x="1" y="1"/>
                    <a:pt x="1" y="1"/>
                  </a:cubicBezTo>
                  <a:cubicBezTo>
                    <a:pt x="0" y="2"/>
                    <a:pt x="0" y="3"/>
                    <a:pt x="0" y="3"/>
                  </a:cubicBezTo>
                  <a:cubicBezTo>
                    <a:pt x="1" y="12"/>
                    <a:pt x="4" y="22"/>
                    <a:pt x="6" y="31"/>
                  </a:cubicBezTo>
                  <a:cubicBezTo>
                    <a:pt x="7" y="33"/>
                    <a:pt x="7" y="35"/>
                    <a:pt x="8" y="37"/>
                  </a:cubicBezTo>
                  <a:cubicBezTo>
                    <a:pt x="8" y="38"/>
                    <a:pt x="9" y="40"/>
                    <a:pt x="9" y="42"/>
                  </a:cubicBezTo>
                  <a:cubicBezTo>
                    <a:pt x="10" y="47"/>
                    <a:pt x="12" y="52"/>
                    <a:pt x="12" y="57"/>
                  </a:cubicBezTo>
                  <a:cubicBezTo>
                    <a:pt x="13" y="58"/>
                    <a:pt x="14" y="59"/>
                    <a:pt x="15" y="59"/>
                  </a:cubicBezTo>
                  <a:cubicBezTo>
                    <a:pt x="15" y="59"/>
                    <a:pt x="15" y="59"/>
                    <a:pt x="15" y="59"/>
                  </a:cubicBezTo>
                  <a:cubicBezTo>
                    <a:pt x="16" y="58"/>
                    <a:pt x="16" y="58"/>
                    <a:pt x="16" y="58"/>
                  </a:cubicBezTo>
                  <a:cubicBezTo>
                    <a:pt x="17" y="59"/>
                    <a:pt x="18" y="59"/>
                    <a:pt x="19" y="59"/>
                  </a:cubicBezTo>
                  <a:cubicBezTo>
                    <a:pt x="24" y="59"/>
                    <a:pt x="32" y="57"/>
                    <a:pt x="36" y="56"/>
                  </a:cubicBezTo>
                  <a:cubicBezTo>
                    <a:pt x="37" y="55"/>
                    <a:pt x="38" y="54"/>
                    <a:pt x="38" y="52"/>
                  </a:cubicBezTo>
                  <a:cubicBezTo>
                    <a:pt x="36" y="47"/>
                    <a:pt x="35" y="42"/>
                    <a:pt x="34" y="36"/>
                  </a:cubicBezTo>
                  <a:cubicBezTo>
                    <a:pt x="34" y="34"/>
                    <a:pt x="34" y="32"/>
                    <a:pt x="34" y="31"/>
                  </a:cubicBezTo>
                  <a:cubicBezTo>
                    <a:pt x="33" y="25"/>
                    <a:pt x="33" y="19"/>
                    <a:pt x="33" y="13"/>
                  </a:cubicBezTo>
                  <a:cubicBezTo>
                    <a:pt x="33" y="3"/>
                    <a:pt x="33" y="3"/>
                    <a:pt x="33" y="3"/>
                  </a:cubicBezTo>
                  <a:cubicBezTo>
                    <a:pt x="32" y="2"/>
                    <a:pt x="31" y="1"/>
                    <a:pt x="30" y="0"/>
                  </a:cubicBezTo>
                  <a:cubicBezTo>
                    <a:pt x="25" y="0"/>
                    <a:pt x="20" y="0"/>
                    <a:pt x="15"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67" name="Freeform 492"/>
            <p:cNvSpPr>
              <a:spLocks noChangeArrowheads="1"/>
            </p:cNvSpPr>
            <p:nvPr/>
          </p:nvSpPr>
          <p:spPr bwMode="auto">
            <a:xfrm>
              <a:off x="2068659" y="1769675"/>
              <a:ext cx="365228" cy="380204"/>
            </a:xfrm>
            <a:custGeom>
              <a:avLst/>
              <a:gdLst>
                <a:gd name="T0" fmla="*/ 27 w 152"/>
                <a:gd name="T1" fmla="*/ 0 h 164"/>
                <a:gd name="T2" fmla="*/ 25 w 152"/>
                <a:gd name="T3" fmla="*/ 2 h 164"/>
                <a:gd name="T4" fmla="*/ 15 w 152"/>
                <a:gd name="T5" fmla="*/ 52 h 164"/>
                <a:gd name="T6" fmla="*/ 0 w 152"/>
                <a:gd name="T7" fmla="*/ 152 h 164"/>
                <a:gd name="T8" fmla="*/ 0 w 152"/>
                <a:gd name="T9" fmla="*/ 154 h 164"/>
                <a:gd name="T10" fmla="*/ 2 w 152"/>
                <a:gd name="T11" fmla="*/ 155 h 164"/>
                <a:gd name="T12" fmla="*/ 45 w 152"/>
                <a:gd name="T13" fmla="*/ 159 h 164"/>
                <a:gd name="T14" fmla="*/ 101 w 152"/>
                <a:gd name="T15" fmla="*/ 164 h 164"/>
                <a:gd name="T16" fmla="*/ 124 w 152"/>
                <a:gd name="T17" fmla="*/ 162 h 164"/>
                <a:gd name="T18" fmla="*/ 126 w 152"/>
                <a:gd name="T19" fmla="*/ 160 h 164"/>
                <a:gd name="T20" fmla="*/ 149 w 152"/>
                <a:gd name="T21" fmla="*/ 11 h 164"/>
                <a:gd name="T22" fmla="*/ 147 w 152"/>
                <a:gd name="T23" fmla="*/ 10 h 164"/>
                <a:gd name="T24" fmla="*/ 97 w 152"/>
                <a:gd name="T25" fmla="*/ 6 h 164"/>
                <a:gd name="T26" fmla="*/ 96 w 152"/>
                <a:gd name="T27" fmla="*/ 6 h 164"/>
                <a:gd name="T28" fmla="*/ 97 w 152"/>
                <a:gd name="T29" fmla="*/ 12 h 164"/>
                <a:gd name="T30" fmla="*/ 144 w 152"/>
                <a:gd name="T31" fmla="*/ 15 h 164"/>
                <a:gd name="T32" fmla="*/ 121 w 152"/>
                <a:gd name="T33" fmla="*/ 157 h 164"/>
                <a:gd name="T34" fmla="*/ 101 w 152"/>
                <a:gd name="T35" fmla="*/ 158 h 164"/>
                <a:gd name="T36" fmla="*/ 46 w 152"/>
                <a:gd name="T37" fmla="*/ 154 h 164"/>
                <a:gd name="T38" fmla="*/ 5 w 152"/>
                <a:gd name="T39" fmla="*/ 150 h 164"/>
                <a:gd name="T40" fmla="*/ 21 w 152"/>
                <a:gd name="T41" fmla="*/ 53 h 164"/>
                <a:gd name="T42" fmla="*/ 30 w 152"/>
                <a:gd name="T43" fmla="*/ 3 h 164"/>
                <a:gd name="T44" fmla="*/ 32 w 152"/>
                <a:gd name="T45" fmla="*/ 5 h 164"/>
                <a:gd name="T46" fmla="*/ 76 w 152"/>
                <a:gd name="T47" fmla="*/ 11 h 164"/>
                <a:gd name="T48" fmla="*/ 75 w 152"/>
                <a:gd name="T49" fmla="*/ 6 h 164"/>
                <a:gd name="T50" fmla="*/ 33 w 152"/>
                <a:gd name="T51" fmla="*/ 0 h 164"/>
                <a:gd name="T52" fmla="*/ 33 w 152"/>
                <a:gd name="T53" fmla="*/ 0 h 164"/>
                <a:gd name="T54" fmla="*/ 30 w 152"/>
                <a:gd name="T55" fmla="*/ 2 h 164"/>
                <a:gd name="T56" fmla="*/ 30 w 152"/>
                <a:gd name="T57" fmla="*/ 2 h 164"/>
                <a:gd name="T58" fmla="*/ 28 w 152"/>
                <a:gd name="T59" fmla="*/ 0 h 164"/>
                <a:gd name="T60" fmla="*/ 27 w 152"/>
                <a:gd name="T61"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2" h="164">
                  <a:moveTo>
                    <a:pt x="27" y="0"/>
                  </a:moveTo>
                  <a:cubicBezTo>
                    <a:pt x="26" y="0"/>
                    <a:pt x="25" y="1"/>
                    <a:pt x="25" y="2"/>
                  </a:cubicBezTo>
                  <a:cubicBezTo>
                    <a:pt x="22" y="18"/>
                    <a:pt x="19" y="35"/>
                    <a:pt x="15" y="52"/>
                  </a:cubicBezTo>
                  <a:cubicBezTo>
                    <a:pt x="9" y="85"/>
                    <a:pt x="2" y="120"/>
                    <a:pt x="0" y="152"/>
                  </a:cubicBezTo>
                  <a:cubicBezTo>
                    <a:pt x="0" y="152"/>
                    <a:pt x="0" y="153"/>
                    <a:pt x="0" y="154"/>
                  </a:cubicBezTo>
                  <a:cubicBezTo>
                    <a:pt x="1" y="154"/>
                    <a:pt x="2" y="155"/>
                    <a:pt x="2" y="155"/>
                  </a:cubicBezTo>
                  <a:cubicBezTo>
                    <a:pt x="16" y="155"/>
                    <a:pt x="30" y="157"/>
                    <a:pt x="45" y="159"/>
                  </a:cubicBezTo>
                  <a:cubicBezTo>
                    <a:pt x="64" y="161"/>
                    <a:pt x="83" y="164"/>
                    <a:pt x="101" y="164"/>
                  </a:cubicBezTo>
                  <a:cubicBezTo>
                    <a:pt x="109" y="164"/>
                    <a:pt x="117" y="163"/>
                    <a:pt x="124" y="162"/>
                  </a:cubicBezTo>
                  <a:cubicBezTo>
                    <a:pt x="125" y="162"/>
                    <a:pt x="126" y="161"/>
                    <a:pt x="126" y="160"/>
                  </a:cubicBezTo>
                  <a:cubicBezTo>
                    <a:pt x="127" y="159"/>
                    <a:pt x="152" y="15"/>
                    <a:pt x="149" y="11"/>
                  </a:cubicBezTo>
                  <a:cubicBezTo>
                    <a:pt x="148" y="11"/>
                    <a:pt x="148" y="10"/>
                    <a:pt x="147" y="10"/>
                  </a:cubicBezTo>
                  <a:cubicBezTo>
                    <a:pt x="131" y="7"/>
                    <a:pt x="114" y="7"/>
                    <a:pt x="97" y="6"/>
                  </a:cubicBezTo>
                  <a:cubicBezTo>
                    <a:pt x="97" y="6"/>
                    <a:pt x="97" y="6"/>
                    <a:pt x="96" y="6"/>
                  </a:cubicBezTo>
                  <a:cubicBezTo>
                    <a:pt x="97" y="8"/>
                    <a:pt x="97" y="10"/>
                    <a:pt x="97" y="12"/>
                  </a:cubicBezTo>
                  <a:cubicBezTo>
                    <a:pt x="113" y="12"/>
                    <a:pt x="129" y="13"/>
                    <a:pt x="144" y="15"/>
                  </a:cubicBezTo>
                  <a:cubicBezTo>
                    <a:pt x="143" y="30"/>
                    <a:pt x="124" y="141"/>
                    <a:pt x="121" y="157"/>
                  </a:cubicBezTo>
                  <a:cubicBezTo>
                    <a:pt x="115" y="158"/>
                    <a:pt x="108" y="158"/>
                    <a:pt x="101" y="158"/>
                  </a:cubicBezTo>
                  <a:cubicBezTo>
                    <a:pt x="83" y="158"/>
                    <a:pt x="64" y="156"/>
                    <a:pt x="46" y="154"/>
                  </a:cubicBezTo>
                  <a:cubicBezTo>
                    <a:pt x="32" y="152"/>
                    <a:pt x="18" y="150"/>
                    <a:pt x="5" y="150"/>
                  </a:cubicBezTo>
                  <a:cubicBezTo>
                    <a:pt x="8" y="118"/>
                    <a:pt x="14" y="85"/>
                    <a:pt x="21" y="53"/>
                  </a:cubicBezTo>
                  <a:cubicBezTo>
                    <a:pt x="24" y="36"/>
                    <a:pt x="27" y="19"/>
                    <a:pt x="30" y="3"/>
                  </a:cubicBezTo>
                  <a:cubicBezTo>
                    <a:pt x="30" y="4"/>
                    <a:pt x="31" y="5"/>
                    <a:pt x="32" y="5"/>
                  </a:cubicBezTo>
                  <a:cubicBezTo>
                    <a:pt x="46" y="9"/>
                    <a:pt x="61" y="10"/>
                    <a:pt x="76" y="11"/>
                  </a:cubicBezTo>
                  <a:cubicBezTo>
                    <a:pt x="76" y="9"/>
                    <a:pt x="76" y="8"/>
                    <a:pt x="75" y="6"/>
                  </a:cubicBezTo>
                  <a:cubicBezTo>
                    <a:pt x="61" y="5"/>
                    <a:pt x="46" y="4"/>
                    <a:pt x="33" y="0"/>
                  </a:cubicBezTo>
                  <a:cubicBezTo>
                    <a:pt x="33" y="0"/>
                    <a:pt x="33" y="0"/>
                    <a:pt x="33" y="0"/>
                  </a:cubicBezTo>
                  <a:cubicBezTo>
                    <a:pt x="31" y="0"/>
                    <a:pt x="30" y="0"/>
                    <a:pt x="30" y="2"/>
                  </a:cubicBezTo>
                  <a:cubicBezTo>
                    <a:pt x="30" y="2"/>
                    <a:pt x="30" y="2"/>
                    <a:pt x="30" y="2"/>
                  </a:cubicBezTo>
                  <a:cubicBezTo>
                    <a:pt x="30" y="1"/>
                    <a:pt x="29" y="0"/>
                    <a:pt x="28" y="0"/>
                  </a:cubicBezTo>
                  <a:cubicBezTo>
                    <a:pt x="28" y="0"/>
                    <a:pt x="28" y="0"/>
                    <a:pt x="27"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68" name="Freeform 493"/>
            <p:cNvSpPr>
              <a:spLocks noChangeArrowheads="1"/>
            </p:cNvSpPr>
            <p:nvPr/>
          </p:nvSpPr>
          <p:spPr bwMode="auto">
            <a:xfrm>
              <a:off x="2259044" y="1724651"/>
              <a:ext cx="31083" cy="75040"/>
            </a:xfrm>
            <a:custGeom>
              <a:avLst/>
              <a:gdLst>
                <a:gd name="T0" fmla="*/ 7 w 13"/>
                <a:gd name="T1" fmla="*/ 0 h 32"/>
                <a:gd name="T2" fmla="*/ 0 w 13"/>
                <a:gd name="T3" fmla="*/ 1 h 32"/>
                <a:gd name="T4" fmla="*/ 1 w 13"/>
                <a:gd name="T5" fmla="*/ 14 h 32"/>
                <a:gd name="T6" fmla="*/ 2 w 13"/>
                <a:gd name="T7" fmla="*/ 31 h 32"/>
                <a:gd name="T8" fmla="*/ 2 w 13"/>
                <a:gd name="T9" fmla="*/ 32 h 32"/>
                <a:gd name="T10" fmla="*/ 7 w 13"/>
                <a:gd name="T11" fmla="*/ 32 h 32"/>
                <a:gd name="T12" fmla="*/ 7 w 13"/>
                <a:gd name="T13" fmla="*/ 32 h 32"/>
                <a:gd name="T14" fmla="*/ 8 w 13"/>
                <a:gd name="T15" fmla="*/ 32 h 32"/>
                <a:gd name="T16" fmla="*/ 13 w 13"/>
                <a:gd name="T17" fmla="*/ 32 h 32"/>
                <a:gd name="T18" fmla="*/ 12 w 13"/>
                <a:gd name="T19" fmla="*/ 16 h 32"/>
                <a:gd name="T20" fmla="*/ 13 w 13"/>
                <a:gd name="T21" fmla="*/ 1 h 32"/>
                <a:gd name="T22" fmla="*/ 7 w 13"/>
                <a:gd name="T2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32">
                  <a:moveTo>
                    <a:pt x="7" y="0"/>
                  </a:moveTo>
                  <a:cubicBezTo>
                    <a:pt x="4" y="0"/>
                    <a:pt x="2" y="1"/>
                    <a:pt x="0" y="1"/>
                  </a:cubicBezTo>
                  <a:cubicBezTo>
                    <a:pt x="0" y="5"/>
                    <a:pt x="0" y="10"/>
                    <a:pt x="1" y="14"/>
                  </a:cubicBezTo>
                  <a:cubicBezTo>
                    <a:pt x="1" y="20"/>
                    <a:pt x="2" y="25"/>
                    <a:pt x="2" y="31"/>
                  </a:cubicBezTo>
                  <a:cubicBezTo>
                    <a:pt x="2" y="32"/>
                    <a:pt x="2" y="32"/>
                    <a:pt x="2" y="32"/>
                  </a:cubicBezTo>
                  <a:cubicBezTo>
                    <a:pt x="4" y="32"/>
                    <a:pt x="5" y="32"/>
                    <a:pt x="7" y="32"/>
                  </a:cubicBezTo>
                  <a:cubicBezTo>
                    <a:pt x="7" y="32"/>
                    <a:pt x="7" y="32"/>
                    <a:pt x="7" y="32"/>
                  </a:cubicBezTo>
                  <a:cubicBezTo>
                    <a:pt x="8" y="32"/>
                    <a:pt x="8" y="32"/>
                    <a:pt x="8" y="32"/>
                  </a:cubicBezTo>
                  <a:cubicBezTo>
                    <a:pt x="10" y="32"/>
                    <a:pt x="12" y="32"/>
                    <a:pt x="13" y="32"/>
                  </a:cubicBezTo>
                  <a:cubicBezTo>
                    <a:pt x="12" y="27"/>
                    <a:pt x="12" y="22"/>
                    <a:pt x="12" y="16"/>
                  </a:cubicBezTo>
                  <a:cubicBezTo>
                    <a:pt x="12" y="11"/>
                    <a:pt x="12" y="6"/>
                    <a:pt x="13" y="1"/>
                  </a:cubicBezTo>
                  <a:cubicBezTo>
                    <a:pt x="11" y="1"/>
                    <a:pt x="9" y="0"/>
                    <a:pt x="7"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69" name="Freeform 494"/>
            <p:cNvSpPr>
              <a:spLocks noEditPoints="1" noChangeArrowheads="1"/>
            </p:cNvSpPr>
            <p:nvPr/>
          </p:nvSpPr>
          <p:spPr bwMode="auto">
            <a:xfrm>
              <a:off x="2243502" y="1713395"/>
              <a:ext cx="63462" cy="100054"/>
            </a:xfrm>
            <a:custGeom>
              <a:avLst/>
              <a:gdLst>
                <a:gd name="T0" fmla="*/ 13 w 26"/>
                <a:gd name="T1" fmla="*/ 37 h 43"/>
                <a:gd name="T2" fmla="*/ 8 w 26"/>
                <a:gd name="T3" fmla="*/ 37 h 43"/>
                <a:gd name="T4" fmla="*/ 8 w 26"/>
                <a:gd name="T5" fmla="*/ 36 h 43"/>
                <a:gd name="T6" fmla="*/ 7 w 26"/>
                <a:gd name="T7" fmla="*/ 19 h 43"/>
                <a:gd name="T8" fmla="*/ 6 w 26"/>
                <a:gd name="T9" fmla="*/ 6 h 43"/>
                <a:gd name="T10" fmla="*/ 13 w 26"/>
                <a:gd name="T11" fmla="*/ 5 h 43"/>
                <a:gd name="T12" fmla="*/ 19 w 26"/>
                <a:gd name="T13" fmla="*/ 6 h 43"/>
                <a:gd name="T14" fmla="*/ 18 w 26"/>
                <a:gd name="T15" fmla="*/ 21 h 43"/>
                <a:gd name="T16" fmla="*/ 19 w 26"/>
                <a:gd name="T17" fmla="*/ 37 h 43"/>
                <a:gd name="T18" fmla="*/ 14 w 26"/>
                <a:gd name="T19" fmla="*/ 37 h 43"/>
                <a:gd name="T20" fmla="*/ 13 w 26"/>
                <a:gd name="T21" fmla="*/ 37 h 43"/>
                <a:gd name="T22" fmla="*/ 13 w 26"/>
                <a:gd name="T23" fmla="*/ 37 h 43"/>
                <a:gd name="T24" fmla="*/ 13 w 26"/>
                <a:gd name="T25" fmla="*/ 0 h 43"/>
                <a:gd name="T26" fmla="*/ 2 w 26"/>
                <a:gd name="T27" fmla="*/ 1 h 43"/>
                <a:gd name="T28" fmla="*/ 0 w 26"/>
                <a:gd name="T29" fmla="*/ 4 h 43"/>
                <a:gd name="T30" fmla="*/ 0 w 26"/>
                <a:gd name="T31" fmla="*/ 4 h 43"/>
                <a:gd name="T32" fmla="*/ 2 w 26"/>
                <a:gd name="T33" fmla="*/ 20 h 43"/>
                <a:gd name="T34" fmla="*/ 2 w 26"/>
                <a:gd name="T35" fmla="*/ 30 h 43"/>
                <a:gd name="T36" fmla="*/ 3 w 26"/>
                <a:gd name="T37" fmla="*/ 35 h 43"/>
                <a:gd name="T38" fmla="*/ 3 w 26"/>
                <a:gd name="T39" fmla="*/ 36 h 43"/>
                <a:gd name="T40" fmla="*/ 3 w 26"/>
                <a:gd name="T41" fmla="*/ 39 h 43"/>
                <a:gd name="T42" fmla="*/ 3 w 26"/>
                <a:gd name="T43" fmla="*/ 39 h 43"/>
                <a:gd name="T44" fmla="*/ 3 w 26"/>
                <a:gd name="T45" fmla="*/ 41 h 43"/>
                <a:gd name="T46" fmla="*/ 4 w 26"/>
                <a:gd name="T47" fmla="*/ 41 h 43"/>
                <a:gd name="T48" fmla="*/ 5 w 26"/>
                <a:gd name="T49" fmla="*/ 42 h 43"/>
                <a:gd name="T50" fmla="*/ 5 w 26"/>
                <a:gd name="T51" fmla="*/ 42 h 43"/>
                <a:gd name="T52" fmla="*/ 5 w 26"/>
                <a:gd name="T53" fmla="*/ 42 h 43"/>
                <a:gd name="T54" fmla="*/ 5 w 26"/>
                <a:gd name="T55" fmla="*/ 42 h 43"/>
                <a:gd name="T56" fmla="*/ 13 w 26"/>
                <a:gd name="T57" fmla="*/ 42 h 43"/>
                <a:gd name="T58" fmla="*/ 13 w 26"/>
                <a:gd name="T59" fmla="*/ 42 h 43"/>
                <a:gd name="T60" fmla="*/ 14 w 26"/>
                <a:gd name="T61" fmla="*/ 42 h 43"/>
                <a:gd name="T62" fmla="*/ 22 w 26"/>
                <a:gd name="T63" fmla="*/ 43 h 43"/>
                <a:gd name="T64" fmla="*/ 23 w 26"/>
                <a:gd name="T65" fmla="*/ 43 h 43"/>
                <a:gd name="T66" fmla="*/ 25 w 26"/>
                <a:gd name="T67" fmla="*/ 42 h 43"/>
                <a:gd name="T68" fmla="*/ 25 w 26"/>
                <a:gd name="T69" fmla="*/ 40 h 43"/>
                <a:gd name="T70" fmla="*/ 24 w 26"/>
                <a:gd name="T71" fmla="*/ 36 h 43"/>
                <a:gd name="T72" fmla="*/ 23 w 26"/>
                <a:gd name="T73" fmla="*/ 30 h 43"/>
                <a:gd name="T74" fmla="*/ 25 w 26"/>
                <a:gd name="T75" fmla="*/ 4 h 43"/>
                <a:gd name="T76" fmla="*/ 23 w 26"/>
                <a:gd name="T77" fmla="*/ 1 h 43"/>
                <a:gd name="T78" fmla="*/ 13 w 26"/>
                <a:gd name="T7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6" h="43">
                  <a:moveTo>
                    <a:pt x="13" y="37"/>
                  </a:moveTo>
                  <a:cubicBezTo>
                    <a:pt x="11" y="37"/>
                    <a:pt x="10" y="37"/>
                    <a:pt x="8" y="37"/>
                  </a:cubicBezTo>
                  <a:cubicBezTo>
                    <a:pt x="8" y="36"/>
                    <a:pt x="8" y="36"/>
                    <a:pt x="8" y="36"/>
                  </a:cubicBezTo>
                  <a:cubicBezTo>
                    <a:pt x="8" y="30"/>
                    <a:pt x="7" y="25"/>
                    <a:pt x="7" y="19"/>
                  </a:cubicBezTo>
                  <a:cubicBezTo>
                    <a:pt x="6" y="15"/>
                    <a:pt x="6" y="10"/>
                    <a:pt x="6" y="6"/>
                  </a:cubicBezTo>
                  <a:cubicBezTo>
                    <a:pt x="8" y="6"/>
                    <a:pt x="10" y="5"/>
                    <a:pt x="13" y="5"/>
                  </a:cubicBezTo>
                  <a:cubicBezTo>
                    <a:pt x="15" y="5"/>
                    <a:pt x="17" y="6"/>
                    <a:pt x="19" y="6"/>
                  </a:cubicBezTo>
                  <a:cubicBezTo>
                    <a:pt x="18" y="11"/>
                    <a:pt x="18" y="16"/>
                    <a:pt x="18" y="21"/>
                  </a:cubicBezTo>
                  <a:cubicBezTo>
                    <a:pt x="18" y="27"/>
                    <a:pt x="18" y="32"/>
                    <a:pt x="19" y="37"/>
                  </a:cubicBezTo>
                  <a:cubicBezTo>
                    <a:pt x="18" y="37"/>
                    <a:pt x="16" y="37"/>
                    <a:pt x="14" y="37"/>
                  </a:cubicBezTo>
                  <a:cubicBezTo>
                    <a:pt x="14" y="37"/>
                    <a:pt x="14" y="37"/>
                    <a:pt x="13" y="37"/>
                  </a:cubicBezTo>
                  <a:cubicBezTo>
                    <a:pt x="13" y="37"/>
                    <a:pt x="13" y="37"/>
                    <a:pt x="13" y="37"/>
                  </a:cubicBezTo>
                  <a:moveTo>
                    <a:pt x="13" y="0"/>
                  </a:moveTo>
                  <a:cubicBezTo>
                    <a:pt x="9" y="0"/>
                    <a:pt x="5" y="0"/>
                    <a:pt x="2" y="1"/>
                  </a:cubicBezTo>
                  <a:cubicBezTo>
                    <a:pt x="1" y="2"/>
                    <a:pt x="0" y="3"/>
                    <a:pt x="0" y="4"/>
                  </a:cubicBezTo>
                  <a:cubicBezTo>
                    <a:pt x="0" y="4"/>
                    <a:pt x="0" y="4"/>
                    <a:pt x="0" y="4"/>
                  </a:cubicBezTo>
                  <a:cubicBezTo>
                    <a:pt x="0" y="9"/>
                    <a:pt x="1" y="15"/>
                    <a:pt x="2" y="20"/>
                  </a:cubicBezTo>
                  <a:cubicBezTo>
                    <a:pt x="2" y="23"/>
                    <a:pt x="2" y="26"/>
                    <a:pt x="2" y="30"/>
                  </a:cubicBezTo>
                  <a:cubicBezTo>
                    <a:pt x="3" y="32"/>
                    <a:pt x="3" y="33"/>
                    <a:pt x="3" y="35"/>
                  </a:cubicBezTo>
                  <a:cubicBezTo>
                    <a:pt x="3" y="35"/>
                    <a:pt x="3" y="36"/>
                    <a:pt x="3" y="36"/>
                  </a:cubicBezTo>
                  <a:cubicBezTo>
                    <a:pt x="3" y="37"/>
                    <a:pt x="3" y="38"/>
                    <a:pt x="3" y="39"/>
                  </a:cubicBezTo>
                  <a:cubicBezTo>
                    <a:pt x="3" y="39"/>
                    <a:pt x="3" y="39"/>
                    <a:pt x="3" y="39"/>
                  </a:cubicBezTo>
                  <a:cubicBezTo>
                    <a:pt x="3" y="40"/>
                    <a:pt x="3" y="40"/>
                    <a:pt x="3" y="41"/>
                  </a:cubicBezTo>
                  <a:cubicBezTo>
                    <a:pt x="4" y="41"/>
                    <a:pt x="4" y="41"/>
                    <a:pt x="4" y="41"/>
                  </a:cubicBezTo>
                  <a:cubicBezTo>
                    <a:pt x="5" y="42"/>
                    <a:pt x="5" y="42"/>
                    <a:pt x="5" y="42"/>
                  </a:cubicBezTo>
                  <a:cubicBezTo>
                    <a:pt x="5" y="42"/>
                    <a:pt x="5" y="42"/>
                    <a:pt x="5" y="42"/>
                  </a:cubicBezTo>
                  <a:cubicBezTo>
                    <a:pt x="5" y="42"/>
                    <a:pt x="5" y="42"/>
                    <a:pt x="5" y="42"/>
                  </a:cubicBezTo>
                  <a:cubicBezTo>
                    <a:pt x="5" y="42"/>
                    <a:pt x="5" y="42"/>
                    <a:pt x="5" y="42"/>
                  </a:cubicBezTo>
                  <a:cubicBezTo>
                    <a:pt x="8" y="42"/>
                    <a:pt x="10" y="42"/>
                    <a:pt x="13" y="42"/>
                  </a:cubicBezTo>
                  <a:cubicBezTo>
                    <a:pt x="13" y="42"/>
                    <a:pt x="13" y="42"/>
                    <a:pt x="13" y="42"/>
                  </a:cubicBezTo>
                  <a:cubicBezTo>
                    <a:pt x="14" y="42"/>
                    <a:pt x="14" y="42"/>
                    <a:pt x="14" y="42"/>
                  </a:cubicBezTo>
                  <a:cubicBezTo>
                    <a:pt x="17" y="42"/>
                    <a:pt x="20" y="42"/>
                    <a:pt x="22" y="43"/>
                  </a:cubicBezTo>
                  <a:cubicBezTo>
                    <a:pt x="22" y="43"/>
                    <a:pt x="23" y="43"/>
                    <a:pt x="23" y="43"/>
                  </a:cubicBezTo>
                  <a:cubicBezTo>
                    <a:pt x="24" y="43"/>
                    <a:pt x="24" y="43"/>
                    <a:pt x="25" y="42"/>
                  </a:cubicBezTo>
                  <a:cubicBezTo>
                    <a:pt x="25" y="42"/>
                    <a:pt x="26" y="41"/>
                    <a:pt x="25" y="40"/>
                  </a:cubicBezTo>
                  <a:cubicBezTo>
                    <a:pt x="25" y="39"/>
                    <a:pt x="25" y="37"/>
                    <a:pt x="24" y="36"/>
                  </a:cubicBezTo>
                  <a:cubicBezTo>
                    <a:pt x="24" y="34"/>
                    <a:pt x="24" y="32"/>
                    <a:pt x="23" y="30"/>
                  </a:cubicBezTo>
                  <a:cubicBezTo>
                    <a:pt x="22" y="22"/>
                    <a:pt x="23" y="13"/>
                    <a:pt x="25" y="4"/>
                  </a:cubicBezTo>
                  <a:cubicBezTo>
                    <a:pt x="25" y="3"/>
                    <a:pt x="24" y="2"/>
                    <a:pt x="23" y="1"/>
                  </a:cubicBezTo>
                  <a:cubicBezTo>
                    <a:pt x="20" y="0"/>
                    <a:pt x="17" y="0"/>
                    <a:pt x="13"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70" name="Freeform 495"/>
            <p:cNvSpPr>
              <a:spLocks noChangeArrowheads="1"/>
            </p:cNvSpPr>
            <p:nvPr/>
          </p:nvSpPr>
          <p:spPr bwMode="auto">
            <a:xfrm>
              <a:off x="2141187" y="1837211"/>
              <a:ext cx="233125" cy="30016"/>
            </a:xfrm>
            <a:custGeom>
              <a:avLst/>
              <a:gdLst>
                <a:gd name="T0" fmla="*/ 16 w 97"/>
                <a:gd name="T1" fmla="*/ 0 h 13"/>
                <a:gd name="T2" fmla="*/ 1 w 97"/>
                <a:gd name="T3" fmla="*/ 4 h 13"/>
                <a:gd name="T4" fmla="*/ 0 w 97"/>
                <a:gd name="T5" fmla="*/ 8 h 13"/>
                <a:gd name="T6" fmla="*/ 3 w 97"/>
                <a:gd name="T7" fmla="*/ 9 h 13"/>
                <a:gd name="T8" fmla="*/ 4 w 97"/>
                <a:gd name="T9" fmla="*/ 8 h 13"/>
                <a:gd name="T10" fmla="*/ 16 w 97"/>
                <a:gd name="T11" fmla="*/ 5 h 13"/>
                <a:gd name="T12" fmla="*/ 37 w 97"/>
                <a:gd name="T13" fmla="*/ 9 h 13"/>
                <a:gd name="T14" fmla="*/ 51 w 97"/>
                <a:gd name="T15" fmla="*/ 11 h 13"/>
                <a:gd name="T16" fmla="*/ 54 w 97"/>
                <a:gd name="T17" fmla="*/ 12 h 13"/>
                <a:gd name="T18" fmla="*/ 74 w 97"/>
                <a:gd name="T19" fmla="*/ 11 h 13"/>
                <a:gd name="T20" fmla="*/ 76 w 97"/>
                <a:gd name="T21" fmla="*/ 11 h 13"/>
                <a:gd name="T22" fmla="*/ 82 w 97"/>
                <a:gd name="T23" fmla="*/ 12 h 13"/>
                <a:gd name="T24" fmla="*/ 87 w 97"/>
                <a:gd name="T25" fmla="*/ 13 h 13"/>
                <a:gd name="T26" fmla="*/ 96 w 97"/>
                <a:gd name="T27" fmla="*/ 5 h 13"/>
                <a:gd name="T28" fmla="*/ 95 w 97"/>
                <a:gd name="T29" fmla="*/ 1 h 13"/>
                <a:gd name="T30" fmla="*/ 94 w 97"/>
                <a:gd name="T31" fmla="*/ 1 h 13"/>
                <a:gd name="T32" fmla="*/ 92 w 97"/>
                <a:gd name="T33" fmla="*/ 2 h 13"/>
                <a:gd name="T34" fmla="*/ 86 w 97"/>
                <a:gd name="T35" fmla="*/ 8 h 13"/>
                <a:gd name="T36" fmla="*/ 83 w 97"/>
                <a:gd name="T37" fmla="*/ 7 h 13"/>
                <a:gd name="T38" fmla="*/ 76 w 97"/>
                <a:gd name="T39" fmla="*/ 5 h 13"/>
                <a:gd name="T40" fmla="*/ 73 w 97"/>
                <a:gd name="T41" fmla="*/ 6 h 13"/>
                <a:gd name="T42" fmla="*/ 54 w 97"/>
                <a:gd name="T43" fmla="*/ 6 h 13"/>
                <a:gd name="T44" fmla="*/ 51 w 97"/>
                <a:gd name="T45" fmla="*/ 6 h 13"/>
                <a:gd name="T46" fmla="*/ 38 w 97"/>
                <a:gd name="T47" fmla="*/ 4 h 13"/>
                <a:gd name="T48" fmla="*/ 16 w 97"/>
                <a:gd name="T4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7" h="13">
                  <a:moveTo>
                    <a:pt x="16" y="0"/>
                  </a:moveTo>
                  <a:cubicBezTo>
                    <a:pt x="11" y="0"/>
                    <a:pt x="5" y="1"/>
                    <a:pt x="1" y="4"/>
                  </a:cubicBezTo>
                  <a:cubicBezTo>
                    <a:pt x="0" y="5"/>
                    <a:pt x="0" y="7"/>
                    <a:pt x="0" y="8"/>
                  </a:cubicBezTo>
                  <a:cubicBezTo>
                    <a:pt x="1" y="9"/>
                    <a:pt x="2" y="9"/>
                    <a:pt x="3" y="9"/>
                  </a:cubicBezTo>
                  <a:cubicBezTo>
                    <a:pt x="3" y="9"/>
                    <a:pt x="4" y="9"/>
                    <a:pt x="4" y="8"/>
                  </a:cubicBezTo>
                  <a:cubicBezTo>
                    <a:pt x="7" y="6"/>
                    <a:pt x="12" y="5"/>
                    <a:pt x="16" y="5"/>
                  </a:cubicBezTo>
                  <a:cubicBezTo>
                    <a:pt x="23" y="5"/>
                    <a:pt x="30" y="7"/>
                    <a:pt x="37" y="9"/>
                  </a:cubicBezTo>
                  <a:cubicBezTo>
                    <a:pt x="42" y="10"/>
                    <a:pt x="47" y="11"/>
                    <a:pt x="51" y="11"/>
                  </a:cubicBezTo>
                  <a:cubicBezTo>
                    <a:pt x="51" y="12"/>
                    <a:pt x="52" y="12"/>
                    <a:pt x="54" y="12"/>
                  </a:cubicBezTo>
                  <a:cubicBezTo>
                    <a:pt x="60" y="12"/>
                    <a:pt x="72" y="11"/>
                    <a:pt x="74" y="11"/>
                  </a:cubicBezTo>
                  <a:cubicBezTo>
                    <a:pt x="75" y="11"/>
                    <a:pt x="75" y="11"/>
                    <a:pt x="76" y="11"/>
                  </a:cubicBezTo>
                  <a:cubicBezTo>
                    <a:pt x="78" y="11"/>
                    <a:pt x="80" y="11"/>
                    <a:pt x="82" y="12"/>
                  </a:cubicBezTo>
                  <a:cubicBezTo>
                    <a:pt x="83" y="12"/>
                    <a:pt x="85" y="13"/>
                    <a:pt x="87" y="13"/>
                  </a:cubicBezTo>
                  <a:cubicBezTo>
                    <a:pt x="90" y="13"/>
                    <a:pt x="93" y="11"/>
                    <a:pt x="96" y="5"/>
                  </a:cubicBezTo>
                  <a:cubicBezTo>
                    <a:pt x="97" y="4"/>
                    <a:pt x="97" y="2"/>
                    <a:pt x="95" y="1"/>
                  </a:cubicBezTo>
                  <a:cubicBezTo>
                    <a:pt x="95" y="1"/>
                    <a:pt x="94" y="1"/>
                    <a:pt x="94" y="1"/>
                  </a:cubicBezTo>
                  <a:cubicBezTo>
                    <a:pt x="93" y="1"/>
                    <a:pt x="92" y="2"/>
                    <a:pt x="92" y="2"/>
                  </a:cubicBezTo>
                  <a:cubicBezTo>
                    <a:pt x="89" y="6"/>
                    <a:pt x="88" y="8"/>
                    <a:pt x="86" y="8"/>
                  </a:cubicBezTo>
                  <a:cubicBezTo>
                    <a:pt x="85" y="8"/>
                    <a:pt x="85" y="7"/>
                    <a:pt x="83" y="7"/>
                  </a:cubicBezTo>
                  <a:cubicBezTo>
                    <a:pt x="81" y="6"/>
                    <a:pt x="79" y="5"/>
                    <a:pt x="76" y="5"/>
                  </a:cubicBezTo>
                  <a:cubicBezTo>
                    <a:pt x="75" y="5"/>
                    <a:pt x="74" y="5"/>
                    <a:pt x="73" y="6"/>
                  </a:cubicBezTo>
                  <a:cubicBezTo>
                    <a:pt x="72" y="6"/>
                    <a:pt x="60" y="6"/>
                    <a:pt x="54" y="6"/>
                  </a:cubicBezTo>
                  <a:cubicBezTo>
                    <a:pt x="53" y="6"/>
                    <a:pt x="52" y="6"/>
                    <a:pt x="51" y="6"/>
                  </a:cubicBezTo>
                  <a:cubicBezTo>
                    <a:pt x="47" y="6"/>
                    <a:pt x="43" y="5"/>
                    <a:pt x="38" y="4"/>
                  </a:cubicBezTo>
                  <a:cubicBezTo>
                    <a:pt x="31" y="2"/>
                    <a:pt x="23" y="0"/>
                    <a:pt x="16"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71" name="Freeform 496"/>
            <p:cNvSpPr>
              <a:spLocks noChangeArrowheads="1"/>
            </p:cNvSpPr>
            <p:nvPr/>
          </p:nvSpPr>
          <p:spPr bwMode="auto">
            <a:xfrm>
              <a:off x="2145072" y="1932262"/>
              <a:ext cx="204632" cy="43774"/>
            </a:xfrm>
            <a:custGeom>
              <a:avLst/>
              <a:gdLst>
                <a:gd name="T0" fmla="*/ 10 w 85"/>
                <a:gd name="T1" fmla="*/ 0 h 19"/>
                <a:gd name="T2" fmla="*/ 2 w 85"/>
                <a:gd name="T3" fmla="*/ 4 h 19"/>
                <a:gd name="T4" fmla="*/ 1 w 85"/>
                <a:gd name="T5" fmla="*/ 8 h 19"/>
                <a:gd name="T6" fmla="*/ 3 w 85"/>
                <a:gd name="T7" fmla="*/ 9 h 19"/>
                <a:gd name="T8" fmla="*/ 5 w 85"/>
                <a:gd name="T9" fmla="*/ 8 h 19"/>
                <a:gd name="T10" fmla="*/ 10 w 85"/>
                <a:gd name="T11" fmla="*/ 6 h 19"/>
                <a:gd name="T12" fmla="*/ 20 w 85"/>
                <a:gd name="T13" fmla="*/ 11 h 19"/>
                <a:gd name="T14" fmla="*/ 35 w 85"/>
                <a:gd name="T15" fmla="*/ 19 h 19"/>
                <a:gd name="T16" fmla="*/ 40 w 85"/>
                <a:gd name="T17" fmla="*/ 19 h 19"/>
                <a:gd name="T18" fmla="*/ 61 w 85"/>
                <a:gd name="T19" fmla="*/ 16 h 19"/>
                <a:gd name="T20" fmla="*/ 82 w 85"/>
                <a:gd name="T21" fmla="*/ 14 h 19"/>
                <a:gd name="T22" fmla="*/ 85 w 85"/>
                <a:gd name="T23" fmla="*/ 11 h 19"/>
                <a:gd name="T24" fmla="*/ 82 w 85"/>
                <a:gd name="T25" fmla="*/ 8 h 19"/>
                <a:gd name="T26" fmla="*/ 82 w 85"/>
                <a:gd name="T27" fmla="*/ 8 h 19"/>
                <a:gd name="T28" fmla="*/ 60 w 85"/>
                <a:gd name="T29" fmla="*/ 11 h 19"/>
                <a:gd name="T30" fmla="*/ 40 w 85"/>
                <a:gd name="T31" fmla="*/ 14 h 19"/>
                <a:gd name="T32" fmla="*/ 36 w 85"/>
                <a:gd name="T33" fmla="*/ 14 h 19"/>
                <a:gd name="T34" fmla="*/ 24 w 85"/>
                <a:gd name="T35" fmla="*/ 7 h 19"/>
                <a:gd name="T36" fmla="*/ 10 w 85"/>
                <a:gd name="T3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5" h="19">
                  <a:moveTo>
                    <a:pt x="10" y="0"/>
                  </a:moveTo>
                  <a:cubicBezTo>
                    <a:pt x="8" y="0"/>
                    <a:pt x="5" y="1"/>
                    <a:pt x="2" y="4"/>
                  </a:cubicBezTo>
                  <a:cubicBezTo>
                    <a:pt x="0" y="5"/>
                    <a:pt x="0" y="6"/>
                    <a:pt x="1" y="8"/>
                  </a:cubicBezTo>
                  <a:cubicBezTo>
                    <a:pt x="1" y="8"/>
                    <a:pt x="2" y="9"/>
                    <a:pt x="3" y="9"/>
                  </a:cubicBezTo>
                  <a:cubicBezTo>
                    <a:pt x="4" y="9"/>
                    <a:pt x="4" y="8"/>
                    <a:pt x="5" y="8"/>
                  </a:cubicBezTo>
                  <a:cubicBezTo>
                    <a:pt x="7" y="6"/>
                    <a:pt x="9" y="6"/>
                    <a:pt x="10" y="6"/>
                  </a:cubicBezTo>
                  <a:cubicBezTo>
                    <a:pt x="13" y="6"/>
                    <a:pt x="16" y="8"/>
                    <a:pt x="20" y="11"/>
                  </a:cubicBezTo>
                  <a:cubicBezTo>
                    <a:pt x="24" y="14"/>
                    <a:pt x="29" y="18"/>
                    <a:pt x="35" y="19"/>
                  </a:cubicBezTo>
                  <a:cubicBezTo>
                    <a:pt x="36" y="19"/>
                    <a:pt x="38" y="19"/>
                    <a:pt x="40" y="19"/>
                  </a:cubicBezTo>
                  <a:cubicBezTo>
                    <a:pt x="46" y="19"/>
                    <a:pt x="54" y="18"/>
                    <a:pt x="61" y="16"/>
                  </a:cubicBezTo>
                  <a:cubicBezTo>
                    <a:pt x="69" y="15"/>
                    <a:pt x="76" y="14"/>
                    <a:pt x="82" y="14"/>
                  </a:cubicBezTo>
                  <a:cubicBezTo>
                    <a:pt x="83" y="14"/>
                    <a:pt x="85" y="13"/>
                    <a:pt x="85" y="11"/>
                  </a:cubicBezTo>
                  <a:cubicBezTo>
                    <a:pt x="85" y="10"/>
                    <a:pt x="83" y="8"/>
                    <a:pt x="82" y="8"/>
                  </a:cubicBezTo>
                  <a:cubicBezTo>
                    <a:pt x="82" y="8"/>
                    <a:pt x="82" y="8"/>
                    <a:pt x="82" y="8"/>
                  </a:cubicBezTo>
                  <a:cubicBezTo>
                    <a:pt x="75" y="8"/>
                    <a:pt x="68" y="10"/>
                    <a:pt x="60" y="11"/>
                  </a:cubicBezTo>
                  <a:cubicBezTo>
                    <a:pt x="53" y="13"/>
                    <a:pt x="46" y="14"/>
                    <a:pt x="40" y="14"/>
                  </a:cubicBezTo>
                  <a:cubicBezTo>
                    <a:pt x="38" y="14"/>
                    <a:pt x="37" y="14"/>
                    <a:pt x="36" y="14"/>
                  </a:cubicBezTo>
                  <a:cubicBezTo>
                    <a:pt x="31" y="13"/>
                    <a:pt x="27" y="10"/>
                    <a:pt x="24" y="7"/>
                  </a:cubicBezTo>
                  <a:cubicBezTo>
                    <a:pt x="20" y="4"/>
                    <a:pt x="15" y="0"/>
                    <a:pt x="10"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72" name="Freeform 497"/>
            <p:cNvSpPr>
              <a:spLocks noChangeArrowheads="1"/>
            </p:cNvSpPr>
            <p:nvPr/>
          </p:nvSpPr>
          <p:spPr bwMode="auto">
            <a:xfrm>
              <a:off x="2128236" y="2032316"/>
              <a:ext cx="111382" cy="32517"/>
            </a:xfrm>
            <a:custGeom>
              <a:avLst/>
              <a:gdLst>
                <a:gd name="T0" fmla="*/ 23 w 46"/>
                <a:gd name="T1" fmla="*/ 0 h 14"/>
                <a:gd name="T2" fmla="*/ 9 w 46"/>
                <a:gd name="T3" fmla="*/ 2 h 14"/>
                <a:gd name="T4" fmla="*/ 3 w 46"/>
                <a:gd name="T5" fmla="*/ 4 h 14"/>
                <a:gd name="T6" fmla="*/ 3 w 46"/>
                <a:gd name="T7" fmla="*/ 4 h 14"/>
                <a:gd name="T8" fmla="*/ 2 w 46"/>
                <a:gd name="T9" fmla="*/ 4 h 14"/>
                <a:gd name="T10" fmla="*/ 0 w 46"/>
                <a:gd name="T11" fmla="*/ 6 h 14"/>
                <a:gd name="T12" fmla="*/ 2 w 46"/>
                <a:gd name="T13" fmla="*/ 9 h 14"/>
                <a:gd name="T14" fmla="*/ 3 w 46"/>
                <a:gd name="T15" fmla="*/ 9 h 14"/>
                <a:gd name="T16" fmla="*/ 10 w 46"/>
                <a:gd name="T17" fmla="*/ 7 h 14"/>
                <a:gd name="T18" fmla="*/ 23 w 46"/>
                <a:gd name="T19" fmla="*/ 5 h 14"/>
                <a:gd name="T20" fmla="*/ 28 w 46"/>
                <a:gd name="T21" fmla="*/ 7 h 14"/>
                <a:gd name="T22" fmla="*/ 31 w 46"/>
                <a:gd name="T23" fmla="*/ 11 h 14"/>
                <a:gd name="T24" fmla="*/ 32 w 46"/>
                <a:gd name="T25" fmla="*/ 13 h 14"/>
                <a:gd name="T26" fmla="*/ 33 w 46"/>
                <a:gd name="T27" fmla="*/ 14 h 14"/>
                <a:gd name="T28" fmla="*/ 34 w 46"/>
                <a:gd name="T29" fmla="*/ 14 h 14"/>
                <a:gd name="T30" fmla="*/ 41 w 46"/>
                <a:gd name="T31" fmla="*/ 11 h 14"/>
                <a:gd name="T32" fmla="*/ 44 w 46"/>
                <a:gd name="T33" fmla="*/ 9 h 14"/>
                <a:gd name="T34" fmla="*/ 45 w 46"/>
                <a:gd name="T35" fmla="*/ 5 h 14"/>
                <a:gd name="T36" fmla="*/ 43 w 46"/>
                <a:gd name="T37" fmla="*/ 3 h 14"/>
                <a:gd name="T38" fmla="*/ 42 w 46"/>
                <a:gd name="T39" fmla="*/ 4 h 14"/>
                <a:gd name="T40" fmla="*/ 38 w 46"/>
                <a:gd name="T41" fmla="*/ 6 h 14"/>
                <a:gd name="T42" fmla="*/ 35 w 46"/>
                <a:gd name="T43" fmla="*/ 8 h 14"/>
                <a:gd name="T44" fmla="*/ 31 w 46"/>
                <a:gd name="T45" fmla="*/ 2 h 14"/>
                <a:gd name="T46" fmla="*/ 23 w 46"/>
                <a:gd name="T4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 h="14">
                  <a:moveTo>
                    <a:pt x="23" y="0"/>
                  </a:moveTo>
                  <a:cubicBezTo>
                    <a:pt x="18" y="0"/>
                    <a:pt x="13" y="1"/>
                    <a:pt x="9" y="2"/>
                  </a:cubicBezTo>
                  <a:cubicBezTo>
                    <a:pt x="7" y="3"/>
                    <a:pt x="4" y="4"/>
                    <a:pt x="3" y="4"/>
                  </a:cubicBezTo>
                  <a:cubicBezTo>
                    <a:pt x="3" y="4"/>
                    <a:pt x="3" y="4"/>
                    <a:pt x="3" y="4"/>
                  </a:cubicBezTo>
                  <a:cubicBezTo>
                    <a:pt x="3" y="4"/>
                    <a:pt x="3" y="4"/>
                    <a:pt x="2" y="4"/>
                  </a:cubicBezTo>
                  <a:cubicBezTo>
                    <a:pt x="1" y="4"/>
                    <a:pt x="0" y="5"/>
                    <a:pt x="0" y="6"/>
                  </a:cubicBezTo>
                  <a:cubicBezTo>
                    <a:pt x="0" y="7"/>
                    <a:pt x="1" y="9"/>
                    <a:pt x="2" y="9"/>
                  </a:cubicBezTo>
                  <a:cubicBezTo>
                    <a:pt x="2" y="9"/>
                    <a:pt x="3" y="9"/>
                    <a:pt x="3" y="9"/>
                  </a:cubicBezTo>
                  <a:cubicBezTo>
                    <a:pt x="5" y="9"/>
                    <a:pt x="7" y="8"/>
                    <a:pt x="10" y="7"/>
                  </a:cubicBezTo>
                  <a:cubicBezTo>
                    <a:pt x="14" y="7"/>
                    <a:pt x="19" y="5"/>
                    <a:pt x="23" y="5"/>
                  </a:cubicBezTo>
                  <a:cubicBezTo>
                    <a:pt x="25" y="5"/>
                    <a:pt x="27" y="6"/>
                    <a:pt x="28" y="7"/>
                  </a:cubicBezTo>
                  <a:cubicBezTo>
                    <a:pt x="30" y="8"/>
                    <a:pt x="30" y="9"/>
                    <a:pt x="31" y="11"/>
                  </a:cubicBezTo>
                  <a:cubicBezTo>
                    <a:pt x="31" y="12"/>
                    <a:pt x="31" y="13"/>
                    <a:pt x="32" y="13"/>
                  </a:cubicBezTo>
                  <a:cubicBezTo>
                    <a:pt x="32" y="13"/>
                    <a:pt x="33" y="14"/>
                    <a:pt x="33" y="14"/>
                  </a:cubicBezTo>
                  <a:cubicBezTo>
                    <a:pt x="33" y="14"/>
                    <a:pt x="34" y="14"/>
                    <a:pt x="34" y="14"/>
                  </a:cubicBezTo>
                  <a:cubicBezTo>
                    <a:pt x="37" y="13"/>
                    <a:pt x="39" y="12"/>
                    <a:pt x="41" y="11"/>
                  </a:cubicBezTo>
                  <a:cubicBezTo>
                    <a:pt x="44" y="9"/>
                    <a:pt x="44" y="9"/>
                    <a:pt x="44" y="9"/>
                  </a:cubicBezTo>
                  <a:cubicBezTo>
                    <a:pt x="45" y="8"/>
                    <a:pt x="46" y="6"/>
                    <a:pt x="45" y="5"/>
                  </a:cubicBezTo>
                  <a:cubicBezTo>
                    <a:pt x="45" y="4"/>
                    <a:pt x="44" y="3"/>
                    <a:pt x="43" y="3"/>
                  </a:cubicBezTo>
                  <a:cubicBezTo>
                    <a:pt x="43" y="3"/>
                    <a:pt x="43" y="3"/>
                    <a:pt x="42" y="4"/>
                  </a:cubicBezTo>
                  <a:cubicBezTo>
                    <a:pt x="38" y="6"/>
                    <a:pt x="38" y="6"/>
                    <a:pt x="38" y="6"/>
                  </a:cubicBezTo>
                  <a:cubicBezTo>
                    <a:pt x="37" y="7"/>
                    <a:pt x="36" y="7"/>
                    <a:pt x="35" y="8"/>
                  </a:cubicBezTo>
                  <a:cubicBezTo>
                    <a:pt x="34" y="5"/>
                    <a:pt x="33" y="4"/>
                    <a:pt x="31" y="2"/>
                  </a:cubicBezTo>
                  <a:cubicBezTo>
                    <a:pt x="29" y="1"/>
                    <a:pt x="26" y="0"/>
                    <a:pt x="23"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73" name="Freeform 518"/>
            <p:cNvSpPr>
              <a:spLocks noChangeArrowheads="1"/>
            </p:cNvSpPr>
            <p:nvPr/>
          </p:nvSpPr>
          <p:spPr bwMode="auto">
            <a:xfrm>
              <a:off x="2082906" y="2496316"/>
              <a:ext cx="93250" cy="43774"/>
            </a:xfrm>
            <a:custGeom>
              <a:avLst/>
              <a:gdLst>
                <a:gd name="T0" fmla="*/ 34 w 39"/>
                <a:gd name="T1" fmla="*/ 0 h 19"/>
                <a:gd name="T2" fmla="*/ 30 w 39"/>
                <a:gd name="T3" fmla="*/ 1 h 19"/>
                <a:gd name="T4" fmla="*/ 2 w 39"/>
                <a:gd name="T5" fmla="*/ 14 h 19"/>
                <a:gd name="T6" fmla="*/ 1 w 39"/>
                <a:gd name="T7" fmla="*/ 15 h 19"/>
                <a:gd name="T8" fmla="*/ 1 w 39"/>
                <a:gd name="T9" fmla="*/ 18 h 19"/>
                <a:gd name="T10" fmla="*/ 3 w 39"/>
                <a:gd name="T11" fmla="*/ 19 h 19"/>
                <a:gd name="T12" fmla="*/ 5 w 39"/>
                <a:gd name="T13" fmla="*/ 19 h 19"/>
                <a:gd name="T14" fmla="*/ 10 w 39"/>
                <a:gd name="T15" fmla="*/ 15 h 19"/>
                <a:gd name="T16" fmla="*/ 34 w 39"/>
                <a:gd name="T17" fmla="*/ 5 h 19"/>
                <a:gd name="T18" fmla="*/ 36 w 39"/>
                <a:gd name="T19" fmla="*/ 5 h 19"/>
                <a:gd name="T20" fmla="*/ 38 w 39"/>
                <a:gd name="T21" fmla="*/ 1 h 19"/>
                <a:gd name="T22" fmla="*/ 38 w 39"/>
                <a:gd name="T23" fmla="*/ 1 h 19"/>
                <a:gd name="T24" fmla="*/ 36 w 39"/>
                <a:gd name="T25" fmla="*/ 1 h 19"/>
                <a:gd name="T26" fmla="*/ 34 w 39"/>
                <a:gd name="T2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19">
                  <a:moveTo>
                    <a:pt x="34" y="0"/>
                  </a:moveTo>
                  <a:cubicBezTo>
                    <a:pt x="33" y="0"/>
                    <a:pt x="31" y="1"/>
                    <a:pt x="30" y="1"/>
                  </a:cubicBezTo>
                  <a:cubicBezTo>
                    <a:pt x="20" y="4"/>
                    <a:pt x="10" y="9"/>
                    <a:pt x="2" y="14"/>
                  </a:cubicBezTo>
                  <a:cubicBezTo>
                    <a:pt x="2" y="14"/>
                    <a:pt x="1" y="14"/>
                    <a:pt x="1" y="15"/>
                  </a:cubicBezTo>
                  <a:cubicBezTo>
                    <a:pt x="0" y="15"/>
                    <a:pt x="0" y="17"/>
                    <a:pt x="1" y="18"/>
                  </a:cubicBezTo>
                  <a:cubicBezTo>
                    <a:pt x="1" y="19"/>
                    <a:pt x="2" y="19"/>
                    <a:pt x="3" y="19"/>
                  </a:cubicBezTo>
                  <a:cubicBezTo>
                    <a:pt x="4" y="19"/>
                    <a:pt x="4" y="19"/>
                    <a:pt x="5" y="19"/>
                  </a:cubicBezTo>
                  <a:cubicBezTo>
                    <a:pt x="6" y="18"/>
                    <a:pt x="8" y="16"/>
                    <a:pt x="10" y="15"/>
                  </a:cubicBezTo>
                  <a:cubicBezTo>
                    <a:pt x="18" y="11"/>
                    <a:pt x="26" y="8"/>
                    <a:pt x="34" y="5"/>
                  </a:cubicBezTo>
                  <a:cubicBezTo>
                    <a:pt x="35" y="5"/>
                    <a:pt x="36" y="5"/>
                    <a:pt x="36" y="5"/>
                  </a:cubicBezTo>
                  <a:cubicBezTo>
                    <a:pt x="38" y="4"/>
                    <a:pt x="39" y="3"/>
                    <a:pt x="38" y="1"/>
                  </a:cubicBezTo>
                  <a:cubicBezTo>
                    <a:pt x="38" y="1"/>
                    <a:pt x="38" y="1"/>
                    <a:pt x="38" y="1"/>
                  </a:cubicBezTo>
                  <a:cubicBezTo>
                    <a:pt x="37" y="1"/>
                    <a:pt x="37" y="1"/>
                    <a:pt x="36" y="1"/>
                  </a:cubicBezTo>
                  <a:cubicBezTo>
                    <a:pt x="35" y="1"/>
                    <a:pt x="34" y="1"/>
                    <a:pt x="34"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grpSp>
      <p:grpSp>
        <p:nvGrpSpPr>
          <p:cNvPr id="3" name="组合 2"/>
          <p:cNvGrpSpPr/>
          <p:nvPr/>
        </p:nvGrpSpPr>
        <p:grpSpPr>
          <a:xfrm>
            <a:off x="7374544" y="5178377"/>
            <a:ext cx="4112569" cy="1591266"/>
            <a:chOff x="1983431" y="3523635"/>
            <a:chExt cx="10264476" cy="3971607"/>
          </a:xfrm>
        </p:grpSpPr>
        <p:sp>
          <p:nvSpPr>
            <p:cNvPr id="35" name="ïšlîḑè"/>
            <p:cNvSpPr/>
            <p:nvPr/>
          </p:nvSpPr>
          <p:spPr bwMode="auto">
            <a:xfrm>
              <a:off x="2088178" y="4249871"/>
              <a:ext cx="480086" cy="513255"/>
            </a:xfrm>
            <a:custGeom>
              <a:avLst/>
              <a:gdLst>
                <a:gd name="T0" fmla="*/ 127 w 147"/>
                <a:gd name="T1" fmla="*/ 116 h 157"/>
                <a:gd name="T2" fmla="*/ 117 w 147"/>
                <a:gd name="T3" fmla="*/ 102 h 157"/>
                <a:gd name="T4" fmla="*/ 116 w 147"/>
                <a:gd name="T5" fmla="*/ 103 h 157"/>
                <a:gd name="T6" fmla="*/ 105 w 147"/>
                <a:gd name="T7" fmla="*/ 96 h 157"/>
                <a:gd name="T8" fmla="*/ 91 w 147"/>
                <a:gd name="T9" fmla="*/ 88 h 157"/>
                <a:gd name="T10" fmla="*/ 77 w 147"/>
                <a:gd name="T11" fmla="*/ 81 h 157"/>
                <a:gd name="T12" fmla="*/ 79 w 147"/>
                <a:gd name="T13" fmla="*/ 73 h 157"/>
                <a:gd name="T14" fmla="*/ 80 w 147"/>
                <a:gd name="T15" fmla="*/ 63 h 157"/>
                <a:gd name="T16" fmla="*/ 75 w 147"/>
                <a:gd name="T17" fmla="*/ 51 h 157"/>
                <a:gd name="T18" fmla="*/ 70 w 147"/>
                <a:gd name="T19" fmla="*/ 35 h 157"/>
                <a:gd name="T20" fmla="*/ 62 w 147"/>
                <a:gd name="T21" fmla="*/ 23 h 157"/>
                <a:gd name="T22" fmla="*/ 57 w 147"/>
                <a:gd name="T23" fmla="*/ 8 h 157"/>
                <a:gd name="T24" fmla="*/ 41 w 147"/>
                <a:gd name="T25" fmla="*/ 4 h 157"/>
                <a:gd name="T26" fmla="*/ 29 w 147"/>
                <a:gd name="T27" fmla="*/ 2 h 157"/>
                <a:gd name="T28" fmla="*/ 20 w 147"/>
                <a:gd name="T29" fmla="*/ 13 h 157"/>
                <a:gd name="T30" fmla="*/ 11 w 147"/>
                <a:gd name="T31" fmla="*/ 27 h 157"/>
                <a:gd name="T32" fmla="*/ 7 w 147"/>
                <a:gd name="T33" fmla="*/ 39 h 157"/>
                <a:gd name="T34" fmla="*/ 9 w 147"/>
                <a:gd name="T35" fmla="*/ 45 h 157"/>
                <a:gd name="T36" fmla="*/ 12 w 147"/>
                <a:gd name="T37" fmla="*/ 66 h 157"/>
                <a:gd name="T38" fmla="*/ 20 w 147"/>
                <a:gd name="T39" fmla="*/ 79 h 157"/>
                <a:gd name="T40" fmla="*/ 18 w 147"/>
                <a:gd name="T41" fmla="*/ 91 h 157"/>
                <a:gd name="T42" fmla="*/ 26 w 147"/>
                <a:gd name="T43" fmla="*/ 107 h 157"/>
                <a:gd name="T44" fmla="*/ 32 w 147"/>
                <a:gd name="T45" fmla="*/ 123 h 157"/>
                <a:gd name="T46" fmla="*/ 45 w 147"/>
                <a:gd name="T47" fmla="*/ 131 h 157"/>
                <a:gd name="T48" fmla="*/ 47 w 147"/>
                <a:gd name="T49" fmla="*/ 135 h 157"/>
                <a:gd name="T50" fmla="*/ 64 w 147"/>
                <a:gd name="T51" fmla="*/ 143 h 157"/>
                <a:gd name="T52" fmla="*/ 79 w 147"/>
                <a:gd name="T53" fmla="*/ 156 h 157"/>
                <a:gd name="T54" fmla="*/ 90 w 147"/>
                <a:gd name="T55" fmla="*/ 149 h 157"/>
                <a:gd name="T56" fmla="*/ 94 w 147"/>
                <a:gd name="T57" fmla="*/ 149 h 157"/>
                <a:gd name="T58" fmla="*/ 108 w 147"/>
                <a:gd name="T59" fmla="*/ 153 h 157"/>
                <a:gd name="T60" fmla="*/ 116 w 147"/>
                <a:gd name="T61" fmla="*/ 152 h 157"/>
                <a:gd name="T62" fmla="*/ 135 w 147"/>
                <a:gd name="T63" fmla="*/ 147 h 157"/>
                <a:gd name="T64" fmla="*/ 146 w 147"/>
                <a:gd name="T65" fmla="*/ 134 h 157"/>
                <a:gd name="T66" fmla="*/ 126 w 147"/>
                <a:gd name="T67" fmla="*/ 121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7" h="157">
                  <a:moveTo>
                    <a:pt x="126" y="121"/>
                  </a:moveTo>
                  <a:cubicBezTo>
                    <a:pt x="127" y="120"/>
                    <a:pt x="128" y="119"/>
                    <a:pt x="127" y="116"/>
                  </a:cubicBezTo>
                  <a:cubicBezTo>
                    <a:pt x="128" y="114"/>
                    <a:pt x="129" y="111"/>
                    <a:pt x="128" y="109"/>
                  </a:cubicBezTo>
                  <a:cubicBezTo>
                    <a:pt x="127" y="104"/>
                    <a:pt x="122" y="101"/>
                    <a:pt x="117" y="102"/>
                  </a:cubicBezTo>
                  <a:cubicBezTo>
                    <a:pt x="117" y="102"/>
                    <a:pt x="117" y="103"/>
                    <a:pt x="116" y="103"/>
                  </a:cubicBezTo>
                  <a:cubicBezTo>
                    <a:pt x="116" y="103"/>
                    <a:pt x="116" y="103"/>
                    <a:pt x="116" y="103"/>
                  </a:cubicBezTo>
                  <a:cubicBezTo>
                    <a:pt x="115" y="98"/>
                    <a:pt x="110" y="95"/>
                    <a:pt x="105" y="96"/>
                  </a:cubicBezTo>
                  <a:cubicBezTo>
                    <a:pt x="105" y="96"/>
                    <a:pt x="105" y="96"/>
                    <a:pt x="105" y="96"/>
                  </a:cubicBezTo>
                  <a:cubicBezTo>
                    <a:pt x="104" y="90"/>
                    <a:pt x="98" y="86"/>
                    <a:pt x="92" y="88"/>
                  </a:cubicBezTo>
                  <a:cubicBezTo>
                    <a:pt x="91" y="88"/>
                    <a:pt x="91" y="88"/>
                    <a:pt x="91" y="88"/>
                  </a:cubicBezTo>
                  <a:cubicBezTo>
                    <a:pt x="89" y="83"/>
                    <a:pt x="83" y="80"/>
                    <a:pt x="77" y="81"/>
                  </a:cubicBezTo>
                  <a:cubicBezTo>
                    <a:pt x="77" y="81"/>
                    <a:pt x="77" y="81"/>
                    <a:pt x="77" y="81"/>
                  </a:cubicBezTo>
                  <a:cubicBezTo>
                    <a:pt x="77" y="81"/>
                    <a:pt x="77" y="81"/>
                    <a:pt x="77" y="81"/>
                  </a:cubicBezTo>
                  <a:cubicBezTo>
                    <a:pt x="79" y="79"/>
                    <a:pt x="80" y="76"/>
                    <a:pt x="79" y="73"/>
                  </a:cubicBezTo>
                  <a:cubicBezTo>
                    <a:pt x="79" y="72"/>
                    <a:pt x="78" y="71"/>
                    <a:pt x="78" y="71"/>
                  </a:cubicBezTo>
                  <a:cubicBezTo>
                    <a:pt x="80" y="69"/>
                    <a:pt x="80" y="66"/>
                    <a:pt x="80" y="63"/>
                  </a:cubicBezTo>
                  <a:cubicBezTo>
                    <a:pt x="79" y="60"/>
                    <a:pt x="77" y="58"/>
                    <a:pt x="74" y="57"/>
                  </a:cubicBezTo>
                  <a:cubicBezTo>
                    <a:pt x="75" y="55"/>
                    <a:pt x="75" y="53"/>
                    <a:pt x="75" y="51"/>
                  </a:cubicBezTo>
                  <a:cubicBezTo>
                    <a:pt x="74" y="47"/>
                    <a:pt x="71" y="45"/>
                    <a:pt x="67" y="44"/>
                  </a:cubicBezTo>
                  <a:cubicBezTo>
                    <a:pt x="70" y="41"/>
                    <a:pt x="70" y="38"/>
                    <a:pt x="70" y="35"/>
                  </a:cubicBezTo>
                  <a:cubicBezTo>
                    <a:pt x="69" y="31"/>
                    <a:pt x="66" y="28"/>
                    <a:pt x="62" y="27"/>
                  </a:cubicBezTo>
                  <a:cubicBezTo>
                    <a:pt x="62" y="26"/>
                    <a:pt x="62" y="24"/>
                    <a:pt x="62" y="23"/>
                  </a:cubicBezTo>
                  <a:cubicBezTo>
                    <a:pt x="61" y="20"/>
                    <a:pt x="59" y="17"/>
                    <a:pt x="56" y="15"/>
                  </a:cubicBezTo>
                  <a:cubicBezTo>
                    <a:pt x="58" y="13"/>
                    <a:pt x="58" y="10"/>
                    <a:pt x="57" y="8"/>
                  </a:cubicBezTo>
                  <a:cubicBezTo>
                    <a:pt x="56" y="3"/>
                    <a:pt x="51" y="0"/>
                    <a:pt x="45" y="1"/>
                  </a:cubicBezTo>
                  <a:cubicBezTo>
                    <a:pt x="44" y="1"/>
                    <a:pt x="42" y="2"/>
                    <a:pt x="41" y="4"/>
                  </a:cubicBezTo>
                  <a:cubicBezTo>
                    <a:pt x="40" y="4"/>
                    <a:pt x="39" y="4"/>
                    <a:pt x="38" y="4"/>
                  </a:cubicBezTo>
                  <a:cubicBezTo>
                    <a:pt x="36" y="2"/>
                    <a:pt x="32" y="1"/>
                    <a:pt x="29" y="2"/>
                  </a:cubicBezTo>
                  <a:cubicBezTo>
                    <a:pt x="24" y="3"/>
                    <a:pt x="21" y="8"/>
                    <a:pt x="22" y="13"/>
                  </a:cubicBezTo>
                  <a:cubicBezTo>
                    <a:pt x="21" y="13"/>
                    <a:pt x="20" y="13"/>
                    <a:pt x="20" y="13"/>
                  </a:cubicBezTo>
                  <a:cubicBezTo>
                    <a:pt x="18" y="14"/>
                    <a:pt x="16" y="15"/>
                    <a:pt x="15" y="16"/>
                  </a:cubicBezTo>
                  <a:cubicBezTo>
                    <a:pt x="11" y="19"/>
                    <a:pt x="10" y="23"/>
                    <a:pt x="11" y="27"/>
                  </a:cubicBezTo>
                  <a:cubicBezTo>
                    <a:pt x="11" y="28"/>
                    <a:pt x="11" y="28"/>
                    <a:pt x="11" y="29"/>
                  </a:cubicBezTo>
                  <a:cubicBezTo>
                    <a:pt x="8" y="31"/>
                    <a:pt x="6" y="35"/>
                    <a:pt x="7" y="39"/>
                  </a:cubicBezTo>
                  <a:cubicBezTo>
                    <a:pt x="7" y="42"/>
                    <a:pt x="9" y="44"/>
                    <a:pt x="11" y="45"/>
                  </a:cubicBezTo>
                  <a:cubicBezTo>
                    <a:pt x="10" y="45"/>
                    <a:pt x="10" y="45"/>
                    <a:pt x="9" y="45"/>
                  </a:cubicBezTo>
                  <a:cubicBezTo>
                    <a:pt x="4" y="47"/>
                    <a:pt x="0" y="52"/>
                    <a:pt x="2" y="58"/>
                  </a:cubicBezTo>
                  <a:cubicBezTo>
                    <a:pt x="3" y="63"/>
                    <a:pt x="7" y="66"/>
                    <a:pt x="12" y="66"/>
                  </a:cubicBezTo>
                  <a:cubicBezTo>
                    <a:pt x="11" y="68"/>
                    <a:pt x="10" y="70"/>
                    <a:pt x="11" y="73"/>
                  </a:cubicBezTo>
                  <a:cubicBezTo>
                    <a:pt x="12" y="77"/>
                    <a:pt x="16" y="79"/>
                    <a:pt x="20" y="79"/>
                  </a:cubicBezTo>
                  <a:cubicBezTo>
                    <a:pt x="20" y="80"/>
                    <a:pt x="20" y="81"/>
                    <a:pt x="20" y="81"/>
                  </a:cubicBezTo>
                  <a:cubicBezTo>
                    <a:pt x="18" y="84"/>
                    <a:pt x="17" y="88"/>
                    <a:pt x="18" y="91"/>
                  </a:cubicBezTo>
                  <a:cubicBezTo>
                    <a:pt x="19" y="96"/>
                    <a:pt x="22" y="99"/>
                    <a:pt x="26" y="100"/>
                  </a:cubicBezTo>
                  <a:cubicBezTo>
                    <a:pt x="25" y="102"/>
                    <a:pt x="25" y="104"/>
                    <a:pt x="26" y="107"/>
                  </a:cubicBezTo>
                  <a:cubicBezTo>
                    <a:pt x="27" y="111"/>
                    <a:pt x="30" y="114"/>
                    <a:pt x="33" y="115"/>
                  </a:cubicBezTo>
                  <a:cubicBezTo>
                    <a:pt x="32" y="117"/>
                    <a:pt x="31" y="120"/>
                    <a:pt x="32" y="123"/>
                  </a:cubicBezTo>
                  <a:cubicBezTo>
                    <a:pt x="34" y="129"/>
                    <a:pt x="39" y="132"/>
                    <a:pt x="45" y="131"/>
                  </a:cubicBezTo>
                  <a:cubicBezTo>
                    <a:pt x="45" y="131"/>
                    <a:pt x="45" y="131"/>
                    <a:pt x="45" y="131"/>
                  </a:cubicBezTo>
                  <a:cubicBezTo>
                    <a:pt x="45" y="131"/>
                    <a:pt x="45" y="132"/>
                    <a:pt x="45" y="133"/>
                  </a:cubicBezTo>
                  <a:cubicBezTo>
                    <a:pt x="46" y="134"/>
                    <a:pt x="46" y="134"/>
                    <a:pt x="47" y="135"/>
                  </a:cubicBezTo>
                  <a:cubicBezTo>
                    <a:pt x="49" y="142"/>
                    <a:pt x="56" y="146"/>
                    <a:pt x="62" y="144"/>
                  </a:cubicBezTo>
                  <a:cubicBezTo>
                    <a:pt x="63" y="144"/>
                    <a:pt x="63" y="143"/>
                    <a:pt x="64" y="143"/>
                  </a:cubicBezTo>
                  <a:cubicBezTo>
                    <a:pt x="64" y="144"/>
                    <a:pt x="64" y="146"/>
                    <a:pt x="64" y="147"/>
                  </a:cubicBezTo>
                  <a:cubicBezTo>
                    <a:pt x="66" y="153"/>
                    <a:pt x="73" y="157"/>
                    <a:pt x="79" y="156"/>
                  </a:cubicBezTo>
                  <a:cubicBezTo>
                    <a:pt x="82" y="155"/>
                    <a:pt x="84" y="153"/>
                    <a:pt x="85" y="151"/>
                  </a:cubicBezTo>
                  <a:cubicBezTo>
                    <a:pt x="88" y="151"/>
                    <a:pt x="89" y="150"/>
                    <a:pt x="90" y="149"/>
                  </a:cubicBezTo>
                  <a:cubicBezTo>
                    <a:pt x="91" y="148"/>
                    <a:pt x="92" y="147"/>
                    <a:pt x="93" y="146"/>
                  </a:cubicBezTo>
                  <a:cubicBezTo>
                    <a:pt x="93" y="147"/>
                    <a:pt x="93" y="148"/>
                    <a:pt x="94" y="149"/>
                  </a:cubicBezTo>
                  <a:cubicBezTo>
                    <a:pt x="95" y="154"/>
                    <a:pt x="100" y="157"/>
                    <a:pt x="104" y="155"/>
                  </a:cubicBezTo>
                  <a:cubicBezTo>
                    <a:pt x="106" y="155"/>
                    <a:pt x="107" y="154"/>
                    <a:pt x="108" y="153"/>
                  </a:cubicBezTo>
                  <a:cubicBezTo>
                    <a:pt x="112" y="154"/>
                    <a:pt x="115" y="154"/>
                    <a:pt x="116" y="152"/>
                  </a:cubicBezTo>
                  <a:cubicBezTo>
                    <a:pt x="116" y="152"/>
                    <a:pt x="116" y="152"/>
                    <a:pt x="116" y="152"/>
                  </a:cubicBezTo>
                  <a:cubicBezTo>
                    <a:pt x="119" y="155"/>
                    <a:pt x="123" y="156"/>
                    <a:pt x="127" y="155"/>
                  </a:cubicBezTo>
                  <a:cubicBezTo>
                    <a:pt x="131" y="154"/>
                    <a:pt x="134" y="151"/>
                    <a:pt x="135" y="147"/>
                  </a:cubicBezTo>
                  <a:cubicBezTo>
                    <a:pt x="136" y="147"/>
                    <a:pt x="137" y="147"/>
                    <a:pt x="138" y="146"/>
                  </a:cubicBezTo>
                  <a:cubicBezTo>
                    <a:pt x="144" y="145"/>
                    <a:pt x="147" y="139"/>
                    <a:pt x="146" y="134"/>
                  </a:cubicBezTo>
                  <a:cubicBezTo>
                    <a:pt x="145" y="130"/>
                    <a:pt x="141" y="127"/>
                    <a:pt x="137" y="126"/>
                  </a:cubicBezTo>
                  <a:cubicBezTo>
                    <a:pt x="134" y="121"/>
                    <a:pt x="126" y="121"/>
                    <a:pt x="126" y="121"/>
                  </a:cubicBezTo>
                  <a:close/>
                </a:path>
              </a:pathLst>
            </a:custGeom>
            <a:solidFill>
              <a:srgbClr val="3F434D">
                <a:lumMod val="75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36" name="iśľídê"/>
            <p:cNvSpPr/>
            <p:nvPr/>
          </p:nvSpPr>
          <p:spPr bwMode="auto">
            <a:xfrm>
              <a:off x="3098971" y="3823907"/>
              <a:ext cx="338677" cy="605779"/>
            </a:xfrm>
            <a:custGeom>
              <a:avLst/>
              <a:gdLst>
                <a:gd name="T0" fmla="*/ 26 w 103"/>
                <a:gd name="T1" fmla="*/ 153 h 185"/>
                <a:gd name="T2" fmla="*/ 25 w 103"/>
                <a:gd name="T3" fmla="*/ 136 h 185"/>
                <a:gd name="T4" fmla="*/ 25 w 103"/>
                <a:gd name="T5" fmla="*/ 136 h 185"/>
                <a:gd name="T6" fmla="*/ 28 w 103"/>
                <a:gd name="T7" fmla="*/ 123 h 185"/>
                <a:gd name="T8" fmla="*/ 34 w 103"/>
                <a:gd name="T9" fmla="*/ 107 h 185"/>
                <a:gd name="T10" fmla="*/ 39 w 103"/>
                <a:gd name="T11" fmla="*/ 93 h 185"/>
                <a:gd name="T12" fmla="*/ 32 w 103"/>
                <a:gd name="T13" fmla="*/ 89 h 185"/>
                <a:gd name="T14" fmla="*/ 24 w 103"/>
                <a:gd name="T15" fmla="*/ 82 h 185"/>
                <a:gd name="T16" fmla="*/ 20 w 103"/>
                <a:gd name="T17" fmla="*/ 70 h 185"/>
                <a:gd name="T18" fmla="*/ 12 w 103"/>
                <a:gd name="T19" fmla="*/ 54 h 185"/>
                <a:gd name="T20" fmla="*/ 10 w 103"/>
                <a:gd name="T21" fmla="*/ 40 h 185"/>
                <a:gd name="T22" fmla="*/ 2 w 103"/>
                <a:gd name="T23" fmla="*/ 27 h 185"/>
                <a:gd name="T24" fmla="*/ 12 w 103"/>
                <a:gd name="T25" fmla="*/ 12 h 185"/>
                <a:gd name="T26" fmla="*/ 19 w 103"/>
                <a:gd name="T27" fmla="*/ 3 h 185"/>
                <a:gd name="T28" fmla="*/ 33 w 103"/>
                <a:gd name="T29" fmla="*/ 4 h 185"/>
                <a:gd name="T30" fmla="*/ 50 w 103"/>
                <a:gd name="T31" fmla="*/ 9 h 185"/>
                <a:gd name="T32" fmla="*/ 61 w 103"/>
                <a:gd name="T33" fmla="*/ 14 h 185"/>
                <a:gd name="T34" fmla="*/ 63 w 103"/>
                <a:gd name="T35" fmla="*/ 20 h 185"/>
                <a:gd name="T36" fmla="*/ 75 w 103"/>
                <a:gd name="T37" fmla="*/ 37 h 185"/>
                <a:gd name="T38" fmla="*/ 79 w 103"/>
                <a:gd name="T39" fmla="*/ 52 h 185"/>
                <a:gd name="T40" fmla="*/ 89 w 103"/>
                <a:gd name="T41" fmla="*/ 59 h 185"/>
                <a:gd name="T42" fmla="*/ 94 w 103"/>
                <a:gd name="T43" fmla="*/ 76 h 185"/>
                <a:gd name="T44" fmla="*/ 100 w 103"/>
                <a:gd name="T45" fmla="*/ 92 h 185"/>
                <a:gd name="T46" fmla="*/ 96 w 103"/>
                <a:gd name="T47" fmla="*/ 107 h 185"/>
                <a:gd name="T48" fmla="*/ 98 w 103"/>
                <a:gd name="T49" fmla="*/ 112 h 185"/>
                <a:gd name="T50" fmla="*/ 91 w 103"/>
                <a:gd name="T51" fmla="*/ 129 h 185"/>
                <a:gd name="T52" fmla="*/ 89 w 103"/>
                <a:gd name="T53" fmla="*/ 148 h 185"/>
                <a:gd name="T54" fmla="*/ 76 w 103"/>
                <a:gd name="T55" fmla="*/ 151 h 185"/>
                <a:gd name="T56" fmla="*/ 74 w 103"/>
                <a:gd name="T57" fmla="*/ 154 h 185"/>
                <a:gd name="T58" fmla="*/ 66 w 103"/>
                <a:gd name="T59" fmla="*/ 166 h 185"/>
                <a:gd name="T60" fmla="*/ 59 w 103"/>
                <a:gd name="T61" fmla="*/ 171 h 185"/>
                <a:gd name="T62" fmla="*/ 42 w 103"/>
                <a:gd name="T63" fmla="*/ 180 h 185"/>
                <a:gd name="T64" fmla="*/ 25 w 103"/>
                <a:gd name="T65" fmla="*/ 178 h 185"/>
                <a:gd name="T66" fmla="*/ 31 w 103"/>
                <a:gd name="T67" fmla="*/ 156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3" h="185">
                  <a:moveTo>
                    <a:pt x="31" y="156"/>
                  </a:moveTo>
                  <a:cubicBezTo>
                    <a:pt x="30" y="155"/>
                    <a:pt x="28" y="155"/>
                    <a:pt x="26" y="153"/>
                  </a:cubicBezTo>
                  <a:cubicBezTo>
                    <a:pt x="24" y="152"/>
                    <a:pt x="22" y="150"/>
                    <a:pt x="21" y="148"/>
                  </a:cubicBezTo>
                  <a:cubicBezTo>
                    <a:pt x="19" y="144"/>
                    <a:pt x="20" y="138"/>
                    <a:pt x="25" y="136"/>
                  </a:cubicBezTo>
                  <a:cubicBezTo>
                    <a:pt x="25" y="136"/>
                    <a:pt x="25" y="136"/>
                    <a:pt x="25" y="136"/>
                  </a:cubicBezTo>
                  <a:cubicBezTo>
                    <a:pt x="25" y="136"/>
                    <a:pt x="25" y="136"/>
                    <a:pt x="25" y="136"/>
                  </a:cubicBezTo>
                  <a:cubicBezTo>
                    <a:pt x="23" y="131"/>
                    <a:pt x="24" y="126"/>
                    <a:pt x="28" y="123"/>
                  </a:cubicBezTo>
                  <a:cubicBezTo>
                    <a:pt x="28" y="123"/>
                    <a:pt x="28" y="123"/>
                    <a:pt x="28" y="123"/>
                  </a:cubicBezTo>
                  <a:cubicBezTo>
                    <a:pt x="25" y="118"/>
                    <a:pt x="27" y="111"/>
                    <a:pt x="33" y="108"/>
                  </a:cubicBezTo>
                  <a:cubicBezTo>
                    <a:pt x="33" y="108"/>
                    <a:pt x="34" y="108"/>
                    <a:pt x="34" y="107"/>
                  </a:cubicBezTo>
                  <a:cubicBezTo>
                    <a:pt x="32" y="102"/>
                    <a:pt x="34" y="96"/>
                    <a:pt x="39" y="93"/>
                  </a:cubicBezTo>
                  <a:cubicBezTo>
                    <a:pt x="39" y="93"/>
                    <a:pt x="39" y="93"/>
                    <a:pt x="39" y="93"/>
                  </a:cubicBezTo>
                  <a:cubicBezTo>
                    <a:pt x="39" y="93"/>
                    <a:pt x="39" y="93"/>
                    <a:pt x="39" y="93"/>
                  </a:cubicBezTo>
                  <a:cubicBezTo>
                    <a:pt x="36" y="93"/>
                    <a:pt x="33" y="91"/>
                    <a:pt x="32" y="89"/>
                  </a:cubicBezTo>
                  <a:cubicBezTo>
                    <a:pt x="31" y="88"/>
                    <a:pt x="31" y="87"/>
                    <a:pt x="31" y="86"/>
                  </a:cubicBezTo>
                  <a:cubicBezTo>
                    <a:pt x="28" y="86"/>
                    <a:pt x="26" y="84"/>
                    <a:pt x="24" y="82"/>
                  </a:cubicBezTo>
                  <a:cubicBezTo>
                    <a:pt x="23" y="79"/>
                    <a:pt x="23" y="76"/>
                    <a:pt x="24" y="74"/>
                  </a:cubicBezTo>
                  <a:cubicBezTo>
                    <a:pt x="22" y="73"/>
                    <a:pt x="21" y="72"/>
                    <a:pt x="20" y="70"/>
                  </a:cubicBezTo>
                  <a:cubicBezTo>
                    <a:pt x="18" y="66"/>
                    <a:pt x="18" y="62"/>
                    <a:pt x="20" y="60"/>
                  </a:cubicBezTo>
                  <a:cubicBezTo>
                    <a:pt x="17" y="59"/>
                    <a:pt x="14" y="57"/>
                    <a:pt x="12" y="54"/>
                  </a:cubicBezTo>
                  <a:cubicBezTo>
                    <a:pt x="10" y="51"/>
                    <a:pt x="10" y="47"/>
                    <a:pt x="12" y="44"/>
                  </a:cubicBezTo>
                  <a:cubicBezTo>
                    <a:pt x="11" y="43"/>
                    <a:pt x="10" y="41"/>
                    <a:pt x="10" y="40"/>
                  </a:cubicBezTo>
                  <a:cubicBezTo>
                    <a:pt x="8" y="37"/>
                    <a:pt x="8" y="34"/>
                    <a:pt x="8" y="31"/>
                  </a:cubicBezTo>
                  <a:cubicBezTo>
                    <a:pt x="6" y="31"/>
                    <a:pt x="4" y="29"/>
                    <a:pt x="2" y="27"/>
                  </a:cubicBezTo>
                  <a:cubicBezTo>
                    <a:pt x="0" y="22"/>
                    <a:pt x="2" y="16"/>
                    <a:pt x="6" y="13"/>
                  </a:cubicBezTo>
                  <a:cubicBezTo>
                    <a:pt x="8" y="12"/>
                    <a:pt x="10" y="12"/>
                    <a:pt x="12" y="12"/>
                  </a:cubicBezTo>
                  <a:cubicBezTo>
                    <a:pt x="12" y="11"/>
                    <a:pt x="13" y="11"/>
                    <a:pt x="14" y="10"/>
                  </a:cubicBezTo>
                  <a:cubicBezTo>
                    <a:pt x="14" y="7"/>
                    <a:pt x="16" y="4"/>
                    <a:pt x="19" y="3"/>
                  </a:cubicBezTo>
                  <a:cubicBezTo>
                    <a:pt x="23" y="0"/>
                    <a:pt x="29" y="2"/>
                    <a:pt x="32" y="5"/>
                  </a:cubicBezTo>
                  <a:cubicBezTo>
                    <a:pt x="32" y="5"/>
                    <a:pt x="33" y="5"/>
                    <a:pt x="33" y="4"/>
                  </a:cubicBezTo>
                  <a:cubicBezTo>
                    <a:pt x="35" y="3"/>
                    <a:pt x="37" y="3"/>
                    <a:pt x="39" y="3"/>
                  </a:cubicBezTo>
                  <a:cubicBezTo>
                    <a:pt x="43" y="3"/>
                    <a:pt x="47" y="5"/>
                    <a:pt x="50" y="9"/>
                  </a:cubicBezTo>
                  <a:cubicBezTo>
                    <a:pt x="50" y="9"/>
                    <a:pt x="50" y="9"/>
                    <a:pt x="50" y="10"/>
                  </a:cubicBezTo>
                  <a:cubicBezTo>
                    <a:pt x="54" y="9"/>
                    <a:pt x="59" y="10"/>
                    <a:pt x="61" y="14"/>
                  </a:cubicBezTo>
                  <a:cubicBezTo>
                    <a:pt x="62" y="17"/>
                    <a:pt x="62" y="19"/>
                    <a:pt x="62" y="21"/>
                  </a:cubicBezTo>
                  <a:cubicBezTo>
                    <a:pt x="62" y="21"/>
                    <a:pt x="63" y="21"/>
                    <a:pt x="63" y="20"/>
                  </a:cubicBezTo>
                  <a:cubicBezTo>
                    <a:pt x="68" y="17"/>
                    <a:pt x="75" y="19"/>
                    <a:pt x="77" y="24"/>
                  </a:cubicBezTo>
                  <a:cubicBezTo>
                    <a:pt x="80" y="28"/>
                    <a:pt x="79" y="34"/>
                    <a:pt x="75" y="37"/>
                  </a:cubicBezTo>
                  <a:cubicBezTo>
                    <a:pt x="77" y="37"/>
                    <a:pt x="79" y="39"/>
                    <a:pt x="81" y="41"/>
                  </a:cubicBezTo>
                  <a:cubicBezTo>
                    <a:pt x="83" y="45"/>
                    <a:pt x="82" y="49"/>
                    <a:pt x="79" y="52"/>
                  </a:cubicBezTo>
                  <a:cubicBezTo>
                    <a:pt x="80" y="53"/>
                    <a:pt x="80" y="53"/>
                    <a:pt x="81" y="54"/>
                  </a:cubicBezTo>
                  <a:cubicBezTo>
                    <a:pt x="84" y="54"/>
                    <a:pt x="87" y="56"/>
                    <a:pt x="89" y="59"/>
                  </a:cubicBezTo>
                  <a:cubicBezTo>
                    <a:pt x="91" y="63"/>
                    <a:pt x="91" y="68"/>
                    <a:pt x="88" y="71"/>
                  </a:cubicBezTo>
                  <a:cubicBezTo>
                    <a:pt x="91" y="72"/>
                    <a:pt x="93" y="74"/>
                    <a:pt x="94" y="76"/>
                  </a:cubicBezTo>
                  <a:cubicBezTo>
                    <a:pt x="96" y="80"/>
                    <a:pt x="96" y="84"/>
                    <a:pt x="94" y="87"/>
                  </a:cubicBezTo>
                  <a:cubicBezTo>
                    <a:pt x="97" y="88"/>
                    <a:pt x="99" y="90"/>
                    <a:pt x="100" y="92"/>
                  </a:cubicBezTo>
                  <a:cubicBezTo>
                    <a:pt x="103" y="97"/>
                    <a:pt x="101" y="104"/>
                    <a:pt x="96" y="107"/>
                  </a:cubicBezTo>
                  <a:cubicBezTo>
                    <a:pt x="96" y="107"/>
                    <a:pt x="96" y="107"/>
                    <a:pt x="96" y="107"/>
                  </a:cubicBezTo>
                  <a:cubicBezTo>
                    <a:pt x="97" y="107"/>
                    <a:pt x="97" y="108"/>
                    <a:pt x="97" y="108"/>
                  </a:cubicBezTo>
                  <a:cubicBezTo>
                    <a:pt x="98" y="109"/>
                    <a:pt x="98" y="110"/>
                    <a:pt x="98" y="112"/>
                  </a:cubicBezTo>
                  <a:cubicBezTo>
                    <a:pt x="101" y="117"/>
                    <a:pt x="99" y="125"/>
                    <a:pt x="93" y="128"/>
                  </a:cubicBezTo>
                  <a:cubicBezTo>
                    <a:pt x="92" y="128"/>
                    <a:pt x="92" y="129"/>
                    <a:pt x="91" y="129"/>
                  </a:cubicBezTo>
                  <a:cubicBezTo>
                    <a:pt x="92" y="130"/>
                    <a:pt x="93" y="131"/>
                    <a:pt x="94" y="132"/>
                  </a:cubicBezTo>
                  <a:cubicBezTo>
                    <a:pt x="97" y="138"/>
                    <a:pt x="95" y="145"/>
                    <a:pt x="89" y="148"/>
                  </a:cubicBezTo>
                  <a:cubicBezTo>
                    <a:pt x="86" y="149"/>
                    <a:pt x="84" y="150"/>
                    <a:pt x="81" y="149"/>
                  </a:cubicBezTo>
                  <a:cubicBezTo>
                    <a:pt x="79" y="151"/>
                    <a:pt x="78" y="151"/>
                    <a:pt x="76" y="151"/>
                  </a:cubicBezTo>
                  <a:cubicBezTo>
                    <a:pt x="75" y="151"/>
                    <a:pt x="73" y="151"/>
                    <a:pt x="71" y="151"/>
                  </a:cubicBezTo>
                  <a:cubicBezTo>
                    <a:pt x="72" y="152"/>
                    <a:pt x="73" y="153"/>
                    <a:pt x="74" y="154"/>
                  </a:cubicBezTo>
                  <a:cubicBezTo>
                    <a:pt x="76" y="158"/>
                    <a:pt x="75" y="163"/>
                    <a:pt x="70" y="165"/>
                  </a:cubicBezTo>
                  <a:cubicBezTo>
                    <a:pt x="69" y="166"/>
                    <a:pt x="67" y="167"/>
                    <a:pt x="66" y="166"/>
                  </a:cubicBezTo>
                  <a:cubicBezTo>
                    <a:pt x="64" y="170"/>
                    <a:pt x="62" y="172"/>
                    <a:pt x="60" y="172"/>
                  </a:cubicBezTo>
                  <a:cubicBezTo>
                    <a:pt x="59" y="171"/>
                    <a:pt x="59" y="171"/>
                    <a:pt x="59" y="171"/>
                  </a:cubicBezTo>
                  <a:cubicBezTo>
                    <a:pt x="60" y="175"/>
                    <a:pt x="58" y="179"/>
                    <a:pt x="54" y="181"/>
                  </a:cubicBezTo>
                  <a:cubicBezTo>
                    <a:pt x="50" y="183"/>
                    <a:pt x="45" y="183"/>
                    <a:pt x="42" y="180"/>
                  </a:cubicBezTo>
                  <a:cubicBezTo>
                    <a:pt x="41" y="181"/>
                    <a:pt x="40" y="182"/>
                    <a:pt x="39" y="182"/>
                  </a:cubicBezTo>
                  <a:cubicBezTo>
                    <a:pt x="34" y="185"/>
                    <a:pt x="28" y="183"/>
                    <a:pt x="25" y="178"/>
                  </a:cubicBezTo>
                  <a:cubicBezTo>
                    <a:pt x="23" y="175"/>
                    <a:pt x="24" y="170"/>
                    <a:pt x="26" y="167"/>
                  </a:cubicBezTo>
                  <a:cubicBezTo>
                    <a:pt x="25" y="161"/>
                    <a:pt x="31" y="156"/>
                    <a:pt x="31" y="156"/>
                  </a:cubicBezTo>
                  <a:close/>
                </a:path>
              </a:pathLst>
            </a:custGeom>
            <a:solidFill>
              <a:srgbClr val="3F434D">
                <a:lumMod val="75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37" name="iṣ1ïďè"/>
            <p:cNvSpPr/>
            <p:nvPr/>
          </p:nvSpPr>
          <p:spPr bwMode="auto">
            <a:xfrm>
              <a:off x="2051518" y="4818990"/>
              <a:ext cx="759405" cy="1441997"/>
            </a:xfrm>
            <a:custGeom>
              <a:avLst/>
              <a:gdLst>
                <a:gd name="T0" fmla="*/ 211 w 232"/>
                <a:gd name="T1" fmla="*/ 30 h 441"/>
                <a:gd name="T2" fmla="*/ 11 w 232"/>
                <a:gd name="T3" fmla="*/ 94 h 441"/>
                <a:gd name="T4" fmla="*/ 30 w 232"/>
                <a:gd name="T5" fmla="*/ 365 h 441"/>
                <a:gd name="T6" fmla="*/ 210 w 232"/>
                <a:gd name="T7" fmla="*/ 349 h 441"/>
                <a:gd name="T8" fmla="*/ 198 w 232"/>
                <a:gd name="T9" fmla="*/ 215 h 441"/>
                <a:gd name="T10" fmla="*/ 211 w 232"/>
                <a:gd name="T11" fmla="*/ 30 h 441"/>
              </a:gdLst>
              <a:ahLst/>
              <a:cxnLst>
                <a:cxn ang="0">
                  <a:pos x="T0" y="T1"/>
                </a:cxn>
                <a:cxn ang="0">
                  <a:pos x="T2" y="T3"/>
                </a:cxn>
                <a:cxn ang="0">
                  <a:pos x="T4" y="T5"/>
                </a:cxn>
                <a:cxn ang="0">
                  <a:pos x="T6" y="T7"/>
                </a:cxn>
                <a:cxn ang="0">
                  <a:pos x="T8" y="T9"/>
                </a:cxn>
                <a:cxn ang="0">
                  <a:pos x="T10" y="T11"/>
                </a:cxn>
              </a:cxnLst>
              <a:rect l="0" t="0" r="r" b="b"/>
              <a:pathLst>
                <a:path w="232" h="441">
                  <a:moveTo>
                    <a:pt x="211" y="30"/>
                  </a:moveTo>
                  <a:cubicBezTo>
                    <a:pt x="153" y="5"/>
                    <a:pt x="35" y="0"/>
                    <a:pt x="11" y="94"/>
                  </a:cubicBezTo>
                  <a:cubicBezTo>
                    <a:pt x="6" y="114"/>
                    <a:pt x="0" y="344"/>
                    <a:pt x="30" y="365"/>
                  </a:cubicBezTo>
                  <a:cubicBezTo>
                    <a:pt x="138" y="441"/>
                    <a:pt x="163" y="368"/>
                    <a:pt x="210" y="349"/>
                  </a:cubicBezTo>
                  <a:cubicBezTo>
                    <a:pt x="232" y="340"/>
                    <a:pt x="199" y="250"/>
                    <a:pt x="198" y="215"/>
                  </a:cubicBezTo>
                  <a:cubicBezTo>
                    <a:pt x="196" y="180"/>
                    <a:pt x="211" y="30"/>
                    <a:pt x="211" y="30"/>
                  </a:cubicBezTo>
                  <a:close/>
                </a:path>
              </a:pathLst>
            </a:custGeom>
            <a:solidFill>
              <a:srgbClr val="9A4E2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38" name="iṥḻïḍê"/>
            <p:cNvSpPr/>
            <p:nvPr/>
          </p:nvSpPr>
          <p:spPr bwMode="auto">
            <a:xfrm>
              <a:off x="2257517" y="5031974"/>
              <a:ext cx="492306" cy="1239491"/>
            </a:xfrm>
            <a:custGeom>
              <a:avLst/>
              <a:gdLst>
                <a:gd name="T0" fmla="*/ 150 w 150"/>
                <a:gd name="T1" fmla="*/ 228 h 379"/>
                <a:gd name="T2" fmla="*/ 135 w 150"/>
                <a:gd name="T3" fmla="*/ 150 h 379"/>
                <a:gd name="T4" fmla="*/ 143 w 150"/>
                <a:gd name="T5" fmla="*/ 19 h 379"/>
                <a:gd name="T6" fmla="*/ 31 w 150"/>
                <a:gd name="T7" fmla="*/ 8 h 379"/>
                <a:gd name="T8" fmla="*/ 4 w 150"/>
                <a:gd name="T9" fmla="*/ 116 h 379"/>
                <a:gd name="T10" fmla="*/ 118 w 150"/>
                <a:gd name="T11" fmla="*/ 302 h 379"/>
                <a:gd name="T12" fmla="*/ 150 w 150"/>
                <a:gd name="T13" fmla="*/ 228 h 379"/>
              </a:gdLst>
              <a:ahLst/>
              <a:cxnLst>
                <a:cxn ang="0">
                  <a:pos x="T0" y="T1"/>
                </a:cxn>
                <a:cxn ang="0">
                  <a:pos x="T2" y="T3"/>
                </a:cxn>
                <a:cxn ang="0">
                  <a:pos x="T4" y="T5"/>
                </a:cxn>
                <a:cxn ang="0">
                  <a:pos x="T6" y="T7"/>
                </a:cxn>
                <a:cxn ang="0">
                  <a:pos x="T8" y="T9"/>
                </a:cxn>
                <a:cxn ang="0">
                  <a:pos x="T10" y="T11"/>
                </a:cxn>
                <a:cxn ang="0">
                  <a:pos x="T12" y="T13"/>
                </a:cxn>
              </a:cxnLst>
              <a:rect l="0" t="0" r="r" b="b"/>
              <a:pathLst>
                <a:path w="150" h="379">
                  <a:moveTo>
                    <a:pt x="150" y="228"/>
                  </a:moveTo>
                  <a:cubicBezTo>
                    <a:pt x="144" y="200"/>
                    <a:pt x="135" y="168"/>
                    <a:pt x="135" y="150"/>
                  </a:cubicBezTo>
                  <a:cubicBezTo>
                    <a:pt x="134" y="129"/>
                    <a:pt x="139" y="66"/>
                    <a:pt x="143" y="19"/>
                  </a:cubicBezTo>
                  <a:cubicBezTo>
                    <a:pt x="97" y="5"/>
                    <a:pt x="39" y="0"/>
                    <a:pt x="31" y="8"/>
                  </a:cubicBezTo>
                  <a:cubicBezTo>
                    <a:pt x="16" y="21"/>
                    <a:pt x="8" y="86"/>
                    <a:pt x="4" y="116"/>
                  </a:cubicBezTo>
                  <a:cubicBezTo>
                    <a:pt x="0" y="149"/>
                    <a:pt x="7" y="379"/>
                    <a:pt x="118" y="302"/>
                  </a:cubicBezTo>
                  <a:cubicBezTo>
                    <a:pt x="118" y="302"/>
                    <a:pt x="133" y="270"/>
                    <a:pt x="150" y="228"/>
                  </a:cubicBezTo>
                  <a:close/>
                </a:path>
              </a:pathLst>
            </a:custGeom>
            <a:solidFill>
              <a:srgbClr val="B4582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43" name="iṣľíḑè"/>
            <p:cNvSpPr/>
            <p:nvPr/>
          </p:nvSpPr>
          <p:spPr bwMode="auto">
            <a:xfrm>
              <a:off x="1983431" y="4756142"/>
              <a:ext cx="958424" cy="740204"/>
            </a:xfrm>
            <a:custGeom>
              <a:avLst/>
              <a:gdLst>
                <a:gd name="T0" fmla="*/ 207 w 293"/>
                <a:gd name="T1" fmla="*/ 91 h 226"/>
                <a:gd name="T2" fmla="*/ 82 w 293"/>
                <a:gd name="T3" fmla="*/ 112 h 226"/>
                <a:gd name="T4" fmla="*/ 28 w 293"/>
                <a:gd name="T5" fmla="*/ 215 h 226"/>
                <a:gd name="T6" fmla="*/ 69 w 293"/>
                <a:gd name="T7" fmla="*/ 38 h 226"/>
                <a:gd name="T8" fmla="*/ 272 w 293"/>
                <a:gd name="T9" fmla="*/ 49 h 226"/>
                <a:gd name="T10" fmla="*/ 207 w 293"/>
                <a:gd name="T11" fmla="*/ 91 h 226"/>
              </a:gdLst>
              <a:ahLst/>
              <a:cxnLst>
                <a:cxn ang="0">
                  <a:pos x="T0" y="T1"/>
                </a:cxn>
                <a:cxn ang="0">
                  <a:pos x="T2" y="T3"/>
                </a:cxn>
                <a:cxn ang="0">
                  <a:pos x="T4" y="T5"/>
                </a:cxn>
                <a:cxn ang="0">
                  <a:pos x="T6" y="T7"/>
                </a:cxn>
                <a:cxn ang="0">
                  <a:pos x="T8" y="T9"/>
                </a:cxn>
                <a:cxn ang="0">
                  <a:pos x="T10" y="T11"/>
                </a:cxn>
              </a:cxnLst>
              <a:rect l="0" t="0" r="r" b="b"/>
              <a:pathLst>
                <a:path w="293" h="226">
                  <a:moveTo>
                    <a:pt x="207" y="91"/>
                  </a:moveTo>
                  <a:cubicBezTo>
                    <a:pt x="186" y="92"/>
                    <a:pt x="124" y="80"/>
                    <a:pt x="82" y="112"/>
                  </a:cubicBezTo>
                  <a:cubicBezTo>
                    <a:pt x="40" y="144"/>
                    <a:pt x="49" y="204"/>
                    <a:pt x="28" y="215"/>
                  </a:cubicBezTo>
                  <a:cubicBezTo>
                    <a:pt x="7" y="226"/>
                    <a:pt x="0" y="77"/>
                    <a:pt x="69" y="38"/>
                  </a:cubicBezTo>
                  <a:cubicBezTo>
                    <a:pt x="136" y="0"/>
                    <a:pt x="250" y="29"/>
                    <a:pt x="272" y="49"/>
                  </a:cubicBezTo>
                  <a:cubicBezTo>
                    <a:pt x="293" y="70"/>
                    <a:pt x="207" y="91"/>
                    <a:pt x="207" y="91"/>
                  </a:cubicBezTo>
                  <a:close/>
                </a:path>
              </a:pathLst>
            </a:custGeom>
            <a:solidFill>
              <a:srgbClr val="C86C3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44" name="ïṡḻîḋe"/>
            <p:cNvSpPr/>
            <p:nvPr/>
          </p:nvSpPr>
          <p:spPr bwMode="auto">
            <a:xfrm>
              <a:off x="2267989" y="6365733"/>
              <a:ext cx="579594" cy="975882"/>
            </a:xfrm>
            <a:custGeom>
              <a:avLst/>
              <a:gdLst>
                <a:gd name="T0" fmla="*/ 177 w 177"/>
                <a:gd name="T1" fmla="*/ 14 h 298"/>
                <a:gd name="T2" fmla="*/ 43 w 177"/>
                <a:gd name="T3" fmla="*/ 298 h 298"/>
                <a:gd name="T4" fmla="*/ 2 w 177"/>
                <a:gd name="T5" fmla="*/ 277 h 298"/>
                <a:gd name="T6" fmla="*/ 98 w 177"/>
                <a:gd name="T7" fmla="*/ 0 h 298"/>
                <a:gd name="T8" fmla="*/ 177 w 177"/>
                <a:gd name="T9" fmla="*/ 14 h 298"/>
              </a:gdLst>
              <a:ahLst/>
              <a:cxnLst>
                <a:cxn ang="0">
                  <a:pos x="T0" y="T1"/>
                </a:cxn>
                <a:cxn ang="0">
                  <a:pos x="T2" y="T3"/>
                </a:cxn>
                <a:cxn ang="0">
                  <a:pos x="T4" y="T5"/>
                </a:cxn>
                <a:cxn ang="0">
                  <a:pos x="T6" y="T7"/>
                </a:cxn>
                <a:cxn ang="0">
                  <a:pos x="T8" y="T9"/>
                </a:cxn>
              </a:cxnLst>
              <a:rect l="0" t="0" r="r" b="b"/>
              <a:pathLst>
                <a:path w="177" h="298">
                  <a:moveTo>
                    <a:pt x="177" y="14"/>
                  </a:moveTo>
                  <a:cubicBezTo>
                    <a:pt x="132" y="110"/>
                    <a:pt x="101" y="201"/>
                    <a:pt x="43" y="298"/>
                  </a:cubicBezTo>
                  <a:cubicBezTo>
                    <a:pt x="43" y="298"/>
                    <a:pt x="0" y="288"/>
                    <a:pt x="2" y="277"/>
                  </a:cubicBezTo>
                  <a:cubicBezTo>
                    <a:pt x="29" y="168"/>
                    <a:pt x="63" y="102"/>
                    <a:pt x="98" y="0"/>
                  </a:cubicBezTo>
                  <a:lnTo>
                    <a:pt x="177" y="14"/>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45" name="ïṣḻiďé"/>
            <p:cNvSpPr/>
            <p:nvPr/>
          </p:nvSpPr>
          <p:spPr bwMode="auto">
            <a:xfrm>
              <a:off x="2301158" y="6735837"/>
              <a:ext cx="199015" cy="471353"/>
            </a:xfrm>
            <a:custGeom>
              <a:avLst/>
              <a:gdLst>
                <a:gd name="T0" fmla="*/ 0 w 61"/>
                <a:gd name="T1" fmla="*/ 135 h 144"/>
                <a:gd name="T2" fmla="*/ 46 w 61"/>
                <a:gd name="T3" fmla="*/ 0 h 144"/>
                <a:gd name="T4" fmla="*/ 61 w 61"/>
                <a:gd name="T5" fmla="*/ 9 h 144"/>
                <a:gd name="T6" fmla="*/ 20 w 61"/>
                <a:gd name="T7" fmla="*/ 144 h 144"/>
                <a:gd name="T8" fmla="*/ 0 w 61"/>
                <a:gd name="T9" fmla="*/ 135 h 144"/>
              </a:gdLst>
              <a:ahLst/>
              <a:cxnLst>
                <a:cxn ang="0">
                  <a:pos x="T0" y="T1"/>
                </a:cxn>
                <a:cxn ang="0">
                  <a:pos x="T2" y="T3"/>
                </a:cxn>
                <a:cxn ang="0">
                  <a:pos x="T4" y="T5"/>
                </a:cxn>
                <a:cxn ang="0">
                  <a:pos x="T6" y="T7"/>
                </a:cxn>
                <a:cxn ang="0">
                  <a:pos x="T8" y="T9"/>
                </a:cxn>
              </a:cxnLst>
              <a:rect l="0" t="0" r="r" b="b"/>
              <a:pathLst>
                <a:path w="61" h="144">
                  <a:moveTo>
                    <a:pt x="0" y="135"/>
                  </a:moveTo>
                  <a:cubicBezTo>
                    <a:pt x="14" y="85"/>
                    <a:pt x="30" y="43"/>
                    <a:pt x="46" y="0"/>
                  </a:cubicBezTo>
                  <a:cubicBezTo>
                    <a:pt x="61" y="9"/>
                    <a:pt x="61" y="9"/>
                    <a:pt x="61" y="9"/>
                  </a:cubicBezTo>
                  <a:cubicBezTo>
                    <a:pt x="56" y="24"/>
                    <a:pt x="20" y="144"/>
                    <a:pt x="20" y="144"/>
                  </a:cubicBezTo>
                  <a:cubicBezTo>
                    <a:pt x="20" y="144"/>
                    <a:pt x="11" y="140"/>
                    <a:pt x="0" y="135"/>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46" name="ï$ļîḍé"/>
            <p:cNvSpPr/>
            <p:nvPr/>
          </p:nvSpPr>
          <p:spPr bwMode="auto">
            <a:xfrm>
              <a:off x="3224667" y="6173702"/>
              <a:ext cx="710525" cy="886846"/>
            </a:xfrm>
            <a:custGeom>
              <a:avLst/>
              <a:gdLst>
                <a:gd name="T0" fmla="*/ 0 w 217"/>
                <a:gd name="T1" fmla="*/ 43 h 271"/>
                <a:gd name="T2" fmla="*/ 176 w 217"/>
                <a:gd name="T3" fmla="*/ 271 h 271"/>
                <a:gd name="T4" fmla="*/ 217 w 217"/>
                <a:gd name="T5" fmla="*/ 247 h 271"/>
                <a:gd name="T6" fmla="*/ 138 w 217"/>
                <a:gd name="T7" fmla="*/ 100 h 271"/>
                <a:gd name="T8" fmla="*/ 32 w 217"/>
                <a:gd name="T9" fmla="*/ 6 h 271"/>
                <a:gd name="T10" fmla="*/ 0 w 217"/>
                <a:gd name="T11" fmla="*/ 43 h 271"/>
              </a:gdLst>
              <a:ahLst/>
              <a:cxnLst>
                <a:cxn ang="0">
                  <a:pos x="T0" y="T1"/>
                </a:cxn>
                <a:cxn ang="0">
                  <a:pos x="T2" y="T3"/>
                </a:cxn>
                <a:cxn ang="0">
                  <a:pos x="T4" y="T5"/>
                </a:cxn>
                <a:cxn ang="0">
                  <a:pos x="T6" y="T7"/>
                </a:cxn>
                <a:cxn ang="0">
                  <a:pos x="T8" y="T9"/>
                </a:cxn>
                <a:cxn ang="0">
                  <a:pos x="T10" y="T11"/>
                </a:cxn>
              </a:cxnLst>
              <a:rect l="0" t="0" r="r" b="b"/>
              <a:pathLst>
                <a:path w="217" h="271">
                  <a:moveTo>
                    <a:pt x="0" y="43"/>
                  </a:moveTo>
                  <a:cubicBezTo>
                    <a:pt x="30" y="70"/>
                    <a:pt x="117" y="208"/>
                    <a:pt x="176" y="271"/>
                  </a:cubicBezTo>
                  <a:cubicBezTo>
                    <a:pt x="217" y="247"/>
                    <a:pt x="217" y="247"/>
                    <a:pt x="217" y="247"/>
                  </a:cubicBezTo>
                  <a:cubicBezTo>
                    <a:pt x="217" y="247"/>
                    <a:pt x="142" y="108"/>
                    <a:pt x="138" y="100"/>
                  </a:cubicBezTo>
                  <a:cubicBezTo>
                    <a:pt x="133" y="91"/>
                    <a:pt x="44" y="0"/>
                    <a:pt x="32" y="6"/>
                  </a:cubicBezTo>
                  <a:cubicBezTo>
                    <a:pt x="20" y="11"/>
                    <a:pt x="0" y="43"/>
                    <a:pt x="0" y="43"/>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47" name="îṡļíḑé"/>
            <p:cNvSpPr/>
            <p:nvPr/>
          </p:nvSpPr>
          <p:spPr bwMode="auto">
            <a:xfrm>
              <a:off x="3348615" y="6454770"/>
              <a:ext cx="492306" cy="605779"/>
            </a:xfrm>
            <a:custGeom>
              <a:avLst/>
              <a:gdLst>
                <a:gd name="T0" fmla="*/ 0 w 150"/>
                <a:gd name="T1" fmla="*/ 3 h 185"/>
                <a:gd name="T2" fmla="*/ 138 w 150"/>
                <a:gd name="T3" fmla="*/ 185 h 185"/>
                <a:gd name="T4" fmla="*/ 150 w 150"/>
                <a:gd name="T5" fmla="*/ 178 h 185"/>
                <a:gd name="T6" fmla="*/ 30 w 150"/>
                <a:gd name="T7" fmla="*/ 0 h 185"/>
                <a:gd name="T8" fmla="*/ 0 w 150"/>
                <a:gd name="T9" fmla="*/ 3 h 185"/>
              </a:gdLst>
              <a:ahLst/>
              <a:cxnLst>
                <a:cxn ang="0">
                  <a:pos x="T0" y="T1"/>
                </a:cxn>
                <a:cxn ang="0">
                  <a:pos x="T2" y="T3"/>
                </a:cxn>
                <a:cxn ang="0">
                  <a:pos x="T4" y="T5"/>
                </a:cxn>
                <a:cxn ang="0">
                  <a:pos x="T6" y="T7"/>
                </a:cxn>
                <a:cxn ang="0">
                  <a:pos x="T8" y="T9"/>
                </a:cxn>
              </a:cxnLst>
              <a:rect l="0" t="0" r="r" b="b"/>
              <a:pathLst>
                <a:path w="150" h="185">
                  <a:moveTo>
                    <a:pt x="0" y="3"/>
                  </a:moveTo>
                  <a:cubicBezTo>
                    <a:pt x="39" y="57"/>
                    <a:pt x="96" y="140"/>
                    <a:pt x="138" y="185"/>
                  </a:cubicBezTo>
                  <a:cubicBezTo>
                    <a:pt x="150" y="178"/>
                    <a:pt x="150" y="178"/>
                    <a:pt x="150" y="178"/>
                  </a:cubicBezTo>
                  <a:cubicBezTo>
                    <a:pt x="111" y="119"/>
                    <a:pt x="33" y="5"/>
                    <a:pt x="30" y="0"/>
                  </a:cubicBezTo>
                  <a:lnTo>
                    <a:pt x="0" y="3"/>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48" name="îsľíḑê"/>
            <p:cNvSpPr/>
            <p:nvPr/>
          </p:nvSpPr>
          <p:spPr bwMode="auto">
            <a:xfrm>
              <a:off x="2264498" y="5875176"/>
              <a:ext cx="1428032" cy="1066661"/>
            </a:xfrm>
            <a:custGeom>
              <a:avLst/>
              <a:gdLst>
                <a:gd name="T0" fmla="*/ 86 w 436"/>
                <a:gd name="T1" fmla="*/ 0 h 326"/>
                <a:gd name="T2" fmla="*/ 0 w 436"/>
                <a:gd name="T3" fmla="*/ 245 h 326"/>
                <a:gd name="T4" fmla="*/ 154 w 436"/>
                <a:gd name="T5" fmla="*/ 301 h 326"/>
                <a:gd name="T6" fmla="*/ 216 w 436"/>
                <a:gd name="T7" fmla="*/ 154 h 326"/>
                <a:gd name="T8" fmla="*/ 326 w 436"/>
                <a:gd name="T9" fmla="*/ 270 h 326"/>
                <a:gd name="T10" fmla="*/ 436 w 436"/>
                <a:gd name="T11" fmla="*/ 179 h 326"/>
                <a:gd name="T12" fmla="*/ 284 w 436"/>
                <a:gd name="T13" fmla="*/ 11 h 326"/>
                <a:gd name="T14" fmla="*/ 86 w 436"/>
                <a:gd name="T15" fmla="*/ 0 h 3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6" h="326">
                  <a:moveTo>
                    <a:pt x="86" y="0"/>
                  </a:moveTo>
                  <a:cubicBezTo>
                    <a:pt x="63" y="74"/>
                    <a:pt x="32" y="191"/>
                    <a:pt x="0" y="245"/>
                  </a:cubicBezTo>
                  <a:cubicBezTo>
                    <a:pt x="35" y="320"/>
                    <a:pt x="135" y="326"/>
                    <a:pt x="154" y="301"/>
                  </a:cubicBezTo>
                  <a:cubicBezTo>
                    <a:pt x="216" y="154"/>
                    <a:pt x="216" y="154"/>
                    <a:pt x="216" y="154"/>
                  </a:cubicBezTo>
                  <a:cubicBezTo>
                    <a:pt x="216" y="154"/>
                    <a:pt x="315" y="268"/>
                    <a:pt x="326" y="270"/>
                  </a:cubicBezTo>
                  <a:cubicBezTo>
                    <a:pt x="338" y="271"/>
                    <a:pt x="432" y="184"/>
                    <a:pt x="436" y="179"/>
                  </a:cubicBezTo>
                  <a:cubicBezTo>
                    <a:pt x="284" y="11"/>
                    <a:pt x="284" y="11"/>
                    <a:pt x="284" y="11"/>
                  </a:cubicBezTo>
                  <a:lnTo>
                    <a:pt x="86" y="0"/>
                  </a:lnTo>
                  <a:close/>
                </a:path>
              </a:pathLst>
            </a:cu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49" name="ïšḷïḍé"/>
            <p:cNvSpPr/>
            <p:nvPr/>
          </p:nvSpPr>
          <p:spPr bwMode="auto">
            <a:xfrm>
              <a:off x="2264498" y="6035786"/>
              <a:ext cx="1009052" cy="906050"/>
            </a:xfrm>
            <a:custGeom>
              <a:avLst/>
              <a:gdLst>
                <a:gd name="T0" fmla="*/ 71 w 308"/>
                <a:gd name="T1" fmla="*/ 1 h 277"/>
                <a:gd name="T2" fmla="*/ 0 w 308"/>
                <a:gd name="T3" fmla="*/ 196 h 277"/>
                <a:gd name="T4" fmla="*/ 154 w 308"/>
                <a:gd name="T5" fmla="*/ 252 h 277"/>
                <a:gd name="T6" fmla="*/ 81 w 308"/>
                <a:gd name="T7" fmla="*/ 230 h 277"/>
                <a:gd name="T8" fmla="*/ 32 w 308"/>
                <a:gd name="T9" fmla="*/ 204 h 277"/>
                <a:gd name="T10" fmla="*/ 79 w 308"/>
                <a:gd name="T11" fmla="*/ 107 h 277"/>
                <a:gd name="T12" fmla="*/ 102 w 308"/>
                <a:gd name="T13" fmla="*/ 30 h 277"/>
                <a:gd name="T14" fmla="*/ 195 w 308"/>
                <a:gd name="T15" fmla="*/ 37 h 277"/>
                <a:gd name="T16" fmla="*/ 306 w 308"/>
                <a:gd name="T17" fmla="*/ 4 h 277"/>
                <a:gd name="T18" fmla="*/ 71 w 308"/>
                <a:gd name="T19" fmla="*/ 1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8" h="277">
                  <a:moveTo>
                    <a:pt x="71" y="1"/>
                  </a:moveTo>
                  <a:cubicBezTo>
                    <a:pt x="50" y="70"/>
                    <a:pt x="25" y="153"/>
                    <a:pt x="0" y="196"/>
                  </a:cubicBezTo>
                  <a:cubicBezTo>
                    <a:pt x="35" y="271"/>
                    <a:pt x="135" y="277"/>
                    <a:pt x="154" y="252"/>
                  </a:cubicBezTo>
                  <a:cubicBezTo>
                    <a:pt x="154" y="252"/>
                    <a:pt x="119" y="241"/>
                    <a:pt x="81" y="230"/>
                  </a:cubicBezTo>
                  <a:cubicBezTo>
                    <a:pt x="44" y="218"/>
                    <a:pt x="32" y="204"/>
                    <a:pt x="32" y="204"/>
                  </a:cubicBezTo>
                  <a:cubicBezTo>
                    <a:pt x="32" y="204"/>
                    <a:pt x="61" y="175"/>
                    <a:pt x="79" y="107"/>
                  </a:cubicBezTo>
                  <a:cubicBezTo>
                    <a:pt x="97" y="40"/>
                    <a:pt x="102" y="30"/>
                    <a:pt x="102" y="30"/>
                  </a:cubicBezTo>
                  <a:cubicBezTo>
                    <a:pt x="102" y="30"/>
                    <a:pt x="154" y="44"/>
                    <a:pt x="195" y="37"/>
                  </a:cubicBezTo>
                  <a:cubicBezTo>
                    <a:pt x="237" y="31"/>
                    <a:pt x="305" y="0"/>
                    <a:pt x="306" y="4"/>
                  </a:cubicBezTo>
                  <a:cubicBezTo>
                    <a:pt x="308" y="8"/>
                    <a:pt x="90" y="7"/>
                    <a:pt x="71" y="1"/>
                  </a:cubicBezTo>
                  <a:close/>
                </a:path>
              </a:pathLst>
            </a:custGeom>
            <a:solidFill>
              <a:srgbClr val="54555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0" name="ïṩľïde"/>
            <p:cNvSpPr/>
            <p:nvPr/>
          </p:nvSpPr>
          <p:spPr bwMode="auto">
            <a:xfrm>
              <a:off x="2971533" y="6260990"/>
              <a:ext cx="714016" cy="501032"/>
            </a:xfrm>
            <a:custGeom>
              <a:avLst/>
              <a:gdLst>
                <a:gd name="T0" fmla="*/ 0 w 218"/>
                <a:gd name="T1" fmla="*/ 36 h 153"/>
                <a:gd name="T2" fmla="*/ 110 w 218"/>
                <a:gd name="T3" fmla="*/ 152 h 153"/>
                <a:gd name="T4" fmla="*/ 218 w 218"/>
                <a:gd name="T5" fmla="*/ 63 h 153"/>
                <a:gd name="T6" fmla="*/ 150 w 218"/>
                <a:gd name="T7" fmla="*/ 98 h 153"/>
                <a:gd name="T8" fmla="*/ 116 w 218"/>
                <a:gd name="T9" fmla="*/ 124 h 153"/>
                <a:gd name="T10" fmla="*/ 8 w 218"/>
                <a:gd name="T11" fmla="*/ 0 h 153"/>
                <a:gd name="T12" fmla="*/ 0 w 218"/>
                <a:gd name="T13" fmla="*/ 36 h 153"/>
              </a:gdLst>
              <a:ahLst/>
              <a:cxnLst>
                <a:cxn ang="0">
                  <a:pos x="T0" y="T1"/>
                </a:cxn>
                <a:cxn ang="0">
                  <a:pos x="T2" y="T3"/>
                </a:cxn>
                <a:cxn ang="0">
                  <a:pos x="T4" y="T5"/>
                </a:cxn>
                <a:cxn ang="0">
                  <a:pos x="T6" y="T7"/>
                </a:cxn>
                <a:cxn ang="0">
                  <a:pos x="T8" y="T9"/>
                </a:cxn>
                <a:cxn ang="0">
                  <a:pos x="T10" y="T11"/>
                </a:cxn>
                <a:cxn ang="0">
                  <a:pos x="T12" y="T13"/>
                </a:cxn>
              </a:cxnLst>
              <a:rect l="0" t="0" r="r" b="b"/>
              <a:pathLst>
                <a:path w="218" h="153">
                  <a:moveTo>
                    <a:pt x="0" y="36"/>
                  </a:moveTo>
                  <a:cubicBezTo>
                    <a:pt x="0" y="36"/>
                    <a:pt x="99" y="150"/>
                    <a:pt x="110" y="152"/>
                  </a:cubicBezTo>
                  <a:cubicBezTo>
                    <a:pt x="121" y="153"/>
                    <a:pt x="204" y="77"/>
                    <a:pt x="218" y="63"/>
                  </a:cubicBezTo>
                  <a:cubicBezTo>
                    <a:pt x="194" y="73"/>
                    <a:pt x="163" y="89"/>
                    <a:pt x="150" y="98"/>
                  </a:cubicBezTo>
                  <a:cubicBezTo>
                    <a:pt x="127" y="114"/>
                    <a:pt x="116" y="124"/>
                    <a:pt x="116" y="124"/>
                  </a:cubicBezTo>
                  <a:cubicBezTo>
                    <a:pt x="8" y="0"/>
                    <a:pt x="8" y="0"/>
                    <a:pt x="8" y="0"/>
                  </a:cubicBezTo>
                  <a:lnTo>
                    <a:pt x="0" y="36"/>
                  </a:lnTo>
                  <a:close/>
                </a:path>
              </a:pathLst>
            </a:custGeom>
            <a:solidFill>
              <a:srgbClr val="54555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1" name="íSļiďe"/>
            <p:cNvSpPr/>
            <p:nvPr/>
          </p:nvSpPr>
          <p:spPr bwMode="auto">
            <a:xfrm>
              <a:off x="2990737" y="4935956"/>
              <a:ext cx="446914" cy="867645"/>
            </a:xfrm>
            <a:custGeom>
              <a:avLst/>
              <a:gdLst>
                <a:gd name="T0" fmla="*/ 0 w 136"/>
                <a:gd name="T1" fmla="*/ 6 h 265"/>
                <a:gd name="T2" fmla="*/ 41 w 136"/>
                <a:gd name="T3" fmla="*/ 15 h 265"/>
                <a:gd name="T4" fmla="*/ 133 w 136"/>
                <a:gd name="T5" fmla="*/ 240 h 265"/>
                <a:gd name="T6" fmla="*/ 80 w 136"/>
                <a:gd name="T7" fmla="*/ 255 h 265"/>
                <a:gd name="T8" fmla="*/ 0 w 136"/>
                <a:gd name="T9" fmla="*/ 6 h 265"/>
              </a:gdLst>
              <a:ahLst/>
              <a:cxnLst>
                <a:cxn ang="0">
                  <a:pos x="T0" y="T1"/>
                </a:cxn>
                <a:cxn ang="0">
                  <a:pos x="T2" y="T3"/>
                </a:cxn>
                <a:cxn ang="0">
                  <a:pos x="T4" y="T5"/>
                </a:cxn>
                <a:cxn ang="0">
                  <a:pos x="T6" y="T7"/>
                </a:cxn>
                <a:cxn ang="0">
                  <a:pos x="T8" y="T9"/>
                </a:cxn>
              </a:cxnLst>
              <a:rect l="0" t="0" r="r" b="b"/>
              <a:pathLst>
                <a:path w="136" h="265">
                  <a:moveTo>
                    <a:pt x="0" y="6"/>
                  </a:moveTo>
                  <a:cubicBezTo>
                    <a:pt x="0" y="6"/>
                    <a:pt x="21" y="0"/>
                    <a:pt x="41" y="15"/>
                  </a:cubicBezTo>
                  <a:cubicBezTo>
                    <a:pt x="60" y="31"/>
                    <a:pt x="136" y="236"/>
                    <a:pt x="133" y="240"/>
                  </a:cubicBezTo>
                  <a:cubicBezTo>
                    <a:pt x="130" y="244"/>
                    <a:pt x="93" y="265"/>
                    <a:pt x="80" y="255"/>
                  </a:cubicBezTo>
                  <a:cubicBezTo>
                    <a:pt x="67" y="244"/>
                    <a:pt x="0" y="6"/>
                    <a:pt x="0" y="6"/>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2" name="iṡ1ïḑe"/>
            <p:cNvSpPr/>
            <p:nvPr/>
          </p:nvSpPr>
          <p:spPr bwMode="auto">
            <a:xfrm>
              <a:off x="3168804" y="5564430"/>
              <a:ext cx="628473" cy="253137"/>
            </a:xfrm>
            <a:custGeom>
              <a:avLst/>
              <a:gdLst>
                <a:gd name="T0" fmla="*/ 192 w 192"/>
                <a:gd name="T1" fmla="*/ 34 h 77"/>
                <a:gd name="T2" fmla="*/ 32 w 192"/>
                <a:gd name="T3" fmla="*/ 73 h 77"/>
                <a:gd name="T4" fmla="*/ 7 w 192"/>
                <a:gd name="T5" fmla="*/ 9 h 77"/>
                <a:gd name="T6" fmla="*/ 161 w 192"/>
                <a:gd name="T7" fmla="*/ 0 h 77"/>
                <a:gd name="T8" fmla="*/ 192 w 192"/>
                <a:gd name="T9" fmla="*/ 34 h 77"/>
              </a:gdLst>
              <a:ahLst/>
              <a:cxnLst>
                <a:cxn ang="0">
                  <a:pos x="T0" y="T1"/>
                </a:cxn>
                <a:cxn ang="0">
                  <a:pos x="T2" y="T3"/>
                </a:cxn>
                <a:cxn ang="0">
                  <a:pos x="T4" y="T5"/>
                </a:cxn>
                <a:cxn ang="0">
                  <a:pos x="T6" y="T7"/>
                </a:cxn>
                <a:cxn ang="0">
                  <a:pos x="T8" y="T9"/>
                </a:cxn>
              </a:cxnLst>
              <a:rect l="0" t="0" r="r" b="b"/>
              <a:pathLst>
                <a:path w="192" h="77">
                  <a:moveTo>
                    <a:pt x="192" y="34"/>
                  </a:moveTo>
                  <a:cubicBezTo>
                    <a:pt x="165" y="44"/>
                    <a:pt x="42" y="77"/>
                    <a:pt x="32" y="73"/>
                  </a:cubicBezTo>
                  <a:cubicBezTo>
                    <a:pt x="21" y="68"/>
                    <a:pt x="0" y="9"/>
                    <a:pt x="7" y="9"/>
                  </a:cubicBezTo>
                  <a:cubicBezTo>
                    <a:pt x="14" y="10"/>
                    <a:pt x="161" y="0"/>
                    <a:pt x="161" y="0"/>
                  </a:cubicBezTo>
                  <a:lnTo>
                    <a:pt x="192" y="34"/>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3" name="ïṥḷíde"/>
            <p:cNvSpPr/>
            <p:nvPr/>
          </p:nvSpPr>
          <p:spPr bwMode="auto">
            <a:xfrm>
              <a:off x="3198479" y="5630768"/>
              <a:ext cx="434694" cy="64593"/>
            </a:xfrm>
            <a:custGeom>
              <a:avLst/>
              <a:gdLst>
                <a:gd name="T0" fmla="*/ 12 w 133"/>
                <a:gd name="T1" fmla="*/ 6 h 20"/>
                <a:gd name="T2" fmla="*/ 14 w 133"/>
                <a:gd name="T3" fmla="*/ 20 h 20"/>
                <a:gd name="T4" fmla="*/ 12 w 133"/>
                <a:gd name="T5" fmla="*/ 6 h 20"/>
                <a:gd name="T6" fmla="*/ 12 w 133"/>
                <a:gd name="T7" fmla="*/ 6 h 20"/>
                <a:gd name="T8" fmla="*/ 1 w 133"/>
                <a:gd name="T9" fmla="*/ 5 h 20"/>
                <a:gd name="T10" fmla="*/ 0 w 133"/>
                <a:gd name="T11" fmla="*/ 5 h 20"/>
                <a:gd name="T12" fmla="*/ 6 w 133"/>
                <a:gd name="T13" fmla="*/ 19 h 20"/>
                <a:gd name="T14" fmla="*/ 14 w 133"/>
                <a:gd name="T15" fmla="*/ 20 h 20"/>
                <a:gd name="T16" fmla="*/ 67 w 133"/>
                <a:gd name="T17" fmla="*/ 19 h 20"/>
                <a:gd name="T18" fmla="*/ 96 w 133"/>
                <a:gd name="T19" fmla="*/ 16 h 20"/>
                <a:gd name="T20" fmla="*/ 133 w 133"/>
                <a:gd name="T21" fmla="*/ 11 h 20"/>
                <a:gd name="T22" fmla="*/ 132 w 133"/>
                <a:gd name="T23" fmla="*/ 0 h 20"/>
                <a:gd name="T24" fmla="*/ 65 w 133"/>
                <a:gd name="T25" fmla="*/ 11 h 20"/>
                <a:gd name="T26" fmla="*/ 65 w 133"/>
                <a:gd name="T27" fmla="*/ 10 h 20"/>
                <a:gd name="T28" fmla="*/ 12 w 133"/>
                <a:gd name="T29"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3" h="20">
                  <a:moveTo>
                    <a:pt x="12" y="6"/>
                  </a:moveTo>
                  <a:cubicBezTo>
                    <a:pt x="13" y="11"/>
                    <a:pt x="13" y="15"/>
                    <a:pt x="14" y="20"/>
                  </a:cubicBezTo>
                  <a:cubicBezTo>
                    <a:pt x="13" y="15"/>
                    <a:pt x="13" y="11"/>
                    <a:pt x="12" y="6"/>
                  </a:cubicBezTo>
                  <a:close/>
                  <a:moveTo>
                    <a:pt x="12" y="6"/>
                  </a:moveTo>
                  <a:cubicBezTo>
                    <a:pt x="1" y="5"/>
                    <a:pt x="1" y="5"/>
                    <a:pt x="1" y="5"/>
                  </a:cubicBezTo>
                  <a:cubicBezTo>
                    <a:pt x="0" y="5"/>
                    <a:pt x="0" y="5"/>
                    <a:pt x="0" y="5"/>
                  </a:cubicBezTo>
                  <a:cubicBezTo>
                    <a:pt x="1" y="11"/>
                    <a:pt x="4" y="18"/>
                    <a:pt x="6" y="19"/>
                  </a:cubicBezTo>
                  <a:cubicBezTo>
                    <a:pt x="7" y="19"/>
                    <a:pt x="10" y="19"/>
                    <a:pt x="14" y="20"/>
                  </a:cubicBezTo>
                  <a:cubicBezTo>
                    <a:pt x="26" y="20"/>
                    <a:pt x="49" y="19"/>
                    <a:pt x="67" y="19"/>
                  </a:cubicBezTo>
                  <a:cubicBezTo>
                    <a:pt x="80" y="18"/>
                    <a:pt x="91" y="17"/>
                    <a:pt x="96" y="16"/>
                  </a:cubicBezTo>
                  <a:cubicBezTo>
                    <a:pt x="105" y="15"/>
                    <a:pt x="121" y="13"/>
                    <a:pt x="133" y="11"/>
                  </a:cubicBezTo>
                  <a:cubicBezTo>
                    <a:pt x="126" y="4"/>
                    <a:pt x="132" y="0"/>
                    <a:pt x="132" y="0"/>
                  </a:cubicBezTo>
                  <a:cubicBezTo>
                    <a:pt x="65" y="11"/>
                    <a:pt x="65" y="11"/>
                    <a:pt x="65" y="11"/>
                  </a:cubicBezTo>
                  <a:cubicBezTo>
                    <a:pt x="65" y="10"/>
                    <a:pt x="65" y="10"/>
                    <a:pt x="65" y="10"/>
                  </a:cubicBezTo>
                  <a:lnTo>
                    <a:pt x="12" y="6"/>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4" name="îṩ1ïḋe"/>
            <p:cNvSpPr/>
            <p:nvPr/>
          </p:nvSpPr>
          <p:spPr bwMode="auto">
            <a:xfrm>
              <a:off x="2885991" y="4904532"/>
              <a:ext cx="478338" cy="647677"/>
            </a:xfrm>
            <a:custGeom>
              <a:avLst/>
              <a:gdLst>
                <a:gd name="T0" fmla="*/ 0 w 146"/>
                <a:gd name="T1" fmla="*/ 47 h 198"/>
                <a:gd name="T2" fmla="*/ 10 w 146"/>
                <a:gd name="T3" fmla="*/ 19 h 198"/>
                <a:gd name="T4" fmla="*/ 32 w 146"/>
                <a:gd name="T5" fmla="*/ 8 h 198"/>
                <a:gd name="T6" fmla="*/ 146 w 146"/>
                <a:gd name="T7" fmla="*/ 163 h 198"/>
                <a:gd name="T8" fmla="*/ 89 w 146"/>
                <a:gd name="T9" fmla="*/ 194 h 198"/>
                <a:gd name="T10" fmla="*/ 77 w 146"/>
                <a:gd name="T11" fmla="*/ 198 h 198"/>
                <a:gd name="T12" fmla="*/ 0 w 146"/>
                <a:gd name="T13" fmla="*/ 47 h 198"/>
              </a:gdLst>
              <a:ahLst/>
              <a:cxnLst>
                <a:cxn ang="0">
                  <a:pos x="T0" y="T1"/>
                </a:cxn>
                <a:cxn ang="0">
                  <a:pos x="T2" y="T3"/>
                </a:cxn>
                <a:cxn ang="0">
                  <a:pos x="T4" y="T5"/>
                </a:cxn>
                <a:cxn ang="0">
                  <a:pos x="T6" y="T7"/>
                </a:cxn>
                <a:cxn ang="0">
                  <a:pos x="T8" y="T9"/>
                </a:cxn>
                <a:cxn ang="0">
                  <a:pos x="T10" y="T11"/>
                </a:cxn>
                <a:cxn ang="0">
                  <a:pos x="T12" y="T13"/>
                </a:cxn>
              </a:cxnLst>
              <a:rect l="0" t="0" r="r" b="b"/>
              <a:pathLst>
                <a:path w="146" h="198">
                  <a:moveTo>
                    <a:pt x="0" y="47"/>
                  </a:moveTo>
                  <a:cubicBezTo>
                    <a:pt x="0" y="40"/>
                    <a:pt x="4" y="23"/>
                    <a:pt x="10" y="19"/>
                  </a:cubicBezTo>
                  <a:cubicBezTo>
                    <a:pt x="16" y="15"/>
                    <a:pt x="16" y="10"/>
                    <a:pt x="32" y="8"/>
                  </a:cubicBezTo>
                  <a:cubicBezTo>
                    <a:pt x="99" y="0"/>
                    <a:pt x="125" y="112"/>
                    <a:pt x="146" y="163"/>
                  </a:cubicBezTo>
                  <a:cubicBezTo>
                    <a:pt x="146" y="163"/>
                    <a:pt x="98" y="190"/>
                    <a:pt x="89" y="194"/>
                  </a:cubicBezTo>
                  <a:cubicBezTo>
                    <a:pt x="80" y="198"/>
                    <a:pt x="77" y="198"/>
                    <a:pt x="77" y="198"/>
                  </a:cubicBezTo>
                  <a:lnTo>
                    <a:pt x="0" y="47"/>
                  </a:lnTo>
                  <a:close/>
                </a:path>
              </a:pathLst>
            </a:custGeom>
            <a:solidFill>
              <a:schemeClr val="accent1">
                <a:lumMod val="75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5" name="ïşḷïḓe"/>
            <p:cNvSpPr/>
            <p:nvPr/>
          </p:nvSpPr>
          <p:spPr bwMode="auto">
            <a:xfrm>
              <a:off x="2405905" y="4864379"/>
              <a:ext cx="913034" cy="1325034"/>
            </a:xfrm>
            <a:custGeom>
              <a:avLst/>
              <a:gdLst>
                <a:gd name="T0" fmla="*/ 179 w 279"/>
                <a:gd name="T1" fmla="*/ 20 h 405"/>
                <a:gd name="T2" fmla="*/ 24 w 279"/>
                <a:gd name="T3" fmla="*/ 6 h 405"/>
                <a:gd name="T4" fmla="*/ 18 w 279"/>
                <a:gd name="T5" fmla="*/ 141 h 405"/>
                <a:gd name="T6" fmla="*/ 30 w 279"/>
                <a:gd name="T7" fmla="*/ 297 h 405"/>
                <a:gd name="T8" fmla="*/ 17 w 279"/>
                <a:gd name="T9" fmla="*/ 364 h 405"/>
                <a:gd name="T10" fmla="*/ 279 w 279"/>
                <a:gd name="T11" fmla="*/ 344 h 405"/>
                <a:gd name="T12" fmla="*/ 234 w 279"/>
                <a:gd name="T13" fmla="*/ 143 h 405"/>
                <a:gd name="T14" fmla="*/ 179 w 279"/>
                <a:gd name="T15" fmla="*/ 20 h 4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9" h="405">
                  <a:moveTo>
                    <a:pt x="179" y="20"/>
                  </a:moveTo>
                  <a:cubicBezTo>
                    <a:pt x="140" y="1"/>
                    <a:pt x="76" y="0"/>
                    <a:pt x="24" y="6"/>
                  </a:cubicBezTo>
                  <a:cubicBezTo>
                    <a:pt x="24" y="6"/>
                    <a:pt x="20" y="115"/>
                    <a:pt x="18" y="141"/>
                  </a:cubicBezTo>
                  <a:cubicBezTo>
                    <a:pt x="15" y="167"/>
                    <a:pt x="47" y="253"/>
                    <a:pt x="30" y="297"/>
                  </a:cubicBezTo>
                  <a:cubicBezTo>
                    <a:pt x="13" y="342"/>
                    <a:pt x="0" y="357"/>
                    <a:pt x="17" y="364"/>
                  </a:cubicBezTo>
                  <a:cubicBezTo>
                    <a:pt x="66" y="383"/>
                    <a:pt x="254" y="405"/>
                    <a:pt x="279" y="344"/>
                  </a:cubicBezTo>
                  <a:cubicBezTo>
                    <a:pt x="263" y="310"/>
                    <a:pt x="250" y="204"/>
                    <a:pt x="234" y="143"/>
                  </a:cubicBezTo>
                  <a:cubicBezTo>
                    <a:pt x="218" y="82"/>
                    <a:pt x="179" y="20"/>
                    <a:pt x="179" y="20"/>
                  </a:cubicBezTo>
                  <a:close/>
                </a:path>
              </a:pathLst>
            </a:custGeom>
            <a:solidFill>
              <a:schemeClr val="accent1">
                <a:lumMod val="75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6" name="íṧľídé"/>
            <p:cNvSpPr/>
            <p:nvPr/>
          </p:nvSpPr>
          <p:spPr bwMode="auto">
            <a:xfrm>
              <a:off x="2428603" y="5253684"/>
              <a:ext cx="890340" cy="935729"/>
            </a:xfrm>
            <a:custGeom>
              <a:avLst/>
              <a:gdLst>
                <a:gd name="T0" fmla="*/ 2 w 272"/>
                <a:gd name="T1" fmla="*/ 229 h 286"/>
                <a:gd name="T2" fmla="*/ 10 w 272"/>
                <a:gd name="T3" fmla="*/ 245 h 286"/>
                <a:gd name="T4" fmla="*/ 272 w 272"/>
                <a:gd name="T5" fmla="*/ 225 h 286"/>
                <a:gd name="T6" fmla="*/ 237 w 272"/>
                <a:gd name="T7" fmla="*/ 71 h 286"/>
                <a:gd name="T8" fmla="*/ 207 w 272"/>
                <a:gd name="T9" fmla="*/ 2 h 286"/>
                <a:gd name="T10" fmla="*/ 73 w 272"/>
                <a:gd name="T11" fmla="*/ 79 h 286"/>
                <a:gd name="T12" fmla="*/ 60 w 272"/>
                <a:gd name="T13" fmla="*/ 149 h 286"/>
                <a:gd name="T14" fmla="*/ 115 w 272"/>
                <a:gd name="T15" fmla="*/ 123 h 286"/>
                <a:gd name="T16" fmla="*/ 220 w 272"/>
                <a:gd name="T17" fmla="*/ 139 h 286"/>
                <a:gd name="T18" fmla="*/ 233 w 272"/>
                <a:gd name="T19" fmla="*/ 216 h 286"/>
                <a:gd name="T20" fmla="*/ 93 w 272"/>
                <a:gd name="T21" fmla="*/ 239 h 286"/>
                <a:gd name="T22" fmla="*/ 2 w 272"/>
                <a:gd name="T23" fmla="*/ 229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2" h="286">
                  <a:moveTo>
                    <a:pt x="2" y="229"/>
                  </a:moveTo>
                  <a:cubicBezTo>
                    <a:pt x="0" y="237"/>
                    <a:pt x="2" y="242"/>
                    <a:pt x="10" y="245"/>
                  </a:cubicBezTo>
                  <a:cubicBezTo>
                    <a:pt x="59" y="264"/>
                    <a:pt x="247" y="286"/>
                    <a:pt x="272" y="225"/>
                  </a:cubicBezTo>
                  <a:cubicBezTo>
                    <a:pt x="260" y="198"/>
                    <a:pt x="249" y="129"/>
                    <a:pt x="237" y="71"/>
                  </a:cubicBezTo>
                  <a:cubicBezTo>
                    <a:pt x="224" y="32"/>
                    <a:pt x="212" y="0"/>
                    <a:pt x="207" y="2"/>
                  </a:cubicBezTo>
                  <a:cubicBezTo>
                    <a:pt x="162" y="18"/>
                    <a:pt x="150" y="54"/>
                    <a:pt x="73" y="79"/>
                  </a:cubicBezTo>
                  <a:cubicBezTo>
                    <a:pt x="73" y="79"/>
                    <a:pt x="42" y="153"/>
                    <a:pt x="60" y="149"/>
                  </a:cubicBezTo>
                  <a:cubicBezTo>
                    <a:pt x="79" y="144"/>
                    <a:pt x="110" y="123"/>
                    <a:pt x="115" y="123"/>
                  </a:cubicBezTo>
                  <a:cubicBezTo>
                    <a:pt x="119" y="123"/>
                    <a:pt x="220" y="139"/>
                    <a:pt x="220" y="139"/>
                  </a:cubicBezTo>
                  <a:cubicBezTo>
                    <a:pt x="220" y="139"/>
                    <a:pt x="241" y="209"/>
                    <a:pt x="233" y="216"/>
                  </a:cubicBezTo>
                  <a:cubicBezTo>
                    <a:pt x="225" y="223"/>
                    <a:pt x="127" y="245"/>
                    <a:pt x="93" y="239"/>
                  </a:cubicBezTo>
                  <a:cubicBezTo>
                    <a:pt x="59" y="233"/>
                    <a:pt x="2" y="234"/>
                    <a:pt x="2" y="229"/>
                  </a:cubicBezTo>
                  <a:close/>
                </a:path>
              </a:pathLst>
            </a:custGeom>
            <a:solidFill>
              <a:schemeClr val="accent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7" name="ïṡliḋè"/>
            <p:cNvSpPr/>
            <p:nvPr/>
          </p:nvSpPr>
          <p:spPr bwMode="auto">
            <a:xfrm>
              <a:off x="2863296" y="4834703"/>
              <a:ext cx="446914" cy="680847"/>
            </a:xfrm>
            <a:custGeom>
              <a:avLst/>
              <a:gdLst>
                <a:gd name="T0" fmla="*/ 0 w 136"/>
                <a:gd name="T1" fmla="*/ 17 h 208"/>
                <a:gd name="T2" fmla="*/ 106 w 136"/>
                <a:gd name="T3" fmla="*/ 208 h 208"/>
                <a:gd name="T4" fmla="*/ 0 w 136"/>
                <a:gd name="T5" fmla="*/ 17 h 208"/>
              </a:gdLst>
              <a:ahLst/>
              <a:cxnLst>
                <a:cxn ang="0">
                  <a:pos x="T0" y="T1"/>
                </a:cxn>
                <a:cxn ang="0">
                  <a:pos x="T2" y="T3"/>
                </a:cxn>
                <a:cxn ang="0">
                  <a:pos x="T4" y="T5"/>
                </a:cxn>
              </a:cxnLst>
              <a:rect l="0" t="0" r="r" b="b"/>
              <a:pathLst>
                <a:path w="136" h="208">
                  <a:moveTo>
                    <a:pt x="0" y="17"/>
                  </a:moveTo>
                  <a:cubicBezTo>
                    <a:pt x="71" y="62"/>
                    <a:pt x="75" y="113"/>
                    <a:pt x="106" y="208"/>
                  </a:cubicBezTo>
                  <a:cubicBezTo>
                    <a:pt x="136" y="127"/>
                    <a:pt x="58" y="0"/>
                    <a:pt x="0" y="17"/>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8" name="ïSľîdê"/>
            <p:cNvSpPr/>
            <p:nvPr/>
          </p:nvSpPr>
          <p:spPr bwMode="auto">
            <a:xfrm>
              <a:off x="2863296" y="4885328"/>
              <a:ext cx="354390" cy="630222"/>
            </a:xfrm>
            <a:custGeom>
              <a:avLst/>
              <a:gdLst>
                <a:gd name="T0" fmla="*/ 17 w 108"/>
                <a:gd name="T1" fmla="*/ 0 h 193"/>
                <a:gd name="T2" fmla="*/ 17 w 108"/>
                <a:gd name="T3" fmla="*/ 0 h 193"/>
                <a:gd name="T4" fmla="*/ 17 w 108"/>
                <a:gd name="T5" fmla="*/ 0 h 193"/>
                <a:gd name="T6" fmla="*/ 17 w 108"/>
                <a:gd name="T7" fmla="*/ 0 h 193"/>
                <a:gd name="T8" fmla="*/ 16 w 108"/>
                <a:gd name="T9" fmla="*/ 0 h 193"/>
                <a:gd name="T10" fmla="*/ 9 w 108"/>
                <a:gd name="T11" fmla="*/ 0 h 193"/>
                <a:gd name="T12" fmla="*/ 0 w 108"/>
                <a:gd name="T13" fmla="*/ 2 h 193"/>
                <a:gd name="T14" fmla="*/ 106 w 108"/>
                <a:gd name="T15" fmla="*/ 193 h 193"/>
                <a:gd name="T16" fmla="*/ 100 w 108"/>
                <a:gd name="T17" fmla="*/ 134 h 193"/>
                <a:gd name="T18" fmla="*/ 46 w 108"/>
                <a:gd name="T19" fmla="*/ 25 h 193"/>
                <a:gd name="T20" fmla="*/ 17 w 108"/>
                <a:gd name="T21"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193">
                  <a:moveTo>
                    <a:pt x="17" y="0"/>
                  </a:moveTo>
                  <a:cubicBezTo>
                    <a:pt x="17" y="0"/>
                    <a:pt x="17" y="0"/>
                    <a:pt x="17" y="0"/>
                  </a:cubicBezTo>
                  <a:cubicBezTo>
                    <a:pt x="17" y="0"/>
                    <a:pt x="17" y="0"/>
                    <a:pt x="17" y="0"/>
                  </a:cubicBezTo>
                  <a:cubicBezTo>
                    <a:pt x="17" y="0"/>
                    <a:pt x="17" y="0"/>
                    <a:pt x="17" y="0"/>
                  </a:cubicBezTo>
                  <a:cubicBezTo>
                    <a:pt x="16" y="0"/>
                    <a:pt x="16" y="0"/>
                    <a:pt x="16" y="0"/>
                  </a:cubicBezTo>
                  <a:cubicBezTo>
                    <a:pt x="15" y="0"/>
                    <a:pt x="12" y="0"/>
                    <a:pt x="9" y="0"/>
                  </a:cubicBezTo>
                  <a:cubicBezTo>
                    <a:pt x="5" y="0"/>
                    <a:pt x="2" y="0"/>
                    <a:pt x="0" y="2"/>
                  </a:cubicBezTo>
                  <a:cubicBezTo>
                    <a:pt x="71" y="47"/>
                    <a:pt x="75" y="98"/>
                    <a:pt x="106" y="193"/>
                  </a:cubicBezTo>
                  <a:cubicBezTo>
                    <a:pt x="106" y="193"/>
                    <a:pt x="108" y="167"/>
                    <a:pt x="100" y="134"/>
                  </a:cubicBezTo>
                  <a:cubicBezTo>
                    <a:pt x="93" y="101"/>
                    <a:pt x="57" y="37"/>
                    <a:pt x="46" y="25"/>
                  </a:cubicBezTo>
                  <a:cubicBezTo>
                    <a:pt x="34" y="13"/>
                    <a:pt x="20" y="1"/>
                    <a:pt x="17" y="0"/>
                  </a:cubicBezTo>
                  <a:close/>
                </a:path>
              </a:pathLst>
            </a:custGeom>
            <a:solidFill>
              <a:srgbClr val="91724C"/>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9" name="ïṥľiḋé"/>
            <p:cNvSpPr/>
            <p:nvPr/>
          </p:nvSpPr>
          <p:spPr bwMode="auto">
            <a:xfrm>
              <a:off x="2608414" y="4885328"/>
              <a:ext cx="356135" cy="181560"/>
            </a:xfrm>
            <a:custGeom>
              <a:avLst/>
              <a:gdLst>
                <a:gd name="T0" fmla="*/ 7 w 109"/>
                <a:gd name="T1" fmla="*/ 5 h 56"/>
                <a:gd name="T2" fmla="*/ 14 w 109"/>
                <a:gd name="T3" fmla="*/ 28 h 56"/>
                <a:gd name="T4" fmla="*/ 71 w 109"/>
                <a:gd name="T5" fmla="*/ 52 h 56"/>
                <a:gd name="T6" fmla="*/ 102 w 109"/>
                <a:gd name="T7" fmla="*/ 31 h 56"/>
                <a:gd name="T8" fmla="*/ 71 w 109"/>
                <a:gd name="T9" fmla="*/ 7 h 56"/>
                <a:gd name="T10" fmla="*/ 7 w 109"/>
                <a:gd name="T11" fmla="*/ 5 h 56"/>
              </a:gdLst>
              <a:ahLst/>
              <a:cxnLst>
                <a:cxn ang="0">
                  <a:pos x="T0" y="T1"/>
                </a:cxn>
                <a:cxn ang="0">
                  <a:pos x="T2" y="T3"/>
                </a:cxn>
                <a:cxn ang="0">
                  <a:pos x="T4" y="T5"/>
                </a:cxn>
                <a:cxn ang="0">
                  <a:pos x="T6" y="T7"/>
                </a:cxn>
                <a:cxn ang="0">
                  <a:pos x="T8" y="T9"/>
                </a:cxn>
                <a:cxn ang="0">
                  <a:pos x="T10" y="T11"/>
                </a:cxn>
              </a:cxnLst>
              <a:rect l="0" t="0" r="r" b="b"/>
              <a:pathLst>
                <a:path w="109" h="56">
                  <a:moveTo>
                    <a:pt x="7" y="5"/>
                  </a:moveTo>
                  <a:cubicBezTo>
                    <a:pt x="2" y="10"/>
                    <a:pt x="0" y="10"/>
                    <a:pt x="14" y="28"/>
                  </a:cubicBezTo>
                  <a:cubicBezTo>
                    <a:pt x="27" y="46"/>
                    <a:pt x="44" y="49"/>
                    <a:pt x="71" y="52"/>
                  </a:cubicBezTo>
                  <a:cubicBezTo>
                    <a:pt x="98" y="56"/>
                    <a:pt x="109" y="48"/>
                    <a:pt x="102" y="31"/>
                  </a:cubicBezTo>
                  <a:cubicBezTo>
                    <a:pt x="94" y="13"/>
                    <a:pt x="76" y="8"/>
                    <a:pt x="71" y="7"/>
                  </a:cubicBezTo>
                  <a:cubicBezTo>
                    <a:pt x="66" y="6"/>
                    <a:pt x="12" y="0"/>
                    <a:pt x="7" y="5"/>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60" name="iṩḷîḍê"/>
            <p:cNvSpPr/>
            <p:nvPr/>
          </p:nvSpPr>
          <p:spPr bwMode="auto">
            <a:xfrm>
              <a:off x="2332582" y="4832955"/>
              <a:ext cx="432948" cy="1120779"/>
            </a:xfrm>
            <a:custGeom>
              <a:avLst/>
              <a:gdLst>
                <a:gd name="T0" fmla="*/ 87 w 132"/>
                <a:gd name="T1" fmla="*/ 13 h 343"/>
                <a:gd name="T2" fmla="*/ 41 w 132"/>
                <a:gd name="T3" fmla="*/ 17 h 343"/>
                <a:gd name="T4" fmla="*/ 73 w 132"/>
                <a:gd name="T5" fmla="*/ 48 h 343"/>
                <a:gd name="T6" fmla="*/ 0 w 132"/>
                <a:gd name="T7" fmla="*/ 317 h 343"/>
                <a:gd name="T8" fmla="*/ 15 w 132"/>
                <a:gd name="T9" fmla="*/ 343 h 343"/>
                <a:gd name="T10" fmla="*/ 87 w 132"/>
                <a:gd name="T11" fmla="*/ 234 h 343"/>
                <a:gd name="T12" fmla="*/ 87 w 132"/>
                <a:gd name="T13" fmla="*/ 13 h 343"/>
              </a:gdLst>
              <a:ahLst/>
              <a:cxnLst>
                <a:cxn ang="0">
                  <a:pos x="T0" y="T1"/>
                </a:cxn>
                <a:cxn ang="0">
                  <a:pos x="T2" y="T3"/>
                </a:cxn>
                <a:cxn ang="0">
                  <a:pos x="T4" y="T5"/>
                </a:cxn>
                <a:cxn ang="0">
                  <a:pos x="T6" y="T7"/>
                </a:cxn>
                <a:cxn ang="0">
                  <a:pos x="T8" y="T9"/>
                </a:cxn>
                <a:cxn ang="0">
                  <a:pos x="T10" y="T11"/>
                </a:cxn>
                <a:cxn ang="0">
                  <a:pos x="T12" y="T13"/>
                </a:cxn>
              </a:cxnLst>
              <a:rect l="0" t="0" r="r" b="b"/>
              <a:pathLst>
                <a:path w="132" h="343">
                  <a:moveTo>
                    <a:pt x="87" y="13"/>
                  </a:moveTo>
                  <a:cubicBezTo>
                    <a:pt x="63" y="0"/>
                    <a:pt x="41" y="17"/>
                    <a:pt x="41" y="17"/>
                  </a:cubicBezTo>
                  <a:cubicBezTo>
                    <a:pt x="41" y="17"/>
                    <a:pt x="68" y="17"/>
                    <a:pt x="73" y="48"/>
                  </a:cubicBezTo>
                  <a:cubicBezTo>
                    <a:pt x="92" y="172"/>
                    <a:pt x="38" y="242"/>
                    <a:pt x="0" y="317"/>
                  </a:cubicBezTo>
                  <a:cubicBezTo>
                    <a:pt x="15" y="343"/>
                    <a:pt x="15" y="343"/>
                    <a:pt x="15" y="343"/>
                  </a:cubicBezTo>
                  <a:cubicBezTo>
                    <a:pt x="15" y="343"/>
                    <a:pt x="58" y="275"/>
                    <a:pt x="87" y="234"/>
                  </a:cubicBezTo>
                  <a:cubicBezTo>
                    <a:pt x="132" y="170"/>
                    <a:pt x="127" y="79"/>
                    <a:pt x="87" y="13"/>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74" name="í$ļiḍé"/>
            <p:cNvSpPr/>
            <p:nvPr/>
          </p:nvSpPr>
          <p:spPr bwMode="auto">
            <a:xfrm>
              <a:off x="2365751" y="4859143"/>
              <a:ext cx="399779" cy="1094594"/>
            </a:xfrm>
            <a:custGeom>
              <a:avLst/>
              <a:gdLst>
                <a:gd name="T0" fmla="*/ 77 w 122"/>
                <a:gd name="T1" fmla="*/ 5 h 335"/>
                <a:gd name="T2" fmla="*/ 54 w 122"/>
                <a:gd name="T3" fmla="*/ 0 h 335"/>
                <a:gd name="T4" fmla="*/ 91 w 122"/>
                <a:gd name="T5" fmla="*/ 84 h 335"/>
                <a:gd name="T6" fmla="*/ 72 w 122"/>
                <a:gd name="T7" fmla="*/ 196 h 335"/>
                <a:gd name="T8" fmla="*/ 0 w 122"/>
                <a:gd name="T9" fmla="*/ 326 h 335"/>
                <a:gd name="T10" fmla="*/ 5 w 122"/>
                <a:gd name="T11" fmla="*/ 335 h 335"/>
                <a:gd name="T12" fmla="*/ 77 w 122"/>
                <a:gd name="T13" fmla="*/ 226 h 335"/>
                <a:gd name="T14" fmla="*/ 77 w 122"/>
                <a:gd name="T15" fmla="*/ 5 h 3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335">
                  <a:moveTo>
                    <a:pt x="77" y="5"/>
                  </a:moveTo>
                  <a:cubicBezTo>
                    <a:pt x="69" y="1"/>
                    <a:pt x="61" y="0"/>
                    <a:pt x="54" y="0"/>
                  </a:cubicBezTo>
                  <a:cubicBezTo>
                    <a:pt x="63" y="12"/>
                    <a:pt x="86" y="47"/>
                    <a:pt x="91" y="84"/>
                  </a:cubicBezTo>
                  <a:cubicBezTo>
                    <a:pt x="97" y="130"/>
                    <a:pt x="85" y="160"/>
                    <a:pt x="72" y="196"/>
                  </a:cubicBezTo>
                  <a:cubicBezTo>
                    <a:pt x="64" y="219"/>
                    <a:pt x="26" y="283"/>
                    <a:pt x="0" y="326"/>
                  </a:cubicBezTo>
                  <a:cubicBezTo>
                    <a:pt x="5" y="335"/>
                    <a:pt x="5" y="335"/>
                    <a:pt x="5" y="335"/>
                  </a:cubicBezTo>
                  <a:cubicBezTo>
                    <a:pt x="5" y="335"/>
                    <a:pt x="48" y="267"/>
                    <a:pt x="77" y="226"/>
                  </a:cubicBezTo>
                  <a:cubicBezTo>
                    <a:pt x="122" y="162"/>
                    <a:pt x="117" y="71"/>
                    <a:pt x="77" y="5"/>
                  </a:cubicBezTo>
                  <a:close/>
                </a:path>
              </a:pathLst>
            </a:custGeom>
            <a:solidFill>
              <a:srgbClr val="91724C"/>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75" name="ïṥľíḋê"/>
            <p:cNvSpPr/>
            <p:nvPr/>
          </p:nvSpPr>
          <p:spPr bwMode="auto">
            <a:xfrm>
              <a:off x="2638093" y="4736941"/>
              <a:ext cx="202509" cy="212984"/>
            </a:xfrm>
            <a:custGeom>
              <a:avLst/>
              <a:gdLst>
                <a:gd name="T0" fmla="*/ 8 w 62"/>
                <a:gd name="T1" fmla="*/ 0 h 65"/>
                <a:gd name="T2" fmla="*/ 0 w 62"/>
                <a:gd name="T3" fmla="*/ 51 h 65"/>
                <a:gd name="T4" fmla="*/ 41 w 62"/>
                <a:gd name="T5" fmla="*/ 64 h 65"/>
                <a:gd name="T6" fmla="*/ 62 w 62"/>
                <a:gd name="T7" fmla="*/ 56 h 65"/>
                <a:gd name="T8" fmla="*/ 58 w 62"/>
                <a:gd name="T9" fmla="*/ 2 h 65"/>
                <a:gd name="T10" fmla="*/ 8 w 62"/>
                <a:gd name="T11" fmla="*/ 0 h 65"/>
              </a:gdLst>
              <a:ahLst/>
              <a:cxnLst>
                <a:cxn ang="0">
                  <a:pos x="T0" y="T1"/>
                </a:cxn>
                <a:cxn ang="0">
                  <a:pos x="T2" y="T3"/>
                </a:cxn>
                <a:cxn ang="0">
                  <a:pos x="T4" y="T5"/>
                </a:cxn>
                <a:cxn ang="0">
                  <a:pos x="T6" y="T7"/>
                </a:cxn>
                <a:cxn ang="0">
                  <a:pos x="T8" y="T9"/>
                </a:cxn>
                <a:cxn ang="0">
                  <a:pos x="T10" y="T11"/>
                </a:cxn>
              </a:cxnLst>
              <a:rect l="0" t="0" r="r" b="b"/>
              <a:pathLst>
                <a:path w="62" h="65">
                  <a:moveTo>
                    <a:pt x="8" y="0"/>
                  </a:moveTo>
                  <a:cubicBezTo>
                    <a:pt x="7" y="19"/>
                    <a:pt x="2" y="32"/>
                    <a:pt x="0" y="51"/>
                  </a:cubicBezTo>
                  <a:cubicBezTo>
                    <a:pt x="0" y="58"/>
                    <a:pt x="28" y="65"/>
                    <a:pt x="41" y="64"/>
                  </a:cubicBezTo>
                  <a:cubicBezTo>
                    <a:pt x="58" y="64"/>
                    <a:pt x="62" y="56"/>
                    <a:pt x="62" y="56"/>
                  </a:cubicBezTo>
                  <a:cubicBezTo>
                    <a:pt x="58" y="2"/>
                    <a:pt x="58" y="2"/>
                    <a:pt x="58" y="2"/>
                  </a:cubicBezTo>
                  <a:lnTo>
                    <a:pt x="8" y="0"/>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76" name="ïṩ1ïde"/>
            <p:cNvSpPr/>
            <p:nvPr/>
          </p:nvSpPr>
          <p:spPr bwMode="auto">
            <a:xfrm>
              <a:off x="2189431" y="3713924"/>
              <a:ext cx="1234252" cy="1183627"/>
            </a:xfrm>
            <a:custGeom>
              <a:avLst/>
              <a:gdLst>
                <a:gd name="T0" fmla="*/ 166 w 377"/>
                <a:gd name="T1" fmla="*/ 10 h 362"/>
                <a:gd name="T2" fmla="*/ 361 w 377"/>
                <a:gd name="T3" fmla="*/ 160 h 362"/>
                <a:gd name="T4" fmla="*/ 227 w 377"/>
                <a:gd name="T5" fmla="*/ 353 h 362"/>
                <a:gd name="T6" fmla="*/ 62 w 377"/>
                <a:gd name="T7" fmla="*/ 296 h 362"/>
                <a:gd name="T8" fmla="*/ 13 w 377"/>
                <a:gd name="T9" fmla="*/ 256 h 362"/>
                <a:gd name="T10" fmla="*/ 22 w 377"/>
                <a:gd name="T11" fmla="*/ 194 h 362"/>
                <a:gd name="T12" fmla="*/ 26 w 377"/>
                <a:gd name="T13" fmla="*/ 192 h 362"/>
                <a:gd name="T14" fmla="*/ 166 w 377"/>
                <a:gd name="T15" fmla="*/ 10 h 3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7" h="362">
                  <a:moveTo>
                    <a:pt x="166" y="10"/>
                  </a:moveTo>
                  <a:cubicBezTo>
                    <a:pt x="258" y="0"/>
                    <a:pt x="346" y="67"/>
                    <a:pt x="361" y="160"/>
                  </a:cubicBezTo>
                  <a:cubicBezTo>
                    <a:pt x="377" y="253"/>
                    <a:pt x="303" y="345"/>
                    <a:pt x="227" y="353"/>
                  </a:cubicBezTo>
                  <a:cubicBezTo>
                    <a:pt x="151" y="362"/>
                    <a:pt x="99" y="340"/>
                    <a:pt x="62" y="296"/>
                  </a:cubicBezTo>
                  <a:cubicBezTo>
                    <a:pt x="44" y="303"/>
                    <a:pt x="26" y="280"/>
                    <a:pt x="13" y="256"/>
                  </a:cubicBezTo>
                  <a:cubicBezTo>
                    <a:pt x="0" y="233"/>
                    <a:pt x="3" y="204"/>
                    <a:pt x="22" y="194"/>
                  </a:cubicBezTo>
                  <a:cubicBezTo>
                    <a:pt x="23" y="193"/>
                    <a:pt x="25" y="193"/>
                    <a:pt x="26" y="192"/>
                  </a:cubicBezTo>
                  <a:cubicBezTo>
                    <a:pt x="14" y="101"/>
                    <a:pt x="75" y="21"/>
                    <a:pt x="166" y="10"/>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77" name="îṡḻïdè"/>
            <p:cNvSpPr/>
            <p:nvPr/>
          </p:nvSpPr>
          <p:spPr bwMode="auto">
            <a:xfrm>
              <a:off x="2440822" y="4328432"/>
              <a:ext cx="818763" cy="310746"/>
            </a:xfrm>
            <a:custGeom>
              <a:avLst/>
              <a:gdLst>
                <a:gd name="T0" fmla="*/ 1 w 250"/>
                <a:gd name="T1" fmla="*/ 16 h 95"/>
                <a:gd name="T2" fmla="*/ 94 w 250"/>
                <a:gd name="T3" fmla="*/ 28 h 95"/>
                <a:gd name="T4" fmla="*/ 102 w 250"/>
                <a:gd name="T5" fmla="*/ 72 h 95"/>
                <a:gd name="T6" fmla="*/ 142 w 250"/>
                <a:gd name="T7" fmla="*/ 93 h 95"/>
                <a:gd name="T8" fmla="*/ 185 w 250"/>
                <a:gd name="T9" fmla="*/ 45 h 95"/>
                <a:gd name="T10" fmla="*/ 191 w 250"/>
                <a:gd name="T11" fmla="*/ 22 h 95"/>
                <a:gd name="T12" fmla="*/ 207 w 250"/>
                <a:gd name="T13" fmla="*/ 15 h 95"/>
                <a:gd name="T14" fmla="*/ 216 w 250"/>
                <a:gd name="T15" fmla="*/ 16 h 95"/>
                <a:gd name="T16" fmla="*/ 216 w 250"/>
                <a:gd name="T17" fmla="*/ 44 h 95"/>
                <a:gd name="T18" fmla="*/ 233 w 250"/>
                <a:gd name="T19" fmla="*/ 71 h 95"/>
                <a:gd name="T20" fmla="*/ 248 w 250"/>
                <a:gd name="T21" fmla="*/ 15 h 95"/>
                <a:gd name="T22" fmla="*/ 213 w 250"/>
                <a:gd name="T23" fmla="*/ 2 h 95"/>
                <a:gd name="T24" fmla="*/ 144 w 250"/>
                <a:gd name="T25" fmla="*/ 15 h 95"/>
                <a:gd name="T26" fmla="*/ 0 w 250"/>
                <a:gd name="T27" fmla="*/ 2 h 95"/>
                <a:gd name="T28" fmla="*/ 1 w 250"/>
                <a:gd name="T29" fmla="*/ 1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0" h="95">
                  <a:moveTo>
                    <a:pt x="1" y="16"/>
                  </a:moveTo>
                  <a:cubicBezTo>
                    <a:pt x="94" y="28"/>
                    <a:pt x="94" y="28"/>
                    <a:pt x="94" y="28"/>
                  </a:cubicBezTo>
                  <a:cubicBezTo>
                    <a:pt x="94" y="28"/>
                    <a:pt x="94" y="57"/>
                    <a:pt x="102" y="72"/>
                  </a:cubicBezTo>
                  <a:cubicBezTo>
                    <a:pt x="109" y="87"/>
                    <a:pt x="122" y="90"/>
                    <a:pt x="142" y="93"/>
                  </a:cubicBezTo>
                  <a:cubicBezTo>
                    <a:pt x="162" y="95"/>
                    <a:pt x="181" y="55"/>
                    <a:pt x="185" y="45"/>
                  </a:cubicBezTo>
                  <a:cubicBezTo>
                    <a:pt x="188" y="34"/>
                    <a:pt x="191" y="22"/>
                    <a:pt x="191" y="22"/>
                  </a:cubicBezTo>
                  <a:cubicBezTo>
                    <a:pt x="191" y="22"/>
                    <a:pt x="199" y="17"/>
                    <a:pt x="207" y="15"/>
                  </a:cubicBezTo>
                  <a:cubicBezTo>
                    <a:pt x="215" y="12"/>
                    <a:pt x="216" y="16"/>
                    <a:pt x="216" y="16"/>
                  </a:cubicBezTo>
                  <a:cubicBezTo>
                    <a:pt x="216" y="16"/>
                    <a:pt x="214" y="30"/>
                    <a:pt x="216" y="44"/>
                  </a:cubicBezTo>
                  <a:cubicBezTo>
                    <a:pt x="218" y="59"/>
                    <a:pt x="231" y="71"/>
                    <a:pt x="233" y="71"/>
                  </a:cubicBezTo>
                  <a:cubicBezTo>
                    <a:pt x="236" y="71"/>
                    <a:pt x="247" y="21"/>
                    <a:pt x="248" y="15"/>
                  </a:cubicBezTo>
                  <a:cubicBezTo>
                    <a:pt x="250" y="8"/>
                    <a:pt x="234" y="4"/>
                    <a:pt x="213" y="2"/>
                  </a:cubicBezTo>
                  <a:cubicBezTo>
                    <a:pt x="192" y="0"/>
                    <a:pt x="147" y="16"/>
                    <a:pt x="144" y="15"/>
                  </a:cubicBezTo>
                  <a:cubicBezTo>
                    <a:pt x="141" y="14"/>
                    <a:pt x="0" y="2"/>
                    <a:pt x="0" y="2"/>
                  </a:cubicBezTo>
                  <a:lnTo>
                    <a:pt x="1" y="16"/>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78" name="îsļïḋé"/>
            <p:cNvSpPr/>
            <p:nvPr/>
          </p:nvSpPr>
          <p:spPr bwMode="auto">
            <a:xfrm>
              <a:off x="2391940" y="4625210"/>
              <a:ext cx="811778" cy="284558"/>
            </a:xfrm>
            <a:custGeom>
              <a:avLst/>
              <a:gdLst>
                <a:gd name="T0" fmla="*/ 248 w 248"/>
                <a:gd name="T1" fmla="*/ 31 h 87"/>
                <a:gd name="T2" fmla="*/ 165 w 248"/>
                <a:gd name="T3" fmla="*/ 74 h 87"/>
                <a:gd name="T4" fmla="*/ 0 w 248"/>
                <a:gd name="T5" fmla="*/ 17 h 87"/>
                <a:gd name="T6" fmla="*/ 15 w 248"/>
                <a:gd name="T7" fmla="*/ 0 h 87"/>
                <a:gd name="T8" fmla="*/ 248 w 248"/>
                <a:gd name="T9" fmla="*/ 31 h 87"/>
              </a:gdLst>
              <a:ahLst/>
              <a:cxnLst>
                <a:cxn ang="0">
                  <a:pos x="T0" y="T1"/>
                </a:cxn>
                <a:cxn ang="0">
                  <a:pos x="T2" y="T3"/>
                </a:cxn>
                <a:cxn ang="0">
                  <a:pos x="T4" y="T5"/>
                </a:cxn>
                <a:cxn ang="0">
                  <a:pos x="T6" y="T7"/>
                </a:cxn>
                <a:cxn ang="0">
                  <a:pos x="T8" y="T9"/>
                </a:cxn>
              </a:cxnLst>
              <a:rect l="0" t="0" r="r" b="b"/>
              <a:pathLst>
                <a:path w="248" h="87">
                  <a:moveTo>
                    <a:pt x="248" y="31"/>
                  </a:moveTo>
                  <a:cubicBezTo>
                    <a:pt x="225" y="55"/>
                    <a:pt x="195" y="71"/>
                    <a:pt x="165" y="74"/>
                  </a:cubicBezTo>
                  <a:cubicBezTo>
                    <a:pt x="89" y="83"/>
                    <a:pt x="37" y="61"/>
                    <a:pt x="0" y="17"/>
                  </a:cubicBezTo>
                  <a:cubicBezTo>
                    <a:pt x="15" y="0"/>
                    <a:pt x="15" y="0"/>
                    <a:pt x="15" y="0"/>
                  </a:cubicBezTo>
                  <a:cubicBezTo>
                    <a:pt x="94" y="73"/>
                    <a:pt x="166" y="87"/>
                    <a:pt x="248" y="31"/>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79" name="ïṩḻíḓe"/>
            <p:cNvSpPr/>
            <p:nvPr/>
          </p:nvSpPr>
          <p:spPr bwMode="auto">
            <a:xfrm>
              <a:off x="2061989" y="3523635"/>
              <a:ext cx="1293610" cy="1033488"/>
            </a:xfrm>
            <a:custGeom>
              <a:avLst/>
              <a:gdLst>
                <a:gd name="T0" fmla="*/ 88 w 395"/>
                <a:gd name="T1" fmla="*/ 242 h 316"/>
                <a:gd name="T2" fmla="*/ 101 w 395"/>
                <a:gd name="T3" fmla="*/ 257 h 316"/>
                <a:gd name="T4" fmla="*/ 104 w 395"/>
                <a:gd name="T5" fmla="*/ 268 h 316"/>
                <a:gd name="T6" fmla="*/ 105 w 395"/>
                <a:gd name="T7" fmla="*/ 279 h 316"/>
                <a:gd name="T8" fmla="*/ 108 w 395"/>
                <a:gd name="T9" fmla="*/ 294 h 316"/>
                <a:gd name="T10" fmla="*/ 109 w 395"/>
                <a:gd name="T11" fmla="*/ 305 h 316"/>
                <a:gd name="T12" fmla="*/ 122 w 395"/>
                <a:gd name="T13" fmla="*/ 314 h 316"/>
                <a:gd name="T14" fmla="*/ 134 w 395"/>
                <a:gd name="T15" fmla="*/ 312 h 316"/>
                <a:gd name="T16" fmla="*/ 140 w 395"/>
                <a:gd name="T17" fmla="*/ 301 h 316"/>
                <a:gd name="T18" fmla="*/ 138 w 395"/>
                <a:gd name="T19" fmla="*/ 294 h 316"/>
                <a:gd name="T20" fmla="*/ 137 w 395"/>
                <a:gd name="T21" fmla="*/ 283 h 316"/>
                <a:gd name="T22" fmla="*/ 130 w 395"/>
                <a:gd name="T23" fmla="*/ 270 h 316"/>
                <a:gd name="T24" fmla="*/ 129 w 395"/>
                <a:gd name="T25" fmla="*/ 258 h 316"/>
                <a:gd name="T26" fmla="*/ 129 w 395"/>
                <a:gd name="T27" fmla="*/ 246 h 316"/>
                <a:gd name="T28" fmla="*/ 130 w 395"/>
                <a:gd name="T29" fmla="*/ 243 h 316"/>
                <a:gd name="T30" fmla="*/ 137 w 395"/>
                <a:gd name="T31" fmla="*/ 220 h 316"/>
                <a:gd name="T32" fmla="*/ 145 w 395"/>
                <a:gd name="T33" fmla="*/ 206 h 316"/>
                <a:gd name="T34" fmla="*/ 169 w 395"/>
                <a:gd name="T35" fmla="*/ 178 h 316"/>
                <a:gd name="T36" fmla="*/ 193 w 395"/>
                <a:gd name="T37" fmla="*/ 152 h 316"/>
                <a:gd name="T38" fmla="*/ 209 w 395"/>
                <a:gd name="T39" fmla="*/ 161 h 316"/>
                <a:gd name="T40" fmla="*/ 231 w 395"/>
                <a:gd name="T41" fmla="*/ 168 h 316"/>
                <a:gd name="T42" fmla="*/ 261 w 395"/>
                <a:gd name="T43" fmla="*/ 165 h 316"/>
                <a:gd name="T44" fmla="*/ 300 w 395"/>
                <a:gd name="T45" fmla="*/ 163 h 316"/>
                <a:gd name="T46" fmla="*/ 330 w 395"/>
                <a:gd name="T47" fmla="*/ 152 h 316"/>
                <a:gd name="T48" fmla="*/ 365 w 395"/>
                <a:gd name="T49" fmla="*/ 152 h 316"/>
                <a:gd name="T50" fmla="*/ 384 w 395"/>
                <a:gd name="T51" fmla="*/ 118 h 316"/>
                <a:gd name="T52" fmla="*/ 395 w 395"/>
                <a:gd name="T53" fmla="*/ 92 h 316"/>
                <a:gd name="T54" fmla="*/ 376 w 395"/>
                <a:gd name="T55" fmla="*/ 66 h 316"/>
                <a:gd name="T56" fmla="*/ 350 w 395"/>
                <a:gd name="T57" fmla="*/ 38 h 316"/>
                <a:gd name="T58" fmla="*/ 326 w 395"/>
                <a:gd name="T59" fmla="*/ 22 h 316"/>
                <a:gd name="T60" fmla="*/ 311 w 395"/>
                <a:gd name="T61" fmla="*/ 23 h 316"/>
                <a:gd name="T62" fmla="*/ 265 w 395"/>
                <a:gd name="T63" fmla="*/ 18 h 316"/>
                <a:gd name="T64" fmla="*/ 230 w 395"/>
                <a:gd name="T65" fmla="*/ 27 h 316"/>
                <a:gd name="T66" fmla="*/ 205 w 395"/>
                <a:gd name="T67" fmla="*/ 16 h 316"/>
                <a:gd name="T68" fmla="*/ 167 w 395"/>
                <a:gd name="T69" fmla="*/ 24 h 316"/>
                <a:gd name="T70" fmla="*/ 127 w 395"/>
                <a:gd name="T71" fmla="*/ 29 h 316"/>
                <a:gd name="T72" fmla="*/ 103 w 395"/>
                <a:gd name="T73" fmla="*/ 52 h 316"/>
                <a:gd name="T74" fmla="*/ 92 w 395"/>
                <a:gd name="T75" fmla="*/ 55 h 316"/>
                <a:gd name="T76" fmla="*/ 64 w 395"/>
                <a:gd name="T77" fmla="*/ 87 h 316"/>
                <a:gd name="T78" fmla="*/ 28 w 395"/>
                <a:gd name="T79" fmla="*/ 112 h 316"/>
                <a:gd name="T80" fmla="*/ 36 w 395"/>
                <a:gd name="T81" fmla="*/ 141 h 316"/>
                <a:gd name="T82" fmla="*/ 34 w 395"/>
                <a:gd name="T83" fmla="*/ 149 h 316"/>
                <a:gd name="T84" fmla="*/ 17 w 395"/>
                <a:gd name="T85" fmla="*/ 179 h 316"/>
                <a:gd name="T86" fmla="*/ 14 w 395"/>
                <a:gd name="T87" fmla="*/ 197 h 316"/>
                <a:gd name="T88" fmla="*/ 15 w 395"/>
                <a:gd name="T89" fmla="*/ 241 h 316"/>
                <a:gd name="T90" fmla="*/ 37 w 395"/>
                <a:gd name="T91" fmla="*/ 272 h 316"/>
                <a:gd name="T92" fmla="*/ 76 w 395"/>
                <a:gd name="T93" fmla="*/ 237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95" h="316">
                  <a:moveTo>
                    <a:pt x="76" y="237"/>
                  </a:moveTo>
                  <a:cubicBezTo>
                    <a:pt x="78" y="238"/>
                    <a:pt x="81" y="242"/>
                    <a:pt x="88" y="242"/>
                  </a:cubicBezTo>
                  <a:cubicBezTo>
                    <a:pt x="87" y="243"/>
                    <a:pt x="87" y="245"/>
                    <a:pt x="87" y="246"/>
                  </a:cubicBezTo>
                  <a:cubicBezTo>
                    <a:pt x="87" y="252"/>
                    <a:pt x="93" y="257"/>
                    <a:pt x="101" y="257"/>
                  </a:cubicBezTo>
                  <a:cubicBezTo>
                    <a:pt x="102" y="257"/>
                    <a:pt x="103" y="257"/>
                    <a:pt x="103" y="257"/>
                  </a:cubicBezTo>
                  <a:cubicBezTo>
                    <a:pt x="105" y="259"/>
                    <a:pt x="104" y="264"/>
                    <a:pt x="104" y="268"/>
                  </a:cubicBezTo>
                  <a:cubicBezTo>
                    <a:pt x="104" y="271"/>
                    <a:pt x="105" y="273"/>
                    <a:pt x="107" y="274"/>
                  </a:cubicBezTo>
                  <a:cubicBezTo>
                    <a:pt x="106" y="276"/>
                    <a:pt x="105" y="278"/>
                    <a:pt x="105" y="279"/>
                  </a:cubicBezTo>
                  <a:cubicBezTo>
                    <a:pt x="105" y="283"/>
                    <a:pt x="107" y="286"/>
                    <a:pt x="111" y="288"/>
                  </a:cubicBezTo>
                  <a:cubicBezTo>
                    <a:pt x="109" y="289"/>
                    <a:pt x="108" y="291"/>
                    <a:pt x="108" y="294"/>
                  </a:cubicBezTo>
                  <a:cubicBezTo>
                    <a:pt x="108" y="296"/>
                    <a:pt x="109" y="298"/>
                    <a:pt x="110" y="299"/>
                  </a:cubicBezTo>
                  <a:cubicBezTo>
                    <a:pt x="109" y="301"/>
                    <a:pt x="109" y="303"/>
                    <a:pt x="109" y="305"/>
                  </a:cubicBezTo>
                  <a:cubicBezTo>
                    <a:pt x="109" y="310"/>
                    <a:pt x="113" y="315"/>
                    <a:pt x="118" y="315"/>
                  </a:cubicBezTo>
                  <a:cubicBezTo>
                    <a:pt x="120" y="315"/>
                    <a:pt x="121" y="314"/>
                    <a:pt x="122" y="314"/>
                  </a:cubicBezTo>
                  <a:cubicBezTo>
                    <a:pt x="123" y="315"/>
                    <a:pt x="125" y="316"/>
                    <a:pt x="128" y="316"/>
                  </a:cubicBezTo>
                  <a:cubicBezTo>
                    <a:pt x="131" y="316"/>
                    <a:pt x="134" y="314"/>
                    <a:pt x="134" y="312"/>
                  </a:cubicBezTo>
                  <a:cubicBezTo>
                    <a:pt x="134" y="311"/>
                    <a:pt x="133" y="310"/>
                    <a:pt x="133" y="309"/>
                  </a:cubicBezTo>
                  <a:cubicBezTo>
                    <a:pt x="137" y="308"/>
                    <a:pt x="140" y="305"/>
                    <a:pt x="140" y="301"/>
                  </a:cubicBezTo>
                  <a:cubicBezTo>
                    <a:pt x="140" y="299"/>
                    <a:pt x="139" y="297"/>
                    <a:pt x="137" y="296"/>
                  </a:cubicBezTo>
                  <a:cubicBezTo>
                    <a:pt x="138" y="296"/>
                    <a:pt x="138" y="295"/>
                    <a:pt x="138" y="294"/>
                  </a:cubicBezTo>
                  <a:cubicBezTo>
                    <a:pt x="138" y="292"/>
                    <a:pt x="137" y="290"/>
                    <a:pt x="135" y="288"/>
                  </a:cubicBezTo>
                  <a:cubicBezTo>
                    <a:pt x="136" y="287"/>
                    <a:pt x="137" y="285"/>
                    <a:pt x="137" y="283"/>
                  </a:cubicBezTo>
                  <a:cubicBezTo>
                    <a:pt x="137" y="279"/>
                    <a:pt x="133" y="276"/>
                    <a:pt x="128" y="276"/>
                  </a:cubicBezTo>
                  <a:cubicBezTo>
                    <a:pt x="129" y="274"/>
                    <a:pt x="130" y="272"/>
                    <a:pt x="130" y="270"/>
                  </a:cubicBezTo>
                  <a:cubicBezTo>
                    <a:pt x="130" y="267"/>
                    <a:pt x="129" y="264"/>
                    <a:pt x="127" y="262"/>
                  </a:cubicBezTo>
                  <a:cubicBezTo>
                    <a:pt x="128" y="261"/>
                    <a:pt x="129" y="259"/>
                    <a:pt x="129" y="258"/>
                  </a:cubicBezTo>
                  <a:cubicBezTo>
                    <a:pt x="129" y="256"/>
                    <a:pt x="128" y="254"/>
                    <a:pt x="127" y="253"/>
                  </a:cubicBezTo>
                  <a:cubicBezTo>
                    <a:pt x="128" y="251"/>
                    <a:pt x="129" y="249"/>
                    <a:pt x="129" y="246"/>
                  </a:cubicBezTo>
                  <a:cubicBezTo>
                    <a:pt x="129" y="245"/>
                    <a:pt x="129" y="245"/>
                    <a:pt x="129" y="244"/>
                  </a:cubicBezTo>
                  <a:cubicBezTo>
                    <a:pt x="129" y="244"/>
                    <a:pt x="130" y="243"/>
                    <a:pt x="130" y="243"/>
                  </a:cubicBezTo>
                  <a:cubicBezTo>
                    <a:pt x="136" y="242"/>
                    <a:pt x="141" y="237"/>
                    <a:pt x="141" y="230"/>
                  </a:cubicBezTo>
                  <a:cubicBezTo>
                    <a:pt x="141" y="226"/>
                    <a:pt x="139" y="223"/>
                    <a:pt x="137" y="220"/>
                  </a:cubicBezTo>
                  <a:cubicBezTo>
                    <a:pt x="141" y="217"/>
                    <a:pt x="144" y="211"/>
                    <a:pt x="145" y="206"/>
                  </a:cubicBezTo>
                  <a:cubicBezTo>
                    <a:pt x="145" y="206"/>
                    <a:pt x="145" y="206"/>
                    <a:pt x="145" y="206"/>
                  </a:cubicBezTo>
                  <a:cubicBezTo>
                    <a:pt x="158" y="206"/>
                    <a:pt x="170" y="194"/>
                    <a:pt x="170" y="181"/>
                  </a:cubicBezTo>
                  <a:cubicBezTo>
                    <a:pt x="170" y="180"/>
                    <a:pt x="170" y="179"/>
                    <a:pt x="169" y="178"/>
                  </a:cubicBezTo>
                  <a:cubicBezTo>
                    <a:pt x="182" y="177"/>
                    <a:pt x="193" y="166"/>
                    <a:pt x="193" y="152"/>
                  </a:cubicBezTo>
                  <a:cubicBezTo>
                    <a:pt x="193" y="152"/>
                    <a:pt x="193" y="152"/>
                    <a:pt x="193" y="152"/>
                  </a:cubicBezTo>
                  <a:cubicBezTo>
                    <a:pt x="193" y="152"/>
                    <a:pt x="193" y="152"/>
                    <a:pt x="193" y="152"/>
                  </a:cubicBezTo>
                  <a:cubicBezTo>
                    <a:pt x="196" y="158"/>
                    <a:pt x="202" y="161"/>
                    <a:pt x="209" y="161"/>
                  </a:cubicBezTo>
                  <a:cubicBezTo>
                    <a:pt x="211" y="161"/>
                    <a:pt x="213" y="161"/>
                    <a:pt x="216" y="160"/>
                  </a:cubicBezTo>
                  <a:cubicBezTo>
                    <a:pt x="219" y="165"/>
                    <a:pt x="225" y="168"/>
                    <a:pt x="231" y="168"/>
                  </a:cubicBezTo>
                  <a:cubicBezTo>
                    <a:pt x="238" y="168"/>
                    <a:pt x="244" y="165"/>
                    <a:pt x="247" y="160"/>
                  </a:cubicBezTo>
                  <a:cubicBezTo>
                    <a:pt x="251" y="163"/>
                    <a:pt x="256" y="165"/>
                    <a:pt x="261" y="165"/>
                  </a:cubicBezTo>
                  <a:cubicBezTo>
                    <a:pt x="269" y="165"/>
                    <a:pt x="277" y="160"/>
                    <a:pt x="280" y="152"/>
                  </a:cubicBezTo>
                  <a:cubicBezTo>
                    <a:pt x="284" y="159"/>
                    <a:pt x="292" y="163"/>
                    <a:pt x="300" y="163"/>
                  </a:cubicBezTo>
                  <a:cubicBezTo>
                    <a:pt x="309" y="163"/>
                    <a:pt x="316" y="158"/>
                    <a:pt x="320" y="151"/>
                  </a:cubicBezTo>
                  <a:cubicBezTo>
                    <a:pt x="324" y="152"/>
                    <a:pt x="327" y="152"/>
                    <a:pt x="330" y="152"/>
                  </a:cubicBezTo>
                  <a:cubicBezTo>
                    <a:pt x="338" y="152"/>
                    <a:pt x="344" y="150"/>
                    <a:pt x="350" y="145"/>
                  </a:cubicBezTo>
                  <a:cubicBezTo>
                    <a:pt x="354" y="149"/>
                    <a:pt x="359" y="152"/>
                    <a:pt x="365" y="152"/>
                  </a:cubicBezTo>
                  <a:cubicBezTo>
                    <a:pt x="378" y="152"/>
                    <a:pt x="388" y="142"/>
                    <a:pt x="388" y="130"/>
                  </a:cubicBezTo>
                  <a:cubicBezTo>
                    <a:pt x="388" y="125"/>
                    <a:pt x="386" y="121"/>
                    <a:pt x="384" y="118"/>
                  </a:cubicBezTo>
                  <a:cubicBezTo>
                    <a:pt x="385" y="116"/>
                    <a:pt x="385" y="113"/>
                    <a:pt x="385" y="111"/>
                  </a:cubicBezTo>
                  <a:cubicBezTo>
                    <a:pt x="391" y="107"/>
                    <a:pt x="395" y="100"/>
                    <a:pt x="395" y="92"/>
                  </a:cubicBezTo>
                  <a:cubicBezTo>
                    <a:pt x="395" y="81"/>
                    <a:pt x="386" y="72"/>
                    <a:pt x="375" y="70"/>
                  </a:cubicBezTo>
                  <a:cubicBezTo>
                    <a:pt x="375" y="69"/>
                    <a:pt x="376" y="67"/>
                    <a:pt x="376" y="66"/>
                  </a:cubicBezTo>
                  <a:cubicBezTo>
                    <a:pt x="376" y="61"/>
                    <a:pt x="374" y="57"/>
                    <a:pt x="371" y="53"/>
                  </a:cubicBezTo>
                  <a:cubicBezTo>
                    <a:pt x="368" y="45"/>
                    <a:pt x="360" y="38"/>
                    <a:pt x="350" y="38"/>
                  </a:cubicBezTo>
                  <a:cubicBezTo>
                    <a:pt x="349" y="38"/>
                    <a:pt x="348" y="38"/>
                    <a:pt x="347" y="38"/>
                  </a:cubicBezTo>
                  <a:cubicBezTo>
                    <a:pt x="344" y="29"/>
                    <a:pt x="336" y="22"/>
                    <a:pt x="326" y="22"/>
                  </a:cubicBezTo>
                  <a:cubicBezTo>
                    <a:pt x="320" y="22"/>
                    <a:pt x="315" y="24"/>
                    <a:pt x="311" y="28"/>
                  </a:cubicBezTo>
                  <a:cubicBezTo>
                    <a:pt x="311" y="26"/>
                    <a:pt x="311" y="25"/>
                    <a:pt x="311" y="23"/>
                  </a:cubicBezTo>
                  <a:cubicBezTo>
                    <a:pt x="311" y="11"/>
                    <a:pt x="301" y="0"/>
                    <a:pt x="288" y="0"/>
                  </a:cubicBezTo>
                  <a:cubicBezTo>
                    <a:pt x="277" y="0"/>
                    <a:pt x="268" y="8"/>
                    <a:pt x="265" y="18"/>
                  </a:cubicBezTo>
                  <a:cubicBezTo>
                    <a:pt x="261" y="14"/>
                    <a:pt x="256" y="12"/>
                    <a:pt x="250" y="12"/>
                  </a:cubicBezTo>
                  <a:cubicBezTo>
                    <a:pt x="241" y="12"/>
                    <a:pt x="233" y="18"/>
                    <a:pt x="230" y="27"/>
                  </a:cubicBezTo>
                  <a:cubicBezTo>
                    <a:pt x="229" y="26"/>
                    <a:pt x="227" y="26"/>
                    <a:pt x="226" y="26"/>
                  </a:cubicBezTo>
                  <a:cubicBezTo>
                    <a:pt x="221" y="20"/>
                    <a:pt x="214" y="16"/>
                    <a:pt x="205" y="16"/>
                  </a:cubicBezTo>
                  <a:cubicBezTo>
                    <a:pt x="195" y="16"/>
                    <a:pt x="187" y="21"/>
                    <a:pt x="182" y="29"/>
                  </a:cubicBezTo>
                  <a:cubicBezTo>
                    <a:pt x="178" y="26"/>
                    <a:pt x="172" y="24"/>
                    <a:pt x="167" y="24"/>
                  </a:cubicBezTo>
                  <a:cubicBezTo>
                    <a:pt x="157" y="24"/>
                    <a:pt x="149" y="29"/>
                    <a:pt x="144" y="36"/>
                  </a:cubicBezTo>
                  <a:cubicBezTo>
                    <a:pt x="140" y="31"/>
                    <a:pt x="134" y="29"/>
                    <a:pt x="127" y="29"/>
                  </a:cubicBezTo>
                  <a:cubicBezTo>
                    <a:pt x="114" y="29"/>
                    <a:pt x="103" y="39"/>
                    <a:pt x="103" y="52"/>
                  </a:cubicBezTo>
                  <a:cubicBezTo>
                    <a:pt x="103" y="52"/>
                    <a:pt x="103" y="52"/>
                    <a:pt x="103" y="52"/>
                  </a:cubicBezTo>
                  <a:cubicBezTo>
                    <a:pt x="102" y="53"/>
                    <a:pt x="100" y="53"/>
                    <a:pt x="98" y="53"/>
                  </a:cubicBezTo>
                  <a:cubicBezTo>
                    <a:pt x="96" y="53"/>
                    <a:pt x="94" y="53"/>
                    <a:pt x="92" y="55"/>
                  </a:cubicBezTo>
                  <a:cubicBezTo>
                    <a:pt x="76" y="55"/>
                    <a:pt x="64" y="67"/>
                    <a:pt x="64" y="83"/>
                  </a:cubicBezTo>
                  <a:cubicBezTo>
                    <a:pt x="64" y="84"/>
                    <a:pt x="64" y="86"/>
                    <a:pt x="64" y="87"/>
                  </a:cubicBezTo>
                  <a:cubicBezTo>
                    <a:pt x="61" y="86"/>
                    <a:pt x="58" y="86"/>
                    <a:pt x="55" y="86"/>
                  </a:cubicBezTo>
                  <a:cubicBezTo>
                    <a:pt x="40" y="86"/>
                    <a:pt x="28" y="98"/>
                    <a:pt x="28" y="112"/>
                  </a:cubicBezTo>
                  <a:cubicBezTo>
                    <a:pt x="28" y="119"/>
                    <a:pt x="31" y="125"/>
                    <a:pt x="34" y="129"/>
                  </a:cubicBezTo>
                  <a:cubicBezTo>
                    <a:pt x="33" y="134"/>
                    <a:pt x="34" y="139"/>
                    <a:pt x="36" y="141"/>
                  </a:cubicBezTo>
                  <a:cubicBezTo>
                    <a:pt x="38" y="144"/>
                    <a:pt x="40" y="147"/>
                    <a:pt x="42" y="150"/>
                  </a:cubicBezTo>
                  <a:cubicBezTo>
                    <a:pt x="39" y="149"/>
                    <a:pt x="37" y="149"/>
                    <a:pt x="34" y="149"/>
                  </a:cubicBezTo>
                  <a:cubicBezTo>
                    <a:pt x="23" y="149"/>
                    <a:pt x="14" y="157"/>
                    <a:pt x="14" y="168"/>
                  </a:cubicBezTo>
                  <a:cubicBezTo>
                    <a:pt x="14" y="172"/>
                    <a:pt x="15" y="176"/>
                    <a:pt x="17" y="179"/>
                  </a:cubicBezTo>
                  <a:cubicBezTo>
                    <a:pt x="12" y="185"/>
                    <a:pt x="10" y="193"/>
                    <a:pt x="13" y="196"/>
                  </a:cubicBezTo>
                  <a:cubicBezTo>
                    <a:pt x="14" y="197"/>
                    <a:pt x="14" y="197"/>
                    <a:pt x="14" y="197"/>
                  </a:cubicBezTo>
                  <a:cubicBezTo>
                    <a:pt x="6" y="201"/>
                    <a:pt x="0" y="209"/>
                    <a:pt x="0" y="219"/>
                  </a:cubicBezTo>
                  <a:cubicBezTo>
                    <a:pt x="0" y="229"/>
                    <a:pt x="6" y="237"/>
                    <a:pt x="15" y="241"/>
                  </a:cubicBezTo>
                  <a:cubicBezTo>
                    <a:pt x="14" y="243"/>
                    <a:pt x="14" y="246"/>
                    <a:pt x="14" y="249"/>
                  </a:cubicBezTo>
                  <a:cubicBezTo>
                    <a:pt x="14" y="262"/>
                    <a:pt x="24" y="272"/>
                    <a:pt x="37" y="272"/>
                  </a:cubicBezTo>
                  <a:cubicBezTo>
                    <a:pt x="47" y="272"/>
                    <a:pt x="55" y="266"/>
                    <a:pt x="59" y="258"/>
                  </a:cubicBezTo>
                  <a:cubicBezTo>
                    <a:pt x="72" y="253"/>
                    <a:pt x="76" y="237"/>
                    <a:pt x="76" y="237"/>
                  </a:cubicBezTo>
                  <a:close/>
                </a:path>
              </a:pathLst>
            </a:custGeom>
            <a:solidFill>
              <a:srgbClr val="3F434D">
                <a:lumMod val="75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0" name="ïṧļîḓé"/>
            <p:cNvSpPr/>
            <p:nvPr/>
          </p:nvSpPr>
          <p:spPr bwMode="auto">
            <a:xfrm>
              <a:off x="2837111" y="4684568"/>
              <a:ext cx="268848" cy="115221"/>
            </a:xfrm>
            <a:custGeom>
              <a:avLst/>
              <a:gdLst>
                <a:gd name="T0" fmla="*/ 82 w 82"/>
                <a:gd name="T1" fmla="*/ 0 h 35"/>
                <a:gd name="T2" fmla="*/ 74 w 82"/>
                <a:gd name="T3" fmla="*/ 17 h 35"/>
                <a:gd name="T4" fmla="*/ 19 w 82"/>
                <a:gd name="T5" fmla="*/ 29 h 35"/>
                <a:gd name="T6" fmla="*/ 3 w 82"/>
                <a:gd name="T7" fmla="*/ 3 h 35"/>
                <a:gd name="T8" fmla="*/ 5 w 82"/>
                <a:gd name="T9" fmla="*/ 3 h 35"/>
                <a:gd name="T10" fmla="*/ 82 w 82"/>
                <a:gd name="T11" fmla="*/ 0 h 35"/>
              </a:gdLst>
              <a:ahLst/>
              <a:cxnLst>
                <a:cxn ang="0">
                  <a:pos x="T0" y="T1"/>
                </a:cxn>
                <a:cxn ang="0">
                  <a:pos x="T2" y="T3"/>
                </a:cxn>
                <a:cxn ang="0">
                  <a:pos x="T4" y="T5"/>
                </a:cxn>
                <a:cxn ang="0">
                  <a:pos x="T6" y="T7"/>
                </a:cxn>
                <a:cxn ang="0">
                  <a:pos x="T8" y="T9"/>
                </a:cxn>
                <a:cxn ang="0">
                  <a:pos x="T10" y="T11"/>
                </a:cxn>
              </a:cxnLst>
              <a:rect l="0" t="0" r="r" b="b"/>
              <a:pathLst>
                <a:path w="82" h="35">
                  <a:moveTo>
                    <a:pt x="82" y="0"/>
                  </a:moveTo>
                  <a:cubicBezTo>
                    <a:pt x="82" y="6"/>
                    <a:pt x="79" y="12"/>
                    <a:pt x="74" y="17"/>
                  </a:cubicBezTo>
                  <a:cubicBezTo>
                    <a:pt x="61" y="30"/>
                    <a:pt x="37" y="35"/>
                    <a:pt x="19" y="29"/>
                  </a:cubicBezTo>
                  <a:cubicBezTo>
                    <a:pt x="6" y="23"/>
                    <a:pt x="0" y="13"/>
                    <a:pt x="3" y="3"/>
                  </a:cubicBezTo>
                  <a:cubicBezTo>
                    <a:pt x="5" y="3"/>
                    <a:pt x="5" y="3"/>
                    <a:pt x="5" y="3"/>
                  </a:cubicBezTo>
                  <a:cubicBezTo>
                    <a:pt x="28" y="7"/>
                    <a:pt x="57" y="6"/>
                    <a:pt x="82" y="0"/>
                  </a:cubicBezTo>
                  <a:close/>
                </a:path>
              </a:pathLst>
            </a:custGeom>
            <a:solidFill>
              <a:srgbClr val="65072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1" name="íṥlîḋê"/>
            <p:cNvSpPr/>
            <p:nvPr/>
          </p:nvSpPr>
          <p:spPr bwMode="auto">
            <a:xfrm>
              <a:off x="2837111" y="5463177"/>
              <a:ext cx="1222032" cy="176321"/>
            </a:xfrm>
            <a:custGeom>
              <a:avLst/>
              <a:gdLst>
                <a:gd name="T0" fmla="*/ 693 w 700"/>
                <a:gd name="T1" fmla="*/ 54 h 101"/>
                <a:gd name="T2" fmla="*/ 700 w 700"/>
                <a:gd name="T3" fmla="*/ 26 h 101"/>
                <a:gd name="T4" fmla="*/ 424 w 700"/>
                <a:gd name="T5" fmla="*/ 0 h 101"/>
                <a:gd name="T6" fmla="*/ 0 w 700"/>
                <a:gd name="T7" fmla="*/ 60 h 101"/>
                <a:gd name="T8" fmla="*/ 188 w 700"/>
                <a:gd name="T9" fmla="*/ 94 h 101"/>
                <a:gd name="T10" fmla="*/ 331 w 700"/>
                <a:gd name="T11" fmla="*/ 101 h 101"/>
                <a:gd name="T12" fmla="*/ 693 w 700"/>
                <a:gd name="T13" fmla="*/ 54 h 101"/>
              </a:gdLst>
              <a:ahLst/>
              <a:cxnLst>
                <a:cxn ang="0">
                  <a:pos x="T0" y="T1"/>
                </a:cxn>
                <a:cxn ang="0">
                  <a:pos x="T2" y="T3"/>
                </a:cxn>
                <a:cxn ang="0">
                  <a:pos x="T4" y="T5"/>
                </a:cxn>
                <a:cxn ang="0">
                  <a:pos x="T6" y="T7"/>
                </a:cxn>
                <a:cxn ang="0">
                  <a:pos x="T8" y="T9"/>
                </a:cxn>
                <a:cxn ang="0">
                  <a:pos x="T10" y="T11"/>
                </a:cxn>
                <a:cxn ang="0">
                  <a:pos x="T12" y="T13"/>
                </a:cxn>
              </a:cxnLst>
              <a:rect l="0" t="0" r="r" b="b"/>
              <a:pathLst>
                <a:path w="700" h="101">
                  <a:moveTo>
                    <a:pt x="693" y="54"/>
                  </a:moveTo>
                  <a:lnTo>
                    <a:pt x="700" y="26"/>
                  </a:lnTo>
                  <a:lnTo>
                    <a:pt x="424" y="0"/>
                  </a:lnTo>
                  <a:lnTo>
                    <a:pt x="0" y="60"/>
                  </a:lnTo>
                  <a:lnTo>
                    <a:pt x="188" y="94"/>
                  </a:lnTo>
                  <a:lnTo>
                    <a:pt x="331" y="101"/>
                  </a:lnTo>
                  <a:lnTo>
                    <a:pt x="693" y="54"/>
                  </a:lnTo>
                  <a:close/>
                </a:path>
              </a:pathLst>
            </a:custGeom>
            <a:solidFill>
              <a:srgbClr val="B6B8B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2" name="íṩlîďe"/>
            <p:cNvSpPr/>
            <p:nvPr/>
          </p:nvSpPr>
          <p:spPr bwMode="auto">
            <a:xfrm>
              <a:off x="3149599" y="5473651"/>
              <a:ext cx="565625" cy="104747"/>
            </a:xfrm>
            <a:custGeom>
              <a:avLst/>
              <a:gdLst>
                <a:gd name="T0" fmla="*/ 324 w 324"/>
                <a:gd name="T1" fmla="*/ 15 h 60"/>
                <a:gd name="T2" fmla="*/ 313 w 324"/>
                <a:gd name="T3" fmla="*/ 0 h 60"/>
                <a:gd name="T4" fmla="*/ 0 w 324"/>
                <a:gd name="T5" fmla="*/ 43 h 60"/>
                <a:gd name="T6" fmla="*/ 197 w 324"/>
                <a:gd name="T7" fmla="*/ 60 h 60"/>
                <a:gd name="T8" fmla="*/ 324 w 324"/>
                <a:gd name="T9" fmla="*/ 15 h 60"/>
              </a:gdLst>
              <a:ahLst/>
              <a:cxnLst>
                <a:cxn ang="0">
                  <a:pos x="T0" y="T1"/>
                </a:cxn>
                <a:cxn ang="0">
                  <a:pos x="T2" y="T3"/>
                </a:cxn>
                <a:cxn ang="0">
                  <a:pos x="T4" y="T5"/>
                </a:cxn>
                <a:cxn ang="0">
                  <a:pos x="T6" y="T7"/>
                </a:cxn>
                <a:cxn ang="0">
                  <a:pos x="T8" y="T9"/>
                </a:cxn>
              </a:cxnLst>
              <a:rect l="0" t="0" r="r" b="b"/>
              <a:pathLst>
                <a:path w="324" h="60">
                  <a:moveTo>
                    <a:pt x="324" y="15"/>
                  </a:moveTo>
                  <a:lnTo>
                    <a:pt x="313" y="0"/>
                  </a:lnTo>
                  <a:lnTo>
                    <a:pt x="0" y="43"/>
                  </a:lnTo>
                  <a:lnTo>
                    <a:pt x="197" y="60"/>
                  </a:lnTo>
                  <a:lnTo>
                    <a:pt x="324" y="15"/>
                  </a:lnTo>
                  <a:close/>
                </a:path>
              </a:pathLst>
            </a:cu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3" name="iṣ1iḍè"/>
            <p:cNvSpPr/>
            <p:nvPr/>
          </p:nvSpPr>
          <p:spPr bwMode="auto">
            <a:xfrm>
              <a:off x="3411466" y="5508566"/>
              <a:ext cx="647677" cy="157120"/>
            </a:xfrm>
            <a:custGeom>
              <a:avLst/>
              <a:gdLst>
                <a:gd name="T0" fmla="*/ 364 w 371"/>
                <a:gd name="T1" fmla="*/ 30 h 90"/>
                <a:gd name="T2" fmla="*/ 0 w 371"/>
                <a:gd name="T3" fmla="*/ 90 h 90"/>
                <a:gd name="T4" fmla="*/ 5 w 371"/>
                <a:gd name="T5" fmla="*/ 60 h 90"/>
                <a:gd name="T6" fmla="*/ 371 w 371"/>
                <a:gd name="T7" fmla="*/ 0 h 90"/>
                <a:gd name="T8" fmla="*/ 364 w 371"/>
                <a:gd name="T9" fmla="*/ 30 h 90"/>
              </a:gdLst>
              <a:ahLst/>
              <a:cxnLst>
                <a:cxn ang="0">
                  <a:pos x="T0" y="T1"/>
                </a:cxn>
                <a:cxn ang="0">
                  <a:pos x="T2" y="T3"/>
                </a:cxn>
                <a:cxn ang="0">
                  <a:pos x="T4" y="T5"/>
                </a:cxn>
                <a:cxn ang="0">
                  <a:pos x="T6" y="T7"/>
                </a:cxn>
                <a:cxn ang="0">
                  <a:pos x="T8" y="T9"/>
                </a:cxn>
              </a:cxnLst>
              <a:rect l="0" t="0" r="r" b="b"/>
              <a:pathLst>
                <a:path w="371" h="90">
                  <a:moveTo>
                    <a:pt x="364" y="30"/>
                  </a:moveTo>
                  <a:lnTo>
                    <a:pt x="0" y="90"/>
                  </a:lnTo>
                  <a:lnTo>
                    <a:pt x="5" y="60"/>
                  </a:lnTo>
                  <a:lnTo>
                    <a:pt x="371" y="0"/>
                  </a:lnTo>
                  <a:lnTo>
                    <a:pt x="364" y="30"/>
                  </a:lnTo>
                  <a:close/>
                </a:path>
              </a:pathLst>
            </a:custGeom>
            <a:solidFill>
              <a:srgbClr val="75767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4" name="iSľïḍê"/>
            <p:cNvSpPr/>
            <p:nvPr/>
          </p:nvSpPr>
          <p:spPr bwMode="auto">
            <a:xfrm>
              <a:off x="3469072" y="5503327"/>
              <a:ext cx="560390" cy="130932"/>
            </a:xfrm>
            <a:custGeom>
              <a:avLst/>
              <a:gdLst>
                <a:gd name="T0" fmla="*/ 0 w 171"/>
                <a:gd name="T1" fmla="*/ 40 h 40"/>
                <a:gd name="T2" fmla="*/ 2 w 171"/>
                <a:gd name="T3" fmla="*/ 24 h 40"/>
                <a:gd name="T4" fmla="*/ 166 w 171"/>
                <a:gd name="T5" fmla="*/ 0 h 40"/>
                <a:gd name="T6" fmla="*/ 165 w 171"/>
                <a:gd name="T7" fmla="*/ 13 h 40"/>
                <a:gd name="T8" fmla="*/ 0 w 171"/>
                <a:gd name="T9" fmla="*/ 40 h 40"/>
              </a:gdLst>
              <a:ahLst/>
              <a:cxnLst>
                <a:cxn ang="0">
                  <a:pos x="T0" y="T1"/>
                </a:cxn>
                <a:cxn ang="0">
                  <a:pos x="T2" y="T3"/>
                </a:cxn>
                <a:cxn ang="0">
                  <a:pos x="T4" y="T5"/>
                </a:cxn>
                <a:cxn ang="0">
                  <a:pos x="T6" y="T7"/>
                </a:cxn>
                <a:cxn ang="0">
                  <a:pos x="T8" y="T9"/>
                </a:cxn>
              </a:cxnLst>
              <a:rect l="0" t="0" r="r" b="b"/>
              <a:pathLst>
                <a:path w="171" h="40">
                  <a:moveTo>
                    <a:pt x="0" y="40"/>
                  </a:moveTo>
                  <a:cubicBezTo>
                    <a:pt x="2" y="24"/>
                    <a:pt x="2" y="24"/>
                    <a:pt x="2" y="24"/>
                  </a:cubicBezTo>
                  <a:cubicBezTo>
                    <a:pt x="166" y="0"/>
                    <a:pt x="166" y="0"/>
                    <a:pt x="166" y="0"/>
                  </a:cubicBezTo>
                  <a:cubicBezTo>
                    <a:pt x="171" y="0"/>
                    <a:pt x="170" y="12"/>
                    <a:pt x="165" y="13"/>
                  </a:cubicBezTo>
                  <a:lnTo>
                    <a:pt x="0" y="40"/>
                  </a:lnTo>
                  <a:close/>
                </a:path>
              </a:pathLst>
            </a:cu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5" name="ïŝḷidè"/>
            <p:cNvSpPr/>
            <p:nvPr/>
          </p:nvSpPr>
          <p:spPr bwMode="auto">
            <a:xfrm>
              <a:off x="3469072" y="5581888"/>
              <a:ext cx="20949" cy="52373"/>
            </a:xfrm>
            <a:custGeom>
              <a:avLst/>
              <a:gdLst>
                <a:gd name="T0" fmla="*/ 2 w 6"/>
                <a:gd name="T1" fmla="*/ 0 h 16"/>
                <a:gd name="T2" fmla="*/ 5 w 6"/>
                <a:gd name="T3" fmla="*/ 9 h 16"/>
                <a:gd name="T4" fmla="*/ 0 w 6"/>
                <a:gd name="T5" fmla="*/ 16 h 16"/>
                <a:gd name="T6" fmla="*/ 2 w 6"/>
                <a:gd name="T7" fmla="*/ 0 h 16"/>
              </a:gdLst>
              <a:ahLst/>
              <a:cxnLst>
                <a:cxn ang="0">
                  <a:pos x="T0" y="T1"/>
                </a:cxn>
                <a:cxn ang="0">
                  <a:pos x="T2" y="T3"/>
                </a:cxn>
                <a:cxn ang="0">
                  <a:pos x="T4" y="T5"/>
                </a:cxn>
                <a:cxn ang="0">
                  <a:pos x="T6" y="T7"/>
                </a:cxn>
              </a:cxnLst>
              <a:rect l="0" t="0" r="r" b="b"/>
              <a:pathLst>
                <a:path w="6" h="16">
                  <a:moveTo>
                    <a:pt x="2" y="0"/>
                  </a:moveTo>
                  <a:cubicBezTo>
                    <a:pt x="2" y="0"/>
                    <a:pt x="6" y="2"/>
                    <a:pt x="5" y="9"/>
                  </a:cubicBezTo>
                  <a:cubicBezTo>
                    <a:pt x="5" y="16"/>
                    <a:pt x="1" y="16"/>
                    <a:pt x="0" y="16"/>
                  </a:cubicBezTo>
                  <a:lnTo>
                    <a:pt x="2" y="0"/>
                  </a:lnTo>
                  <a:close/>
                </a:path>
              </a:pathLst>
            </a:cu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6" name="îSļíḋé"/>
            <p:cNvSpPr/>
            <p:nvPr/>
          </p:nvSpPr>
          <p:spPr bwMode="auto">
            <a:xfrm>
              <a:off x="3388768" y="4874854"/>
              <a:ext cx="913034" cy="734965"/>
            </a:xfrm>
            <a:custGeom>
              <a:avLst/>
              <a:gdLst>
                <a:gd name="T0" fmla="*/ 0 w 523"/>
                <a:gd name="T1" fmla="*/ 406 h 421"/>
                <a:gd name="T2" fmla="*/ 125 w 523"/>
                <a:gd name="T3" fmla="*/ 62 h 421"/>
                <a:gd name="T4" fmla="*/ 506 w 523"/>
                <a:gd name="T5" fmla="*/ 0 h 421"/>
                <a:gd name="T6" fmla="*/ 523 w 523"/>
                <a:gd name="T7" fmla="*/ 13 h 421"/>
                <a:gd name="T8" fmla="*/ 399 w 523"/>
                <a:gd name="T9" fmla="*/ 360 h 421"/>
                <a:gd name="T10" fmla="*/ 18 w 523"/>
                <a:gd name="T11" fmla="*/ 421 h 421"/>
                <a:gd name="T12" fmla="*/ 0 w 523"/>
                <a:gd name="T13" fmla="*/ 406 h 421"/>
              </a:gdLst>
              <a:ahLst/>
              <a:cxnLst>
                <a:cxn ang="0">
                  <a:pos x="T0" y="T1"/>
                </a:cxn>
                <a:cxn ang="0">
                  <a:pos x="T2" y="T3"/>
                </a:cxn>
                <a:cxn ang="0">
                  <a:pos x="T4" y="T5"/>
                </a:cxn>
                <a:cxn ang="0">
                  <a:pos x="T6" y="T7"/>
                </a:cxn>
                <a:cxn ang="0">
                  <a:pos x="T8" y="T9"/>
                </a:cxn>
                <a:cxn ang="0">
                  <a:pos x="T10" y="T11"/>
                </a:cxn>
                <a:cxn ang="0">
                  <a:pos x="T12" y="T13"/>
                </a:cxn>
              </a:cxnLst>
              <a:rect l="0" t="0" r="r" b="b"/>
              <a:pathLst>
                <a:path w="523" h="421">
                  <a:moveTo>
                    <a:pt x="0" y="406"/>
                  </a:moveTo>
                  <a:lnTo>
                    <a:pt x="125" y="62"/>
                  </a:lnTo>
                  <a:lnTo>
                    <a:pt x="506" y="0"/>
                  </a:lnTo>
                  <a:lnTo>
                    <a:pt x="523" y="13"/>
                  </a:lnTo>
                  <a:lnTo>
                    <a:pt x="399" y="360"/>
                  </a:lnTo>
                  <a:lnTo>
                    <a:pt x="18" y="421"/>
                  </a:lnTo>
                  <a:lnTo>
                    <a:pt x="0" y="406"/>
                  </a:lnTo>
                  <a:close/>
                </a:path>
              </a:pathLst>
            </a:custGeom>
            <a:solidFill>
              <a:srgbClr val="B6B8B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7" name="iSḷîḋé"/>
            <p:cNvSpPr/>
            <p:nvPr/>
          </p:nvSpPr>
          <p:spPr bwMode="auto">
            <a:xfrm>
              <a:off x="2833617" y="5564430"/>
              <a:ext cx="586575" cy="101253"/>
            </a:xfrm>
            <a:custGeom>
              <a:avLst/>
              <a:gdLst>
                <a:gd name="T0" fmla="*/ 0 w 336"/>
                <a:gd name="T1" fmla="*/ 30 h 58"/>
                <a:gd name="T2" fmla="*/ 2 w 336"/>
                <a:gd name="T3" fmla="*/ 0 h 58"/>
                <a:gd name="T4" fmla="*/ 336 w 336"/>
                <a:gd name="T5" fmla="*/ 28 h 58"/>
                <a:gd name="T6" fmla="*/ 331 w 336"/>
                <a:gd name="T7" fmla="*/ 58 h 58"/>
                <a:gd name="T8" fmla="*/ 0 w 336"/>
                <a:gd name="T9" fmla="*/ 30 h 58"/>
              </a:gdLst>
              <a:ahLst/>
              <a:cxnLst>
                <a:cxn ang="0">
                  <a:pos x="T0" y="T1"/>
                </a:cxn>
                <a:cxn ang="0">
                  <a:pos x="T2" y="T3"/>
                </a:cxn>
                <a:cxn ang="0">
                  <a:pos x="T4" y="T5"/>
                </a:cxn>
                <a:cxn ang="0">
                  <a:pos x="T6" y="T7"/>
                </a:cxn>
                <a:cxn ang="0">
                  <a:pos x="T8" y="T9"/>
                </a:cxn>
              </a:cxnLst>
              <a:rect l="0" t="0" r="r" b="b"/>
              <a:pathLst>
                <a:path w="336" h="58">
                  <a:moveTo>
                    <a:pt x="0" y="30"/>
                  </a:moveTo>
                  <a:lnTo>
                    <a:pt x="2" y="0"/>
                  </a:lnTo>
                  <a:lnTo>
                    <a:pt x="336" y="28"/>
                  </a:lnTo>
                  <a:lnTo>
                    <a:pt x="331" y="58"/>
                  </a:lnTo>
                  <a:lnTo>
                    <a:pt x="0" y="30"/>
                  </a:lnTo>
                  <a:close/>
                </a:path>
              </a:pathLst>
            </a:custGeom>
            <a:solidFill>
              <a:srgbClr val="999B9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8" name="í$ļïḋe"/>
            <p:cNvSpPr/>
            <p:nvPr/>
          </p:nvSpPr>
          <p:spPr bwMode="auto">
            <a:xfrm>
              <a:off x="3388768" y="4983091"/>
              <a:ext cx="254882" cy="630222"/>
            </a:xfrm>
            <a:custGeom>
              <a:avLst/>
              <a:gdLst>
                <a:gd name="T0" fmla="*/ 0 w 78"/>
                <a:gd name="T1" fmla="*/ 184 h 193"/>
                <a:gd name="T2" fmla="*/ 10 w 78"/>
                <a:gd name="T3" fmla="*/ 193 h 193"/>
                <a:gd name="T4" fmla="*/ 78 w 78"/>
                <a:gd name="T5" fmla="*/ 8 h 193"/>
                <a:gd name="T6" fmla="*/ 67 w 78"/>
                <a:gd name="T7" fmla="*/ 0 h 193"/>
                <a:gd name="T8" fmla="*/ 0 w 78"/>
                <a:gd name="T9" fmla="*/ 184 h 193"/>
              </a:gdLst>
              <a:ahLst/>
              <a:cxnLst>
                <a:cxn ang="0">
                  <a:pos x="T0" y="T1"/>
                </a:cxn>
                <a:cxn ang="0">
                  <a:pos x="T2" y="T3"/>
                </a:cxn>
                <a:cxn ang="0">
                  <a:pos x="T4" y="T5"/>
                </a:cxn>
                <a:cxn ang="0">
                  <a:pos x="T6" y="T7"/>
                </a:cxn>
                <a:cxn ang="0">
                  <a:pos x="T8" y="T9"/>
                </a:cxn>
              </a:cxnLst>
              <a:rect l="0" t="0" r="r" b="b"/>
              <a:pathLst>
                <a:path w="78" h="193">
                  <a:moveTo>
                    <a:pt x="0" y="184"/>
                  </a:moveTo>
                  <a:cubicBezTo>
                    <a:pt x="0" y="185"/>
                    <a:pt x="10" y="193"/>
                    <a:pt x="10" y="193"/>
                  </a:cubicBezTo>
                  <a:cubicBezTo>
                    <a:pt x="78" y="8"/>
                    <a:pt x="78" y="8"/>
                    <a:pt x="78" y="8"/>
                  </a:cubicBezTo>
                  <a:cubicBezTo>
                    <a:pt x="67" y="0"/>
                    <a:pt x="67" y="0"/>
                    <a:pt x="67" y="0"/>
                  </a:cubicBezTo>
                  <a:lnTo>
                    <a:pt x="0" y="184"/>
                  </a:lnTo>
                  <a:close/>
                </a:path>
              </a:pathLst>
            </a:custGeom>
            <a:solidFill>
              <a:srgbClr val="C2C4C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9" name="ïṥliḍé"/>
            <p:cNvSpPr/>
            <p:nvPr/>
          </p:nvSpPr>
          <p:spPr bwMode="auto">
            <a:xfrm>
              <a:off x="3420192" y="4897548"/>
              <a:ext cx="881610" cy="715761"/>
            </a:xfrm>
            <a:custGeom>
              <a:avLst/>
              <a:gdLst>
                <a:gd name="T0" fmla="*/ 0 w 269"/>
                <a:gd name="T1" fmla="*/ 219 h 219"/>
                <a:gd name="T2" fmla="*/ 203 w 269"/>
                <a:gd name="T3" fmla="*/ 185 h 219"/>
                <a:gd name="T4" fmla="*/ 269 w 269"/>
                <a:gd name="T5" fmla="*/ 0 h 219"/>
                <a:gd name="T6" fmla="*/ 68 w 269"/>
                <a:gd name="T7" fmla="*/ 34 h 219"/>
                <a:gd name="T8" fmla="*/ 0 w 269"/>
                <a:gd name="T9" fmla="*/ 219 h 219"/>
              </a:gdLst>
              <a:ahLst/>
              <a:cxnLst>
                <a:cxn ang="0">
                  <a:pos x="T0" y="T1"/>
                </a:cxn>
                <a:cxn ang="0">
                  <a:pos x="T2" y="T3"/>
                </a:cxn>
                <a:cxn ang="0">
                  <a:pos x="T4" y="T5"/>
                </a:cxn>
                <a:cxn ang="0">
                  <a:pos x="T6" y="T7"/>
                </a:cxn>
                <a:cxn ang="0">
                  <a:pos x="T8" y="T9"/>
                </a:cxn>
              </a:cxnLst>
              <a:rect l="0" t="0" r="r" b="b"/>
              <a:pathLst>
                <a:path w="269" h="219">
                  <a:moveTo>
                    <a:pt x="0" y="219"/>
                  </a:moveTo>
                  <a:cubicBezTo>
                    <a:pt x="1" y="219"/>
                    <a:pt x="203" y="185"/>
                    <a:pt x="203" y="185"/>
                  </a:cubicBezTo>
                  <a:cubicBezTo>
                    <a:pt x="269" y="0"/>
                    <a:pt x="269" y="0"/>
                    <a:pt x="269" y="0"/>
                  </a:cubicBezTo>
                  <a:cubicBezTo>
                    <a:pt x="68" y="34"/>
                    <a:pt x="68" y="34"/>
                    <a:pt x="68" y="34"/>
                  </a:cubicBezTo>
                  <a:lnTo>
                    <a:pt x="0" y="219"/>
                  </a:lnTo>
                  <a:close/>
                </a:path>
              </a:pathLst>
            </a:custGeom>
            <a:solidFill>
              <a:srgbClr val="D1D3D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0" name="iṥ1íḓé"/>
            <p:cNvSpPr/>
            <p:nvPr/>
          </p:nvSpPr>
          <p:spPr bwMode="auto">
            <a:xfrm>
              <a:off x="3420192" y="4939447"/>
              <a:ext cx="638948" cy="673862"/>
            </a:xfrm>
            <a:custGeom>
              <a:avLst/>
              <a:gdLst>
                <a:gd name="T0" fmla="*/ 61 w 195"/>
                <a:gd name="T1" fmla="*/ 196 h 206"/>
                <a:gd name="T2" fmla="*/ 194 w 195"/>
                <a:gd name="T3" fmla="*/ 5 h 206"/>
                <a:gd name="T4" fmla="*/ 195 w 195"/>
                <a:gd name="T5" fmla="*/ 0 h 206"/>
                <a:gd name="T6" fmla="*/ 68 w 195"/>
                <a:gd name="T7" fmla="*/ 21 h 206"/>
                <a:gd name="T8" fmla="*/ 0 w 195"/>
                <a:gd name="T9" fmla="*/ 206 h 206"/>
                <a:gd name="T10" fmla="*/ 61 w 195"/>
                <a:gd name="T11" fmla="*/ 196 h 206"/>
              </a:gdLst>
              <a:ahLst/>
              <a:cxnLst>
                <a:cxn ang="0">
                  <a:pos x="T0" y="T1"/>
                </a:cxn>
                <a:cxn ang="0">
                  <a:pos x="T2" y="T3"/>
                </a:cxn>
                <a:cxn ang="0">
                  <a:pos x="T4" y="T5"/>
                </a:cxn>
                <a:cxn ang="0">
                  <a:pos x="T6" y="T7"/>
                </a:cxn>
                <a:cxn ang="0">
                  <a:pos x="T8" y="T9"/>
                </a:cxn>
                <a:cxn ang="0">
                  <a:pos x="T10" y="T11"/>
                </a:cxn>
              </a:cxnLst>
              <a:rect l="0" t="0" r="r" b="b"/>
              <a:pathLst>
                <a:path w="195" h="206">
                  <a:moveTo>
                    <a:pt x="61" y="196"/>
                  </a:moveTo>
                  <a:cubicBezTo>
                    <a:pt x="125" y="164"/>
                    <a:pt x="178" y="93"/>
                    <a:pt x="194" y="5"/>
                  </a:cubicBezTo>
                  <a:cubicBezTo>
                    <a:pt x="195" y="3"/>
                    <a:pt x="195" y="1"/>
                    <a:pt x="195" y="0"/>
                  </a:cubicBezTo>
                  <a:cubicBezTo>
                    <a:pt x="68" y="21"/>
                    <a:pt x="68" y="21"/>
                    <a:pt x="68" y="21"/>
                  </a:cubicBezTo>
                  <a:cubicBezTo>
                    <a:pt x="0" y="206"/>
                    <a:pt x="0" y="206"/>
                    <a:pt x="0" y="206"/>
                  </a:cubicBezTo>
                  <a:cubicBezTo>
                    <a:pt x="0" y="206"/>
                    <a:pt x="27" y="202"/>
                    <a:pt x="61" y="196"/>
                  </a:cubicBezTo>
                  <a:close/>
                </a:path>
              </a:pathLst>
            </a:custGeom>
            <a:solidFill>
              <a:srgbClr val="E4E5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1" name="iṩľïďê"/>
            <p:cNvSpPr/>
            <p:nvPr/>
          </p:nvSpPr>
          <p:spPr bwMode="auto">
            <a:xfrm>
              <a:off x="3116430" y="5211788"/>
              <a:ext cx="160610" cy="139661"/>
            </a:xfrm>
            <a:custGeom>
              <a:avLst/>
              <a:gdLst>
                <a:gd name="T0" fmla="*/ 0 w 49"/>
                <a:gd name="T1" fmla="*/ 43 h 43"/>
                <a:gd name="T2" fmla="*/ 32 w 49"/>
                <a:gd name="T3" fmla="*/ 28 h 43"/>
                <a:gd name="T4" fmla="*/ 43 w 49"/>
                <a:gd name="T5" fmla="*/ 3 h 43"/>
                <a:gd name="T6" fmla="*/ 2 w 49"/>
                <a:gd name="T7" fmla="*/ 21 h 43"/>
                <a:gd name="T8" fmla="*/ 0 w 49"/>
                <a:gd name="T9" fmla="*/ 43 h 43"/>
              </a:gdLst>
              <a:ahLst/>
              <a:cxnLst>
                <a:cxn ang="0">
                  <a:pos x="T0" y="T1"/>
                </a:cxn>
                <a:cxn ang="0">
                  <a:pos x="T2" y="T3"/>
                </a:cxn>
                <a:cxn ang="0">
                  <a:pos x="T4" y="T5"/>
                </a:cxn>
                <a:cxn ang="0">
                  <a:pos x="T6" y="T7"/>
                </a:cxn>
                <a:cxn ang="0">
                  <a:pos x="T8" y="T9"/>
                </a:cxn>
              </a:cxnLst>
              <a:rect l="0" t="0" r="r" b="b"/>
              <a:pathLst>
                <a:path w="49" h="43">
                  <a:moveTo>
                    <a:pt x="0" y="43"/>
                  </a:moveTo>
                  <a:cubicBezTo>
                    <a:pt x="7" y="41"/>
                    <a:pt x="21" y="38"/>
                    <a:pt x="32" y="28"/>
                  </a:cubicBezTo>
                  <a:cubicBezTo>
                    <a:pt x="43" y="18"/>
                    <a:pt x="49" y="6"/>
                    <a:pt x="43" y="3"/>
                  </a:cubicBezTo>
                  <a:cubicBezTo>
                    <a:pt x="37" y="0"/>
                    <a:pt x="3" y="20"/>
                    <a:pt x="2" y="21"/>
                  </a:cubicBezTo>
                  <a:cubicBezTo>
                    <a:pt x="1" y="22"/>
                    <a:pt x="0" y="43"/>
                    <a:pt x="0" y="43"/>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2" name="íṥlîdè"/>
            <p:cNvSpPr/>
            <p:nvPr/>
          </p:nvSpPr>
          <p:spPr bwMode="auto">
            <a:xfrm>
              <a:off x="2297668" y="4867869"/>
              <a:ext cx="1129506" cy="909544"/>
            </a:xfrm>
            <a:custGeom>
              <a:avLst/>
              <a:gdLst>
                <a:gd name="T0" fmla="*/ 61 w 345"/>
                <a:gd name="T1" fmla="*/ 8 h 278"/>
                <a:gd name="T2" fmla="*/ 10 w 345"/>
                <a:gd name="T3" fmla="*/ 42 h 278"/>
                <a:gd name="T4" fmla="*/ 30 w 345"/>
                <a:gd name="T5" fmla="*/ 255 h 278"/>
                <a:gd name="T6" fmla="*/ 210 w 345"/>
                <a:gd name="T7" fmla="*/ 182 h 278"/>
                <a:gd name="T8" fmla="*/ 299 w 345"/>
                <a:gd name="T9" fmla="*/ 158 h 278"/>
                <a:gd name="T10" fmla="*/ 336 w 345"/>
                <a:gd name="T11" fmla="*/ 183 h 278"/>
                <a:gd name="T12" fmla="*/ 297 w 345"/>
                <a:gd name="T13" fmla="*/ 128 h 278"/>
                <a:gd name="T14" fmla="*/ 201 w 345"/>
                <a:gd name="T15" fmla="*/ 144 h 278"/>
                <a:gd name="T16" fmla="*/ 69 w 345"/>
                <a:gd name="T17" fmla="*/ 190 h 278"/>
                <a:gd name="T18" fmla="*/ 84 w 345"/>
                <a:gd name="T19" fmla="*/ 43 h 278"/>
                <a:gd name="T20" fmla="*/ 61 w 345"/>
                <a:gd name="T21" fmla="*/ 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5" h="278">
                  <a:moveTo>
                    <a:pt x="61" y="8"/>
                  </a:moveTo>
                  <a:cubicBezTo>
                    <a:pt x="14" y="0"/>
                    <a:pt x="10" y="42"/>
                    <a:pt x="10" y="42"/>
                  </a:cubicBezTo>
                  <a:cubicBezTo>
                    <a:pt x="11" y="114"/>
                    <a:pt x="0" y="237"/>
                    <a:pt x="30" y="255"/>
                  </a:cubicBezTo>
                  <a:cubicBezTo>
                    <a:pt x="70" y="278"/>
                    <a:pt x="155" y="212"/>
                    <a:pt x="210" y="182"/>
                  </a:cubicBezTo>
                  <a:cubicBezTo>
                    <a:pt x="260" y="193"/>
                    <a:pt x="285" y="192"/>
                    <a:pt x="299" y="158"/>
                  </a:cubicBezTo>
                  <a:cubicBezTo>
                    <a:pt x="299" y="158"/>
                    <a:pt x="327" y="188"/>
                    <a:pt x="336" y="183"/>
                  </a:cubicBezTo>
                  <a:cubicBezTo>
                    <a:pt x="345" y="178"/>
                    <a:pt x="312" y="135"/>
                    <a:pt x="297" y="128"/>
                  </a:cubicBezTo>
                  <a:cubicBezTo>
                    <a:pt x="260" y="112"/>
                    <a:pt x="229" y="118"/>
                    <a:pt x="201" y="144"/>
                  </a:cubicBezTo>
                  <a:cubicBezTo>
                    <a:pt x="165" y="158"/>
                    <a:pt x="69" y="193"/>
                    <a:pt x="69" y="190"/>
                  </a:cubicBezTo>
                  <a:cubicBezTo>
                    <a:pt x="74" y="150"/>
                    <a:pt x="89" y="84"/>
                    <a:pt x="84" y="43"/>
                  </a:cubicBezTo>
                  <a:cubicBezTo>
                    <a:pt x="82" y="24"/>
                    <a:pt x="76" y="11"/>
                    <a:pt x="61" y="8"/>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3" name="îṩḷîḑè"/>
            <p:cNvSpPr/>
            <p:nvPr/>
          </p:nvSpPr>
          <p:spPr bwMode="auto">
            <a:xfrm>
              <a:off x="2327346" y="5349701"/>
              <a:ext cx="1073645" cy="427713"/>
            </a:xfrm>
            <a:custGeom>
              <a:avLst/>
              <a:gdLst>
                <a:gd name="T0" fmla="*/ 0 w 328"/>
                <a:gd name="T1" fmla="*/ 28 h 131"/>
                <a:gd name="T2" fmla="*/ 21 w 328"/>
                <a:gd name="T3" fmla="*/ 108 h 131"/>
                <a:gd name="T4" fmla="*/ 201 w 328"/>
                <a:gd name="T5" fmla="*/ 35 h 131"/>
                <a:gd name="T6" fmla="*/ 290 w 328"/>
                <a:gd name="T7" fmla="*/ 11 h 131"/>
                <a:gd name="T8" fmla="*/ 327 w 328"/>
                <a:gd name="T9" fmla="*/ 36 h 131"/>
                <a:gd name="T10" fmla="*/ 328 w 328"/>
                <a:gd name="T11" fmla="*/ 35 h 131"/>
                <a:gd name="T12" fmla="*/ 320 w 328"/>
                <a:gd name="T13" fmla="*/ 31 h 131"/>
                <a:gd name="T14" fmla="*/ 283 w 328"/>
                <a:gd name="T15" fmla="*/ 0 h 131"/>
                <a:gd name="T16" fmla="*/ 285 w 328"/>
                <a:gd name="T17" fmla="*/ 7 h 131"/>
                <a:gd name="T18" fmla="*/ 241 w 328"/>
                <a:gd name="T19" fmla="*/ 34 h 131"/>
                <a:gd name="T20" fmla="*/ 192 w 328"/>
                <a:gd name="T21" fmla="*/ 24 h 131"/>
                <a:gd name="T22" fmla="*/ 30 w 328"/>
                <a:gd name="T23" fmla="*/ 90 h 131"/>
                <a:gd name="T24" fmla="*/ 14 w 328"/>
                <a:gd name="T25" fmla="*/ 26 h 131"/>
                <a:gd name="T26" fmla="*/ 0 w 328"/>
                <a:gd name="T27" fmla="*/ 2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8" h="131">
                  <a:moveTo>
                    <a:pt x="0" y="28"/>
                  </a:moveTo>
                  <a:cubicBezTo>
                    <a:pt x="1" y="67"/>
                    <a:pt x="7" y="100"/>
                    <a:pt x="21" y="108"/>
                  </a:cubicBezTo>
                  <a:cubicBezTo>
                    <a:pt x="61" y="131"/>
                    <a:pt x="146" y="65"/>
                    <a:pt x="201" y="35"/>
                  </a:cubicBezTo>
                  <a:cubicBezTo>
                    <a:pt x="251" y="46"/>
                    <a:pt x="276" y="45"/>
                    <a:pt x="290" y="11"/>
                  </a:cubicBezTo>
                  <a:cubicBezTo>
                    <a:pt x="290" y="11"/>
                    <a:pt x="318" y="41"/>
                    <a:pt x="327" y="36"/>
                  </a:cubicBezTo>
                  <a:cubicBezTo>
                    <a:pt x="328" y="36"/>
                    <a:pt x="328" y="36"/>
                    <a:pt x="328" y="35"/>
                  </a:cubicBezTo>
                  <a:cubicBezTo>
                    <a:pt x="326" y="35"/>
                    <a:pt x="323" y="33"/>
                    <a:pt x="320" y="31"/>
                  </a:cubicBezTo>
                  <a:cubicBezTo>
                    <a:pt x="313" y="26"/>
                    <a:pt x="283" y="0"/>
                    <a:pt x="283" y="0"/>
                  </a:cubicBezTo>
                  <a:cubicBezTo>
                    <a:pt x="285" y="7"/>
                    <a:pt x="285" y="7"/>
                    <a:pt x="285" y="7"/>
                  </a:cubicBezTo>
                  <a:cubicBezTo>
                    <a:pt x="285" y="7"/>
                    <a:pt x="261" y="34"/>
                    <a:pt x="241" y="34"/>
                  </a:cubicBezTo>
                  <a:cubicBezTo>
                    <a:pt x="222" y="34"/>
                    <a:pt x="192" y="24"/>
                    <a:pt x="192" y="24"/>
                  </a:cubicBezTo>
                  <a:cubicBezTo>
                    <a:pt x="192" y="24"/>
                    <a:pt x="45" y="99"/>
                    <a:pt x="30" y="90"/>
                  </a:cubicBezTo>
                  <a:cubicBezTo>
                    <a:pt x="14" y="81"/>
                    <a:pt x="15" y="28"/>
                    <a:pt x="14" y="26"/>
                  </a:cubicBezTo>
                  <a:cubicBezTo>
                    <a:pt x="14" y="26"/>
                    <a:pt x="8" y="27"/>
                    <a:pt x="0" y="28"/>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4" name="íṧľîdè"/>
            <p:cNvSpPr/>
            <p:nvPr/>
          </p:nvSpPr>
          <p:spPr bwMode="auto">
            <a:xfrm>
              <a:off x="3863615" y="5552210"/>
              <a:ext cx="143152" cy="123951"/>
            </a:xfrm>
            <a:custGeom>
              <a:avLst/>
              <a:gdLst>
                <a:gd name="T0" fmla="*/ 0 w 44"/>
                <a:gd name="T1" fmla="*/ 38 h 38"/>
                <a:gd name="T2" fmla="*/ 29 w 44"/>
                <a:gd name="T3" fmla="*/ 25 h 38"/>
                <a:gd name="T4" fmla="*/ 39 w 44"/>
                <a:gd name="T5" fmla="*/ 3 h 38"/>
                <a:gd name="T6" fmla="*/ 2 w 44"/>
                <a:gd name="T7" fmla="*/ 19 h 38"/>
                <a:gd name="T8" fmla="*/ 0 w 44"/>
                <a:gd name="T9" fmla="*/ 38 h 38"/>
              </a:gdLst>
              <a:ahLst/>
              <a:cxnLst>
                <a:cxn ang="0">
                  <a:pos x="T0" y="T1"/>
                </a:cxn>
                <a:cxn ang="0">
                  <a:pos x="T2" y="T3"/>
                </a:cxn>
                <a:cxn ang="0">
                  <a:pos x="T4" y="T5"/>
                </a:cxn>
                <a:cxn ang="0">
                  <a:pos x="T6" y="T7"/>
                </a:cxn>
                <a:cxn ang="0">
                  <a:pos x="T8" y="T9"/>
                </a:cxn>
              </a:cxnLst>
              <a:rect l="0" t="0" r="r" b="b"/>
              <a:pathLst>
                <a:path w="44" h="38">
                  <a:moveTo>
                    <a:pt x="0" y="38"/>
                  </a:moveTo>
                  <a:cubicBezTo>
                    <a:pt x="7" y="36"/>
                    <a:pt x="19" y="33"/>
                    <a:pt x="29" y="25"/>
                  </a:cubicBezTo>
                  <a:cubicBezTo>
                    <a:pt x="39" y="16"/>
                    <a:pt x="44" y="6"/>
                    <a:pt x="39" y="3"/>
                  </a:cubicBezTo>
                  <a:cubicBezTo>
                    <a:pt x="33" y="0"/>
                    <a:pt x="3" y="18"/>
                    <a:pt x="2" y="19"/>
                  </a:cubicBezTo>
                  <a:cubicBezTo>
                    <a:pt x="1" y="20"/>
                    <a:pt x="0" y="38"/>
                    <a:pt x="0" y="38"/>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5" name="iṡḷïḋê"/>
            <p:cNvSpPr/>
            <p:nvPr/>
          </p:nvSpPr>
          <p:spPr bwMode="auto">
            <a:xfrm>
              <a:off x="3606988" y="5440482"/>
              <a:ext cx="406763" cy="277577"/>
            </a:xfrm>
            <a:custGeom>
              <a:avLst/>
              <a:gdLst>
                <a:gd name="T0" fmla="*/ 105 w 124"/>
                <a:gd name="T1" fmla="*/ 52 h 85"/>
                <a:gd name="T2" fmla="*/ 109 w 124"/>
                <a:gd name="T3" fmla="*/ 45 h 85"/>
                <a:gd name="T4" fmla="*/ 109 w 124"/>
                <a:gd name="T5" fmla="*/ 45 h 85"/>
                <a:gd name="T6" fmla="*/ 119 w 124"/>
                <a:gd name="T7" fmla="*/ 19 h 85"/>
                <a:gd name="T8" fmla="*/ 119 w 124"/>
                <a:gd name="T9" fmla="*/ 3 h 85"/>
                <a:gd name="T10" fmla="*/ 106 w 124"/>
                <a:gd name="T11" fmla="*/ 12 h 85"/>
                <a:gd name="T12" fmla="*/ 100 w 124"/>
                <a:gd name="T13" fmla="*/ 25 h 85"/>
                <a:gd name="T14" fmla="*/ 102 w 124"/>
                <a:gd name="T15" fmla="*/ 7 h 85"/>
                <a:gd name="T16" fmla="*/ 94 w 124"/>
                <a:gd name="T17" fmla="*/ 1 h 85"/>
                <a:gd name="T18" fmla="*/ 88 w 124"/>
                <a:gd name="T19" fmla="*/ 9 h 85"/>
                <a:gd name="T20" fmla="*/ 83 w 124"/>
                <a:gd name="T21" fmla="*/ 26 h 85"/>
                <a:gd name="T22" fmla="*/ 82 w 124"/>
                <a:gd name="T23" fmla="*/ 26 h 85"/>
                <a:gd name="T24" fmla="*/ 82 w 124"/>
                <a:gd name="T25" fmla="*/ 10 h 85"/>
                <a:gd name="T26" fmla="*/ 76 w 124"/>
                <a:gd name="T27" fmla="*/ 6 h 85"/>
                <a:gd name="T28" fmla="*/ 69 w 124"/>
                <a:gd name="T29" fmla="*/ 19 h 85"/>
                <a:gd name="T30" fmla="*/ 65 w 124"/>
                <a:gd name="T31" fmla="*/ 29 h 85"/>
                <a:gd name="T32" fmla="*/ 65 w 124"/>
                <a:gd name="T33" fmla="*/ 29 h 85"/>
                <a:gd name="T34" fmla="*/ 66 w 124"/>
                <a:gd name="T35" fmla="*/ 12 h 85"/>
                <a:gd name="T36" fmla="*/ 58 w 124"/>
                <a:gd name="T37" fmla="*/ 13 h 85"/>
                <a:gd name="T38" fmla="*/ 48 w 124"/>
                <a:gd name="T39" fmla="*/ 35 h 85"/>
                <a:gd name="T40" fmla="*/ 29 w 124"/>
                <a:gd name="T41" fmla="*/ 54 h 85"/>
                <a:gd name="T42" fmla="*/ 7 w 124"/>
                <a:gd name="T43" fmla="*/ 58 h 85"/>
                <a:gd name="T44" fmla="*/ 9 w 124"/>
                <a:gd name="T45" fmla="*/ 71 h 85"/>
                <a:gd name="T46" fmla="*/ 56 w 124"/>
                <a:gd name="T47" fmla="*/ 84 h 85"/>
                <a:gd name="T48" fmla="*/ 105 w 124"/>
                <a:gd name="T49" fmla="*/ 5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85">
                  <a:moveTo>
                    <a:pt x="105" y="52"/>
                  </a:moveTo>
                  <a:cubicBezTo>
                    <a:pt x="107" y="51"/>
                    <a:pt x="108" y="48"/>
                    <a:pt x="109" y="45"/>
                  </a:cubicBezTo>
                  <a:cubicBezTo>
                    <a:pt x="109" y="45"/>
                    <a:pt x="109" y="45"/>
                    <a:pt x="109" y="45"/>
                  </a:cubicBezTo>
                  <a:cubicBezTo>
                    <a:pt x="109" y="45"/>
                    <a:pt x="119" y="25"/>
                    <a:pt x="119" y="19"/>
                  </a:cubicBezTo>
                  <a:cubicBezTo>
                    <a:pt x="120" y="13"/>
                    <a:pt x="124" y="6"/>
                    <a:pt x="119" y="3"/>
                  </a:cubicBezTo>
                  <a:cubicBezTo>
                    <a:pt x="114" y="0"/>
                    <a:pt x="109" y="8"/>
                    <a:pt x="106" y="12"/>
                  </a:cubicBezTo>
                  <a:cubicBezTo>
                    <a:pt x="104" y="16"/>
                    <a:pt x="100" y="25"/>
                    <a:pt x="100" y="25"/>
                  </a:cubicBezTo>
                  <a:cubicBezTo>
                    <a:pt x="100" y="25"/>
                    <a:pt x="102" y="13"/>
                    <a:pt x="102" y="7"/>
                  </a:cubicBezTo>
                  <a:cubicBezTo>
                    <a:pt x="101" y="2"/>
                    <a:pt x="97" y="0"/>
                    <a:pt x="94" y="1"/>
                  </a:cubicBezTo>
                  <a:cubicBezTo>
                    <a:pt x="92" y="1"/>
                    <a:pt x="89" y="5"/>
                    <a:pt x="88" y="9"/>
                  </a:cubicBezTo>
                  <a:cubicBezTo>
                    <a:pt x="87" y="11"/>
                    <a:pt x="85" y="20"/>
                    <a:pt x="83" y="26"/>
                  </a:cubicBezTo>
                  <a:cubicBezTo>
                    <a:pt x="82" y="26"/>
                    <a:pt x="82" y="26"/>
                    <a:pt x="82" y="26"/>
                  </a:cubicBezTo>
                  <a:cubicBezTo>
                    <a:pt x="82" y="21"/>
                    <a:pt x="83" y="13"/>
                    <a:pt x="82" y="10"/>
                  </a:cubicBezTo>
                  <a:cubicBezTo>
                    <a:pt x="80" y="6"/>
                    <a:pt x="81" y="3"/>
                    <a:pt x="76" y="6"/>
                  </a:cubicBezTo>
                  <a:cubicBezTo>
                    <a:pt x="71" y="8"/>
                    <a:pt x="70" y="15"/>
                    <a:pt x="69" y="19"/>
                  </a:cubicBezTo>
                  <a:cubicBezTo>
                    <a:pt x="68" y="21"/>
                    <a:pt x="66" y="26"/>
                    <a:pt x="65" y="29"/>
                  </a:cubicBezTo>
                  <a:cubicBezTo>
                    <a:pt x="65" y="29"/>
                    <a:pt x="65" y="29"/>
                    <a:pt x="65" y="29"/>
                  </a:cubicBezTo>
                  <a:cubicBezTo>
                    <a:pt x="66" y="25"/>
                    <a:pt x="69" y="15"/>
                    <a:pt x="66" y="12"/>
                  </a:cubicBezTo>
                  <a:cubicBezTo>
                    <a:pt x="64" y="9"/>
                    <a:pt x="61" y="10"/>
                    <a:pt x="58" y="13"/>
                  </a:cubicBezTo>
                  <a:cubicBezTo>
                    <a:pt x="55" y="17"/>
                    <a:pt x="49" y="34"/>
                    <a:pt x="48" y="35"/>
                  </a:cubicBezTo>
                  <a:cubicBezTo>
                    <a:pt x="43" y="39"/>
                    <a:pt x="29" y="54"/>
                    <a:pt x="29" y="54"/>
                  </a:cubicBezTo>
                  <a:cubicBezTo>
                    <a:pt x="7" y="58"/>
                    <a:pt x="7" y="58"/>
                    <a:pt x="7" y="58"/>
                  </a:cubicBezTo>
                  <a:cubicBezTo>
                    <a:pt x="7" y="58"/>
                    <a:pt x="0" y="62"/>
                    <a:pt x="9" y="71"/>
                  </a:cubicBezTo>
                  <a:cubicBezTo>
                    <a:pt x="18" y="80"/>
                    <a:pt x="27" y="85"/>
                    <a:pt x="56" y="84"/>
                  </a:cubicBezTo>
                  <a:cubicBezTo>
                    <a:pt x="85" y="82"/>
                    <a:pt x="105" y="52"/>
                    <a:pt x="105" y="52"/>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6" name="íŝliḓê"/>
            <p:cNvSpPr/>
            <p:nvPr/>
          </p:nvSpPr>
          <p:spPr bwMode="auto">
            <a:xfrm>
              <a:off x="2749820" y="4171312"/>
              <a:ext cx="310746" cy="153626"/>
            </a:xfrm>
            <a:custGeom>
              <a:avLst/>
              <a:gdLst>
                <a:gd name="T0" fmla="*/ 0 w 95"/>
                <a:gd name="T1" fmla="*/ 47 h 47"/>
                <a:gd name="T2" fmla="*/ 84 w 95"/>
                <a:gd name="T3" fmla="*/ 25 h 47"/>
                <a:gd name="T4" fmla="*/ 0 w 95"/>
                <a:gd name="T5" fmla="*/ 47 h 47"/>
              </a:gdLst>
              <a:ahLst/>
              <a:cxnLst>
                <a:cxn ang="0">
                  <a:pos x="T0" y="T1"/>
                </a:cxn>
                <a:cxn ang="0">
                  <a:pos x="T2" y="T3"/>
                </a:cxn>
                <a:cxn ang="0">
                  <a:pos x="T4" y="T5"/>
                </a:cxn>
              </a:cxnLst>
              <a:rect l="0" t="0" r="r" b="b"/>
              <a:pathLst>
                <a:path w="95" h="47">
                  <a:moveTo>
                    <a:pt x="0" y="47"/>
                  </a:moveTo>
                  <a:cubicBezTo>
                    <a:pt x="13" y="13"/>
                    <a:pt x="95" y="0"/>
                    <a:pt x="84" y="25"/>
                  </a:cubicBezTo>
                  <a:cubicBezTo>
                    <a:pt x="44" y="16"/>
                    <a:pt x="17" y="37"/>
                    <a:pt x="0" y="47"/>
                  </a:cubicBezTo>
                  <a:close/>
                </a:path>
              </a:pathLst>
            </a:custGeom>
            <a:solidFill>
              <a:srgbClr val="3F434D">
                <a:lumMod val="75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7" name="íślïḑé"/>
            <p:cNvSpPr/>
            <p:nvPr/>
          </p:nvSpPr>
          <p:spPr bwMode="auto">
            <a:xfrm>
              <a:off x="3116430" y="4148618"/>
              <a:ext cx="254882" cy="111728"/>
            </a:xfrm>
            <a:custGeom>
              <a:avLst/>
              <a:gdLst>
                <a:gd name="T0" fmla="*/ 78 w 78"/>
                <a:gd name="T1" fmla="*/ 23 h 34"/>
                <a:gd name="T2" fmla="*/ 19 w 78"/>
                <a:gd name="T3" fmla="*/ 34 h 34"/>
                <a:gd name="T4" fmla="*/ 78 w 78"/>
                <a:gd name="T5" fmla="*/ 23 h 34"/>
              </a:gdLst>
              <a:ahLst/>
              <a:cxnLst>
                <a:cxn ang="0">
                  <a:pos x="T0" y="T1"/>
                </a:cxn>
                <a:cxn ang="0">
                  <a:pos x="T2" y="T3"/>
                </a:cxn>
                <a:cxn ang="0">
                  <a:pos x="T4" y="T5"/>
                </a:cxn>
              </a:cxnLst>
              <a:rect l="0" t="0" r="r" b="b"/>
              <a:pathLst>
                <a:path w="78" h="34">
                  <a:moveTo>
                    <a:pt x="78" y="23"/>
                  </a:moveTo>
                  <a:cubicBezTo>
                    <a:pt x="54" y="0"/>
                    <a:pt x="0" y="17"/>
                    <a:pt x="19" y="34"/>
                  </a:cubicBezTo>
                  <a:cubicBezTo>
                    <a:pt x="37" y="13"/>
                    <a:pt x="63" y="21"/>
                    <a:pt x="78" y="23"/>
                  </a:cubicBezTo>
                  <a:close/>
                </a:path>
              </a:pathLst>
            </a:custGeom>
            <a:solidFill>
              <a:srgbClr val="3F434D">
                <a:lumMod val="75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8" name="îśľïḑê"/>
            <p:cNvSpPr/>
            <p:nvPr/>
          </p:nvSpPr>
          <p:spPr bwMode="auto">
            <a:xfrm>
              <a:off x="3603497" y="6646804"/>
              <a:ext cx="773373" cy="563883"/>
            </a:xfrm>
            <a:custGeom>
              <a:avLst/>
              <a:gdLst>
                <a:gd name="T0" fmla="*/ 102 w 236"/>
                <a:gd name="T1" fmla="*/ 42 h 172"/>
                <a:gd name="T2" fmla="*/ 207 w 236"/>
                <a:gd name="T3" fmla="*/ 0 h 172"/>
                <a:gd name="T4" fmla="*/ 236 w 236"/>
                <a:gd name="T5" fmla="*/ 18 h 172"/>
                <a:gd name="T6" fmla="*/ 218 w 236"/>
                <a:gd name="T7" fmla="*/ 30 h 172"/>
                <a:gd name="T8" fmla="*/ 49 w 236"/>
                <a:gd name="T9" fmla="*/ 172 h 172"/>
                <a:gd name="T10" fmla="*/ 20 w 236"/>
                <a:gd name="T11" fmla="*/ 126 h 172"/>
                <a:gd name="T12" fmla="*/ 6 w 236"/>
                <a:gd name="T13" fmla="*/ 93 h 172"/>
                <a:gd name="T14" fmla="*/ 0 w 236"/>
                <a:gd name="T15" fmla="*/ 84 h 172"/>
                <a:gd name="T16" fmla="*/ 75 w 236"/>
                <a:gd name="T17" fmla="*/ 26 h 172"/>
                <a:gd name="T18" fmla="*/ 92 w 236"/>
                <a:gd name="T19" fmla="*/ 41 h 172"/>
                <a:gd name="T20" fmla="*/ 102 w 236"/>
                <a:gd name="T21" fmla="*/ 4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6" h="172">
                  <a:moveTo>
                    <a:pt x="102" y="42"/>
                  </a:moveTo>
                  <a:cubicBezTo>
                    <a:pt x="132" y="26"/>
                    <a:pt x="190" y="1"/>
                    <a:pt x="207" y="0"/>
                  </a:cubicBezTo>
                  <a:cubicBezTo>
                    <a:pt x="223" y="0"/>
                    <a:pt x="233" y="7"/>
                    <a:pt x="236" y="18"/>
                  </a:cubicBezTo>
                  <a:cubicBezTo>
                    <a:pt x="218" y="30"/>
                    <a:pt x="218" y="30"/>
                    <a:pt x="218" y="30"/>
                  </a:cubicBezTo>
                  <a:cubicBezTo>
                    <a:pt x="49" y="172"/>
                    <a:pt x="49" y="172"/>
                    <a:pt x="49" y="172"/>
                  </a:cubicBezTo>
                  <a:cubicBezTo>
                    <a:pt x="35" y="160"/>
                    <a:pt x="20" y="127"/>
                    <a:pt x="20" y="126"/>
                  </a:cubicBezTo>
                  <a:cubicBezTo>
                    <a:pt x="20" y="126"/>
                    <a:pt x="11" y="99"/>
                    <a:pt x="6" y="93"/>
                  </a:cubicBezTo>
                  <a:cubicBezTo>
                    <a:pt x="1" y="86"/>
                    <a:pt x="0" y="84"/>
                    <a:pt x="0" y="84"/>
                  </a:cubicBezTo>
                  <a:cubicBezTo>
                    <a:pt x="2" y="72"/>
                    <a:pt x="27" y="26"/>
                    <a:pt x="75" y="26"/>
                  </a:cubicBezTo>
                  <a:cubicBezTo>
                    <a:pt x="77" y="26"/>
                    <a:pt x="81" y="39"/>
                    <a:pt x="92" y="41"/>
                  </a:cubicBezTo>
                  <a:cubicBezTo>
                    <a:pt x="95" y="41"/>
                    <a:pt x="99" y="42"/>
                    <a:pt x="102" y="42"/>
                  </a:cubicBezTo>
                  <a:close/>
                </a:path>
              </a:pathLst>
            </a:custGeom>
            <a:solidFill>
              <a:srgbClr val="F3744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9" name="ïṥḻïde"/>
            <p:cNvSpPr/>
            <p:nvPr/>
          </p:nvSpPr>
          <p:spPr bwMode="auto">
            <a:xfrm>
              <a:off x="3729190" y="6671244"/>
              <a:ext cx="658152" cy="539440"/>
            </a:xfrm>
            <a:custGeom>
              <a:avLst/>
              <a:gdLst>
                <a:gd name="T0" fmla="*/ 192 w 201"/>
                <a:gd name="T1" fmla="*/ 0 h 165"/>
                <a:gd name="T2" fmla="*/ 201 w 201"/>
                <a:gd name="T3" fmla="*/ 9 h 165"/>
                <a:gd name="T4" fmla="*/ 194 w 201"/>
                <a:gd name="T5" fmla="*/ 14 h 165"/>
                <a:gd name="T6" fmla="*/ 50 w 201"/>
                <a:gd name="T7" fmla="*/ 133 h 165"/>
                <a:gd name="T8" fmla="*/ 12 w 201"/>
                <a:gd name="T9" fmla="*/ 165 h 165"/>
                <a:gd name="T10" fmla="*/ 0 w 201"/>
                <a:gd name="T11" fmla="*/ 152 h 165"/>
                <a:gd name="T12" fmla="*/ 192 w 201"/>
                <a:gd name="T13" fmla="*/ 0 h 165"/>
              </a:gdLst>
              <a:ahLst/>
              <a:cxnLst>
                <a:cxn ang="0">
                  <a:pos x="T0" y="T1"/>
                </a:cxn>
                <a:cxn ang="0">
                  <a:pos x="T2" y="T3"/>
                </a:cxn>
                <a:cxn ang="0">
                  <a:pos x="T4" y="T5"/>
                </a:cxn>
                <a:cxn ang="0">
                  <a:pos x="T6" y="T7"/>
                </a:cxn>
                <a:cxn ang="0">
                  <a:pos x="T8" y="T9"/>
                </a:cxn>
                <a:cxn ang="0">
                  <a:pos x="T10" y="T11"/>
                </a:cxn>
                <a:cxn ang="0">
                  <a:pos x="T12" y="T13"/>
                </a:cxn>
              </a:cxnLst>
              <a:rect l="0" t="0" r="r" b="b"/>
              <a:pathLst>
                <a:path w="201" h="165">
                  <a:moveTo>
                    <a:pt x="192" y="0"/>
                  </a:moveTo>
                  <a:cubicBezTo>
                    <a:pt x="197" y="3"/>
                    <a:pt x="200" y="5"/>
                    <a:pt x="201" y="9"/>
                  </a:cubicBezTo>
                  <a:cubicBezTo>
                    <a:pt x="198" y="11"/>
                    <a:pt x="194" y="13"/>
                    <a:pt x="194" y="14"/>
                  </a:cubicBezTo>
                  <a:cubicBezTo>
                    <a:pt x="193" y="16"/>
                    <a:pt x="50" y="133"/>
                    <a:pt x="50" y="133"/>
                  </a:cubicBezTo>
                  <a:cubicBezTo>
                    <a:pt x="12" y="165"/>
                    <a:pt x="12" y="165"/>
                    <a:pt x="12" y="165"/>
                  </a:cubicBezTo>
                  <a:cubicBezTo>
                    <a:pt x="8" y="162"/>
                    <a:pt x="4" y="158"/>
                    <a:pt x="0" y="152"/>
                  </a:cubicBezTo>
                  <a:cubicBezTo>
                    <a:pt x="26" y="97"/>
                    <a:pt x="132" y="7"/>
                    <a:pt x="192" y="0"/>
                  </a:cubicBezTo>
                  <a:close/>
                </a:path>
              </a:pathLst>
            </a:custGeom>
            <a:solidFill>
              <a:srgbClr val="ECA452"/>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0" name="iśľïďé"/>
            <p:cNvSpPr/>
            <p:nvPr/>
          </p:nvSpPr>
          <p:spPr bwMode="auto">
            <a:xfrm>
              <a:off x="3692533" y="6627597"/>
              <a:ext cx="714016" cy="591814"/>
            </a:xfrm>
            <a:custGeom>
              <a:avLst/>
              <a:gdLst>
                <a:gd name="T0" fmla="*/ 212 w 218"/>
                <a:gd name="T1" fmla="*/ 22 h 181"/>
                <a:gd name="T2" fmla="*/ 24 w 218"/>
                <a:gd name="T3" fmla="*/ 179 h 181"/>
                <a:gd name="T4" fmla="*/ 212 w 218"/>
                <a:gd name="T5" fmla="*/ 22 h 181"/>
              </a:gdLst>
              <a:ahLst/>
              <a:cxnLst>
                <a:cxn ang="0">
                  <a:pos x="T0" y="T1"/>
                </a:cxn>
                <a:cxn ang="0">
                  <a:pos x="T2" y="T3"/>
                </a:cxn>
                <a:cxn ang="0">
                  <a:pos x="T4" y="T5"/>
                </a:cxn>
              </a:cxnLst>
              <a:rect l="0" t="0" r="r" b="b"/>
              <a:pathLst>
                <a:path w="218" h="181">
                  <a:moveTo>
                    <a:pt x="212" y="22"/>
                  </a:moveTo>
                  <a:cubicBezTo>
                    <a:pt x="218" y="38"/>
                    <a:pt x="40" y="181"/>
                    <a:pt x="24" y="179"/>
                  </a:cubicBezTo>
                  <a:cubicBezTo>
                    <a:pt x="0" y="176"/>
                    <a:pt x="203" y="0"/>
                    <a:pt x="212" y="22"/>
                  </a:cubicBezTo>
                  <a:close/>
                </a:path>
              </a:pathLst>
            </a:custGeom>
            <a:solidFill>
              <a:srgbClr val="FCCE9C"/>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1" name="iṡlîdè"/>
            <p:cNvSpPr/>
            <p:nvPr/>
          </p:nvSpPr>
          <p:spPr bwMode="auto">
            <a:xfrm>
              <a:off x="2145787" y="7034360"/>
              <a:ext cx="766389" cy="460882"/>
            </a:xfrm>
            <a:custGeom>
              <a:avLst/>
              <a:gdLst>
                <a:gd name="T0" fmla="*/ 36 w 234"/>
                <a:gd name="T1" fmla="*/ 22 h 141"/>
                <a:gd name="T2" fmla="*/ 8 w 234"/>
                <a:gd name="T3" fmla="*/ 91 h 141"/>
                <a:gd name="T4" fmla="*/ 5 w 234"/>
                <a:gd name="T5" fmla="*/ 140 h 141"/>
                <a:gd name="T6" fmla="*/ 201 w 234"/>
                <a:gd name="T7" fmla="*/ 140 h 141"/>
                <a:gd name="T8" fmla="*/ 233 w 234"/>
                <a:gd name="T9" fmla="*/ 122 h 141"/>
                <a:gd name="T10" fmla="*/ 180 w 234"/>
                <a:gd name="T11" fmla="*/ 73 h 141"/>
                <a:gd name="T12" fmla="*/ 122 w 234"/>
                <a:gd name="T13" fmla="*/ 52 h 141"/>
                <a:gd name="T14" fmla="*/ 126 w 234"/>
                <a:gd name="T15" fmla="*/ 24 h 141"/>
                <a:gd name="T16" fmla="*/ 36 w 234"/>
                <a:gd name="T17" fmla="*/ 2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4" h="141">
                  <a:moveTo>
                    <a:pt x="36" y="22"/>
                  </a:moveTo>
                  <a:cubicBezTo>
                    <a:pt x="28" y="40"/>
                    <a:pt x="13" y="82"/>
                    <a:pt x="8" y="91"/>
                  </a:cubicBezTo>
                  <a:cubicBezTo>
                    <a:pt x="0" y="107"/>
                    <a:pt x="5" y="140"/>
                    <a:pt x="5" y="140"/>
                  </a:cubicBezTo>
                  <a:cubicBezTo>
                    <a:pt x="5" y="140"/>
                    <a:pt x="195" y="141"/>
                    <a:pt x="201" y="140"/>
                  </a:cubicBezTo>
                  <a:cubicBezTo>
                    <a:pt x="208" y="139"/>
                    <a:pt x="234" y="141"/>
                    <a:pt x="233" y="122"/>
                  </a:cubicBezTo>
                  <a:cubicBezTo>
                    <a:pt x="232" y="103"/>
                    <a:pt x="226" y="93"/>
                    <a:pt x="180" y="73"/>
                  </a:cubicBezTo>
                  <a:cubicBezTo>
                    <a:pt x="159" y="64"/>
                    <a:pt x="132" y="64"/>
                    <a:pt x="122" y="52"/>
                  </a:cubicBezTo>
                  <a:cubicBezTo>
                    <a:pt x="113" y="42"/>
                    <a:pt x="131" y="40"/>
                    <a:pt x="126" y="24"/>
                  </a:cubicBezTo>
                  <a:cubicBezTo>
                    <a:pt x="123" y="12"/>
                    <a:pt x="32" y="0"/>
                    <a:pt x="36" y="22"/>
                  </a:cubicBezTo>
                  <a:close/>
                </a:path>
              </a:pathLst>
            </a:custGeom>
            <a:solidFill>
              <a:srgbClr val="F3744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2" name="íśḷïḋè"/>
            <p:cNvSpPr/>
            <p:nvPr/>
          </p:nvSpPr>
          <p:spPr bwMode="auto">
            <a:xfrm>
              <a:off x="2156261" y="7399225"/>
              <a:ext cx="755915" cy="96017"/>
            </a:xfrm>
            <a:custGeom>
              <a:avLst/>
              <a:gdLst>
                <a:gd name="T0" fmla="*/ 0 w 231"/>
                <a:gd name="T1" fmla="*/ 12 h 29"/>
                <a:gd name="T2" fmla="*/ 2 w 231"/>
                <a:gd name="T3" fmla="*/ 28 h 29"/>
                <a:gd name="T4" fmla="*/ 198 w 231"/>
                <a:gd name="T5" fmla="*/ 28 h 29"/>
                <a:gd name="T6" fmla="*/ 230 w 231"/>
                <a:gd name="T7" fmla="*/ 10 h 29"/>
                <a:gd name="T8" fmla="*/ 229 w 231"/>
                <a:gd name="T9" fmla="*/ 0 h 29"/>
                <a:gd name="T10" fmla="*/ 181 w 231"/>
                <a:gd name="T11" fmla="*/ 11 h 29"/>
                <a:gd name="T12" fmla="*/ 0 w 231"/>
                <a:gd name="T13" fmla="*/ 12 h 29"/>
              </a:gdLst>
              <a:ahLst/>
              <a:cxnLst>
                <a:cxn ang="0">
                  <a:pos x="T0" y="T1"/>
                </a:cxn>
                <a:cxn ang="0">
                  <a:pos x="T2" y="T3"/>
                </a:cxn>
                <a:cxn ang="0">
                  <a:pos x="T4" y="T5"/>
                </a:cxn>
                <a:cxn ang="0">
                  <a:pos x="T6" y="T7"/>
                </a:cxn>
                <a:cxn ang="0">
                  <a:pos x="T8" y="T9"/>
                </a:cxn>
                <a:cxn ang="0">
                  <a:pos x="T10" y="T11"/>
                </a:cxn>
                <a:cxn ang="0">
                  <a:pos x="T12" y="T13"/>
                </a:cxn>
              </a:cxnLst>
              <a:rect l="0" t="0" r="r" b="b"/>
              <a:pathLst>
                <a:path w="231" h="29">
                  <a:moveTo>
                    <a:pt x="0" y="12"/>
                  </a:moveTo>
                  <a:cubicBezTo>
                    <a:pt x="1" y="21"/>
                    <a:pt x="2" y="28"/>
                    <a:pt x="2" y="28"/>
                  </a:cubicBezTo>
                  <a:cubicBezTo>
                    <a:pt x="2" y="28"/>
                    <a:pt x="192" y="29"/>
                    <a:pt x="198" y="28"/>
                  </a:cubicBezTo>
                  <a:cubicBezTo>
                    <a:pt x="205" y="27"/>
                    <a:pt x="231" y="29"/>
                    <a:pt x="230" y="10"/>
                  </a:cubicBezTo>
                  <a:cubicBezTo>
                    <a:pt x="230" y="7"/>
                    <a:pt x="229" y="3"/>
                    <a:pt x="229" y="0"/>
                  </a:cubicBezTo>
                  <a:cubicBezTo>
                    <a:pt x="217" y="4"/>
                    <a:pt x="200" y="9"/>
                    <a:pt x="181" y="11"/>
                  </a:cubicBezTo>
                  <a:cubicBezTo>
                    <a:pt x="152" y="14"/>
                    <a:pt x="34" y="12"/>
                    <a:pt x="0" y="12"/>
                  </a:cubicBezTo>
                  <a:close/>
                </a:path>
              </a:pathLst>
            </a:custGeom>
            <a:solidFill>
              <a:srgbClr val="ECA452"/>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3" name="ïṩ1îďê"/>
            <p:cNvSpPr/>
            <p:nvPr/>
          </p:nvSpPr>
          <p:spPr bwMode="auto">
            <a:xfrm>
              <a:off x="2238313" y="4881838"/>
              <a:ext cx="370100" cy="617999"/>
            </a:xfrm>
            <a:custGeom>
              <a:avLst/>
              <a:gdLst>
                <a:gd name="T0" fmla="*/ 87 w 113"/>
                <a:gd name="T1" fmla="*/ 5 h 189"/>
                <a:gd name="T2" fmla="*/ 45 w 113"/>
                <a:gd name="T3" fmla="*/ 9 h 189"/>
                <a:gd name="T4" fmla="*/ 18 w 113"/>
                <a:gd name="T5" fmla="*/ 189 h 189"/>
                <a:gd name="T6" fmla="*/ 88 w 113"/>
                <a:gd name="T7" fmla="*/ 180 h 189"/>
                <a:gd name="T8" fmla="*/ 103 w 113"/>
                <a:gd name="T9" fmla="*/ 178 h 189"/>
                <a:gd name="T10" fmla="*/ 87 w 113"/>
                <a:gd name="T11" fmla="*/ 5 h 189"/>
              </a:gdLst>
              <a:ahLst/>
              <a:cxnLst>
                <a:cxn ang="0">
                  <a:pos x="T0" y="T1"/>
                </a:cxn>
                <a:cxn ang="0">
                  <a:pos x="T2" y="T3"/>
                </a:cxn>
                <a:cxn ang="0">
                  <a:pos x="T4" y="T5"/>
                </a:cxn>
                <a:cxn ang="0">
                  <a:pos x="T6" y="T7"/>
                </a:cxn>
                <a:cxn ang="0">
                  <a:pos x="T8" y="T9"/>
                </a:cxn>
                <a:cxn ang="0">
                  <a:pos x="T10" y="T11"/>
                </a:cxn>
              </a:cxnLst>
              <a:rect l="0" t="0" r="r" b="b"/>
              <a:pathLst>
                <a:path w="113" h="189">
                  <a:moveTo>
                    <a:pt x="87" y="5"/>
                  </a:moveTo>
                  <a:cubicBezTo>
                    <a:pt x="62" y="0"/>
                    <a:pt x="61" y="0"/>
                    <a:pt x="45" y="9"/>
                  </a:cubicBezTo>
                  <a:cubicBezTo>
                    <a:pt x="0" y="36"/>
                    <a:pt x="18" y="148"/>
                    <a:pt x="18" y="189"/>
                  </a:cubicBezTo>
                  <a:cubicBezTo>
                    <a:pt x="18" y="189"/>
                    <a:pt x="76" y="180"/>
                    <a:pt x="88" y="180"/>
                  </a:cubicBezTo>
                  <a:cubicBezTo>
                    <a:pt x="100" y="180"/>
                    <a:pt x="103" y="178"/>
                    <a:pt x="103" y="178"/>
                  </a:cubicBezTo>
                  <a:cubicBezTo>
                    <a:pt x="106" y="148"/>
                    <a:pt x="113" y="9"/>
                    <a:pt x="87" y="5"/>
                  </a:cubicBezTo>
                  <a:close/>
                </a:path>
              </a:pathLst>
            </a:custGeom>
            <a:solidFill>
              <a:schemeClr val="accent1">
                <a:lumMod val="75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4" name="i$ḷïdê"/>
            <p:cNvSpPr/>
            <p:nvPr/>
          </p:nvSpPr>
          <p:spPr bwMode="auto">
            <a:xfrm>
              <a:off x="3116430" y="4482059"/>
              <a:ext cx="97762" cy="157120"/>
            </a:xfrm>
            <a:custGeom>
              <a:avLst/>
              <a:gdLst>
                <a:gd name="T0" fmla="*/ 2 w 30"/>
                <a:gd name="T1" fmla="*/ 0 h 48"/>
                <a:gd name="T2" fmla="*/ 30 w 30"/>
                <a:gd name="T3" fmla="*/ 29 h 48"/>
                <a:gd name="T4" fmla="*/ 6 w 30"/>
                <a:gd name="T5" fmla="*/ 46 h 48"/>
                <a:gd name="T6" fmla="*/ 21 w 30"/>
                <a:gd name="T7" fmla="*/ 29 h 48"/>
                <a:gd name="T8" fmla="*/ 2 w 30"/>
                <a:gd name="T9" fmla="*/ 0 h 48"/>
              </a:gdLst>
              <a:ahLst/>
              <a:cxnLst>
                <a:cxn ang="0">
                  <a:pos x="T0" y="T1"/>
                </a:cxn>
                <a:cxn ang="0">
                  <a:pos x="T2" y="T3"/>
                </a:cxn>
                <a:cxn ang="0">
                  <a:pos x="T4" y="T5"/>
                </a:cxn>
                <a:cxn ang="0">
                  <a:pos x="T6" y="T7"/>
                </a:cxn>
                <a:cxn ang="0">
                  <a:pos x="T8" y="T9"/>
                </a:cxn>
              </a:cxnLst>
              <a:rect l="0" t="0" r="r" b="b"/>
              <a:pathLst>
                <a:path w="30" h="48">
                  <a:moveTo>
                    <a:pt x="2" y="0"/>
                  </a:moveTo>
                  <a:cubicBezTo>
                    <a:pt x="5" y="17"/>
                    <a:pt x="16" y="22"/>
                    <a:pt x="30" y="29"/>
                  </a:cubicBezTo>
                  <a:cubicBezTo>
                    <a:pt x="23" y="42"/>
                    <a:pt x="4" y="48"/>
                    <a:pt x="6" y="46"/>
                  </a:cubicBezTo>
                  <a:cubicBezTo>
                    <a:pt x="7" y="45"/>
                    <a:pt x="21" y="29"/>
                    <a:pt x="21" y="29"/>
                  </a:cubicBezTo>
                  <a:cubicBezTo>
                    <a:pt x="5" y="28"/>
                    <a:pt x="0" y="14"/>
                    <a:pt x="2" y="0"/>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5" name="ïṣļidè"/>
            <p:cNvSpPr/>
            <p:nvPr/>
          </p:nvSpPr>
          <p:spPr bwMode="auto">
            <a:xfrm>
              <a:off x="2847583" y="4698533"/>
              <a:ext cx="199015" cy="52373"/>
            </a:xfrm>
            <a:custGeom>
              <a:avLst/>
              <a:gdLst>
                <a:gd name="T0" fmla="*/ 61 w 61"/>
                <a:gd name="T1" fmla="*/ 10 h 16"/>
                <a:gd name="T2" fmla="*/ 61 w 61"/>
                <a:gd name="T3" fmla="*/ 0 h 16"/>
                <a:gd name="T4" fmla="*/ 3 w 61"/>
                <a:gd name="T5" fmla="*/ 0 h 16"/>
                <a:gd name="T6" fmla="*/ 1 w 61"/>
                <a:gd name="T7" fmla="*/ 0 h 16"/>
                <a:gd name="T8" fmla="*/ 1 w 61"/>
                <a:gd name="T9" fmla="*/ 11 h 16"/>
                <a:gd name="T10" fmla="*/ 61 w 61"/>
                <a:gd name="T11" fmla="*/ 10 h 16"/>
              </a:gdLst>
              <a:ahLst/>
              <a:cxnLst>
                <a:cxn ang="0">
                  <a:pos x="T0" y="T1"/>
                </a:cxn>
                <a:cxn ang="0">
                  <a:pos x="T2" y="T3"/>
                </a:cxn>
                <a:cxn ang="0">
                  <a:pos x="T4" y="T5"/>
                </a:cxn>
                <a:cxn ang="0">
                  <a:pos x="T6" y="T7"/>
                </a:cxn>
                <a:cxn ang="0">
                  <a:pos x="T8" y="T9"/>
                </a:cxn>
                <a:cxn ang="0">
                  <a:pos x="T10" y="T11"/>
                </a:cxn>
              </a:cxnLst>
              <a:rect l="0" t="0" r="r" b="b"/>
              <a:pathLst>
                <a:path w="61" h="16">
                  <a:moveTo>
                    <a:pt x="61" y="10"/>
                  </a:moveTo>
                  <a:cubicBezTo>
                    <a:pt x="61" y="10"/>
                    <a:pt x="61" y="5"/>
                    <a:pt x="61" y="0"/>
                  </a:cubicBezTo>
                  <a:cubicBezTo>
                    <a:pt x="42" y="3"/>
                    <a:pt x="21" y="3"/>
                    <a:pt x="3" y="0"/>
                  </a:cubicBezTo>
                  <a:cubicBezTo>
                    <a:pt x="1" y="0"/>
                    <a:pt x="1" y="0"/>
                    <a:pt x="1" y="0"/>
                  </a:cubicBezTo>
                  <a:cubicBezTo>
                    <a:pt x="0" y="4"/>
                    <a:pt x="0" y="7"/>
                    <a:pt x="1" y="11"/>
                  </a:cubicBezTo>
                  <a:cubicBezTo>
                    <a:pt x="22" y="14"/>
                    <a:pt x="38" y="16"/>
                    <a:pt x="61" y="1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6" name="íṡľîḓe"/>
            <p:cNvSpPr/>
            <p:nvPr/>
          </p:nvSpPr>
          <p:spPr bwMode="auto">
            <a:xfrm>
              <a:off x="2316872" y="4227179"/>
              <a:ext cx="1124270" cy="408509"/>
            </a:xfrm>
            <a:custGeom>
              <a:avLst/>
              <a:gdLst>
                <a:gd name="T0" fmla="*/ 193 w 343"/>
                <a:gd name="T1" fmla="*/ 15 h 125"/>
                <a:gd name="T2" fmla="*/ 224 w 343"/>
                <a:gd name="T3" fmla="*/ 30 h 125"/>
                <a:gd name="T4" fmla="*/ 244 w 343"/>
                <a:gd name="T5" fmla="*/ 25 h 125"/>
                <a:gd name="T6" fmla="*/ 263 w 343"/>
                <a:gd name="T7" fmla="*/ 29 h 125"/>
                <a:gd name="T8" fmla="*/ 304 w 343"/>
                <a:gd name="T9" fmla="*/ 0 h 125"/>
                <a:gd name="T10" fmla="*/ 339 w 343"/>
                <a:gd name="T11" fmla="*/ 57 h 125"/>
                <a:gd name="T12" fmla="*/ 291 w 343"/>
                <a:gd name="T13" fmla="*/ 110 h 125"/>
                <a:gd name="T14" fmla="*/ 256 w 343"/>
                <a:gd name="T15" fmla="*/ 53 h 125"/>
                <a:gd name="T16" fmla="*/ 258 w 343"/>
                <a:gd name="T17" fmla="*/ 41 h 125"/>
                <a:gd name="T18" fmla="*/ 232 w 343"/>
                <a:gd name="T19" fmla="*/ 44 h 125"/>
                <a:gd name="T20" fmla="*/ 235 w 343"/>
                <a:gd name="T21" fmla="*/ 71 h 125"/>
                <a:gd name="T22" fmla="*/ 180 w 343"/>
                <a:gd name="T23" fmla="*/ 124 h 125"/>
                <a:gd name="T24" fmla="*/ 139 w 343"/>
                <a:gd name="T25" fmla="*/ 67 h 125"/>
                <a:gd name="T26" fmla="*/ 142 w 343"/>
                <a:gd name="T27" fmla="*/ 54 h 125"/>
                <a:gd name="T28" fmla="*/ 0 w 343"/>
                <a:gd name="T29" fmla="*/ 38 h 125"/>
                <a:gd name="T30" fmla="*/ 0 w 343"/>
                <a:gd name="T31" fmla="*/ 26 h 125"/>
                <a:gd name="T32" fmla="*/ 150 w 343"/>
                <a:gd name="T33" fmla="*/ 37 h 125"/>
                <a:gd name="T34" fmla="*/ 193 w 343"/>
                <a:gd name="T35" fmla="*/ 1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3" h="125">
                  <a:moveTo>
                    <a:pt x="193" y="15"/>
                  </a:moveTo>
                  <a:cubicBezTo>
                    <a:pt x="206" y="15"/>
                    <a:pt x="217" y="21"/>
                    <a:pt x="224" y="30"/>
                  </a:cubicBezTo>
                  <a:cubicBezTo>
                    <a:pt x="230" y="28"/>
                    <a:pt x="239" y="25"/>
                    <a:pt x="244" y="25"/>
                  </a:cubicBezTo>
                  <a:cubicBezTo>
                    <a:pt x="251" y="24"/>
                    <a:pt x="259" y="27"/>
                    <a:pt x="263" y="29"/>
                  </a:cubicBezTo>
                  <a:cubicBezTo>
                    <a:pt x="272" y="11"/>
                    <a:pt x="288" y="0"/>
                    <a:pt x="304" y="0"/>
                  </a:cubicBezTo>
                  <a:cubicBezTo>
                    <a:pt x="327" y="1"/>
                    <a:pt x="343" y="27"/>
                    <a:pt x="339" y="57"/>
                  </a:cubicBezTo>
                  <a:cubicBezTo>
                    <a:pt x="335" y="87"/>
                    <a:pt x="314" y="111"/>
                    <a:pt x="291" y="110"/>
                  </a:cubicBezTo>
                  <a:cubicBezTo>
                    <a:pt x="268" y="109"/>
                    <a:pt x="252" y="83"/>
                    <a:pt x="256" y="53"/>
                  </a:cubicBezTo>
                  <a:cubicBezTo>
                    <a:pt x="256" y="49"/>
                    <a:pt x="257" y="45"/>
                    <a:pt x="258" y="41"/>
                  </a:cubicBezTo>
                  <a:cubicBezTo>
                    <a:pt x="248" y="37"/>
                    <a:pt x="242" y="38"/>
                    <a:pt x="232" y="44"/>
                  </a:cubicBezTo>
                  <a:cubicBezTo>
                    <a:pt x="235" y="52"/>
                    <a:pt x="236" y="62"/>
                    <a:pt x="235" y="71"/>
                  </a:cubicBezTo>
                  <a:cubicBezTo>
                    <a:pt x="231" y="102"/>
                    <a:pt x="207" y="125"/>
                    <a:pt x="180" y="124"/>
                  </a:cubicBezTo>
                  <a:cubicBezTo>
                    <a:pt x="154" y="123"/>
                    <a:pt x="135" y="97"/>
                    <a:pt x="139" y="67"/>
                  </a:cubicBezTo>
                  <a:cubicBezTo>
                    <a:pt x="139" y="63"/>
                    <a:pt x="140" y="58"/>
                    <a:pt x="142" y="54"/>
                  </a:cubicBezTo>
                  <a:cubicBezTo>
                    <a:pt x="122" y="52"/>
                    <a:pt x="0" y="38"/>
                    <a:pt x="0" y="38"/>
                  </a:cubicBezTo>
                  <a:cubicBezTo>
                    <a:pt x="0" y="26"/>
                    <a:pt x="0" y="26"/>
                    <a:pt x="0" y="26"/>
                  </a:cubicBezTo>
                  <a:cubicBezTo>
                    <a:pt x="0" y="26"/>
                    <a:pt x="128" y="35"/>
                    <a:pt x="150" y="37"/>
                  </a:cubicBezTo>
                  <a:cubicBezTo>
                    <a:pt x="161" y="23"/>
                    <a:pt x="177" y="14"/>
                    <a:pt x="193" y="15"/>
                  </a:cubicBezTo>
                  <a:close/>
                </a:path>
              </a:pathLst>
            </a:cu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7" name="íslïḑè"/>
            <p:cNvSpPr/>
            <p:nvPr/>
          </p:nvSpPr>
          <p:spPr bwMode="auto">
            <a:xfrm>
              <a:off x="2776005" y="4288279"/>
              <a:ext cx="303762" cy="328205"/>
            </a:xfrm>
            <a:custGeom>
              <a:avLst/>
              <a:gdLst>
                <a:gd name="T0" fmla="*/ 53 w 93"/>
                <a:gd name="T1" fmla="*/ 1 h 100"/>
                <a:gd name="T2" fmla="*/ 90 w 93"/>
                <a:gd name="T3" fmla="*/ 52 h 100"/>
                <a:gd name="T4" fmla="*/ 41 w 93"/>
                <a:gd name="T5" fmla="*/ 99 h 100"/>
                <a:gd name="T6" fmla="*/ 4 w 93"/>
                <a:gd name="T7" fmla="*/ 48 h 100"/>
                <a:gd name="T8" fmla="*/ 53 w 93"/>
                <a:gd name="T9" fmla="*/ 1 h 100"/>
              </a:gdLst>
              <a:ahLst/>
              <a:cxnLst>
                <a:cxn ang="0">
                  <a:pos x="T0" y="T1"/>
                </a:cxn>
                <a:cxn ang="0">
                  <a:pos x="T2" y="T3"/>
                </a:cxn>
                <a:cxn ang="0">
                  <a:pos x="T4" y="T5"/>
                </a:cxn>
                <a:cxn ang="0">
                  <a:pos x="T6" y="T7"/>
                </a:cxn>
                <a:cxn ang="0">
                  <a:pos x="T8" y="T9"/>
                </a:cxn>
              </a:cxnLst>
              <a:rect l="0" t="0" r="r" b="b"/>
              <a:pathLst>
                <a:path w="93" h="100">
                  <a:moveTo>
                    <a:pt x="53" y="1"/>
                  </a:moveTo>
                  <a:cubicBezTo>
                    <a:pt x="76" y="2"/>
                    <a:pt x="93" y="25"/>
                    <a:pt x="90" y="52"/>
                  </a:cubicBezTo>
                  <a:cubicBezTo>
                    <a:pt x="87" y="79"/>
                    <a:pt x="65" y="100"/>
                    <a:pt x="41" y="99"/>
                  </a:cubicBezTo>
                  <a:cubicBezTo>
                    <a:pt x="17" y="98"/>
                    <a:pt x="0" y="75"/>
                    <a:pt x="4" y="48"/>
                  </a:cubicBezTo>
                  <a:cubicBezTo>
                    <a:pt x="7" y="21"/>
                    <a:pt x="29" y="0"/>
                    <a:pt x="53" y="1"/>
                  </a:cubicBezTo>
                  <a:close/>
                </a:path>
              </a:pathLst>
            </a:custGeom>
            <a:solidFill>
              <a:srgbClr val="E0F2F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8" name="išlîďé"/>
            <p:cNvSpPr/>
            <p:nvPr/>
          </p:nvSpPr>
          <p:spPr bwMode="auto">
            <a:xfrm>
              <a:off x="3158332" y="4242890"/>
              <a:ext cx="265354" cy="328205"/>
            </a:xfrm>
            <a:custGeom>
              <a:avLst/>
              <a:gdLst>
                <a:gd name="T0" fmla="*/ 46 w 81"/>
                <a:gd name="T1" fmla="*/ 1 h 100"/>
                <a:gd name="T2" fmla="*/ 78 w 81"/>
                <a:gd name="T3" fmla="*/ 52 h 100"/>
                <a:gd name="T4" fmla="*/ 34 w 81"/>
                <a:gd name="T5" fmla="*/ 99 h 100"/>
                <a:gd name="T6" fmla="*/ 3 w 81"/>
                <a:gd name="T7" fmla="*/ 48 h 100"/>
                <a:gd name="T8" fmla="*/ 46 w 81"/>
                <a:gd name="T9" fmla="*/ 1 h 100"/>
              </a:gdLst>
              <a:ahLst/>
              <a:cxnLst>
                <a:cxn ang="0">
                  <a:pos x="T0" y="T1"/>
                </a:cxn>
                <a:cxn ang="0">
                  <a:pos x="T2" y="T3"/>
                </a:cxn>
                <a:cxn ang="0">
                  <a:pos x="T4" y="T5"/>
                </a:cxn>
                <a:cxn ang="0">
                  <a:pos x="T6" y="T7"/>
                </a:cxn>
                <a:cxn ang="0">
                  <a:pos x="T8" y="T9"/>
                </a:cxn>
              </a:cxnLst>
              <a:rect l="0" t="0" r="r" b="b"/>
              <a:pathLst>
                <a:path w="81" h="100">
                  <a:moveTo>
                    <a:pt x="46" y="1"/>
                  </a:moveTo>
                  <a:cubicBezTo>
                    <a:pt x="67" y="2"/>
                    <a:pt x="81" y="25"/>
                    <a:pt x="78" y="52"/>
                  </a:cubicBezTo>
                  <a:cubicBezTo>
                    <a:pt x="74" y="79"/>
                    <a:pt x="55" y="100"/>
                    <a:pt x="34" y="99"/>
                  </a:cubicBezTo>
                  <a:cubicBezTo>
                    <a:pt x="14" y="98"/>
                    <a:pt x="0" y="76"/>
                    <a:pt x="3" y="48"/>
                  </a:cubicBezTo>
                  <a:cubicBezTo>
                    <a:pt x="6" y="21"/>
                    <a:pt x="26" y="0"/>
                    <a:pt x="46" y="1"/>
                  </a:cubicBezTo>
                  <a:close/>
                </a:path>
              </a:pathLst>
            </a:custGeom>
            <a:solidFill>
              <a:srgbClr val="E0F2F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9" name="ïṩľîḓé"/>
            <p:cNvSpPr/>
            <p:nvPr/>
          </p:nvSpPr>
          <p:spPr bwMode="auto">
            <a:xfrm>
              <a:off x="2779499" y="4288279"/>
              <a:ext cx="291542" cy="309001"/>
            </a:xfrm>
            <a:custGeom>
              <a:avLst/>
              <a:gdLst>
                <a:gd name="T0" fmla="*/ 22 w 89"/>
                <a:gd name="T1" fmla="*/ 94 h 94"/>
                <a:gd name="T2" fmla="*/ 89 w 89"/>
                <a:gd name="T3" fmla="*/ 45 h 94"/>
                <a:gd name="T4" fmla="*/ 52 w 89"/>
                <a:gd name="T5" fmla="*/ 1 h 94"/>
                <a:gd name="T6" fmla="*/ 3 w 89"/>
                <a:gd name="T7" fmla="*/ 48 h 94"/>
                <a:gd name="T8" fmla="*/ 22 w 89"/>
                <a:gd name="T9" fmla="*/ 94 h 94"/>
              </a:gdLst>
              <a:ahLst/>
              <a:cxnLst>
                <a:cxn ang="0">
                  <a:pos x="T0" y="T1"/>
                </a:cxn>
                <a:cxn ang="0">
                  <a:pos x="T2" y="T3"/>
                </a:cxn>
                <a:cxn ang="0">
                  <a:pos x="T4" y="T5"/>
                </a:cxn>
                <a:cxn ang="0">
                  <a:pos x="T6" y="T7"/>
                </a:cxn>
                <a:cxn ang="0">
                  <a:pos x="T8" y="T9"/>
                </a:cxn>
              </a:cxnLst>
              <a:rect l="0" t="0" r="r" b="b"/>
              <a:pathLst>
                <a:path w="89" h="94">
                  <a:moveTo>
                    <a:pt x="22" y="94"/>
                  </a:moveTo>
                  <a:cubicBezTo>
                    <a:pt x="38" y="75"/>
                    <a:pt x="61" y="57"/>
                    <a:pt x="89" y="45"/>
                  </a:cubicBezTo>
                  <a:cubicBezTo>
                    <a:pt x="89" y="21"/>
                    <a:pt x="73" y="2"/>
                    <a:pt x="52" y="1"/>
                  </a:cubicBezTo>
                  <a:cubicBezTo>
                    <a:pt x="28" y="0"/>
                    <a:pt x="6" y="21"/>
                    <a:pt x="3" y="48"/>
                  </a:cubicBezTo>
                  <a:cubicBezTo>
                    <a:pt x="0" y="68"/>
                    <a:pt x="8" y="86"/>
                    <a:pt x="22" y="94"/>
                  </a:cubicBezTo>
                  <a:close/>
                </a:path>
              </a:pathLst>
            </a:custGeom>
            <a:solidFill>
              <a:srgbClr val="E0F2F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0" name="ïślîḓè"/>
            <p:cNvSpPr/>
            <p:nvPr/>
          </p:nvSpPr>
          <p:spPr bwMode="auto">
            <a:xfrm>
              <a:off x="3168804" y="4242890"/>
              <a:ext cx="246153" cy="153626"/>
            </a:xfrm>
            <a:custGeom>
              <a:avLst/>
              <a:gdLst>
                <a:gd name="T0" fmla="*/ 0 w 75"/>
                <a:gd name="T1" fmla="*/ 47 h 47"/>
                <a:gd name="T2" fmla="*/ 3 w 75"/>
                <a:gd name="T3" fmla="*/ 46 h 47"/>
                <a:gd name="T4" fmla="*/ 4 w 75"/>
                <a:gd name="T5" fmla="*/ 46 h 47"/>
                <a:gd name="T6" fmla="*/ 49 w 75"/>
                <a:gd name="T7" fmla="*/ 38 h 47"/>
                <a:gd name="T8" fmla="*/ 63 w 75"/>
                <a:gd name="T9" fmla="*/ 37 h 47"/>
                <a:gd name="T10" fmla="*/ 75 w 75"/>
                <a:gd name="T11" fmla="*/ 37 h 47"/>
                <a:gd name="T12" fmla="*/ 69 w 75"/>
                <a:gd name="T13" fmla="*/ 19 h 47"/>
                <a:gd name="T14" fmla="*/ 64 w 75"/>
                <a:gd name="T15" fmla="*/ 11 h 47"/>
                <a:gd name="T16" fmla="*/ 43 w 75"/>
                <a:gd name="T17" fmla="*/ 1 h 47"/>
                <a:gd name="T18" fmla="*/ 7 w 75"/>
                <a:gd name="T19" fmla="*/ 26 h 47"/>
                <a:gd name="T20" fmla="*/ 0 w 75"/>
                <a:gd name="T21"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47">
                  <a:moveTo>
                    <a:pt x="0" y="47"/>
                  </a:moveTo>
                  <a:cubicBezTo>
                    <a:pt x="1" y="47"/>
                    <a:pt x="2" y="47"/>
                    <a:pt x="3" y="46"/>
                  </a:cubicBezTo>
                  <a:cubicBezTo>
                    <a:pt x="4" y="46"/>
                    <a:pt x="4" y="46"/>
                    <a:pt x="4" y="46"/>
                  </a:cubicBezTo>
                  <a:cubicBezTo>
                    <a:pt x="19" y="42"/>
                    <a:pt x="34" y="39"/>
                    <a:pt x="49" y="38"/>
                  </a:cubicBezTo>
                  <a:cubicBezTo>
                    <a:pt x="54" y="37"/>
                    <a:pt x="59" y="37"/>
                    <a:pt x="63" y="37"/>
                  </a:cubicBezTo>
                  <a:cubicBezTo>
                    <a:pt x="67" y="37"/>
                    <a:pt x="71" y="37"/>
                    <a:pt x="75" y="37"/>
                  </a:cubicBezTo>
                  <a:cubicBezTo>
                    <a:pt x="74" y="30"/>
                    <a:pt x="72" y="24"/>
                    <a:pt x="69" y="19"/>
                  </a:cubicBezTo>
                  <a:cubicBezTo>
                    <a:pt x="68" y="16"/>
                    <a:pt x="66" y="13"/>
                    <a:pt x="64" y="11"/>
                  </a:cubicBezTo>
                  <a:cubicBezTo>
                    <a:pt x="58" y="5"/>
                    <a:pt x="51" y="1"/>
                    <a:pt x="43" y="1"/>
                  </a:cubicBezTo>
                  <a:cubicBezTo>
                    <a:pt x="29" y="0"/>
                    <a:pt x="15" y="11"/>
                    <a:pt x="7" y="26"/>
                  </a:cubicBezTo>
                  <a:cubicBezTo>
                    <a:pt x="3" y="33"/>
                    <a:pt x="1" y="40"/>
                    <a:pt x="0" y="47"/>
                  </a:cubicBezTo>
                  <a:close/>
                </a:path>
              </a:pathLst>
            </a:custGeom>
            <a:solidFill>
              <a:srgbClr val="E0F2F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1" name="ïslíḑê"/>
            <p:cNvSpPr/>
            <p:nvPr/>
          </p:nvSpPr>
          <p:spPr bwMode="auto">
            <a:xfrm>
              <a:off x="2807429" y="4365092"/>
              <a:ext cx="263609" cy="232188"/>
            </a:xfrm>
            <a:custGeom>
              <a:avLst/>
              <a:gdLst>
                <a:gd name="T0" fmla="*/ 75 w 80"/>
                <a:gd name="T1" fmla="*/ 0 h 71"/>
                <a:gd name="T2" fmla="*/ 0 w 80"/>
                <a:gd name="T3" fmla="*/ 57 h 71"/>
                <a:gd name="T4" fmla="*/ 13 w 80"/>
                <a:gd name="T5" fmla="*/ 71 h 71"/>
                <a:gd name="T6" fmla="*/ 80 w 80"/>
                <a:gd name="T7" fmla="*/ 22 h 71"/>
                <a:gd name="T8" fmla="*/ 75 w 80"/>
                <a:gd name="T9" fmla="*/ 0 h 71"/>
              </a:gdLst>
              <a:ahLst/>
              <a:cxnLst>
                <a:cxn ang="0">
                  <a:pos x="T0" y="T1"/>
                </a:cxn>
                <a:cxn ang="0">
                  <a:pos x="T2" y="T3"/>
                </a:cxn>
                <a:cxn ang="0">
                  <a:pos x="T4" y="T5"/>
                </a:cxn>
                <a:cxn ang="0">
                  <a:pos x="T6" y="T7"/>
                </a:cxn>
                <a:cxn ang="0">
                  <a:pos x="T8" y="T9"/>
                </a:cxn>
              </a:cxnLst>
              <a:rect l="0" t="0" r="r" b="b"/>
              <a:pathLst>
                <a:path w="80" h="71">
                  <a:moveTo>
                    <a:pt x="75" y="0"/>
                  </a:moveTo>
                  <a:cubicBezTo>
                    <a:pt x="43" y="14"/>
                    <a:pt x="17" y="35"/>
                    <a:pt x="0" y="57"/>
                  </a:cubicBezTo>
                  <a:cubicBezTo>
                    <a:pt x="3" y="63"/>
                    <a:pt x="8" y="68"/>
                    <a:pt x="13" y="71"/>
                  </a:cubicBezTo>
                  <a:cubicBezTo>
                    <a:pt x="29" y="52"/>
                    <a:pt x="52" y="34"/>
                    <a:pt x="80" y="22"/>
                  </a:cubicBezTo>
                  <a:cubicBezTo>
                    <a:pt x="80" y="14"/>
                    <a:pt x="78" y="6"/>
                    <a:pt x="75"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2" name="iśḷïḋê"/>
            <p:cNvSpPr/>
            <p:nvPr/>
          </p:nvSpPr>
          <p:spPr bwMode="auto">
            <a:xfrm>
              <a:off x="3168804" y="4295263"/>
              <a:ext cx="246153" cy="101253"/>
            </a:xfrm>
            <a:custGeom>
              <a:avLst/>
              <a:gdLst>
                <a:gd name="T0" fmla="*/ 7 w 75"/>
                <a:gd name="T1" fmla="*/ 10 h 31"/>
                <a:gd name="T2" fmla="*/ 0 w 75"/>
                <a:gd name="T3" fmla="*/ 31 h 31"/>
                <a:gd name="T4" fmla="*/ 3 w 75"/>
                <a:gd name="T5" fmla="*/ 30 h 31"/>
                <a:gd name="T6" fmla="*/ 4 w 75"/>
                <a:gd name="T7" fmla="*/ 30 h 31"/>
                <a:gd name="T8" fmla="*/ 49 w 75"/>
                <a:gd name="T9" fmla="*/ 22 h 31"/>
                <a:gd name="T10" fmla="*/ 63 w 75"/>
                <a:gd name="T11" fmla="*/ 21 h 31"/>
                <a:gd name="T12" fmla="*/ 75 w 75"/>
                <a:gd name="T13" fmla="*/ 21 h 31"/>
                <a:gd name="T14" fmla="*/ 69 w 75"/>
                <a:gd name="T15" fmla="*/ 3 h 31"/>
                <a:gd name="T16" fmla="*/ 68 w 75"/>
                <a:gd name="T17" fmla="*/ 1 h 31"/>
                <a:gd name="T18" fmla="*/ 64 w 75"/>
                <a:gd name="T19" fmla="*/ 1 h 31"/>
                <a:gd name="T20" fmla="*/ 9 w 75"/>
                <a:gd name="T21" fmla="*/ 7 h 31"/>
                <a:gd name="T22" fmla="*/ 7 w 75"/>
                <a:gd name="T23" fmla="*/ 1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5" h="31">
                  <a:moveTo>
                    <a:pt x="7" y="10"/>
                  </a:moveTo>
                  <a:cubicBezTo>
                    <a:pt x="3" y="17"/>
                    <a:pt x="1" y="24"/>
                    <a:pt x="0" y="31"/>
                  </a:cubicBezTo>
                  <a:cubicBezTo>
                    <a:pt x="3" y="30"/>
                    <a:pt x="3" y="30"/>
                    <a:pt x="3" y="30"/>
                  </a:cubicBezTo>
                  <a:cubicBezTo>
                    <a:pt x="4" y="30"/>
                    <a:pt x="4" y="30"/>
                    <a:pt x="4" y="30"/>
                  </a:cubicBezTo>
                  <a:cubicBezTo>
                    <a:pt x="19" y="26"/>
                    <a:pt x="34" y="23"/>
                    <a:pt x="49" y="22"/>
                  </a:cubicBezTo>
                  <a:cubicBezTo>
                    <a:pt x="54" y="21"/>
                    <a:pt x="59" y="21"/>
                    <a:pt x="63" y="21"/>
                  </a:cubicBezTo>
                  <a:cubicBezTo>
                    <a:pt x="67" y="21"/>
                    <a:pt x="71" y="21"/>
                    <a:pt x="75" y="21"/>
                  </a:cubicBezTo>
                  <a:cubicBezTo>
                    <a:pt x="74" y="14"/>
                    <a:pt x="72" y="8"/>
                    <a:pt x="69" y="3"/>
                  </a:cubicBezTo>
                  <a:cubicBezTo>
                    <a:pt x="69" y="2"/>
                    <a:pt x="68" y="2"/>
                    <a:pt x="68" y="1"/>
                  </a:cubicBezTo>
                  <a:cubicBezTo>
                    <a:pt x="67" y="1"/>
                    <a:pt x="65" y="1"/>
                    <a:pt x="64" y="1"/>
                  </a:cubicBezTo>
                  <a:cubicBezTo>
                    <a:pt x="46" y="0"/>
                    <a:pt x="28" y="2"/>
                    <a:pt x="9" y="7"/>
                  </a:cubicBezTo>
                  <a:cubicBezTo>
                    <a:pt x="8" y="8"/>
                    <a:pt x="7" y="9"/>
                    <a:pt x="7" y="1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3" name="î$ḷíḓe"/>
            <p:cNvSpPr/>
            <p:nvPr/>
          </p:nvSpPr>
          <p:spPr bwMode="auto">
            <a:xfrm>
              <a:off x="2133567" y="4256855"/>
              <a:ext cx="336931" cy="450407"/>
            </a:xfrm>
            <a:custGeom>
              <a:avLst/>
              <a:gdLst>
                <a:gd name="T0" fmla="*/ 31 w 103"/>
                <a:gd name="T1" fmla="*/ 8 h 138"/>
                <a:gd name="T2" fmla="*/ 91 w 103"/>
                <a:gd name="T3" fmla="*/ 51 h 138"/>
                <a:gd name="T4" fmla="*/ 79 w 103"/>
                <a:gd name="T5" fmla="*/ 130 h 138"/>
                <a:gd name="T6" fmla="*/ 12 w 103"/>
                <a:gd name="T7" fmla="*/ 80 h 138"/>
                <a:gd name="T8" fmla="*/ 31 w 103"/>
                <a:gd name="T9" fmla="*/ 8 h 138"/>
              </a:gdLst>
              <a:ahLst/>
              <a:cxnLst>
                <a:cxn ang="0">
                  <a:pos x="T0" y="T1"/>
                </a:cxn>
                <a:cxn ang="0">
                  <a:pos x="T2" y="T3"/>
                </a:cxn>
                <a:cxn ang="0">
                  <a:pos x="T4" y="T5"/>
                </a:cxn>
                <a:cxn ang="0">
                  <a:pos x="T6" y="T7"/>
                </a:cxn>
                <a:cxn ang="0">
                  <a:pos x="T8" y="T9"/>
                </a:cxn>
              </a:cxnLst>
              <a:rect l="0" t="0" r="r" b="b"/>
              <a:pathLst>
                <a:path w="103" h="138">
                  <a:moveTo>
                    <a:pt x="31" y="8"/>
                  </a:moveTo>
                  <a:cubicBezTo>
                    <a:pt x="53" y="0"/>
                    <a:pt x="80" y="19"/>
                    <a:pt x="91" y="51"/>
                  </a:cubicBezTo>
                  <a:cubicBezTo>
                    <a:pt x="103" y="83"/>
                    <a:pt x="101" y="122"/>
                    <a:pt x="79" y="130"/>
                  </a:cubicBezTo>
                  <a:cubicBezTo>
                    <a:pt x="57" y="138"/>
                    <a:pt x="23" y="112"/>
                    <a:pt x="12" y="80"/>
                  </a:cubicBezTo>
                  <a:cubicBezTo>
                    <a:pt x="0" y="48"/>
                    <a:pt x="9" y="16"/>
                    <a:pt x="31" y="8"/>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4" name="îśḷiḋé"/>
            <p:cNvSpPr/>
            <p:nvPr/>
          </p:nvSpPr>
          <p:spPr bwMode="auto">
            <a:xfrm>
              <a:off x="2159752" y="4272569"/>
              <a:ext cx="247898" cy="378830"/>
            </a:xfrm>
            <a:custGeom>
              <a:avLst/>
              <a:gdLst>
                <a:gd name="T0" fmla="*/ 43 w 76"/>
                <a:gd name="T1" fmla="*/ 17 h 116"/>
                <a:gd name="T2" fmla="*/ 23 w 76"/>
                <a:gd name="T3" fmla="*/ 73 h 116"/>
                <a:gd name="T4" fmla="*/ 60 w 76"/>
                <a:gd name="T5" fmla="*/ 107 h 116"/>
                <a:gd name="T6" fmla="*/ 68 w 76"/>
                <a:gd name="T7" fmla="*/ 72 h 116"/>
                <a:gd name="T8" fmla="*/ 52 w 76"/>
                <a:gd name="T9" fmla="*/ 55 h 116"/>
                <a:gd name="T10" fmla="*/ 58 w 76"/>
                <a:gd name="T11" fmla="*/ 44 h 116"/>
                <a:gd name="T12" fmla="*/ 43 w 76"/>
                <a:gd name="T13" fmla="*/ 17 h 116"/>
              </a:gdLst>
              <a:ahLst/>
              <a:cxnLst>
                <a:cxn ang="0">
                  <a:pos x="T0" y="T1"/>
                </a:cxn>
                <a:cxn ang="0">
                  <a:pos x="T2" y="T3"/>
                </a:cxn>
                <a:cxn ang="0">
                  <a:pos x="T4" y="T5"/>
                </a:cxn>
                <a:cxn ang="0">
                  <a:pos x="T6" y="T7"/>
                </a:cxn>
                <a:cxn ang="0">
                  <a:pos x="T8" y="T9"/>
                </a:cxn>
                <a:cxn ang="0">
                  <a:pos x="T10" y="T11"/>
                </a:cxn>
                <a:cxn ang="0">
                  <a:pos x="T12" y="T13"/>
                </a:cxn>
              </a:cxnLst>
              <a:rect l="0" t="0" r="r" b="b"/>
              <a:pathLst>
                <a:path w="76" h="116">
                  <a:moveTo>
                    <a:pt x="43" y="17"/>
                  </a:moveTo>
                  <a:cubicBezTo>
                    <a:pt x="27" y="0"/>
                    <a:pt x="0" y="42"/>
                    <a:pt x="23" y="73"/>
                  </a:cubicBezTo>
                  <a:cubicBezTo>
                    <a:pt x="35" y="90"/>
                    <a:pt x="50" y="116"/>
                    <a:pt x="60" y="107"/>
                  </a:cubicBezTo>
                  <a:cubicBezTo>
                    <a:pt x="72" y="96"/>
                    <a:pt x="76" y="81"/>
                    <a:pt x="68" y="72"/>
                  </a:cubicBezTo>
                  <a:cubicBezTo>
                    <a:pt x="62" y="64"/>
                    <a:pt x="52" y="60"/>
                    <a:pt x="52" y="55"/>
                  </a:cubicBezTo>
                  <a:cubicBezTo>
                    <a:pt x="53" y="47"/>
                    <a:pt x="54" y="47"/>
                    <a:pt x="58" y="44"/>
                  </a:cubicBezTo>
                  <a:cubicBezTo>
                    <a:pt x="62" y="40"/>
                    <a:pt x="43" y="17"/>
                    <a:pt x="43" y="17"/>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5" name="išļîďè"/>
            <p:cNvSpPr/>
            <p:nvPr/>
          </p:nvSpPr>
          <p:spPr bwMode="auto">
            <a:xfrm>
              <a:off x="2484463" y="4021177"/>
              <a:ext cx="530711" cy="303762"/>
            </a:xfrm>
            <a:custGeom>
              <a:avLst/>
              <a:gdLst>
                <a:gd name="T0" fmla="*/ 72 w 162"/>
                <a:gd name="T1" fmla="*/ 13 h 93"/>
                <a:gd name="T2" fmla="*/ 92 w 162"/>
                <a:gd name="T3" fmla="*/ 21 h 93"/>
                <a:gd name="T4" fmla="*/ 112 w 162"/>
                <a:gd name="T5" fmla="*/ 17 h 93"/>
                <a:gd name="T6" fmla="*/ 118 w 162"/>
                <a:gd name="T7" fmla="*/ 15 h 93"/>
                <a:gd name="T8" fmla="*/ 132 w 162"/>
                <a:gd name="T9" fmla="*/ 17 h 93"/>
                <a:gd name="T10" fmla="*/ 151 w 162"/>
                <a:gd name="T11" fmla="*/ 7 h 93"/>
                <a:gd name="T12" fmla="*/ 162 w 162"/>
                <a:gd name="T13" fmla="*/ 9 h 93"/>
                <a:gd name="T14" fmla="*/ 151 w 162"/>
                <a:gd name="T15" fmla="*/ 0 h 93"/>
                <a:gd name="T16" fmla="*/ 118 w 162"/>
                <a:gd name="T17" fmla="*/ 8 h 93"/>
                <a:gd name="T18" fmla="*/ 87 w 162"/>
                <a:gd name="T19" fmla="*/ 8 h 93"/>
                <a:gd name="T20" fmla="*/ 64 w 162"/>
                <a:gd name="T21" fmla="*/ 0 h 93"/>
                <a:gd name="T22" fmla="*/ 40 w 162"/>
                <a:gd name="T23" fmla="*/ 26 h 93"/>
                <a:gd name="T24" fmla="*/ 16 w 162"/>
                <a:gd name="T25" fmla="*/ 54 h 93"/>
                <a:gd name="T26" fmla="*/ 8 w 162"/>
                <a:gd name="T27" fmla="*/ 68 h 93"/>
                <a:gd name="T28" fmla="*/ 1 w 162"/>
                <a:gd name="T29" fmla="*/ 91 h 93"/>
                <a:gd name="T30" fmla="*/ 0 w 162"/>
                <a:gd name="T31" fmla="*/ 92 h 93"/>
                <a:gd name="T32" fmla="*/ 0 w 162"/>
                <a:gd name="T33" fmla="*/ 92 h 93"/>
                <a:gd name="T34" fmla="*/ 12 w 162"/>
                <a:gd name="T35" fmla="*/ 93 h 93"/>
                <a:gd name="T36" fmla="*/ 13 w 162"/>
                <a:gd name="T37" fmla="*/ 92 h 93"/>
                <a:gd name="T38" fmla="*/ 22 w 162"/>
                <a:gd name="T39" fmla="*/ 77 h 93"/>
                <a:gd name="T40" fmla="*/ 18 w 162"/>
                <a:gd name="T41" fmla="*/ 64 h 93"/>
                <a:gd name="T42" fmla="*/ 32 w 162"/>
                <a:gd name="T43" fmla="*/ 53 h 93"/>
                <a:gd name="T44" fmla="*/ 43 w 162"/>
                <a:gd name="T45" fmla="*/ 34 h 93"/>
                <a:gd name="T46" fmla="*/ 43 w 162"/>
                <a:gd name="T47" fmla="*/ 27 h 93"/>
                <a:gd name="T48" fmla="*/ 64 w 162"/>
                <a:gd name="T49" fmla="*/ 22 h 93"/>
                <a:gd name="T50" fmla="*/ 72 w 162"/>
                <a:gd name="T51" fmla="*/ 1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2" h="93">
                  <a:moveTo>
                    <a:pt x="72" y="13"/>
                  </a:moveTo>
                  <a:cubicBezTo>
                    <a:pt x="72" y="13"/>
                    <a:pt x="79" y="19"/>
                    <a:pt x="92" y="21"/>
                  </a:cubicBezTo>
                  <a:cubicBezTo>
                    <a:pt x="106" y="23"/>
                    <a:pt x="112" y="17"/>
                    <a:pt x="112" y="17"/>
                  </a:cubicBezTo>
                  <a:cubicBezTo>
                    <a:pt x="118" y="15"/>
                    <a:pt x="118" y="15"/>
                    <a:pt x="118" y="15"/>
                  </a:cubicBezTo>
                  <a:cubicBezTo>
                    <a:pt x="118" y="15"/>
                    <a:pt x="121" y="17"/>
                    <a:pt x="132" y="17"/>
                  </a:cubicBezTo>
                  <a:cubicBezTo>
                    <a:pt x="143" y="18"/>
                    <a:pt x="151" y="7"/>
                    <a:pt x="151" y="7"/>
                  </a:cubicBezTo>
                  <a:cubicBezTo>
                    <a:pt x="151" y="7"/>
                    <a:pt x="156" y="8"/>
                    <a:pt x="162" y="9"/>
                  </a:cubicBezTo>
                  <a:cubicBezTo>
                    <a:pt x="158" y="8"/>
                    <a:pt x="154" y="5"/>
                    <a:pt x="151" y="0"/>
                  </a:cubicBezTo>
                  <a:cubicBezTo>
                    <a:pt x="145" y="13"/>
                    <a:pt x="129" y="17"/>
                    <a:pt x="118" y="8"/>
                  </a:cubicBezTo>
                  <a:cubicBezTo>
                    <a:pt x="111" y="19"/>
                    <a:pt x="94" y="19"/>
                    <a:pt x="87" y="8"/>
                  </a:cubicBezTo>
                  <a:cubicBezTo>
                    <a:pt x="78" y="11"/>
                    <a:pt x="69" y="8"/>
                    <a:pt x="64" y="0"/>
                  </a:cubicBezTo>
                  <a:cubicBezTo>
                    <a:pt x="64" y="14"/>
                    <a:pt x="53" y="25"/>
                    <a:pt x="40" y="26"/>
                  </a:cubicBezTo>
                  <a:cubicBezTo>
                    <a:pt x="42" y="40"/>
                    <a:pt x="31" y="54"/>
                    <a:pt x="16" y="54"/>
                  </a:cubicBezTo>
                  <a:cubicBezTo>
                    <a:pt x="15" y="59"/>
                    <a:pt x="12" y="65"/>
                    <a:pt x="8" y="68"/>
                  </a:cubicBezTo>
                  <a:cubicBezTo>
                    <a:pt x="16" y="76"/>
                    <a:pt x="11" y="90"/>
                    <a:pt x="1" y="91"/>
                  </a:cubicBezTo>
                  <a:cubicBezTo>
                    <a:pt x="1" y="91"/>
                    <a:pt x="0" y="92"/>
                    <a:pt x="0" y="92"/>
                  </a:cubicBezTo>
                  <a:cubicBezTo>
                    <a:pt x="0" y="92"/>
                    <a:pt x="0" y="92"/>
                    <a:pt x="0" y="92"/>
                  </a:cubicBezTo>
                  <a:cubicBezTo>
                    <a:pt x="4" y="93"/>
                    <a:pt x="8" y="93"/>
                    <a:pt x="12" y="93"/>
                  </a:cubicBezTo>
                  <a:cubicBezTo>
                    <a:pt x="13" y="92"/>
                    <a:pt x="13" y="91"/>
                    <a:pt x="13" y="92"/>
                  </a:cubicBezTo>
                  <a:cubicBezTo>
                    <a:pt x="13" y="93"/>
                    <a:pt x="22" y="86"/>
                    <a:pt x="22" y="77"/>
                  </a:cubicBezTo>
                  <a:cubicBezTo>
                    <a:pt x="21" y="68"/>
                    <a:pt x="18" y="64"/>
                    <a:pt x="18" y="64"/>
                  </a:cubicBezTo>
                  <a:cubicBezTo>
                    <a:pt x="18" y="64"/>
                    <a:pt x="28" y="57"/>
                    <a:pt x="32" y="53"/>
                  </a:cubicBezTo>
                  <a:cubicBezTo>
                    <a:pt x="36" y="49"/>
                    <a:pt x="43" y="40"/>
                    <a:pt x="43" y="34"/>
                  </a:cubicBezTo>
                  <a:cubicBezTo>
                    <a:pt x="43" y="28"/>
                    <a:pt x="43" y="27"/>
                    <a:pt x="43" y="27"/>
                  </a:cubicBezTo>
                  <a:cubicBezTo>
                    <a:pt x="43" y="27"/>
                    <a:pt x="58" y="27"/>
                    <a:pt x="64" y="22"/>
                  </a:cubicBezTo>
                  <a:cubicBezTo>
                    <a:pt x="70" y="17"/>
                    <a:pt x="72" y="13"/>
                    <a:pt x="72" y="13"/>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6" name="ïşľîdè"/>
            <p:cNvSpPr/>
            <p:nvPr/>
          </p:nvSpPr>
          <p:spPr bwMode="auto">
            <a:xfrm>
              <a:off x="3610478" y="5477142"/>
              <a:ext cx="200764" cy="188541"/>
            </a:xfrm>
            <a:custGeom>
              <a:avLst/>
              <a:gdLst>
                <a:gd name="T0" fmla="*/ 6 w 61"/>
                <a:gd name="T1" fmla="*/ 47 h 58"/>
                <a:gd name="T2" fmla="*/ 7 w 61"/>
                <a:gd name="T3" fmla="*/ 58 h 58"/>
                <a:gd name="T4" fmla="*/ 20 w 61"/>
                <a:gd name="T5" fmla="*/ 55 h 58"/>
                <a:gd name="T6" fmla="*/ 33 w 61"/>
                <a:gd name="T7" fmla="*/ 42 h 58"/>
                <a:gd name="T8" fmla="*/ 36 w 61"/>
                <a:gd name="T9" fmla="*/ 39 h 58"/>
                <a:gd name="T10" fmla="*/ 38 w 61"/>
                <a:gd name="T11" fmla="*/ 37 h 58"/>
                <a:gd name="T12" fmla="*/ 41 w 61"/>
                <a:gd name="T13" fmla="*/ 34 h 58"/>
                <a:gd name="T14" fmla="*/ 51 w 61"/>
                <a:gd name="T15" fmla="*/ 24 h 58"/>
                <a:gd name="T16" fmla="*/ 51 w 61"/>
                <a:gd name="T17" fmla="*/ 24 h 58"/>
                <a:gd name="T18" fmla="*/ 51 w 61"/>
                <a:gd name="T19" fmla="*/ 23 h 58"/>
                <a:gd name="T20" fmla="*/ 53 w 61"/>
                <a:gd name="T21" fmla="*/ 18 h 58"/>
                <a:gd name="T22" fmla="*/ 58 w 61"/>
                <a:gd name="T23" fmla="*/ 3 h 58"/>
                <a:gd name="T24" fmla="*/ 59 w 61"/>
                <a:gd name="T25" fmla="*/ 3 h 58"/>
                <a:gd name="T26" fmla="*/ 61 w 61"/>
                <a:gd name="T27" fmla="*/ 0 h 58"/>
                <a:gd name="T28" fmla="*/ 60 w 61"/>
                <a:gd name="T29" fmla="*/ 0 h 58"/>
                <a:gd name="T30" fmla="*/ 57 w 61"/>
                <a:gd name="T31" fmla="*/ 2 h 58"/>
                <a:gd name="T32" fmla="*/ 50 w 61"/>
                <a:gd name="T33" fmla="*/ 18 h 58"/>
                <a:gd name="T34" fmla="*/ 47 w 61"/>
                <a:gd name="T35" fmla="*/ 24 h 58"/>
                <a:gd name="T36" fmla="*/ 47 w 61"/>
                <a:gd name="T37" fmla="*/ 24 h 58"/>
                <a:gd name="T38" fmla="*/ 46 w 61"/>
                <a:gd name="T39" fmla="*/ 25 h 58"/>
                <a:gd name="T40" fmla="*/ 35 w 61"/>
                <a:gd name="T41" fmla="*/ 35 h 58"/>
                <a:gd name="T42" fmla="*/ 34 w 61"/>
                <a:gd name="T43" fmla="*/ 37 h 58"/>
                <a:gd name="T44" fmla="*/ 33 w 61"/>
                <a:gd name="T45" fmla="*/ 38 h 58"/>
                <a:gd name="T46" fmla="*/ 28 w 61"/>
                <a:gd name="T47" fmla="*/ 43 h 58"/>
                <a:gd name="T48" fmla="*/ 6 w 61"/>
                <a:gd name="T49" fmla="*/ 47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1" h="58">
                  <a:moveTo>
                    <a:pt x="6" y="47"/>
                  </a:moveTo>
                  <a:cubicBezTo>
                    <a:pt x="6" y="47"/>
                    <a:pt x="0" y="51"/>
                    <a:pt x="7" y="58"/>
                  </a:cubicBezTo>
                  <a:cubicBezTo>
                    <a:pt x="13" y="57"/>
                    <a:pt x="18" y="56"/>
                    <a:pt x="20" y="55"/>
                  </a:cubicBezTo>
                  <a:cubicBezTo>
                    <a:pt x="24" y="54"/>
                    <a:pt x="28" y="48"/>
                    <a:pt x="33" y="42"/>
                  </a:cubicBezTo>
                  <a:cubicBezTo>
                    <a:pt x="34" y="41"/>
                    <a:pt x="35" y="40"/>
                    <a:pt x="36" y="39"/>
                  </a:cubicBezTo>
                  <a:cubicBezTo>
                    <a:pt x="37" y="38"/>
                    <a:pt x="37" y="38"/>
                    <a:pt x="38" y="37"/>
                  </a:cubicBezTo>
                  <a:cubicBezTo>
                    <a:pt x="39" y="36"/>
                    <a:pt x="40" y="35"/>
                    <a:pt x="41" y="34"/>
                  </a:cubicBezTo>
                  <a:cubicBezTo>
                    <a:pt x="49" y="29"/>
                    <a:pt x="50" y="28"/>
                    <a:pt x="51" y="24"/>
                  </a:cubicBezTo>
                  <a:cubicBezTo>
                    <a:pt x="51" y="24"/>
                    <a:pt x="51" y="24"/>
                    <a:pt x="51" y="24"/>
                  </a:cubicBezTo>
                  <a:cubicBezTo>
                    <a:pt x="51" y="24"/>
                    <a:pt x="51" y="24"/>
                    <a:pt x="51" y="23"/>
                  </a:cubicBezTo>
                  <a:cubicBezTo>
                    <a:pt x="52" y="22"/>
                    <a:pt x="52" y="20"/>
                    <a:pt x="53" y="18"/>
                  </a:cubicBezTo>
                  <a:cubicBezTo>
                    <a:pt x="54" y="12"/>
                    <a:pt x="56" y="6"/>
                    <a:pt x="58" y="3"/>
                  </a:cubicBezTo>
                  <a:cubicBezTo>
                    <a:pt x="59" y="3"/>
                    <a:pt x="59" y="3"/>
                    <a:pt x="59" y="3"/>
                  </a:cubicBezTo>
                  <a:cubicBezTo>
                    <a:pt x="61" y="0"/>
                    <a:pt x="61" y="0"/>
                    <a:pt x="61" y="0"/>
                  </a:cubicBezTo>
                  <a:cubicBezTo>
                    <a:pt x="61" y="0"/>
                    <a:pt x="61" y="0"/>
                    <a:pt x="60" y="0"/>
                  </a:cubicBezTo>
                  <a:cubicBezTo>
                    <a:pt x="59" y="0"/>
                    <a:pt x="58" y="1"/>
                    <a:pt x="57" y="2"/>
                  </a:cubicBezTo>
                  <a:cubicBezTo>
                    <a:pt x="55" y="4"/>
                    <a:pt x="52" y="13"/>
                    <a:pt x="50" y="18"/>
                  </a:cubicBezTo>
                  <a:cubicBezTo>
                    <a:pt x="49" y="21"/>
                    <a:pt x="48" y="24"/>
                    <a:pt x="47" y="24"/>
                  </a:cubicBezTo>
                  <a:cubicBezTo>
                    <a:pt x="47" y="24"/>
                    <a:pt x="47" y="24"/>
                    <a:pt x="47" y="24"/>
                  </a:cubicBezTo>
                  <a:cubicBezTo>
                    <a:pt x="47" y="25"/>
                    <a:pt x="46" y="25"/>
                    <a:pt x="46" y="25"/>
                  </a:cubicBezTo>
                  <a:cubicBezTo>
                    <a:pt x="43" y="27"/>
                    <a:pt x="39" y="31"/>
                    <a:pt x="35" y="35"/>
                  </a:cubicBezTo>
                  <a:cubicBezTo>
                    <a:pt x="35" y="36"/>
                    <a:pt x="34" y="36"/>
                    <a:pt x="34" y="37"/>
                  </a:cubicBezTo>
                  <a:cubicBezTo>
                    <a:pt x="34" y="37"/>
                    <a:pt x="33" y="38"/>
                    <a:pt x="33" y="38"/>
                  </a:cubicBezTo>
                  <a:cubicBezTo>
                    <a:pt x="30" y="41"/>
                    <a:pt x="28" y="43"/>
                    <a:pt x="28" y="43"/>
                  </a:cubicBezTo>
                  <a:lnTo>
                    <a:pt x="6" y="47"/>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7" name="iŝľíḑé"/>
            <p:cNvSpPr/>
            <p:nvPr/>
          </p:nvSpPr>
          <p:spPr bwMode="auto">
            <a:xfrm>
              <a:off x="2297668" y="4960396"/>
              <a:ext cx="295033" cy="539440"/>
            </a:xfrm>
            <a:custGeom>
              <a:avLst/>
              <a:gdLst>
                <a:gd name="T0" fmla="*/ 75 w 90"/>
                <a:gd name="T1" fmla="*/ 127 h 165"/>
                <a:gd name="T2" fmla="*/ 53 w 90"/>
                <a:gd name="T3" fmla="*/ 138 h 165"/>
                <a:gd name="T4" fmla="*/ 9 w 90"/>
                <a:gd name="T5" fmla="*/ 152 h 165"/>
                <a:gd name="T6" fmla="*/ 0 w 90"/>
                <a:gd name="T7" fmla="*/ 154 h 165"/>
                <a:gd name="T8" fmla="*/ 0 w 90"/>
                <a:gd name="T9" fmla="*/ 165 h 165"/>
                <a:gd name="T10" fmla="*/ 10 w 90"/>
                <a:gd name="T11" fmla="*/ 164 h 165"/>
                <a:gd name="T12" fmla="*/ 57 w 90"/>
                <a:gd name="T13" fmla="*/ 157 h 165"/>
                <a:gd name="T14" fmla="*/ 68 w 90"/>
                <a:gd name="T15" fmla="*/ 156 h 165"/>
                <a:gd name="T16" fmla="*/ 70 w 90"/>
                <a:gd name="T17" fmla="*/ 156 h 165"/>
                <a:gd name="T18" fmla="*/ 85 w 90"/>
                <a:gd name="T19" fmla="*/ 154 h 165"/>
                <a:gd name="T20" fmla="*/ 86 w 90"/>
                <a:gd name="T21" fmla="*/ 31 h 165"/>
                <a:gd name="T22" fmla="*/ 86 w 90"/>
                <a:gd name="T23" fmla="*/ 28 h 165"/>
                <a:gd name="T24" fmla="*/ 86 w 90"/>
                <a:gd name="T25" fmla="*/ 25 h 165"/>
                <a:gd name="T26" fmla="*/ 85 w 90"/>
                <a:gd name="T27" fmla="*/ 16 h 165"/>
                <a:gd name="T28" fmla="*/ 84 w 90"/>
                <a:gd name="T29" fmla="*/ 9 h 165"/>
                <a:gd name="T30" fmla="*/ 84 w 90"/>
                <a:gd name="T31" fmla="*/ 9 h 165"/>
                <a:gd name="T32" fmla="*/ 83 w 90"/>
                <a:gd name="T33" fmla="*/ 5 h 165"/>
                <a:gd name="T34" fmla="*/ 82 w 90"/>
                <a:gd name="T35" fmla="*/ 0 h 165"/>
                <a:gd name="T36" fmla="*/ 81 w 90"/>
                <a:gd name="T37" fmla="*/ 1 h 165"/>
                <a:gd name="T38" fmla="*/ 80 w 90"/>
                <a:gd name="T39" fmla="*/ 28 h 165"/>
                <a:gd name="T40" fmla="*/ 80 w 90"/>
                <a:gd name="T41" fmla="*/ 30 h 165"/>
                <a:gd name="T42" fmla="*/ 75 w 90"/>
                <a:gd name="T43" fmla="*/ 126 h 165"/>
                <a:gd name="T44" fmla="*/ 75 w 90"/>
                <a:gd name="T45" fmla="*/ 12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0" h="165">
                  <a:moveTo>
                    <a:pt x="75" y="127"/>
                  </a:moveTo>
                  <a:cubicBezTo>
                    <a:pt x="73" y="130"/>
                    <a:pt x="65" y="134"/>
                    <a:pt x="53" y="138"/>
                  </a:cubicBezTo>
                  <a:cubicBezTo>
                    <a:pt x="40" y="143"/>
                    <a:pt x="23" y="148"/>
                    <a:pt x="9" y="152"/>
                  </a:cubicBezTo>
                  <a:cubicBezTo>
                    <a:pt x="6" y="153"/>
                    <a:pt x="3" y="154"/>
                    <a:pt x="0" y="154"/>
                  </a:cubicBezTo>
                  <a:cubicBezTo>
                    <a:pt x="0" y="158"/>
                    <a:pt x="0" y="162"/>
                    <a:pt x="0" y="165"/>
                  </a:cubicBezTo>
                  <a:cubicBezTo>
                    <a:pt x="0" y="165"/>
                    <a:pt x="4" y="165"/>
                    <a:pt x="10" y="164"/>
                  </a:cubicBezTo>
                  <a:cubicBezTo>
                    <a:pt x="22" y="162"/>
                    <a:pt x="43" y="159"/>
                    <a:pt x="57" y="157"/>
                  </a:cubicBezTo>
                  <a:cubicBezTo>
                    <a:pt x="62" y="157"/>
                    <a:pt x="66" y="156"/>
                    <a:pt x="68" y="156"/>
                  </a:cubicBezTo>
                  <a:cubicBezTo>
                    <a:pt x="69" y="156"/>
                    <a:pt x="69" y="156"/>
                    <a:pt x="70" y="156"/>
                  </a:cubicBezTo>
                  <a:cubicBezTo>
                    <a:pt x="82" y="156"/>
                    <a:pt x="85" y="154"/>
                    <a:pt x="85" y="154"/>
                  </a:cubicBezTo>
                  <a:cubicBezTo>
                    <a:pt x="87" y="135"/>
                    <a:pt x="90" y="75"/>
                    <a:pt x="86" y="31"/>
                  </a:cubicBezTo>
                  <a:cubicBezTo>
                    <a:pt x="86" y="30"/>
                    <a:pt x="86" y="29"/>
                    <a:pt x="86" y="28"/>
                  </a:cubicBezTo>
                  <a:cubicBezTo>
                    <a:pt x="86" y="27"/>
                    <a:pt x="86" y="26"/>
                    <a:pt x="86" y="25"/>
                  </a:cubicBezTo>
                  <a:cubicBezTo>
                    <a:pt x="85" y="22"/>
                    <a:pt x="85" y="19"/>
                    <a:pt x="85" y="16"/>
                  </a:cubicBezTo>
                  <a:cubicBezTo>
                    <a:pt x="84" y="14"/>
                    <a:pt x="84" y="11"/>
                    <a:pt x="84" y="9"/>
                  </a:cubicBezTo>
                  <a:cubicBezTo>
                    <a:pt x="84" y="9"/>
                    <a:pt x="84" y="9"/>
                    <a:pt x="84" y="9"/>
                  </a:cubicBezTo>
                  <a:cubicBezTo>
                    <a:pt x="83" y="8"/>
                    <a:pt x="83" y="6"/>
                    <a:pt x="83" y="5"/>
                  </a:cubicBezTo>
                  <a:cubicBezTo>
                    <a:pt x="82" y="3"/>
                    <a:pt x="82" y="2"/>
                    <a:pt x="82" y="0"/>
                  </a:cubicBezTo>
                  <a:cubicBezTo>
                    <a:pt x="82" y="0"/>
                    <a:pt x="82" y="0"/>
                    <a:pt x="81" y="1"/>
                  </a:cubicBezTo>
                  <a:cubicBezTo>
                    <a:pt x="81" y="4"/>
                    <a:pt x="81" y="14"/>
                    <a:pt x="80" y="28"/>
                  </a:cubicBezTo>
                  <a:cubicBezTo>
                    <a:pt x="80" y="29"/>
                    <a:pt x="80" y="29"/>
                    <a:pt x="80" y="30"/>
                  </a:cubicBezTo>
                  <a:cubicBezTo>
                    <a:pt x="77" y="65"/>
                    <a:pt x="74" y="120"/>
                    <a:pt x="75" y="126"/>
                  </a:cubicBezTo>
                  <a:cubicBezTo>
                    <a:pt x="75" y="126"/>
                    <a:pt x="75" y="127"/>
                    <a:pt x="75" y="127"/>
                  </a:cubicBezTo>
                  <a:close/>
                </a:path>
              </a:pathLst>
            </a:custGeom>
            <a:solidFill>
              <a:srgbClr val="C00000">
                <a:lumMod val="75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8" name="ïş1îďé"/>
            <p:cNvSpPr/>
            <p:nvPr/>
          </p:nvSpPr>
          <p:spPr bwMode="auto">
            <a:xfrm>
              <a:off x="6527307" y="4684568"/>
              <a:ext cx="359626" cy="425964"/>
            </a:xfrm>
            <a:custGeom>
              <a:avLst/>
              <a:gdLst>
                <a:gd name="T0" fmla="*/ 7 w 110"/>
                <a:gd name="T1" fmla="*/ 0 h 130"/>
                <a:gd name="T2" fmla="*/ 54 w 110"/>
                <a:gd name="T3" fmla="*/ 32 h 130"/>
                <a:gd name="T4" fmla="*/ 94 w 110"/>
                <a:gd name="T5" fmla="*/ 103 h 130"/>
                <a:gd name="T6" fmla="*/ 110 w 110"/>
                <a:gd name="T7" fmla="*/ 130 h 130"/>
                <a:gd name="T8" fmla="*/ 37 w 110"/>
                <a:gd name="T9" fmla="*/ 98 h 130"/>
                <a:gd name="T10" fmla="*/ 2 w 110"/>
                <a:gd name="T11" fmla="*/ 35 h 130"/>
                <a:gd name="T12" fmla="*/ 7 w 110"/>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110" h="130">
                  <a:moveTo>
                    <a:pt x="7" y="0"/>
                  </a:moveTo>
                  <a:cubicBezTo>
                    <a:pt x="7" y="0"/>
                    <a:pt x="25" y="6"/>
                    <a:pt x="54" y="32"/>
                  </a:cubicBezTo>
                  <a:cubicBezTo>
                    <a:pt x="82" y="58"/>
                    <a:pt x="85" y="82"/>
                    <a:pt x="94" y="103"/>
                  </a:cubicBezTo>
                  <a:cubicBezTo>
                    <a:pt x="104" y="124"/>
                    <a:pt x="110" y="130"/>
                    <a:pt x="110" y="130"/>
                  </a:cubicBezTo>
                  <a:cubicBezTo>
                    <a:pt x="110" y="130"/>
                    <a:pt x="64" y="121"/>
                    <a:pt x="37" y="98"/>
                  </a:cubicBezTo>
                  <a:cubicBezTo>
                    <a:pt x="11" y="75"/>
                    <a:pt x="5" y="56"/>
                    <a:pt x="2" y="35"/>
                  </a:cubicBezTo>
                  <a:cubicBezTo>
                    <a:pt x="0" y="14"/>
                    <a:pt x="7" y="0"/>
                    <a:pt x="7" y="0"/>
                  </a:cubicBezTo>
                  <a:close/>
                </a:path>
              </a:pathLst>
            </a:custGeom>
            <a:solidFill>
              <a:srgbClr val="F7913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9" name="iṩļiďè"/>
            <p:cNvSpPr/>
            <p:nvPr/>
          </p:nvSpPr>
          <p:spPr bwMode="auto">
            <a:xfrm>
              <a:off x="6532543" y="4747416"/>
              <a:ext cx="354390" cy="363119"/>
            </a:xfrm>
            <a:custGeom>
              <a:avLst/>
              <a:gdLst>
                <a:gd name="T0" fmla="*/ 108 w 108"/>
                <a:gd name="T1" fmla="*/ 111 h 111"/>
                <a:gd name="T2" fmla="*/ 35 w 108"/>
                <a:gd name="T3" fmla="*/ 79 h 111"/>
                <a:gd name="T4" fmla="*/ 0 w 108"/>
                <a:gd name="T5" fmla="*/ 16 h 111"/>
                <a:gd name="T6" fmla="*/ 0 w 108"/>
                <a:gd name="T7" fmla="*/ 2 h 111"/>
                <a:gd name="T8" fmla="*/ 23 w 108"/>
                <a:gd name="T9" fmla="*/ 0 h 111"/>
                <a:gd name="T10" fmla="*/ 50 w 108"/>
                <a:gd name="T11" fmla="*/ 27 h 111"/>
                <a:gd name="T12" fmla="*/ 78 w 108"/>
                <a:gd name="T13" fmla="*/ 82 h 111"/>
                <a:gd name="T14" fmla="*/ 45 w 108"/>
                <a:gd name="T15" fmla="*/ 34 h 111"/>
                <a:gd name="T16" fmla="*/ 26 w 108"/>
                <a:gd name="T17" fmla="*/ 19 h 111"/>
                <a:gd name="T18" fmla="*/ 38 w 108"/>
                <a:gd name="T19" fmla="*/ 45 h 111"/>
                <a:gd name="T20" fmla="*/ 63 w 108"/>
                <a:gd name="T21" fmla="*/ 82 h 111"/>
                <a:gd name="T22" fmla="*/ 24 w 108"/>
                <a:gd name="T23" fmla="*/ 46 h 111"/>
                <a:gd name="T24" fmla="*/ 15 w 108"/>
                <a:gd name="T25" fmla="*/ 35 h 111"/>
                <a:gd name="T26" fmla="*/ 108 w 108"/>
                <a:gd name="T27"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8" h="111">
                  <a:moveTo>
                    <a:pt x="108" y="111"/>
                  </a:moveTo>
                  <a:cubicBezTo>
                    <a:pt x="108" y="111"/>
                    <a:pt x="62" y="102"/>
                    <a:pt x="35" y="79"/>
                  </a:cubicBezTo>
                  <a:cubicBezTo>
                    <a:pt x="9" y="56"/>
                    <a:pt x="3" y="37"/>
                    <a:pt x="0" y="16"/>
                  </a:cubicBezTo>
                  <a:cubicBezTo>
                    <a:pt x="0" y="11"/>
                    <a:pt x="0" y="6"/>
                    <a:pt x="0" y="2"/>
                  </a:cubicBezTo>
                  <a:cubicBezTo>
                    <a:pt x="7" y="2"/>
                    <a:pt x="23" y="0"/>
                    <a:pt x="23" y="0"/>
                  </a:cubicBezTo>
                  <a:cubicBezTo>
                    <a:pt x="23" y="0"/>
                    <a:pt x="35" y="6"/>
                    <a:pt x="50" y="27"/>
                  </a:cubicBezTo>
                  <a:cubicBezTo>
                    <a:pt x="65" y="47"/>
                    <a:pt x="78" y="83"/>
                    <a:pt x="78" y="82"/>
                  </a:cubicBezTo>
                  <a:cubicBezTo>
                    <a:pt x="78" y="80"/>
                    <a:pt x="55" y="47"/>
                    <a:pt x="45" y="34"/>
                  </a:cubicBezTo>
                  <a:cubicBezTo>
                    <a:pt x="35" y="21"/>
                    <a:pt x="26" y="19"/>
                    <a:pt x="26" y="19"/>
                  </a:cubicBezTo>
                  <a:cubicBezTo>
                    <a:pt x="26" y="19"/>
                    <a:pt x="28" y="26"/>
                    <a:pt x="38" y="45"/>
                  </a:cubicBezTo>
                  <a:cubicBezTo>
                    <a:pt x="48" y="63"/>
                    <a:pt x="65" y="84"/>
                    <a:pt x="63" y="82"/>
                  </a:cubicBezTo>
                  <a:cubicBezTo>
                    <a:pt x="61" y="80"/>
                    <a:pt x="32" y="54"/>
                    <a:pt x="24" y="46"/>
                  </a:cubicBezTo>
                  <a:cubicBezTo>
                    <a:pt x="16" y="38"/>
                    <a:pt x="15" y="35"/>
                    <a:pt x="15" y="35"/>
                  </a:cubicBezTo>
                  <a:cubicBezTo>
                    <a:pt x="48" y="86"/>
                    <a:pt x="52" y="85"/>
                    <a:pt x="108" y="111"/>
                  </a:cubicBezTo>
                  <a:close/>
                </a:path>
              </a:pathLst>
            </a:custGeom>
            <a:solidFill>
              <a:srgbClr val="F6871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0" name="îŝḻîḋé"/>
            <p:cNvSpPr/>
            <p:nvPr/>
          </p:nvSpPr>
          <p:spPr bwMode="auto">
            <a:xfrm>
              <a:off x="7387968" y="5852481"/>
              <a:ext cx="357881" cy="118712"/>
            </a:xfrm>
            <a:custGeom>
              <a:avLst/>
              <a:gdLst>
                <a:gd name="T0" fmla="*/ 31 w 109"/>
                <a:gd name="T1" fmla="*/ 5 h 36"/>
                <a:gd name="T2" fmla="*/ 94 w 109"/>
                <a:gd name="T3" fmla="*/ 8 h 36"/>
                <a:gd name="T4" fmla="*/ 95 w 109"/>
                <a:gd name="T5" fmla="*/ 27 h 36"/>
                <a:gd name="T6" fmla="*/ 33 w 109"/>
                <a:gd name="T7" fmla="*/ 33 h 36"/>
                <a:gd name="T8" fmla="*/ 31 w 109"/>
                <a:gd name="T9" fmla="*/ 5 h 36"/>
              </a:gdLst>
              <a:ahLst/>
              <a:cxnLst>
                <a:cxn ang="0">
                  <a:pos x="T0" y="T1"/>
                </a:cxn>
                <a:cxn ang="0">
                  <a:pos x="T2" y="T3"/>
                </a:cxn>
                <a:cxn ang="0">
                  <a:pos x="T4" y="T5"/>
                </a:cxn>
                <a:cxn ang="0">
                  <a:pos x="T6" y="T7"/>
                </a:cxn>
                <a:cxn ang="0">
                  <a:pos x="T8" y="T9"/>
                </a:cxn>
              </a:cxnLst>
              <a:rect l="0" t="0" r="r" b="b"/>
              <a:pathLst>
                <a:path w="109" h="36">
                  <a:moveTo>
                    <a:pt x="31" y="5"/>
                  </a:moveTo>
                  <a:cubicBezTo>
                    <a:pt x="62" y="10"/>
                    <a:pt x="82" y="8"/>
                    <a:pt x="94" y="8"/>
                  </a:cubicBezTo>
                  <a:cubicBezTo>
                    <a:pt x="105" y="9"/>
                    <a:pt x="109" y="24"/>
                    <a:pt x="95" y="27"/>
                  </a:cubicBezTo>
                  <a:cubicBezTo>
                    <a:pt x="81" y="29"/>
                    <a:pt x="41" y="36"/>
                    <a:pt x="33" y="33"/>
                  </a:cubicBezTo>
                  <a:cubicBezTo>
                    <a:pt x="32" y="33"/>
                    <a:pt x="0" y="0"/>
                    <a:pt x="31" y="5"/>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1" name="íṡľíďè"/>
            <p:cNvSpPr/>
            <p:nvPr/>
          </p:nvSpPr>
          <p:spPr bwMode="auto">
            <a:xfrm>
              <a:off x="6254969" y="6391922"/>
              <a:ext cx="1185373" cy="638948"/>
            </a:xfrm>
            <a:custGeom>
              <a:avLst/>
              <a:gdLst>
                <a:gd name="T0" fmla="*/ 130 w 362"/>
                <a:gd name="T1" fmla="*/ 2 h 195"/>
                <a:gd name="T2" fmla="*/ 339 w 362"/>
                <a:gd name="T3" fmla="*/ 8 h 195"/>
                <a:gd name="T4" fmla="*/ 344 w 362"/>
                <a:gd name="T5" fmla="*/ 8 h 195"/>
                <a:gd name="T6" fmla="*/ 273 w 362"/>
                <a:gd name="T7" fmla="*/ 94 h 195"/>
                <a:gd name="T8" fmla="*/ 1 w 362"/>
                <a:gd name="T9" fmla="*/ 115 h 195"/>
                <a:gd name="T10" fmla="*/ 130 w 362"/>
                <a:gd name="T11" fmla="*/ 2 h 195"/>
              </a:gdLst>
              <a:ahLst/>
              <a:cxnLst>
                <a:cxn ang="0">
                  <a:pos x="T0" y="T1"/>
                </a:cxn>
                <a:cxn ang="0">
                  <a:pos x="T2" y="T3"/>
                </a:cxn>
                <a:cxn ang="0">
                  <a:pos x="T4" y="T5"/>
                </a:cxn>
                <a:cxn ang="0">
                  <a:pos x="T6" y="T7"/>
                </a:cxn>
                <a:cxn ang="0">
                  <a:pos x="T8" y="T9"/>
                </a:cxn>
                <a:cxn ang="0">
                  <a:pos x="T10" y="T11"/>
                </a:cxn>
              </a:cxnLst>
              <a:rect l="0" t="0" r="r" b="b"/>
              <a:pathLst>
                <a:path w="362" h="195">
                  <a:moveTo>
                    <a:pt x="130" y="2"/>
                  </a:moveTo>
                  <a:cubicBezTo>
                    <a:pt x="139" y="0"/>
                    <a:pt x="311" y="6"/>
                    <a:pt x="339" y="8"/>
                  </a:cubicBezTo>
                  <a:cubicBezTo>
                    <a:pt x="342" y="8"/>
                    <a:pt x="344" y="8"/>
                    <a:pt x="344" y="8"/>
                  </a:cubicBezTo>
                  <a:cubicBezTo>
                    <a:pt x="362" y="20"/>
                    <a:pt x="300" y="64"/>
                    <a:pt x="273" y="94"/>
                  </a:cubicBezTo>
                  <a:cubicBezTo>
                    <a:pt x="185" y="195"/>
                    <a:pt x="0" y="114"/>
                    <a:pt x="1" y="115"/>
                  </a:cubicBezTo>
                  <a:cubicBezTo>
                    <a:pt x="6" y="118"/>
                    <a:pt x="130" y="2"/>
                    <a:pt x="130" y="2"/>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2" name="íš1iḋê"/>
            <p:cNvSpPr/>
            <p:nvPr/>
          </p:nvSpPr>
          <p:spPr bwMode="auto">
            <a:xfrm>
              <a:off x="5680611" y="4904532"/>
              <a:ext cx="839712" cy="1457714"/>
            </a:xfrm>
            <a:custGeom>
              <a:avLst/>
              <a:gdLst>
                <a:gd name="T0" fmla="*/ 32 w 256"/>
                <a:gd name="T1" fmla="*/ 136 h 446"/>
                <a:gd name="T2" fmla="*/ 31 w 256"/>
                <a:gd name="T3" fmla="*/ 217 h 446"/>
                <a:gd name="T4" fmla="*/ 17 w 256"/>
                <a:gd name="T5" fmla="*/ 320 h 446"/>
                <a:gd name="T6" fmla="*/ 48 w 256"/>
                <a:gd name="T7" fmla="*/ 421 h 446"/>
                <a:gd name="T8" fmla="*/ 183 w 256"/>
                <a:gd name="T9" fmla="*/ 421 h 446"/>
                <a:gd name="T10" fmla="*/ 239 w 256"/>
                <a:gd name="T11" fmla="*/ 257 h 446"/>
                <a:gd name="T12" fmla="*/ 228 w 256"/>
                <a:gd name="T13" fmla="*/ 78 h 446"/>
                <a:gd name="T14" fmla="*/ 241 w 256"/>
                <a:gd name="T15" fmla="*/ 32 h 446"/>
                <a:gd name="T16" fmla="*/ 32 w 256"/>
                <a:gd name="T17" fmla="*/ 136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 h="446">
                  <a:moveTo>
                    <a:pt x="32" y="136"/>
                  </a:moveTo>
                  <a:cubicBezTo>
                    <a:pt x="0" y="220"/>
                    <a:pt x="32" y="197"/>
                    <a:pt x="31" y="217"/>
                  </a:cubicBezTo>
                  <a:cubicBezTo>
                    <a:pt x="30" y="238"/>
                    <a:pt x="19" y="268"/>
                    <a:pt x="17" y="320"/>
                  </a:cubicBezTo>
                  <a:cubicBezTo>
                    <a:pt x="16" y="372"/>
                    <a:pt x="19" y="406"/>
                    <a:pt x="48" y="421"/>
                  </a:cubicBezTo>
                  <a:cubicBezTo>
                    <a:pt x="76" y="436"/>
                    <a:pt x="157" y="446"/>
                    <a:pt x="183" y="421"/>
                  </a:cubicBezTo>
                  <a:cubicBezTo>
                    <a:pt x="208" y="396"/>
                    <a:pt x="224" y="300"/>
                    <a:pt x="239" y="257"/>
                  </a:cubicBezTo>
                  <a:cubicBezTo>
                    <a:pt x="254" y="214"/>
                    <a:pt x="233" y="100"/>
                    <a:pt x="228" y="78"/>
                  </a:cubicBezTo>
                  <a:cubicBezTo>
                    <a:pt x="226" y="71"/>
                    <a:pt x="256" y="37"/>
                    <a:pt x="241" y="32"/>
                  </a:cubicBezTo>
                  <a:cubicBezTo>
                    <a:pt x="142" y="0"/>
                    <a:pt x="63" y="51"/>
                    <a:pt x="32" y="136"/>
                  </a:cubicBezTo>
                  <a:close/>
                </a:path>
              </a:pathLst>
            </a:custGeom>
            <a:solidFill>
              <a:srgbClr val="9A4E2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3" name="ï$ḷiḋè"/>
            <p:cNvSpPr/>
            <p:nvPr/>
          </p:nvSpPr>
          <p:spPr bwMode="auto">
            <a:xfrm>
              <a:off x="5698073" y="4904532"/>
              <a:ext cx="811778" cy="689576"/>
            </a:xfrm>
            <a:custGeom>
              <a:avLst/>
              <a:gdLst>
                <a:gd name="T0" fmla="*/ 27 w 248"/>
                <a:gd name="T1" fmla="*/ 136 h 211"/>
                <a:gd name="T2" fmla="*/ 25 w 248"/>
                <a:gd name="T3" fmla="*/ 211 h 211"/>
                <a:gd name="T4" fmla="*/ 29 w 248"/>
                <a:gd name="T5" fmla="*/ 209 h 211"/>
                <a:gd name="T6" fmla="*/ 73 w 248"/>
                <a:gd name="T7" fmla="*/ 119 h 211"/>
                <a:gd name="T8" fmla="*/ 130 w 248"/>
                <a:gd name="T9" fmla="*/ 79 h 211"/>
                <a:gd name="T10" fmla="*/ 221 w 248"/>
                <a:gd name="T11" fmla="*/ 74 h 211"/>
                <a:gd name="T12" fmla="*/ 226 w 248"/>
                <a:gd name="T13" fmla="*/ 69 h 211"/>
                <a:gd name="T14" fmla="*/ 236 w 248"/>
                <a:gd name="T15" fmla="*/ 32 h 211"/>
                <a:gd name="T16" fmla="*/ 27 w 248"/>
                <a:gd name="T17" fmla="*/ 136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8" h="211">
                  <a:moveTo>
                    <a:pt x="27" y="136"/>
                  </a:moveTo>
                  <a:cubicBezTo>
                    <a:pt x="0" y="209"/>
                    <a:pt x="20" y="201"/>
                    <a:pt x="25" y="211"/>
                  </a:cubicBezTo>
                  <a:cubicBezTo>
                    <a:pt x="27" y="210"/>
                    <a:pt x="29" y="209"/>
                    <a:pt x="29" y="209"/>
                  </a:cubicBezTo>
                  <a:cubicBezTo>
                    <a:pt x="33" y="208"/>
                    <a:pt x="55" y="143"/>
                    <a:pt x="73" y="119"/>
                  </a:cubicBezTo>
                  <a:cubicBezTo>
                    <a:pt x="90" y="95"/>
                    <a:pt x="126" y="78"/>
                    <a:pt x="130" y="79"/>
                  </a:cubicBezTo>
                  <a:cubicBezTo>
                    <a:pt x="221" y="74"/>
                    <a:pt x="221" y="74"/>
                    <a:pt x="221" y="74"/>
                  </a:cubicBezTo>
                  <a:cubicBezTo>
                    <a:pt x="221" y="74"/>
                    <a:pt x="223" y="72"/>
                    <a:pt x="226" y="69"/>
                  </a:cubicBezTo>
                  <a:cubicBezTo>
                    <a:pt x="233" y="56"/>
                    <a:pt x="248" y="36"/>
                    <a:pt x="236" y="32"/>
                  </a:cubicBezTo>
                  <a:cubicBezTo>
                    <a:pt x="137" y="0"/>
                    <a:pt x="58" y="51"/>
                    <a:pt x="27" y="136"/>
                  </a:cubicBezTo>
                  <a:close/>
                </a:path>
              </a:pathLst>
            </a:custGeom>
            <a:solidFill>
              <a:srgbClr val="C86C3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4" name="îṥḻiḑè"/>
            <p:cNvSpPr/>
            <p:nvPr/>
          </p:nvSpPr>
          <p:spPr bwMode="auto">
            <a:xfrm>
              <a:off x="6024529" y="5143704"/>
              <a:ext cx="488812" cy="1153948"/>
            </a:xfrm>
            <a:custGeom>
              <a:avLst/>
              <a:gdLst>
                <a:gd name="T0" fmla="*/ 71 w 149"/>
                <a:gd name="T1" fmla="*/ 353 h 353"/>
                <a:gd name="T2" fmla="*/ 78 w 149"/>
                <a:gd name="T3" fmla="*/ 348 h 353"/>
                <a:gd name="T4" fmla="*/ 134 w 149"/>
                <a:gd name="T5" fmla="*/ 184 h 353"/>
                <a:gd name="T6" fmla="*/ 123 w 149"/>
                <a:gd name="T7" fmla="*/ 5 h 353"/>
                <a:gd name="T8" fmla="*/ 121 w 149"/>
                <a:gd name="T9" fmla="*/ 1 h 353"/>
                <a:gd name="T10" fmla="*/ 0 w 149"/>
                <a:gd name="T11" fmla="*/ 69 h 353"/>
                <a:gd name="T12" fmla="*/ 24 w 149"/>
                <a:gd name="T13" fmla="*/ 324 h 353"/>
                <a:gd name="T14" fmla="*/ 71 w 149"/>
                <a:gd name="T15" fmla="*/ 353 h 3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9" h="353">
                  <a:moveTo>
                    <a:pt x="71" y="353"/>
                  </a:moveTo>
                  <a:cubicBezTo>
                    <a:pt x="74" y="351"/>
                    <a:pt x="76" y="350"/>
                    <a:pt x="78" y="348"/>
                  </a:cubicBezTo>
                  <a:cubicBezTo>
                    <a:pt x="103" y="323"/>
                    <a:pt x="119" y="227"/>
                    <a:pt x="134" y="184"/>
                  </a:cubicBezTo>
                  <a:cubicBezTo>
                    <a:pt x="149" y="141"/>
                    <a:pt x="130" y="26"/>
                    <a:pt x="123" y="5"/>
                  </a:cubicBezTo>
                  <a:cubicBezTo>
                    <a:pt x="123" y="3"/>
                    <a:pt x="122" y="2"/>
                    <a:pt x="121" y="1"/>
                  </a:cubicBezTo>
                  <a:cubicBezTo>
                    <a:pt x="69" y="0"/>
                    <a:pt x="0" y="41"/>
                    <a:pt x="0" y="69"/>
                  </a:cubicBezTo>
                  <a:cubicBezTo>
                    <a:pt x="0" y="107"/>
                    <a:pt x="3" y="299"/>
                    <a:pt x="24" y="324"/>
                  </a:cubicBezTo>
                  <a:cubicBezTo>
                    <a:pt x="35" y="337"/>
                    <a:pt x="54" y="346"/>
                    <a:pt x="71" y="353"/>
                  </a:cubicBezTo>
                  <a:close/>
                </a:path>
              </a:pathLst>
            </a:custGeom>
            <a:solidFill>
              <a:srgbClr val="B4582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5" name="îşḻidè"/>
            <p:cNvSpPr/>
            <p:nvPr/>
          </p:nvSpPr>
          <p:spPr bwMode="auto">
            <a:xfrm>
              <a:off x="6984695" y="6346532"/>
              <a:ext cx="727984" cy="588320"/>
            </a:xfrm>
            <a:custGeom>
              <a:avLst/>
              <a:gdLst>
                <a:gd name="T0" fmla="*/ 46 w 222"/>
                <a:gd name="T1" fmla="*/ 0 h 180"/>
                <a:gd name="T2" fmla="*/ 222 w 222"/>
                <a:gd name="T3" fmla="*/ 129 h 180"/>
                <a:gd name="T4" fmla="*/ 197 w 222"/>
                <a:gd name="T5" fmla="*/ 177 h 180"/>
                <a:gd name="T6" fmla="*/ 0 w 222"/>
                <a:gd name="T7" fmla="*/ 51 h 180"/>
                <a:gd name="T8" fmla="*/ 46 w 222"/>
                <a:gd name="T9" fmla="*/ 0 h 180"/>
              </a:gdLst>
              <a:ahLst/>
              <a:cxnLst>
                <a:cxn ang="0">
                  <a:pos x="T0" y="T1"/>
                </a:cxn>
                <a:cxn ang="0">
                  <a:pos x="T2" y="T3"/>
                </a:cxn>
                <a:cxn ang="0">
                  <a:pos x="T4" y="T5"/>
                </a:cxn>
                <a:cxn ang="0">
                  <a:pos x="T6" y="T7"/>
                </a:cxn>
                <a:cxn ang="0">
                  <a:pos x="T8" y="T9"/>
                </a:cxn>
              </a:cxnLst>
              <a:rect l="0" t="0" r="r" b="b"/>
              <a:pathLst>
                <a:path w="222" h="180">
                  <a:moveTo>
                    <a:pt x="46" y="0"/>
                  </a:moveTo>
                  <a:cubicBezTo>
                    <a:pt x="222" y="129"/>
                    <a:pt x="222" y="129"/>
                    <a:pt x="222" y="129"/>
                  </a:cubicBezTo>
                  <a:cubicBezTo>
                    <a:pt x="222" y="129"/>
                    <a:pt x="198" y="180"/>
                    <a:pt x="197" y="177"/>
                  </a:cubicBezTo>
                  <a:cubicBezTo>
                    <a:pt x="195" y="174"/>
                    <a:pt x="0" y="51"/>
                    <a:pt x="0" y="51"/>
                  </a:cubicBezTo>
                  <a:lnTo>
                    <a:pt x="46" y="0"/>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6" name="îṩľïde"/>
            <p:cNvSpPr/>
            <p:nvPr/>
          </p:nvSpPr>
          <p:spPr bwMode="auto">
            <a:xfrm>
              <a:off x="7290205" y="6540312"/>
              <a:ext cx="377085" cy="385814"/>
            </a:xfrm>
            <a:custGeom>
              <a:avLst/>
              <a:gdLst>
                <a:gd name="T0" fmla="*/ 104 w 115"/>
                <a:gd name="T1" fmla="*/ 118 h 118"/>
                <a:gd name="T2" fmla="*/ 83 w 115"/>
                <a:gd name="T3" fmla="*/ 110 h 118"/>
                <a:gd name="T4" fmla="*/ 1 w 115"/>
                <a:gd name="T5" fmla="*/ 57 h 118"/>
                <a:gd name="T6" fmla="*/ 24 w 115"/>
                <a:gd name="T7" fmla="*/ 14 h 118"/>
                <a:gd name="T8" fmla="*/ 40 w 115"/>
                <a:gd name="T9" fmla="*/ 1 h 118"/>
                <a:gd name="T10" fmla="*/ 113 w 115"/>
                <a:gd name="T11" fmla="*/ 56 h 118"/>
                <a:gd name="T12" fmla="*/ 104 w 115"/>
                <a:gd name="T13" fmla="*/ 118 h 118"/>
              </a:gdLst>
              <a:ahLst/>
              <a:cxnLst>
                <a:cxn ang="0">
                  <a:pos x="T0" y="T1"/>
                </a:cxn>
                <a:cxn ang="0">
                  <a:pos x="T2" y="T3"/>
                </a:cxn>
                <a:cxn ang="0">
                  <a:pos x="T4" y="T5"/>
                </a:cxn>
                <a:cxn ang="0">
                  <a:pos x="T6" y="T7"/>
                </a:cxn>
                <a:cxn ang="0">
                  <a:pos x="T8" y="T9"/>
                </a:cxn>
                <a:cxn ang="0">
                  <a:pos x="T10" y="T11"/>
                </a:cxn>
                <a:cxn ang="0">
                  <a:pos x="T12" y="T13"/>
                </a:cxn>
              </a:cxnLst>
              <a:rect l="0" t="0" r="r" b="b"/>
              <a:pathLst>
                <a:path w="115" h="118">
                  <a:moveTo>
                    <a:pt x="104" y="118"/>
                  </a:moveTo>
                  <a:cubicBezTo>
                    <a:pt x="93" y="111"/>
                    <a:pt x="83" y="110"/>
                    <a:pt x="83" y="110"/>
                  </a:cubicBezTo>
                  <a:cubicBezTo>
                    <a:pt x="83" y="110"/>
                    <a:pt x="2" y="63"/>
                    <a:pt x="1" y="57"/>
                  </a:cubicBezTo>
                  <a:cubicBezTo>
                    <a:pt x="0" y="52"/>
                    <a:pt x="17" y="23"/>
                    <a:pt x="24" y="14"/>
                  </a:cubicBezTo>
                  <a:cubicBezTo>
                    <a:pt x="31" y="5"/>
                    <a:pt x="38" y="1"/>
                    <a:pt x="40" y="1"/>
                  </a:cubicBezTo>
                  <a:cubicBezTo>
                    <a:pt x="42" y="0"/>
                    <a:pt x="115" y="52"/>
                    <a:pt x="113" y="56"/>
                  </a:cubicBezTo>
                  <a:cubicBezTo>
                    <a:pt x="111" y="59"/>
                    <a:pt x="104" y="118"/>
                    <a:pt x="104" y="118"/>
                  </a:cubicBezTo>
                  <a:close/>
                </a:path>
              </a:pathLst>
            </a:custGeom>
            <a:solidFill>
              <a:sysClr val="window" lastClr="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7" name="iṡḻîḋe"/>
            <p:cNvSpPr/>
            <p:nvPr/>
          </p:nvSpPr>
          <p:spPr bwMode="auto">
            <a:xfrm>
              <a:off x="7545085" y="6304634"/>
              <a:ext cx="515000" cy="801304"/>
            </a:xfrm>
            <a:custGeom>
              <a:avLst/>
              <a:gdLst>
                <a:gd name="T0" fmla="*/ 15 w 157"/>
                <a:gd name="T1" fmla="*/ 115 h 245"/>
                <a:gd name="T2" fmla="*/ 2 w 157"/>
                <a:gd name="T3" fmla="*/ 185 h 245"/>
                <a:gd name="T4" fmla="*/ 46 w 157"/>
                <a:gd name="T5" fmla="*/ 224 h 245"/>
                <a:gd name="T6" fmla="*/ 74 w 157"/>
                <a:gd name="T7" fmla="*/ 239 h 245"/>
                <a:gd name="T8" fmla="*/ 147 w 157"/>
                <a:gd name="T9" fmla="*/ 19 h 245"/>
                <a:gd name="T10" fmla="*/ 46 w 157"/>
                <a:gd name="T11" fmla="*/ 83 h 245"/>
                <a:gd name="T12" fmla="*/ 15 w 157"/>
                <a:gd name="T13" fmla="*/ 101 h 245"/>
                <a:gd name="T14" fmla="*/ 11 w 157"/>
                <a:gd name="T15" fmla="*/ 113 h 245"/>
                <a:gd name="T16" fmla="*/ 15 w 157"/>
                <a:gd name="T17" fmla="*/ 115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7" h="245">
                  <a:moveTo>
                    <a:pt x="15" y="115"/>
                  </a:moveTo>
                  <a:cubicBezTo>
                    <a:pt x="9" y="134"/>
                    <a:pt x="0" y="178"/>
                    <a:pt x="2" y="185"/>
                  </a:cubicBezTo>
                  <a:cubicBezTo>
                    <a:pt x="2" y="185"/>
                    <a:pt x="31" y="214"/>
                    <a:pt x="46" y="224"/>
                  </a:cubicBezTo>
                  <a:cubicBezTo>
                    <a:pt x="52" y="228"/>
                    <a:pt x="68" y="238"/>
                    <a:pt x="74" y="239"/>
                  </a:cubicBezTo>
                  <a:cubicBezTo>
                    <a:pt x="112" y="245"/>
                    <a:pt x="157" y="26"/>
                    <a:pt x="147" y="19"/>
                  </a:cubicBezTo>
                  <a:cubicBezTo>
                    <a:pt x="120" y="0"/>
                    <a:pt x="87" y="43"/>
                    <a:pt x="46" y="83"/>
                  </a:cubicBezTo>
                  <a:cubicBezTo>
                    <a:pt x="46" y="83"/>
                    <a:pt x="21" y="98"/>
                    <a:pt x="15" y="101"/>
                  </a:cubicBezTo>
                  <a:cubicBezTo>
                    <a:pt x="9" y="104"/>
                    <a:pt x="7" y="110"/>
                    <a:pt x="11" y="113"/>
                  </a:cubicBezTo>
                  <a:cubicBezTo>
                    <a:pt x="11" y="114"/>
                    <a:pt x="13" y="115"/>
                    <a:pt x="15" y="115"/>
                  </a:cubicBezTo>
                  <a:close/>
                </a:path>
              </a:pathLst>
            </a:custGeom>
            <a:solidFill>
              <a:srgbClr val="F3744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8" name="íṧ1îḋê"/>
            <p:cNvSpPr/>
            <p:nvPr/>
          </p:nvSpPr>
          <p:spPr bwMode="auto">
            <a:xfrm>
              <a:off x="7705695" y="6350023"/>
              <a:ext cx="354390" cy="755915"/>
            </a:xfrm>
            <a:custGeom>
              <a:avLst/>
              <a:gdLst>
                <a:gd name="T0" fmla="*/ 5 w 108"/>
                <a:gd name="T1" fmla="*/ 215 h 231"/>
                <a:gd name="T2" fmla="*/ 25 w 108"/>
                <a:gd name="T3" fmla="*/ 225 h 231"/>
                <a:gd name="T4" fmla="*/ 98 w 108"/>
                <a:gd name="T5" fmla="*/ 5 h 231"/>
                <a:gd name="T6" fmla="*/ 85 w 108"/>
                <a:gd name="T7" fmla="*/ 0 h 231"/>
                <a:gd name="T8" fmla="*/ 54 w 108"/>
                <a:gd name="T9" fmla="*/ 26 h 231"/>
                <a:gd name="T10" fmla="*/ 12 w 108"/>
                <a:gd name="T11" fmla="*/ 122 h 231"/>
                <a:gd name="T12" fmla="*/ 4 w 108"/>
                <a:gd name="T13" fmla="*/ 210 h 231"/>
                <a:gd name="T14" fmla="*/ 5 w 108"/>
                <a:gd name="T15" fmla="*/ 215 h 2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231">
                  <a:moveTo>
                    <a:pt x="5" y="215"/>
                  </a:moveTo>
                  <a:cubicBezTo>
                    <a:pt x="12" y="220"/>
                    <a:pt x="21" y="225"/>
                    <a:pt x="25" y="225"/>
                  </a:cubicBezTo>
                  <a:cubicBezTo>
                    <a:pt x="63" y="231"/>
                    <a:pt x="108" y="12"/>
                    <a:pt x="98" y="5"/>
                  </a:cubicBezTo>
                  <a:cubicBezTo>
                    <a:pt x="94" y="2"/>
                    <a:pt x="90" y="1"/>
                    <a:pt x="85" y="0"/>
                  </a:cubicBezTo>
                  <a:cubicBezTo>
                    <a:pt x="85" y="1"/>
                    <a:pt x="72" y="3"/>
                    <a:pt x="54" y="26"/>
                  </a:cubicBezTo>
                  <a:cubicBezTo>
                    <a:pt x="36" y="50"/>
                    <a:pt x="23" y="86"/>
                    <a:pt x="12" y="122"/>
                  </a:cubicBezTo>
                  <a:cubicBezTo>
                    <a:pt x="1" y="159"/>
                    <a:pt x="0" y="191"/>
                    <a:pt x="4" y="210"/>
                  </a:cubicBezTo>
                  <a:cubicBezTo>
                    <a:pt x="4" y="212"/>
                    <a:pt x="5" y="214"/>
                    <a:pt x="5" y="215"/>
                  </a:cubicBezTo>
                  <a:close/>
                </a:path>
              </a:pathLst>
            </a:custGeom>
            <a:solidFill>
              <a:srgbClr val="ECA452"/>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9" name="îṩľîdê"/>
            <p:cNvSpPr/>
            <p:nvPr/>
          </p:nvSpPr>
          <p:spPr bwMode="auto">
            <a:xfrm>
              <a:off x="5979140" y="6611886"/>
              <a:ext cx="534201" cy="775119"/>
            </a:xfrm>
            <a:custGeom>
              <a:avLst/>
              <a:gdLst>
                <a:gd name="T0" fmla="*/ 163 w 163"/>
                <a:gd name="T1" fmla="*/ 15 h 237"/>
                <a:gd name="T2" fmla="*/ 59 w 163"/>
                <a:gd name="T3" fmla="*/ 236 h 237"/>
                <a:gd name="T4" fmla="*/ 0 w 163"/>
                <a:gd name="T5" fmla="*/ 229 h 237"/>
                <a:gd name="T6" fmla="*/ 97 w 163"/>
                <a:gd name="T7" fmla="*/ 0 h 237"/>
                <a:gd name="T8" fmla="*/ 163 w 163"/>
                <a:gd name="T9" fmla="*/ 15 h 237"/>
              </a:gdLst>
              <a:ahLst/>
              <a:cxnLst>
                <a:cxn ang="0">
                  <a:pos x="T0" y="T1"/>
                </a:cxn>
                <a:cxn ang="0">
                  <a:pos x="T2" y="T3"/>
                </a:cxn>
                <a:cxn ang="0">
                  <a:pos x="T4" y="T5"/>
                </a:cxn>
                <a:cxn ang="0">
                  <a:pos x="T6" y="T7"/>
                </a:cxn>
                <a:cxn ang="0">
                  <a:pos x="T8" y="T9"/>
                </a:cxn>
              </a:cxnLst>
              <a:rect l="0" t="0" r="r" b="b"/>
              <a:pathLst>
                <a:path w="163" h="237">
                  <a:moveTo>
                    <a:pt x="163" y="15"/>
                  </a:moveTo>
                  <a:cubicBezTo>
                    <a:pt x="156" y="27"/>
                    <a:pt x="67" y="237"/>
                    <a:pt x="59" y="236"/>
                  </a:cubicBezTo>
                  <a:cubicBezTo>
                    <a:pt x="0" y="229"/>
                    <a:pt x="0" y="229"/>
                    <a:pt x="0" y="229"/>
                  </a:cubicBezTo>
                  <a:cubicBezTo>
                    <a:pt x="97" y="0"/>
                    <a:pt x="97" y="0"/>
                    <a:pt x="97" y="0"/>
                  </a:cubicBezTo>
                  <a:lnTo>
                    <a:pt x="163" y="15"/>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0" name="î$ḷïḓe"/>
            <p:cNvSpPr/>
            <p:nvPr/>
          </p:nvSpPr>
          <p:spPr bwMode="auto">
            <a:xfrm>
              <a:off x="5926767" y="6971515"/>
              <a:ext cx="425964" cy="516746"/>
            </a:xfrm>
            <a:custGeom>
              <a:avLst/>
              <a:gdLst>
                <a:gd name="T0" fmla="*/ 110 w 130"/>
                <a:gd name="T1" fmla="*/ 122 h 158"/>
                <a:gd name="T2" fmla="*/ 8 w 130"/>
                <a:gd name="T3" fmla="*/ 125 h 158"/>
                <a:gd name="T4" fmla="*/ 60 w 130"/>
                <a:gd name="T5" fmla="*/ 6 h 158"/>
                <a:gd name="T6" fmla="*/ 72 w 130"/>
                <a:gd name="T7" fmla="*/ 2 h 158"/>
                <a:gd name="T8" fmla="*/ 126 w 130"/>
                <a:gd name="T9" fmla="*/ 21 h 158"/>
                <a:gd name="T10" fmla="*/ 129 w 130"/>
                <a:gd name="T11" fmla="*/ 29 h 158"/>
                <a:gd name="T12" fmla="*/ 98 w 130"/>
                <a:gd name="T13" fmla="*/ 95 h 158"/>
                <a:gd name="T14" fmla="*/ 110 w 130"/>
                <a:gd name="T15" fmla="*/ 122 h 1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 h="158">
                  <a:moveTo>
                    <a:pt x="110" y="122"/>
                  </a:moveTo>
                  <a:cubicBezTo>
                    <a:pt x="83" y="135"/>
                    <a:pt x="0" y="158"/>
                    <a:pt x="8" y="125"/>
                  </a:cubicBezTo>
                  <a:cubicBezTo>
                    <a:pt x="18" y="85"/>
                    <a:pt x="47" y="26"/>
                    <a:pt x="60" y="6"/>
                  </a:cubicBezTo>
                  <a:cubicBezTo>
                    <a:pt x="63" y="1"/>
                    <a:pt x="67" y="0"/>
                    <a:pt x="72" y="2"/>
                  </a:cubicBezTo>
                  <a:cubicBezTo>
                    <a:pt x="76" y="4"/>
                    <a:pt x="123" y="17"/>
                    <a:pt x="126" y="21"/>
                  </a:cubicBezTo>
                  <a:cubicBezTo>
                    <a:pt x="130" y="26"/>
                    <a:pt x="129" y="27"/>
                    <a:pt x="129" y="29"/>
                  </a:cubicBezTo>
                  <a:cubicBezTo>
                    <a:pt x="129" y="31"/>
                    <a:pt x="98" y="95"/>
                    <a:pt x="98" y="95"/>
                  </a:cubicBezTo>
                  <a:lnTo>
                    <a:pt x="110" y="122"/>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1" name="íṡḻîḑê"/>
            <p:cNvSpPr/>
            <p:nvPr/>
          </p:nvSpPr>
          <p:spPr bwMode="auto">
            <a:xfrm>
              <a:off x="5888359" y="7193225"/>
              <a:ext cx="714016" cy="298526"/>
            </a:xfrm>
            <a:custGeom>
              <a:avLst/>
              <a:gdLst>
                <a:gd name="T0" fmla="*/ 201 w 218"/>
                <a:gd name="T1" fmla="*/ 91 h 91"/>
                <a:gd name="T2" fmla="*/ 7 w 218"/>
                <a:gd name="T3" fmla="*/ 91 h 91"/>
                <a:gd name="T4" fmla="*/ 2 w 218"/>
                <a:gd name="T5" fmla="*/ 88 h 91"/>
                <a:gd name="T6" fmla="*/ 19 w 218"/>
                <a:gd name="T7" fmla="*/ 45 h 91"/>
                <a:gd name="T8" fmla="*/ 35 w 218"/>
                <a:gd name="T9" fmla="*/ 17 h 91"/>
                <a:gd name="T10" fmla="*/ 106 w 218"/>
                <a:gd name="T11" fmla="*/ 3 h 91"/>
                <a:gd name="T12" fmla="*/ 123 w 218"/>
                <a:gd name="T13" fmla="*/ 22 h 91"/>
                <a:gd name="T14" fmla="*/ 201 w 218"/>
                <a:gd name="T15" fmla="*/ 91 h 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8" h="91">
                  <a:moveTo>
                    <a:pt x="201" y="91"/>
                  </a:moveTo>
                  <a:cubicBezTo>
                    <a:pt x="201" y="91"/>
                    <a:pt x="37" y="91"/>
                    <a:pt x="7" y="91"/>
                  </a:cubicBezTo>
                  <a:cubicBezTo>
                    <a:pt x="5" y="91"/>
                    <a:pt x="3" y="90"/>
                    <a:pt x="2" y="88"/>
                  </a:cubicBezTo>
                  <a:cubicBezTo>
                    <a:pt x="0" y="75"/>
                    <a:pt x="9" y="55"/>
                    <a:pt x="19" y="45"/>
                  </a:cubicBezTo>
                  <a:cubicBezTo>
                    <a:pt x="23" y="35"/>
                    <a:pt x="29" y="23"/>
                    <a:pt x="35" y="17"/>
                  </a:cubicBezTo>
                  <a:cubicBezTo>
                    <a:pt x="40" y="11"/>
                    <a:pt x="88" y="0"/>
                    <a:pt x="106" y="3"/>
                  </a:cubicBezTo>
                  <a:cubicBezTo>
                    <a:pt x="124" y="5"/>
                    <a:pt x="111" y="13"/>
                    <a:pt x="123" y="22"/>
                  </a:cubicBezTo>
                  <a:cubicBezTo>
                    <a:pt x="142" y="37"/>
                    <a:pt x="218" y="60"/>
                    <a:pt x="201" y="91"/>
                  </a:cubicBezTo>
                  <a:close/>
                </a:path>
              </a:pathLst>
            </a:custGeom>
            <a:solidFill>
              <a:srgbClr val="F3744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2" name="îS1îďê"/>
            <p:cNvSpPr/>
            <p:nvPr/>
          </p:nvSpPr>
          <p:spPr bwMode="auto">
            <a:xfrm>
              <a:off x="5893595" y="7435888"/>
              <a:ext cx="661643" cy="55864"/>
            </a:xfrm>
            <a:custGeom>
              <a:avLst/>
              <a:gdLst>
                <a:gd name="T0" fmla="*/ 199 w 202"/>
                <a:gd name="T1" fmla="*/ 17 h 17"/>
                <a:gd name="T2" fmla="*/ 5 w 202"/>
                <a:gd name="T3" fmla="*/ 17 h 17"/>
                <a:gd name="T4" fmla="*/ 0 w 202"/>
                <a:gd name="T5" fmla="*/ 14 h 17"/>
                <a:gd name="T6" fmla="*/ 0 w 202"/>
                <a:gd name="T7" fmla="*/ 3 h 17"/>
                <a:gd name="T8" fmla="*/ 199 w 202"/>
                <a:gd name="T9" fmla="*/ 0 h 17"/>
                <a:gd name="T10" fmla="*/ 199 w 202"/>
                <a:gd name="T11" fmla="*/ 17 h 17"/>
              </a:gdLst>
              <a:ahLst/>
              <a:cxnLst>
                <a:cxn ang="0">
                  <a:pos x="T0" y="T1"/>
                </a:cxn>
                <a:cxn ang="0">
                  <a:pos x="T2" y="T3"/>
                </a:cxn>
                <a:cxn ang="0">
                  <a:pos x="T4" y="T5"/>
                </a:cxn>
                <a:cxn ang="0">
                  <a:pos x="T6" y="T7"/>
                </a:cxn>
                <a:cxn ang="0">
                  <a:pos x="T8" y="T9"/>
                </a:cxn>
                <a:cxn ang="0">
                  <a:pos x="T10" y="T11"/>
                </a:cxn>
              </a:cxnLst>
              <a:rect l="0" t="0" r="r" b="b"/>
              <a:pathLst>
                <a:path w="202" h="17">
                  <a:moveTo>
                    <a:pt x="199" y="17"/>
                  </a:moveTo>
                  <a:cubicBezTo>
                    <a:pt x="199" y="17"/>
                    <a:pt x="35" y="17"/>
                    <a:pt x="5" y="17"/>
                  </a:cubicBezTo>
                  <a:cubicBezTo>
                    <a:pt x="3" y="17"/>
                    <a:pt x="1" y="16"/>
                    <a:pt x="0" y="14"/>
                  </a:cubicBezTo>
                  <a:cubicBezTo>
                    <a:pt x="0" y="11"/>
                    <a:pt x="0" y="7"/>
                    <a:pt x="0" y="3"/>
                  </a:cubicBezTo>
                  <a:cubicBezTo>
                    <a:pt x="199" y="0"/>
                    <a:pt x="199" y="0"/>
                    <a:pt x="199" y="0"/>
                  </a:cubicBezTo>
                  <a:cubicBezTo>
                    <a:pt x="202" y="5"/>
                    <a:pt x="202" y="11"/>
                    <a:pt x="199" y="17"/>
                  </a:cubicBezTo>
                  <a:close/>
                </a:path>
              </a:pathLst>
            </a:custGeom>
            <a:solidFill>
              <a:srgbClr val="ECA452"/>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3" name="íṧlïḑê"/>
            <p:cNvSpPr/>
            <p:nvPr/>
          </p:nvSpPr>
          <p:spPr bwMode="auto">
            <a:xfrm>
              <a:off x="5881375" y="5986907"/>
              <a:ext cx="1499609" cy="1337253"/>
            </a:xfrm>
            <a:custGeom>
              <a:avLst/>
              <a:gdLst>
                <a:gd name="T0" fmla="*/ 131 w 458"/>
                <a:gd name="T1" fmla="*/ 9 h 409"/>
                <a:gd name="T2" fmla="*/ 0 w 458"/>
                <a:gd name="T3" fmla="*/ 211 h 409"/>
                <a:gd name="T4" fmla="*/ 458 w 458"/>
                <a:gd name="T5" fmla="*/ 132 h 409"/>
                <a:gd name="T6" fmla="*/ 300 w 458"/>
                <a:gd name="T7" fmla="*/ 0 h 409"/>
                <a:gd name="T8" fmla="*/ 131 w 458"/>
                <a:gd name="T9" fmla="*/ 9 h 409"/>
              </a:gdLst>
              <a:ahLst/>
              <a:cxnLst>
                <a:cxn ang="0">
                  <a:pos x="T0" y="T1"/>
                </a:cxn>
                <a:cxn ang="0">
                  <a:pos x="T2" y="T3"/>
                </a:cxn>
                <a:cxn ang="0">
                  <a:pos x="T4" y="T5"/>
                </a:cxn>
                <a:cxn ang="0">
                  <a:pos x="T6" y="T7"/>
                </a:cxn>
                <a:cxn ang="0">
                  <a:pos x="T8" y="T9"/>
                </a:cxn>
              </a:cxnLst>
              <a:rect l="0" t="0" r="r" b="b"/>
              <a:pathLst>
                <a:path w="458" h="409">
                  <a:moveTo>
                    <a:pt x="131" y="9"/>
                  </a:moveTo>
                  <a:cubicBezTo>
                    <a:pt x="131" y="9"/>
                    <a:pt x="59" y="169"/>
                    <a:pt x="0" y="211"/>
                  </a:cubicBezTo>
                  <a:cubicBezTo>
                    <a:pt x="143" y="409"/>
                    <a:pt x="367" y="123"/>
                    <a:pt x="458" y="132"/>
                  </a:cubicBezTo>
                  <a:cubicBezTo>
                    <a:pt x="300" y="0"/>
                    <a:pt x="300" y="0"/>
                    <a:pt x="300" y="0"/>
                  </a:cubicBezTo>
                  <a:lnTo>
                    <a:pt x="131" y="9"/>
                  </a:lnTo>
                  <a:close/>
                </a:path>
              </a:pathLst>
            </a:cu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4" name="íşḷiḍé"/>
            <p:cNvSpPr/>
            <p:nvPr/>
          </p:nvSpPr>
          <p:spPr bwMode="auto">
            <a:xfrm>
              <a:off x="5881375" y="6049751"/>
              <a:ext cx="1499609" cy="1274406"/>
            </a:xfrm>
            <a:custGeom>
              <a:avLst/>
              <a:gdLst>
                <a:gd name="T0" fmla="*/ 0 w 458"/>
                <a:gd name="T1" fmla="*/ 192 h 390"/>
                <a:gd name="T2" fmla="*/ 458 w 458"/>
                <a:gd name="T3" fmla="*/ 113 h 390"/>
                <a:gd name="T4" fmla="*/ 322 w 458"/>
                <a:gd name="T5" fmla="*/ 0 h 390"/>
                <a:gd name="T6" fmla="*/ 300 w 458"/>
                <a:gd name="T7" fmla="*/ 4 h 390"/>
                <a:gd name="T8" fmla="*/ 322 w 458"/>
                <a:gd name="T9" fmla="*/ 28 h 390"/>
                <a:gd name="T10" fmla="*/ 272 w 458"/>
                <a:gd name="T11" fmla="*/ 16 h 390"/>
                <a:gd name="T12" fmla="*/ 110 w 458"/>
                <a:gd name="T13" fmla="*/ 47 h 390"/>
                <a:gd name="T14" fmla="*/ 88 w 458"/>
                <a:gd name="T15" fmla="*/ 75 h 390"/>
                <a:gd name="T16" fmla="*/ 80 w 458"/>
                <a:gd name="T17" fmla="*/ 88 h 390"/>
                <a:gd name="T18" fmla="*/ 135 w 458"/>
                <a:gd name="T19" fmla="*/ 106 h 390"/>
                <a:gd name="T20" fmla="*/ 192 w 458"/>
                <a:gd name="T21" fmla="*/ 84 h 390"/>
                <a:gd name="T22" fmla="*/ 238 w 458"/>
                <a:gd name="T23" fmla="*/ 65 h 390"/>
                <a:gd name="T24" fmla="*/ 289 w 458"/>
                <a:gd name="T25" fmla="*/ 68 h 390"/>
                <a:gd name="T26" fmla="*/ 318 w 458"/>
                <a:gd name="T27" fmla="*/ 40 h 390"/>
                <a:gd name="T28" fmla="*/ 327 w 458"/>
                <a:gd name="T29" fmla="*/ 33 h 390"/>
                <a:gd name="T30" fmla="*/ 387 w 458"/>
                <a:gd name="T31" fmla="*/ 101 h 390"/>
                <a:gd name="T32" fmla="*/ 68 w 458"/>
                <a:gd name="T33" fmla="*/ 227 h 390"/>
                <a:gd name="T34" fmla="*/ 0 w 458"/>
                <a:gd name="T35" fmla="*/ 192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8" h="390">
                  <a:moveTo>
                    <a:pt x="0" y="192"/>
                  </a:moveTo>
                  <a:cubicBezTo>
                    <a:pt x="143" y="390"/>
                    <a:pt x="367" y="104"/>
                    <a:pt x="458" y="113"/>
                  </a:cubicBezTo>
                  <a:cubicBezTo>
                    <a:pt x="322" y="0"/>
                    <a:pt x="322" y="0"/>
                    <a:pt x="322" y="0"/>
                  </a:cubicBezTo>
                  <a:cubicBezTo>
                    <a:pt x="309" y="2"/>
                    <a:pt x="300" y="4"/>
                    <a:pt x="300" y="4"/>
                  </a:cubicBezTo>
                  <a:cubicBezTo>
                    <a:pt x="303" y="8"/>
                    <a:pt x="312" y="17"/>
                    <a:pt x="322" y="28"/>
                  </a:cubicBezTo>
                  <a:cubicBezTo>
                    <a:pt x="272" y="16"/>
                    <a:pt x="272" y="16"/>
                    <a:pt x="272" y="16"/>
                  </a:cubicBezTo>
                  <a:cubicBezTo>
                    <a:pt x="110" y="47"/>
                    <a:pt x="110" y="47"/>
                    <a:pt x="110" y="47"/>
                  </a:cubicBezTo>
                  <a:cubicBezTo>
                    <a:pt x="88" y="75"/>
                    <a:pt x="88" y="75"/>
                    <a:pt x="88" y="75"/>
                  </a:cubicBezTo>
                  <a:cubicBezTo>
                    <a:pt x="80" y="88"/>
                    <a:pt x="80" y="88"/>
                    <a:pt x="80" y="88"/>
                  </a:cubicBezTo>
                  <a:cubicBezTo>
                    <a:pt x="80" y="88"/>
                    <a:pt x="121" y="105"/>
                    <a:pt x="135" y="106"/>
                  </a:cubicBezTo>
                  <a:cubicBezTo>
                    <a:pt x="149" y="107"/>
                    <a:pt x="171" y="96"/>
                    <a:pt x="192" y="84"/>
                  </a:cubicBezTo>
                  <a:cubicBezTo>
                    <a:pt x="213" y="73"/>
                    <a:pt x="232" y="63"/>
                    <a:pt x="238" y="65"/>
                  </a:cubicBezTo>
                  <a:cubicBezTo>
                    <a:pt x="245" y="68"/>
                    <a:pt x="274" y="69"/>
                    <a:pt x="289" y="68"/>
                  </a:cubicBezTo>
                  <a:cubicBezTo>
                    <a:pt x="304" y="67"/>
                    <a:pt x="313" y="46"/>
                    <a:pt x="318" y="40"/>
                  </a:cubicBezTo>
                  <a:cubicBezTo>
                    <a:pt x="320" y="37"/>
                    <a:pt x="324" y="35"/>
                    <a:pt x="327" y="33"/>
                  </a:cubicBezTo>
                  <a:cubicBezTo>
                    <a:pt x="353" y="60"/>
                    <a:pt x="387" y="94"/>
                    <a:pt x="387" y="101"/>
                  </a:cubicBezTo>
                  <a:cubicBezTo>
                    <a:pt x="387" y="109"/>
                    <a:pt x="159" y="260"/>
                    <a:pt x="68" y="227"/>
                  </a:cubicBezTo>
                  <a:cubicBezTo>
                    <a:pt x="42" y="218"/>
                    <a:pt x="0" y="192"/>
                    <a:pt x="0" y="192"/>
                  </a:cubicBezTo>
                  <a:close/>
                </a:path>
              </a:pathLst>
            </a:custGeom>
            <a:solidFill>
              <a:srgbClr val="54555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5" name="iSľîdê"/>
            <p:cNvSpPr/>
            <p:nvPr/>
          </p:nvSpPr>
          <p:spPr bwMode="auto">
            <a:xfrm>
              <a:off x="6572699" y="4969126"/>
              <a:ext cx="1162675" cy="1185372"/>
            </a:xfrm>
            <a:custGeom>
              <a:avLst/>
              <a:gdLst>
                <a:gd name="T0" fmla="*/ 7 w 355"/>
                <a:gd name="T1" fmla="*/ 21 h 362"/>
                <a:gd name="T2" fmla="*/ 13 w 355"/>
                <a:gd name="T3" fmla="*/ 59 h 362"/>
                <a:gd name="T4" fmla="*/ 248 w 355"/>
                <a:gd name="T5" fmla="*/ 332 h 362"/>
                <a:gd name="T6" fmla="*/ 345 w 355"/>
                <a:gd name="T7" fmla="*/ 312 h 362"/>
                <a:gd name="T8" fmla="*/ 281 w 355"/>
                <a:gd name="T9" fmla="*/ 311 h 362"/>
                <a:gd name="T10" fmla="*/ 146 w 355"/>
                <a:gd name="T11" fmla="*/ 154 h 362"/>
                <a:gd name="T12" fmla="*/ 7 w 355"/>
                <a:gd name="T13" fmla="*/ 21 h 362"/>
              </a:gdLst>
              <a:ahLst/>
              <a:cxnLst>
                <a:cxn ang="0">
                  <a:pos x="T0" y="T1"/>
                </a:cxn>
                <a:cxn ang="0">
                  <a:pos x="T2" y="T3"/>
                </a:cxn>
                <a:cxn ang="0">
                  <a:pos x="T4" y="T5"/>
                </a:cxn>
                <a:cxn ang="0">
                  <a:pos x="T6" y="T7"/>
                </a:cxn>
                <a:cxn ang="0">
                  <a:pos x="T8" y="T9"/>
                </a:cxn>
                <a:cxn ang="0">
                  <a:pos x="T10" y="T11"/>
                </a:cxn>
                <a:cxn ang="0">
                  <a:pos x="T12" y="T13"/>
                </a:cxn>
              </a:cxnLst>
              <a:rect l="0" t="0" r="r" b="b"/>
              <a:pathLst>
                <a:path w="355" h="362">
                  <a:moveTo>
                    <a:pt x="7" y="21"/>
                  </a:moveTo>
                  <a:cubicBezTo>
                    <a:pt x="3" y="25"/>
                    <a:pt x="0" y="38"/>
                    <a:pt x="13" y="59"/>
                  </a:cubicBezTo>
                  <a:cubicBezTo>
                    <a:pt x="64" y="143"/>
                    <a:pt x="224" y="323"/>
                    <a:pt x="248" y="332"/>
                  </a:cubicBezTo>
                  <a:cubicBezTo>
                    <a:pt x="325" y="362"/>
                    <a:pt x="355" y="311"/>
                    <a:pt x="345" y="312"/>
                  </a:cubicBezTo>
                  <a:cubicBezTo>
                    <a:pt x="328" y="314"/>
                    <a:pt x="305" y="314"/>
                    <a:pt x="281" y="311"/>
                  </a:cubicBezTo>
                  <a:cubicBezTo>
                    <a:pt x="279" y="311"/>
                    <a:pt x="210" y="232"/>
                    <a:pt x="146" y="154"/>
                  </a:cubicBezTo>
                  <a:cubicBezTo>
                    <a:pt x="83" y="77"/>
                    <a:pt x="25" y="0"/>
                    <a:pt x="7" y="21"/>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6" name="íśļïḋê"/>
            <p:cNvSpPr/>
            <p:nvPr/>
          </p:nvSpPr>
          <p:spPr bwMode="auto">
            <a:xfrm>
              <a:off x="6588409" y="5107041"/>
              <a:ext cx="504526" cy="562135"/>
            </a:xfrm>
            <a:custGeom>
              <a:avLst/>
              <a:gdLst>
                <a:gd name="T0" fmla="*/ 0 w 154"/>
                <a:gd name="T1" fmla="*/ 0 h 172"/>
                <a:gd name="T2" fmla="*/ 8 w 154"/>
                <a:gd name="T3" fmla="*/ 17 h 172"/>
                <a:gd name="T4" fmla="*/ 127 w 154"/>
                <a:gd name="T5" fmla="*/ 172 h 172"/>
                <a:gd name="T6" fmla="*/ 154 w 154"/>
                <a:gd name="T7" fmla="*/ 164 h 172"/>
                <a:gd name="T8" fmla="*/ 0 w 154"/>
                <a:gd name="T9" fmla="*/ 0 h 172"/>
              </a:gdLst>
              <a:ahLst/>
              <a:cxnLst>
                <a:cxn ang="0">
                  <a:pos x="T0" y="T1"/>
                </a:cxn>
                <a:cxn ang="0">
                  <a:pos x="T2" y="T3"/>
                </a:cxn>
                <a:cxn ang="0">
                  <a:pos x="T4" y="T5"/>
                </a:cxn>
                <a:cxn ang="0">
                  <a:pos x="T6" y="T7"/>
                </a:cxn>
                <a:cxn ang="0">
                  <a:pos x="T8" y="T9"/>
                </a:cxn>
              </a:cxnLst>
              <a:rect l="0" t="0" r="r" b="b"/>
              <a:pathLst>
                <a:path w="154" h="172">
                  <a:moveTo>
                    <a:pt x="0" y="0"/>
                  </a:moveTo>
                  <a:cubicBezTo>
                    <a:pt x="2" y="5"/>
                    <a:pt x="4" y="11"/>
                    <a:pt x="8" y="17"/>
                  </a:cubicBezTo>
                  <a:cubicBezTo>
                    <a:pt x="32" y="57"/>
                    <a:pt x="80" y="118"/>
                    <a:pt x="127" y="172"/>
                  </a:cubicBezTo>
                  <a:cubicBezTo>
                    <a:pt x="154" y="164"/>
                    <a:pt x="154" y="164"/>
                    <a:pt x="154" y="164"/>
                  </a:cubicBezTo>
                  <a:lnTo>
                    <a:pt x="0" y="0"/>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7" name="iṧ1íḋe"/>
            <p:cNvSpPr/>
            <p:nvPr/>
          </p:nvSpPr>
          <p:spPr bwMode="auto">
            <a:xfrm>
              <a:off x="6008816" y="4998804"/>
              <a:ext cx="998574" cy="1373913"/>
            </a:xfrm>
            <a:custGeom>
              <a:avLst/>
              <a:gdLst>
                <a:gd name="T0" fmla="*/ 174 w 305"/>
                <a:gd name="T1" fmla="*/ 1 h 420"/>
                <a:gd name="T2" fmla="*/ 31 w 305"/>
                <a:gd name="T3" fmla="*/ 17 h 420"/>
                <a:gd name="T4" fmla="*/ 0 w 305"/>
                <a:gd name="T5" fmla="*/ 34 h 420"/>
                <a:gd name="T6" fmla="*/ 50 w 305"/>
                <a:gd name="T7" fmla="*/ 322 h 420"/>
                <a:gd name="T8" fmla="*/ 23 w 305"/>
                <a:gd name="T9" fmla="*/ 379 h 420"/>
                <a:gd name="T10" fmla="*/ 110 w 305"/>
                <a:gd name="T11" fmla="*/ 413 h 420"/>
                <a:gd name="T12" fmla="*/ 196 w 305"/>
                <a:gd name="T13" fmla="*/ 384 h 420"/>
                <a:gd name="T14" fmla="*/ 196 w 305"/>
                <a:gd name="T15" fmla="*/ 384 h 420"/>
                <a:gd name="T16" fmla="*/ 199 w 305"/>
                <a:gd name="T17" fmla="*/ 384 h 420"/>
                <a:gd name="T18" fmla="*/ 262 w 305"/>
                <a:gd name="T19" fmla="*/ 379 h 420"/>
                <a:gd name="T20" fmla="*/ 276 w 305"/>
                <a:gd name="T21" fmla="*/ 359 h 420"/>
                <a:gd name="T22" fmla="*/ 298 w 305"/>
                <a:gd name="T23" fmla="*/ 315 h 420"/>
                <a:gd name="T24" fmla="*/ 222 w 305"/>
                <a:gd name="T25" fmla="*/ 107 h 420"/>
                <a:gd name="T26" fmla="*/ 174 w 305"/>
                <a:gd name="T27" fmla="*/ 1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5" h="420">
                  <a:moveTo>
                    <a:pt x="174" y="1"/>
                  </a:moveTo>
                  <a:cubicBezTo>
                    <a:pt x="170" y="0"/>
                    <a:pt x="45" y="11"/>
                    <a:pt x="31" y="17"/>
                  </a:cubicBezTo>
                  <a:cubicBezTo>
                    <a:pt x="18" y="23"/>
                    <a:pt x="0" y="34"/>
                    <a:pt x="0" y="34"/>
                  </a:cubicBezTo>
                  <a:cubicBezTo>
                    <a:pt x="0" y="34"/>
                    <a:pt x="48" y="199"/>
                    <a:pt x="50" y="322"/>
                  </a:cubicBezTo>
                  <a:cubicBezTo>
                    <a:pt x="50" y="322"/>
                    <a:pt x="10" y="371"/>
                    <a:pt x="23" y="379"/>
                  </a:cubicBezTo>
                  <a:cubicBezTo>
                    <a:pt x="35" y="386"/>
                    <a:pt x="76" y="420"/>
                    <a:pt x="110" y="413"/>
                  </a:cubicBezTo>
                  <a:cubicBezTo>
                    <a:pt x="145" y="405"/>
                    <a:pt x="167" y="390"/>
                    <a:pt x="196" y="384"/>
                  </a:cubicBezTo>
                  <a:cubicBezTo>
                    <a:pt x="196" y="384"/>
                    <a:pt x="196" y="384"/>
                    <a:pt x="196" y="384"/>
                  </a:cubicBezTo>
                  <a:cubicBezTo>
                    <a:pt x="199" y="384"/>
                    <a:pt x="199" y="384"/>
                    <a:pt x="199" y="384"/>
                  </a:cubicBezTo>
                  <a:cubicBezTo>
                    <a:pt x="226" y="380"/>
                    <a:pt x="246" y="397"/>
                    <a:pt x="262" y="379"/>
                  </a:cubicBezTo>
                  <a:cubicBezTo>
                    <a:pt x="268" y="372"/>
                    <a:pt x="272" y="366"/>
                    <a:pt x="276" y="359"/>
                  </a:cubicBezTo>
                  <a:cubicBezTo>
                    <a:pt x="295" y="347"/>
                    <a:pt x="305" y="333"/>
                    <a:pt x="298" y="315"/>
                  </a:cubicBezTo>
                  <a:cubicBezTo>
                    <a:pt x="222" y="107"/>
                    <a:pt x="222" y="107"/>
                    <a:pt x="222" y="107"/>
                  </a:cubicBezTo>
                  <a:lnTo>
                    <a:pt x="174" y="1"/>
                  </a:lnTo>
                  <a:close/>
                </a:path>
              </a:pathLst>
            </a:custGeom>
            <a:solidFill>
              <a:schemeClr val="accent5"/>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8" name="îSľîḋè"/>
            <p:cNvSpPr/>
            <p:nvPr/>
          </p:nvSpPr>
          <p:spPr bwMode="auto">
            <a:xfrm>
              <a:off x="6075154" y="5091331"/>
              <a:ext cx="913034" cy="1281390"/>
            </a:xfrm>
            <a:custGeom>
              <a:avLst/>
              <a:gdLst>
                <a:gd name="T0" fmla="*/ 1 w 279"/>
                <a:gd name="T1" fmla="*/ 349 h 392"/>
                <a:gd name="T2" fmla="*/ 3 w 279"/>
                <a:gd name="T3" fmla="*/ 351 h 392"/>
                <a:gd name="T4" fmla="*/ 90 w 279"/>
                <a:gd name="T5" fmla="*/ 385 h 392"/>
                <a:gd name="T6" fmla="*/ 176 w 279"/>
                <a:gd name="T7" fmla="*/ 356 h 392"/>
                <a:gd name="T8" fmla="*/ 176 w 279"/>
                <a:gd name="T9" fmla="*/ 356 h 392"/>
                <a:gd name="T10" fmla="*/ 179 w 279"/>
                <a:gd name="T11" fmla="*/ 356 h 392"/>
                <a:gd name="T12" fmla="*/ 242 w 279"/>
                <a:gd name="T13" fmla="*/ 351 h 392"/>
                <a:gd name="T14" fmla="*/ 256 w 279"/>
                <a:gd name="T15" fmla="*/ 331 h 392"/>
                <a:gd name="T16" fmla="*/ 279 w 279"/>
                <a:gd name="T17" fmla="*/ 305 h 392"/>
                <a:gd name="T18" fmla="*/ 274 w 279"/>
                <a:gd name="T19" fmla="*/ 302 h 392"/>
                <a:gd name="T20" fmla="*/ 218 w 279"/>
                <a:gd name="T21" fmla="*/ 124 h 392"/>
                <a:gd name="T22" fmla="*/ 218 w 279"/>
                <a:gd name="T23" fmla="*/ 123 h 392"/>
                <a:gd name="T24" fmla="*/ 218 w 279"/>
                <a:gd name="T25" fmla="*/ 123 h 392"/>
                <a:gd name="T26" fmla="*/ 199 w 279"/>
                <a:gd name="T27" fmla="*/ 73 h 392"/>
                <a:gd name="T28" fmla="*/ 166 w 279"/>
                <a:gd name="T29" fmla="*/ 0 h 392"/>
                <a:gd name="T30" fmla="*/ 151 w 279"/>
                <a:gd name="T31" fmla="*/ 4 h 392"/>
                <a:gd name="T32" fmla="*/ 214 w 279"/>
                <a:gd name="T33" fmla="*/ 136 h 392"/>
                <a:gd name="T34" fmla="*/ 199 w 279"/>
                <a:gd name="T35" fmla="*/ 151 h 392"/>
                <a:gd name="T36" fmla="*/ 192 w 279"/>
                <a:gd name="T37" fmla="*/ 180 h 392"/>
                <a:gd name="T38" fmla="*/ 159 w 279"/>
                <a:gd name="T39" fmla="*/ 195 h 392"/>
                <a:gd name="T40" fmla="*/ 0 w 279"/>
                <a:gd name="T41" fmla="*/ 85 h 392"/>
                <a:gd name="T42" fmla="*/ 78 w 279"/>
                <a:gd name="T43" fmla="*/ 187 h 392"/>
                <a:gd name="T44" fmla="*/ 145 w 279"/>
                <a:gd name="T45" fmla="*/ 240 h 392"/>
                <a:gd name="T46" fmla="*/ 157 w 279"/>
                <a:gd name="T47" fmla="*/ 279 h 392"/>
                <a:gd name="T48" fmla="*/ 213 w 279"/>
                <a:gd name="T49" fmla="*/ 309 h 392"/>
                <a:gd name="T50" fmla="*/ 165 w 279"/>
                <a:gd name="T51" fmla="*/ 318 h 392"/>
                <a:gd name="T52" fmla="*/ 117 w 279"/>
                <a:gd name="T53" fmla="*/ 346 h 392"/>
                <a:gd name="T54" fmla="*/ 70 w 279"/>
                <a:gd name="T55" fmla="*/ 371 h 392"/>
                <a:gd name="T56" fmla="*/ 1 w 279"/>
                <a:gd name="T57" fmla="*/ 349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9" h="392">
                  <a:moveTo>
                    <a:pt x="1" y="349"/>
                  </a:moveTo>
                  <a:cubicBezTo>
                    <a:pt x="1" y="349"/>
                    <a:pt x="2" y="350"/>
                    <a:pt x="3" y="351"/>
                  </a:cubicBezTo>
                  <a:cubicBezTo>
                    <a:pt x="15" y="358"/>
                    <a:pt x="56" y="392"/>
                    <a:pt x="90" y="385"/>
                  </a:cubicBezTo>
                  <a:cubicBezTo>
                    <a:pt x="125" y="377"/>
                    <a:pt x="147" y="362"/>
                    <a:pt x="176" y="356"/>
                  </a:cubicBezTo>
                  <a:cubicBezTo>
                    <a:pt x="176" y="356"/>
                    <a:pt x="176" y="356"/>
                    <a:pt x="176" y="356"/>
                  </a:cubicBezTo>
                  <a:cubicBezTo>
                    <a:pt x="179" y="356"/>
                    <a:pt x="179" y="356"/>
                    <a:pt x="179" y="356"/>
                  </a:cubicBezTo>
                  <a:cubicBezTo>
                    <a:pt x="206" y="352"/>
                    <a:pt x="226" y="369"/>
                    <a:pt x="242" y="351"/>
                  </a:cubicBezTo>
                  <a:cubicBezTo>
                    <a:pt x="248" y="344"/>
                    <a:pt x="252" y="338"/>
                    <a:pt x="256" y="331"/>
                  </a:cubicBezTo>
                  <a:cubicBezTo>
                    <a:pt x="269" y="323"/>
                    <a:pt x="277" y="315"/>
                    <a:pt x="279" y="305"/>
                  </a:cubicBezTo>
                  <a:cubicBezTo>
                    <a:pt x="277" y="303"/>
                    <a:pt x="275" y="302"/>
                    <a:pt x="274" y="302"/>
                  </a:cubicBezTo>
                  <a:cubicBezTo>
                    <a:pt x="269" y="301"/>
                    <a:pt x="225" y="141"/>
                    <a:pt x="218" y="124"/>
                  </a:cubicBezTo>
                  <a:cubicBezTo>
                    <a:pt x="218" y="123"/>
                    <a:pt x="218" y="123"/>
                    <a:pt x="218" y="123"/>
                  </a:cubicBezTo>
                  <a:cubicBezTo>
                    <a:pt x="218" y="123"/>
                    <a:pt x="218" y="123"/>
                    <a:pt x="218" y="123"/>
                  </a:cubicBezTo>
                  <a:cubicBezTo>
                    <a:pt x="215" y="115"/>
                    <a:pt x="208" y="95"/>
                    <a:pt x="199" y="73"/>
                  </a:cubicBezTo>
                  <a:cubicBezTo>
                    <a:pt x="166" y="0"/>
                    <a:pt x="166" y="0"/>
                    <a:pt x="166" y="0"/>
                  </a:cubicBezTo>
                  <a:cubicBezTo>
                    <a:pt x="151" y="4"/>
                    <a:pt x="151" y="4"/>
                    <a:pt x="151" y="4"/>
                  </a:cubicBezTo>
                  <a:cubicBezTo>
                    <a:pt x="198" y="70"/>
                    <a:pt x="196" y="98"/>
                    <a:pt x="214" y="136"/>
                  </a:cubicBezTo>
                  <a:cubicBezTo>
                    <a:pt x="214" y="136"/>
                    <a:pt x="205" y="138"/>
                    <a:pt x="199" y="151"/>
                  </a:cubicBezTo>
                  <a:cubicBezTo>
                    <a:pt x="193" y="164"/>
                    <a:pt x="192" y="180"/>
                    <a:pt x="192" y="180"/>
                  </a:cubicBezTo>
                  <a:cubicBezTo>
                    <a:pt x="159" y="195"/>
                    <a:pt x="159" y="195"/>
                    <a:pt x="159" y="195"/>
                  </a:cubicBezTo>
                  <a:cubicBezTo>
                    <a:pt x="0" y="85"/>
                    <a:pt x="0" y="85"/>
                    <a:pt x="0" y="85"/>
                  </a:cubicBezTo>
                  <a:cubicBezTo>
                    <a:pt x="0" y="85"/>
                    <a:pt x="42" y="157"/>
                    <a:pt x="78" y="187"/>
                  </a:cubicBezTo>
                  <a:cubicBezTo>
                    <a:pt x="115" y="216"/>
                    <a:pt x="145" y="240"/>
                    <a:pt x="145" y="240"/>
                  </a:cubicBezTo>
                  <a:cubicBezTo>
                    <a:pt x="145" y="240"/>
                    <a:pt x="148" y="258"/>
                    <a:pt x="157" y="279"/>
                  </a:cubicBezTo>
                  <a:cubicBezTo>
                    <a:pt x="165" y="299"/>
                    <a:pt x="209" y="300"/>
                    <a:pt x="213" y="309"/>
                  </a:cubicBezTo>
                  <a:cubicBezTo>
                    <a:pt x="217" y="317"/>
                    <a:pt x="190" y="322"/>
                    <a:pt x="165" y="318"/>
                  </a:cubicBezTo>
                  <a:cubicBezTo>
                    <a:pt x="140" y="314"/>
                    <a:pt x="127" y="330"/>
                    <a:pt x="117" y="346"/>
                  </a:cubicBezTo>
                  <a:cubicBezTo>
                    <a:pt x="106" y="363"/>
                    <a:pt x="93" y="371"/>
                    <a:pt x="70" y="371"/>
                  </a:cubicBezTo>
                  <a:cubicBezTo>
                    <a:pt x="47" y="370"/>
                    <a:pt x="1" y="349"/>
                    <a:pt x="1" y="349"/>
                  </a:cubicBezTo>
                  <a:close/>
                </a:path>
              </a:pathLst>
            </a:custGeom>
            <a:solidFill>
              <a:schemeClr val="accent5">
                <a:lumMod val="60000"/>
                <a:lumOff val="4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9" name="íŝļïḓé"/>
            <p:cNvSpPr/>
            <p:nvPr/>
          </p:nvSpPr>
          <p:spPr bwMode="auto">
            <a:xfrm>
              <a:off x="6165936" y="5012769"/>
              <a:ext cx="429458" cy="211238"/>
            </a:xfrm>
            <a:custGeom>
              <a:avLst/>
              <a:gdLst>
                <a:gd name="T0" fmla="*/ 118 w 131"/>
                <a:gd name="T1" fmla="*/ 5 h 65"/>
                <a:gd name="T2" fmla="*/ 87 w 131"/>
                <a:gd name="T3" fmla="*/ 0 h 65"/>
                <a:gd name="T4" fmla="*/ 12 w 131"/>
                <a:gd name="T5" fmla="*/ 7 h 65"/>
                <a:gd name="T6" fmla="*/ 5 w 131"/>
                <a:gd name="T7" fmla="*/ 23 h 65"/>
                <a:gd name="T8" fmla="*/ 51 w 131"/>
                <a:gd name="T9" fmla="*/ 54 h 65"/>
                <a:gd name="T10" fmla="*/ 117 w 131"/>
                <a:gd name="T11" fmla="*/ 51 h 65"/>
                <a:gd name="T12" fmla="*/ 118 w 131"/>
                <a:gd name="T13" fmla="*/ 5 h 65"/>
              </a:gdLst>
              <a:ahLst/>
              <a:cxnLst>
                <a:cxn ang="0">
                  <a:pos x="T0" y="T1"/>
                </a:cxn>
                <a:cxn ang="0">
                  <a:pos x="T2" y="T3"/>
                </a:cxn>
                <a:cxn ang="0">
                  <a:pos x="T4" y="T5"/>
                </a:cxn>
                <a:cxn ang="0">
                  <a:pos x="T6" y="T7"/>
                </a:cxn>
                <a:cxn ang="0">
                  <a:pos x="T8" y="T9"/>
                </a:cxn>
                <a:cxn ang="0">
                  <a:pos x="T10" y="T11"/>
                </a:cxn>
                <a:cxn ang="0">
                  <a:pos x="T12" y="T13"/>
                </a:cxn>
              </a:cxnLst>
              <a:rect l="0" t="0" r="r" b="b"/>
              <a:pathLst>
                <a:path w="131" h="65">
                  <a:moveTo>
                    <a:pt x="118" y="5"/>
                  </a:moveTo>
                  <a:cubicBezTo>
                    <a:pt x="87" y="0"/>
                    <a:pt x="87" y="0"/>
                    <a:pt x="87" y="0"/>
                  </a:cubicBezTo>
                  <a:cubicBezTo>
                    <a:pt x="12" y="7"/>
                    <a:pt x="12" y="7"/>
                    <a:pt x="12" y="7"/>
                  </a:cubicBezTo>
                  <a:cubicBezTo>
                    <a:pt x="12" y="7"/>
                    <a:pt x="0" y="17"/>
                    <a:pt x="5" y="23"/>
                  </a:cubicBezTo>
                  <a:cubicBezTo>
                    <a:pt x="11" y="29"/>
                    <a:pt x="23" y="43"/>
                    <a:pt x="51" y="54"/>
                  </a:cubicBezTo>
                  <a:cubicBezTo>
                    <a:pt x="80" y="65"/>
                    <a:pt x="103" y="63"/>
                    <a:pt x="117" y="51"/>
                  </a:cubicBezTo>
                  <a:cubicBezTo>
                    <a:pt x="131" y="39"/>
                    <a:pt x="118" y="5"/>
                    <a:pt x="118" y="5"/>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0" name="íśḻíḑé"/>
            <p:cNvSpPr/>
            <p:nvPr/>
          </p:nvSpPr>
          <p:spPr bwMode="auto">
            <a:xfrm>
              <a:off x="6438274" y="5012769"/>
              <a:ext cx="157120" cy="199015"/>
            </a:xfrm>
            <a:custGeom>
              <a:avLst/>
              <a:gdLst>
                <a:gd name="T0" fmla="*/ 35 w 48"/>
                <a:gd name="T1" fmla="*/ 5 h 61"/>
                <a:gd name="T2" fmla="*/ 8 w 48"/>
                <a:gd name="T3" fmla="*/ 0 h 61"/>
                <a:gd name="T4" fmla="*/ 0 w 48"/>
                <a:gd name="T5" fmla="*/ 1 h 61"/>
                <a:gd name="T6" fmla="*/ 35 w 48"/>
                <a:gd name="T7" fmla="*/ 31 h 61"/>
                <a:gd name="T8" fmla="*/ 22 w 48"/>
                <a:gd name="T9" fmla="*/ 56 h 61"/>
                <a:gd name="T10" fmla="*/ 6 w 48"/>
                <a:gd name="T11" fmla="*/ 61 h 61"/>
                <a:gd name="T12" fmla="*/ 34 w 48"/>
                <a:gd name="T13" fmla="*/ 51 h 61"/>
                <a:gd name="T14" fmla="*/ 35 w 48"/>
                <a:gd name="T15" fmla="*/ 5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61">
                  <a:moveTo>
                    <a:pt x="35" y="5"/>
                  </a:moveTo>
                  <a:cubicBezTo>
                    <a:pt x="8" y="0"/>
                    <a:pt x="8" y="0"/>
                    <a:pt x="8" y="0"/>
                  </a:cubicBezTo>
                  <a:cubicBezTo>
                    <a:pt x="0" y="1"/>
                    <a:pt x="0" y="1"/>
                    <a:pt x="0" y="1"/>
                  </a:cubicBezTo>
                  <a:cubicBezTo>
                    <a:pt x="0" y="1"/>
                    <a:pt x="31" y="19"/>
                    <a:pt x="35" y="31"/>
                  </a:cubicBezTo>
                  <a:cubicBezTo>
                    <a:pt x="39" y="43"/>
                    <a:pt x="35" y="48"/>
                    <a:pt x="22" y="56"/>
                  </a:cubicBezTo>
                  <a:cubicBezTo>
                    <a:pt x="18" y="58"/>
                    <a:pt x="12" y="60"/>
                    <a:pt x="6" y="61"/>
                  </a:cubicBezTo>
                  <a:cubicBezTo>
                    <a:pt x="18" y="61"/>
                    <a:pt x="27" y="57"/>
                    <a:pt x="34" y="51"/>
                  </a:cubicBezTo>
                  <a:cubicBezTo>
                    <a:pt x="48" y="39"/>
                    <a:pt x="35" y="5"/>
                    <a:pt x="35" y="5"/>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1" name="íşḻíḋé"/>
            <p:cNvSpPr/>
            <p:nvPr/>
          </p:nvSpPr>
          <p:spPr bwMode="auto">
            <a:xfrm>
              <a:off x="6415579" y="4983091"/>
              <a:ext cx="415490" cy="624983"/>
            </a:xfrm>
            <a:custGeom>
              <a:avLst/>
              <a:gdLst>
                <a:gd name="T0" fmla="*/ 110 w 127"/>
                <a:gd name="T1" fmla="*/ 164 h 191"/>
                <a:gd name="T2" fmla="*/ 7 w 127"/>
                <a:gd name="T3" fmla="*/ 10 h 191"/>
                <a:gd name="T4" fmla="*/ 58 w 127"/>
                <a:gd name="T5" fmla="*/ 7 h 191"/>
                <a:gd name="T6" fmla="*/ 123 w 127"/>
                <a:gd name="T7" fmla="*/ 190 h 191"/>
                <a:gd name="T8" fmla="*/ 110 w 127"/>
                <a:gd name="T9" fmla="*/ 164 h 191"/>
              </a:gdLst>
              <a:ahLst/>
              <a:cxnLst>
                <a:cxn ang="0">
                  <a:pos x="T0" y="T1"/>
                </a:cxn>
                <a:cxn ang="0">
                  <a:pos x="T2" y="T3"/>
                </a:cxn>
                <a:cxn ang="0">
                  <a:pos x="T4" y="T5"/>
                </a:cxn>
                <a:cxn ang="0">
                  <a:pos x="T6" y="T7"/>
                </a:cxn>
                <a:cxn ang="0">
                  <a:pos x="T8" y="T9"/>
                </a:cxn>
              </a:cxnLst>
              <a:rect l="0" t="0" r="r" b="b"/>
              <a:pathLst>
                <a:path w="127" h="191">
                  <a:moveTo>
                    <a:pt x="110" y="164"/>
                  </a:moveTo>
                  <a:cubicBezTo>
                    <a:pt x="89" y="97"/>
                    <a:pt x="73" y="48"/>
                    <a:pt x="7" y="10"/>
                  </a:cubicBezTo>
                  <a:cubicBezTo>
                    <a:pt x="0" y="6"/>
                    <a:pt x="45" y="0"/>
                    <a:pt x="58" y="7"/>
                  </a:cubicBezTo>
                  <a:cubicBezTo>
                    <a:pt x="127" y="43"/>
                    <a:pt x="123" y="191"/>
                    <a:pt x="123" y="190"/>
                  </a:cubicBezTo>
                  <a:cubicBezTo>
                    <a:pt x="123" y="188"/>
                    <a:pt x="110" y="164"/>
                    <a:pt x="110" y="164"/>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2" name="íṡľíḓê"/>
            <p:cNvSpPr/>
            <p:nvPr/>
          </p:nvSpPr>
          <p:spPr bwMode="auto">
            <a:xfrm>
              <a:off x="6232274" y="4848669"/>
              <a:ext cx="221713" cy="239169"/>
            </a:xfrm>
            <a:custGeom>
              <a:avLst/>
              <a:gdLst>
                <a:gd name="T0" fmla="*/ 0 w 68"/>
                <a:gd name="T1" fmla="*/ 0 h 73"/>
                <a:gd name="T2" fmla="*/ 1 w 68"/>
                <a:gd name="T3" fmla="*/ 63 h 73"/>
                <a:gd name="T4" fmla="*/ 48 w 68"/>
                <a:gd name="T5" fmla="*/ 73 h 73"/>
                <a:gd name="T6" fmla="*/ 68 w 68"/>
                <a:gd name="T7" fmla="*/ 64 h 73"/>
                <a:gd name="T8" fmla="*/ 47 w 68"/>
                <a:gd name="T9" fmla="*/ 4 h 73"/>
                <a:gd name="T10" fmla="*/ 0 w 68"/>
                <a:gd name="T11" fmla="*/ 0 h 73"/>
              </a:gdLst>
              <a:ahLst/>
              <a:cxnLst>
                <a:cxn ang="0">
                  <a:pos x="T0" y="T1"/>
                </a:cxn>
                <a:cxn ang="0">
                  <a:pos x="T2" y="T3"/>
                </a:cxn>
                <a:cxn ang="0">
                  <a:pos x="T4" y="T5"/>
                </a:cxn>
                <a:cxn ang="0">
                  <a:pos x="T6" y="T7"/>
                </a:cxn>
                <a:cxn ang="0">
                  <a:pos x="T8" y="T9"/>
                </a:cxn>
                <a:cxn ang="0">
                  <a:pos x="T10" y="T11"/>
                </a:cxn>
              </a:cxnLst>
              <a:rect l="0" t="0" r="r" b="b"/>
              <a:pathLst>
                <a:path w="68" h="73">
                  <a:moveTo>
                    <a:pt x="0" y="0"/>
                  </a:moveTo>
                  <a:cubicBezTo>
                    <a:pt x="2" y="20"/>
                    <a:pt x="2" y="49"/>
                    <a:pt x="1" y="63"/>
                  </a:cubicBezTo>
                  <a:cubicBezTo>
                    <a:pt x="1" y="63"/>
                    <a:pt x="28" y="73"/>
                    <a:pt x="48" y="73"/>
                  </a:cubicBezTo>
                  <a:cubicBezTo>
                    <a:pt x="64" y="72"/>
                    <a:pt x="68" y="64"/>
                    <a:pt x="68" y="64"/>
                  </a:cubicBezTo>
                  <a:cubicBezTo>
                    <a:pt x="47" y="4"/>
                    <a:pt x="47" y="4"/>
                    <a:pt x="47" y="4"/>
                  </a:cubicBezTo>
                  <a:lnTo>
                    <a:pt x="0" y="0"/>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3" name="îşḷîḍè"/>
            <p:cNvSpPr/>
            <p:nvPr/>
          </p:nvSpPr>
          <p:spPr bwMode="auto">
            <a:xfrm>
              <a:off x="6064683" y="5024993"/>
              <a:ext cx="331692" cy="1052696"/>
            </a:xfrm>
            <a:custGeom>
              <a:avLst/>
              <a:gdLst>
                <a:gd name="T0" fmla="*/ 44 w 101"/>
                <a:gd name="T1" fmla="*/ 0 h 322"/>
                <a:gd name="T2" fmla="*/ 0 w 101"/>
                <a:gd name="T3" fmla="*/ 21 h 322"/>
                <a:gd name="T4" fmla="*/ 17 w 101"/>
                <a:gd name="T5" fmla="*/ 267 h 322"/>
                <a:gd name="T6" fmla="*/ 33 w 101"/>
                <a:gd name="T7" fmla="*/ 314 h 322"/>
                <a:gd name="T8" fmla="*/ 44 w 101"/>
                <a:gd name="T9" fmla="*/ 0 h 322"/>
              </a:gdLst>
              <a:ahLst/>
              <a:cxnLst>
                <a:cxn ang="0">
                  <a:pos x="T0" y="T1"/>
                </a:cxn>
                <a:cxn ang="0">
                  <a:pos x="T2" y="T3"/>
                </a:cxn>
                <a:cxn ang="0">
                  <a:pos x="T4" y="T5"/>
                </a:cxn>
                <a:cxn ang="0">
                  <a:pos x="T6" y="T7"/>
                </a:cxn>
                <a:cxn ang="0">
                  <a:pos x="T8" y="T9"/>
                </a:cxn>
              </a:cxnLst>
              <a:rect l="0" t="0" r="r" b="b"/>
              <a:pathLst>
                <a:path w="101" h="322">
                  <a:moveTo>
                    <a:pt x="44" y="0"/>
                  </a:moveTo>
                  <a:cubicBezTo>
                    <a:pt x="11" y="6"/>
                    <a:pt x="0" y="21"/>
                    <a:pt x="0" y="21"/>
                  </a:cubicBezTo>
                  <a:cubicBezTo>
                    <a:pt x="89" y="62"/>
                    <a:pt x="51" y="184"/>
                    <a:pt x="17" y="267"/>
                  </a:cubicBezTo>
                  <a:cubicBezTo>
                    <a:pt x="5" y="287"/>
                    <a:pt x="28" y="322"/>
                    <a:pt x="33" y="314"/>
                  </a:cubicBezTo>
                  <a:cubicBezTo>
                    <a:pt x="101" y="218"/>
                    <a:pt x="91" y="29"/>
                    <a:pt x="44" y="0"/>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4" name="iṩḷidè"/>
            <p:cNvSpPr/>
            <p:nvPr/>
          </p:nvSpPr>
          <p:spPr bwMode="auto">
            <a:xfrm>
              <a:off x="6221800" y="5482381"/>
              <a:ext cx="108237" cy="204254"/>
            </a:xfrm>
            <a:custGeom>
              <a:avLst/>
              <a:gdLst>
                <a:gd name="T0" fmla="*/ 5 w 33"/>
                <a:gd name="T1" fmla="*/ 0 h 62"/>
                <a:gd name="T2" fmla="*/ 0 w 33"/>
                <a:gd name="T3" fmla="*/ 32 h 62"/>
                <a:gd name="T4" fmla="*/ 28 w 33"/>
                <a:gd name="T5" fmla="*/ 62 h 62"/>
                <a:gd name="T6" fmla="*/ 33 w 33"/>
                <a:gd name="T7" fmla="*/ 19 h 62"/>
                <a:gd name="T8" fmla="*/ 5 w 33"/>
                <a:gd name="T9" fmla="*/ 0 h 62"/>
              </a:gdLst>
              <a:ahLst/>
              <a:cxnLst>
                <a:cxn ang="0">
                  <a:pos x="T0" y="T1"/>
                </a:cxn>
                <a:cxn ang="0">
                  <a:pos x="T2" y="T3"/>
                </a:cxn>
                <a:cxn ang="0">
                  <a:pos x="T4" y="T5"/>
                </a:cxn>
                <a:cxn ang="0">
                  <a:pos x="T6" y="T7"/>
                </a:cxn>
                <a:cxn ang="0">
                  <a:pos x="T8" y="T9"/>
                </a:cxn>
              </a:cxnLst>
              <a:rect l="0" t="0" r="r" b="b"/>
              <a:pathLst>
                <a:path w="33" h="62">
                  <a:moveTo>
                    <a:pt x="5" y="0"/>
                  </a:moveTo>
                  <a:cubicBezTo>
                    <a:pt x="4" y="11"/>
                    <a:pt x="2" y="21"/>
                    <a:pt x="0" y="32"/>
                  </a:cubicBezTo>
                  <a:cubicBezTo>
                    <a:pt x="9" y="43"/>
                    <a:pt x="18" y="54"/>
                    <a:pt x="28" y="62"/>
                  </a:cubicBezTo>
                  <a:cubicBezTo>
                    <a:pt x="30" y="48"/>
                    <a:pt x="32" y="33"/>
                    <a:pt x="33" y="19"/>
                  </a:cubicBezTo>
                  <a:lnTo>
                    <a:pt x="5" y="0"/>
                  </a:lnTo>
                  <a:close/>
                </a:path>
              </a:pathLst>
            </a:custGeom>
            <a:solidFill>
              <a:srgbClr val="C5898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5" name="íṩļïḑe"/>
            <p:cNvSpPr/>
            <p:nvPr/>
          </p:nvSpPr>
          <p:spPr bwMode="auto">
            <a:xfrm>
              <a:off x="6673952" y="5695361"/>
              <a:ext cx="1009049" cy="171085"/>
            </a:xfrm>
            <a:custGeom>
              <a:avLst/>
              <a:gdLst>
                <a:gd name="T0" fmla="*/ 509 w 578"/>
                <a:gd name="T1" fmla="*/ 98 h 98"/>
                <a:gd name="T2" fmla="*/ 578 w 578"/>
                <a:gd name="T3" fmla="*/ 23 h 98"/>
                <a:gd name="T4" fmla="*/ 323 w 578"/>
                <a:gd name="T5" fmla="*/ 0 h 98"/>
                <a:gd name="T6" fmla="*/ 0 w 578"/>
                <a:gd name="T7" fmla="*/ 13 h 98"/>
                <a:gd name="T8" fmla="*/ 26 w 578"/>
                <a:gd name="T9" fmla="*/ 85 h 98"/>
                <a:gd name="T10" fmla="*/ 509 w 578"/>
                <a:gd name="T11" fmla="*/ 98 h 98"/>
              </a:gdLst>
              <a:ahLst/>
              <a:cxnLst>
                <a:cxn ang="0">
                  <a:pos x="T0" y="T1"/>
                </a:cxn>
                <a:cxn ang="0">
                  <a:pos x="T2" y="T3"/>
                </a:cxn>
                <a:cxn ang="0">
                  <a:pos x="T4" y="T5"/>
                </a:cxn>
                <a:cxn ang="0">
                  <a:pos x="T6" y="T7"/>
                </a:cxn>
                <a:cxn ang="0">
                  <a:pos x="T8" y="T9"/>
                </a:cxn>
                <a:cxn ang="0">
                  <a:pos x="T10" y="T11"/>
                </a:cxn>
              </a:cxnLst>
              <a:rect l="0" t="0" r="r" b="b"/>
              <a:pathLst>
                <a:path w="578" h="98">
                  <a:moveTo>
                    <a:pt x="509" y="98"/>
                  </a:moveTo>
                  <a:lnTo>
                    <a:pt x="578" y="23"/>
                  </a:lnTo>
                  <a:lnTo>
                    <a:pt x="323" y="0"/>
                  </a:lnTo>
                  <a:lnTo>
                    <a:pt x="0" y="13"/>
                  </a:lnTo>
                  <a:lnTo>
                    <a:pt x="26" y="85"/>
                  </a:lnTo>
                  <a:lnTo>
                    <a:pt x="509" y="98"/>
                  </a:lnTo>
                  <a:close/>
                </a:path>
              </a:pathLst>
            </a:custGeom>
            <a:solidFill>
              <a:srgbClr val="9D623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6" name="ïş1îḓè"/>
            <p:cNvSpPr/>
            <p:nvPr/>
          </p:nvSpPr>
          <p:spPr bwMode="auto">
            <a:xfrm>
              <a:off x="6581425" y="5718059"/>
              <a:ext cx="597049" cy="343915"/>
            </a:xfrm>
            <a:custGeom>
              <a:avLst/>
              <a:gdLst>
                <a:gd name="T0" fmla="*/ 182 w 182"/>
                <a:gd name="T1" fmla="*/ 83 h 105"/>
                <a:gd name="T2" fmla="*/ 151 w 182"/>
                <a:gd name="T3" fmla="*/ 105 h 105"/>
                <a:gd name="T4" fmla="*/ 19 w 182"/>
                <a:gd name="T5" fmla="*/ 75 h 105"/>
                <a:gd name="T6" fmla="*/ 28 w 182"/>
                <a:gd name="T7" fmla="*/ 0 h 105"/>
                <a:gd name="T8" fmla="*/ 159 w 182"/>
                <a:gd name="T9" fmla="*/ 21 h 105"/>
                <a:gd name="T10" fmla="*/ 182 w 182"/>
                <a:gd name="T11" fmla="*/ 83 h 105"/>
              </a:gdLst>
              <a:ahLst/>
              <a:cxnLst>
                <a:cxn ang="0">
                  <a:pos x="T0" y="T1"/>
                </a:cxn>
                <a:cxn ang="0">
                  <a:pos x="T2" y="T3"/>
                </a:cxn>
                <a:cxn ang="0">
                  <a:pos x="T4" y="T5"/>
                </a:cxn>
                <a:cxn ang="0">
                  <a:pos x="T6" y="T7"/>
                </a:cxn>
                <a:cxn ang="0">
                  <a:pos x="T8" y="T9"/>
                </a:cxn>
                <a:cxn ang="0">
                  <a:pos x="T10" y="T11"/>
                </a:cxn>
              </a:cxnLst>
              <a:rect l="0" t="0" r="r" b="b"/>
              <a:pathLst>
                <a:path w="182" h="105">
                  <a:moveTo>
                    <a:pt x="182" y="83"/>
                  </a:moveTo>
                  <a:cubicBezTo>
                    <a:pt x="151" y="105"/>
                    <a:pt x="151" y="105"/>
                    <a:pt x="151" y="105"/>
                  </a:cubicBezTo>
                  <a:cubicBezTo>
                    <a:pt x="151" y="105"/>
                    <a:pt x="23" y="79"/>
                    <a:pt x="19" y="75"/>
                  </a:cubicBezTo>
                  <a:cubicBezTo>
                    <a:pt x="0" y="52"/>
                    <a:pt x="3" y="11"/>
                    <a:pt x="28" y="0"/>
                  </a:cubicBezTo>
                  <a:cubicBezTo>
                    <a:pt x="159" y="21"/>
                    <a:pt x="159" y="21"/>
                    <a:pt x="159" y="21"/>
                  </a:cubicBezTo>
                  <a:lnTo>
                    <a:pt x="182" y="83"/>
                  </a:lnTo>
                  <a:close/>
                </a:path>
              </a:pathLst>
            </a:custGeom>
            <a:solidFill>
              <a:srgbClr val="AC6E3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7" name="iṡḷîḋê"/>
            <p:cNvSpPr/>
            <p:nvPr/>
          </p:nvSpPr>
          <p:spPr bwMode="auto">
            <a:xfrm>
              <a:off x="7614914" y="5971193"/>
              <a:ext cx="90781" cy="22698"/>
            </a:xfrm>
            <a:custGeom>
              <a:avLst/>
              <a:gdLst>
                <a:gd name="T0" fmla="*/ 16 w 28"/>
                <a:gd name="T1" fmla="*/ 1 h 7"/>
                <a:gd name="T2" fmla="*/ 28 w 28"/>
                <a:gd name="T3" fmla="*/ 2 h 7"/>
                <a:gd name="T4" fmla="*/ 22 w 28"/>
                <a:gd name="T5" fmla="*/ 7 h 7"/>
                <a:gd name="T6" fmla="*/ 0 w 28"/>
                <a:gd name="T7" fmla="*/ 7 h 7"/>
                <a:gd name="T8" fmla="*/ 5 w 28"/>
                <a:gd name="T9" fmla="*/ 0 h 7"/>
                <a:gd name="T10" fmla="*/ 16 w 28"/>
                <a:gd name="T11" fmla="*/ 1 h 7"/>
              </a:gdLst>
              <a:ahLst/>
              <a:cxnLst>
                <a:cxn ang="0">
                  <a:pos x="T0" y="T1"/>
                </a:cxn>
                <a:cxn ang="0">
                  <a:pos x="T2" y="T3"/>
                </a:cxn>
                <a:cxn ang="0">
                  <a:pos x="T4" y="T5"/>
                </a:cxn>
                <a:cxn ang="0">
                  <a:pos x="T6" y="T7"/>
                </a:cxn>
                <a:cxn ang="0">
                  <a:pos x="T8" y="T9"/>
                </a:cxn>
                <a:cxn ang="0">
                  <a:pos x="T10" y="T11"/>
                </a:cxn>
              </a:cxnLst>
              <a:rect l="0" t="0" r="r" b="b"/>
              <a:pathLst>
                <a:path w="28" h="7">
                  <a:moveTo>
                    <a:pt x="16" y="1"/>
                  </a:moveTo>
                  <a:cubicBezTo>
                    <a:pt x="28" y="2"/>
                    <a:pt x="28" y="2"/>
                    <a:pt x="28" y="2"/>
                  </a:cubicBezTo>
                  <a:cubicBezTo>
                    <a:pt x="28" y="2"/>
                    <a:pt x="23" y="7"/>
                    <a:pt x="22" y="7"/>
                  </a:cubicBezTo>
                  <a:cubicBezTo>
                    <a:pt x="21" y="7"/>
                    <a:pt x="0" y="6"/>
                    <a:pt x="0" y="7"/>
                  </a:cubicBezTo>
                  <a:cubicBezTo>
                    <a:pt x="0" y="7"/>
                    <a:pt x="5" y="0"/>
                    <a:pt x="5" y="0"/>
                  </a:cubicBezTo>
                  <a:lnTo>
                    <a:pt x="16" y="1"/>
                  </a:lnTo>
                  <a:close/>
                </a:path>
              </a:pathLst>
            </a:custGeom>
            <a:solidFill>
              <a:srgbClr val="C1723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8" name="ïS1îḋé"/>
            <p:cNvSpPr/>
            <p:nvPr/>
          </p:nvSpPr>
          <p:spPr bwMode="auto">
            <a:xfrm>
              <a:off x="7024848" y="5735515"/>
              <a:ext cx="677356" cy="326460"/>
            </a:xfrm>
            <a:custGeom>
              <a:avLst/>
              <a:gdLst>
                <a:gd name="T0" fmla="*/ 24 w 207"/>
                <a:gd name="T1" fmla="*/ 16 h 100"/>
                <a:gd name="T2" fmla="*/ 16 w 207"/>
                <a:gd name="T3" fmla="*/ 100 h 100"/>
                <a:gd name="T4" fmla="*/ 207 w 207"/>
                <a:gd name="T5" fmla="*/ 79 h 100"/>
                <a:gd name="T6" fmla="*/ 197 w 207"/>
                <a:gd name="T7" fmla="*/ 6 h 100"/>
                <a:gd name="T8" fmla="*/ 197 w 207"/>
                <a:gd name="T9" fmla="*/ 5 h 100"/>
                <a:gd name="T10" fmla="*/ 201 w 207"/>
                <a:gd name="T11" fmla="*/ 0 h 100"/>
                <a:gd name="T12" fmla="*/ 24 w 207"/>
                <a:gd name="T13" fmla="*/ 16 h 100"/>
              </a:gdLst>
              <a:ahLst/>
              <a:cxnLst>
                <a:cxn ang="0">
                  <a:pos x="T0" y="T1"/>
                </a:cxn>
                <a:cxn ang="0">
                  <a:pos x="T2" y="T3"/>
                </a:cxn>
                <a:cxn ang="0">
                  <a:pos x="T4" y="T5"/>
                </a:cxn>
                <a:cxn ang="0">
                  <a:pos x="T6" y="T7"/>
                </a:cxn>
                <a:cxn ang="0">
                  <a:pos x="T8" y="T9"/>
                </a:cxn>
                <a:cxn ang="0">
                  <a:pos x="T10" y="T11"/>
                </a:cxn>
                <a:cxn ang="0">
                  <a:pos x="T12" y="T13"/>
                </a:cxn>
              </a:cxnLst>
              <a:rect l="0" t="0" r="r" b="b"/>
              <a:pathLst>
                <a:path w="207" h="100">
                  <a:moveTo>
                    <a:pt x="24" y="16"/>
                  </a:moveTo>
                  <a:cubicBezTo>
                    <a:pt x="2" y="35"/>
                    <a:pt x="0" y="76"/>
                    <a:pt x="16" y="100"/>
                  </a:cubicBezTo>
                  <a:cubicBezTo>
                    <a:pt x="207" y="79"/>
                    <a:pt x="207" y="79"/>
                    <a:pt x="207" y="79"/>
                  </a:cubicBezTo>
                  <a:cubicBezTo>
                    <a:pt x="185" y="76"/>
                    <a:pt x="182" y="28"/>
                    <a:pt x="197" y="6"/>
                  </a:cubicBezTo>
                  <a:cubicBezTo>
                    <a:pt x="197" y="5"/>
                    <a:pt x="197" y="5"/>
                    <a:pt x="197" y="5"/>
                  </a:cubicBezTo>
                  <a:cubicBezTo>
                    <a:pt x="198" y="3"/>
                    <a:pt x="200" y="1"/>
                    <a:pt x="201" y="0"/>
                  </a:cubicBezTo>
                  <a:lnTo>
                    <a:pt x="24" y="16"/>
                  </a:lnTo>
                  <a:close/>
                </a:path>
              </a:pathLst>
            </a:custGeom>
            <a:solidFill>
              <a:srgbClr val="BF7E4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9" name="ïŝḷîde"/>
            <p:cNvSpPr/>
            <p:nvPr/>
          </p:nvSpPr>
          <p:spPr bwMode="auto">
            <a:xfrm>
              <a:off x="7047543" y="5754719"/>
              <a:ext cx="624983" cy="288052"/>
            </a:xfrm>
            <a:custGeom>
              <a:avLst/>
              <a:gdLst>
                <a:gd name="T0" fmla="*/ 191 w 191"/>
                <a:gd name="T1" fmla="*/ 69 h 88"/>
                <a:gd name="T2" fmla="*/ 189 w 191"/>
                <a:gd name="T3" fmla="*/ 0 h 88"/>
                <a:gd name="T4" fmla="*/ 19 w 191"/>
                <a:gd name="T5" fmla="*/ 16 h 88"/>
                <a:gd name="T6" fmla="*/ 12 w 191"/>
                <a:gd name="T7" fmla="*/ 88 h 88"/>
                <a:gd name="T8" fmla="*/ 191 w 191"/>
                <a:gd name="T9" fmla="*/ 69 h 88"/>
              </a:gdLst>
              <a:ahLst/>
              <a:cxnLst>
                <a:cxn ang="0">
                  <a:pos x="T0" y="T1"/>
                </a:cxn>
                <a:cxn ang="0">
                  <a:pos x="T2" y="T3"/>
                </a:cxn>
                <a:cxn ang="0">
                  <a:pos x="T4" y="T5"/>
                </a:cxn>
                <a:cxn ang="0">
                  <a:pos x="T6" y="T7"/>
                </a:cxn>
                <a:cxn ang="0">
                  <a:pos x="T8" y="T9"/>
                </a:cxn>
              </a:cxnLst>
              <a:rect l="0" t="0" r="r" b="b"/>
              <a:pathLst>
                <a:path w="191" h="88">
                  <a:moveTo>
                    <a:pt x="191" y="69"/>
                  </a:moveTo>
                  <a:cubicBezTo>
                    <a:pt x="180" y="56"/>
                    <a:pt x="180" y="19"/>
                    <a:pt x="189" y="0"/>
                  </a:cubicBezTo>
                  <a:cubicBezTo>
                    <a:pt x="19" y="16"/>
                    <a:pt x="19" y="16"/>
                    <a:pt x="19" y="16"/>
                  </a:cubicBezTo>
                  <a:cubicBezTo>
                    <a:pt x="1" y="32"/>
                    <a:pt x="0" y="67"/>
                    <a:pt x="12" y="88"/>
                  </a:cubicBezTo>
                  <a:lnTo>
                    <a:pt x="191" y="69"/>
                  </a:lnTo>
                  <a:close/>
                </a:path>
              </a:pathLst>
            </a:custGeom>
            <a:solidFill>
              <a:srgbClr val="E5E6E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0" name="îṡḷîďê"/>
            <p:cNvSpPr/>
            <p:nvPr/>
          </p:nvSpPr>
          <p:spPr bwMode="auto">
            <a:xfrm>
              <a:off x="7014374" y="5765193"/>
              <a:ext cx="705287" cy="78558"/>
            </a:xfrm>
            <a:custGeom>
              <a:avLst/>
              <a:gdLst>
                <a:gd name="T0" fmla="*/ 0 w 404"/>
                <a:gd name="T1" fmla="*/ 45 h 45"/>
                <a:gd name="T2" fmla="*/ 404 w 404"/>
                <a:gd name="T3" fmla="*/ 5 h 45"/>
                <a:gd name="T4" fmla="*/ 404 w 404"/>
                <a:gd name="T5" fmla="*/ 0 h 45"/>
                <a:gd name="T6" fmla="*/ 0 w 404"/>
                <a:gd name="T7" fmla="*/ 39 h 45"/>
                <a:gd name="T8" fmla="*/ 0 w 404"/>
                <a:gd name="T9" fmla="*/ 45 h 45"/>
              </a:gdLst>
              <a:ahLst/>
              <a:cxnLst>
                <a:cxn ang="0">
                  <a:pos x="T0" y="T1"/>
                </a:cxn>
                <a:cxn ang="0">
                  <a:pos x="T2" y="T3"/>
                </a:cxn>
                <a:cxn ang="0">
                  <a:pos x="T4" y="T5"/>
                </a:cxn>
                <a:cxn ang="0">
                  <a:pos x="T6" y="T7"/>
                </a:cxn>
                <a:cxn ang="0">
                  <a:pos x="T8" y="T9"/>
                </a:cxn>
              </a:cxnLst>
              <a:rect l="0" t="0" r="r" b="b"/>
              <a:pathLst>
                <a:path w="404" h="45">
                  <a:moveTo>
                    <a:pt x="0" y="45"/>
                  </a:moveTo>
                  <a:lnTo>
                    <a:pt x="404" y="5"/>
                  </a:lnTo>
                  <a:lnTo>
                    <a:pt x="404" y="0"/>
                  </a:lnTo>
                  <a:lnTo>
                    <a:pt x="0" y="39"/>
                  </a:lnTo>
                  <a:lnTo>
                    <a:pt x="0" y="45"/>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1" name="iṡḷíḑé"/>
            <p:cNvSpPr/>
            <p:nvPr/>
          </p:nvSpPr>
          <p:spPr bwMode="auto">
            <a:xfrm>
              <a:off x="7014374" y="5793127"/>
              <a:ext cx="705287" cy="76813"/>
            </a:xfrm>
            <a:custGeom>
              <a:avLst/>
              <a:gdLst>
                <a:gd name="T0" fmla="*/ 0 w 404"/>
                <a:gd name="T1" fmla="*/ 44 h 44"/>
                <a:gd name="T2" fmla="*/ 404 w 404"/>
                <a:gd name="T3" fmla="*/ 4 h 44"/>
                <a:gd name="T4" fmla="*/ 404 w 404"/>
                <a:gd name="T5" fmla="*/ 0 h 44"/>
                <a:gd name="T6" fmla="*/ 0 w 404"/>
                <a:gd name="T7" fmla="*/ 38 h 44"/>
                <a:gd name="T8" fmla="*/ 0 w 404"/>
                <a:gd name="T9" fmla="*/ 44 h 44"/>
              </a:gdLst>
              <a:ahLst/>
              <a:cxnLst>
                <a:cxn ang="0">
                  <a:pos x="T0" y="T1"/>
                </a:cxn>
                <a:cxn ang="0">
                  <a:pos x="T2" y="T3"/>
                </a:cxn>
                <a:cxn ang="0">
                  <a:pos x="T4" y="T5"/>
                </a:cxn>
                <a:cxn ang="0">
                  <a:pos x="T6" y="T7"/>
                </a:cxn>
                <a:cxn ang="0">
                  <a:pos x="T8" y="T9"/>
                </a:cxn>
              </a:cxnLst>
              <a:rect l="0" t="0" r="r" b="b"/>
              <a:pathLst>
                <a:path w="404" h="44">
                  <a:moveTo>
                    <a:pt x="0" y="44"/>
                  </a:moveTo>
                  <a:lnTo>
                    <a:pt x="404" y="4"/>
                  </a:lnTo>
                  <a:lnTo>
                    <a:pt x="404" y="0"/>
                  </a:lnTo>
                  <a:lnTo>
                    <a:pt x="0" y="38"/>
                  </a:lnTo>
                  <a:lnTo>
                    <a:pt x="0" y="44"/>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2" name="ïSlîḍe"/>
            <p:cNvSpPr/>
            <p:nvPr/>
          </p:nvSpPr>
          <p:spPr bwMode="auto">
            <a:xfrm>
              <a:off x="7014374" y="5819312"/>
              <a:ext cx="705287" cy="75068"/>
            </a:xfrm>
            <a:custGeom>
              <a:avLst/>
              <a:gdLst>
                <a:gd name="T0" fmla="*/ 0 w 404"/>
                <a:gd name="T1" fmla="*/ 43 h 43"/>
                <a:gd name="T2" fmla="*/ 404 w 404"/>
                <a:gd name="T3" fmla="*/ 6 h 43"/>
                <a:gd name="T4" fmla="*/ 404 w 404"/>
                <a:gd name="T5" fmla="*/ 0 h 43"/>
                <a:gd name="T6" fmla="*/ 0 w 404"/>
                <a:gd name="T7" fmla="*/ 40 h 43"/>
                <a:gd name="T8" fmla="*/ 0 w 404"/>
                <a:gd name="T9" fmla="*/ 43 h 43"/>
              </a:gdLst>
              <a:ahLst/>
              <a:cxnLst>
                <a:cxn ang="0">
                  <a:pos x="T0" y="T1"/>
                </a:cxn>
                <a:cxn ang="0">
                  <a:pos x="T2" y="T3"/>
                </a:cxn>
                <a:cxn ang="0">
                  <a:pos x="T4" y="T5"/>
                </a:cxn>
                <a:cxn ang="0">
                  <a:pos x="T6" y="T7"/>
                </a:cxn>
                <a:cxn ang="0">
                  <a:pos x="T8" y="T9"/>
                </a:cxn>
              </a:cxnLst>
              <a:rect l="0" t="0" r="r" b="b"/>
              <a:pathLst>
                <a:path w="404" h="43">
                  <a:moveTo>
                    <a:pt x="0" y="43"/>
                  </a:moveTo>
                  <a:lnTo>
                    <a:pt x="404" y="6"/>
                  </a:lnTo>
                  <a:lnTo>
                    <a:pt x="404" y="0"/>
                  </a:lnTo>
                  <a:lnTo>
                    <a:pt x="0" y="40"/>
                  </a:lnTo>
                  <a:lnTo>
                    <a:pt x="0" y="43"/>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3" name="îṡlïḋe"/>
            <p:cNvSpPr/>
            <p:nvPr/>
          </p:nvSpPr>
          <p:spPr bwMode="auto">
            <a:xfrm>
              <a:off x="7014374" y="5845497"/>
              <a:ext cx="705287" cy="78558"/>
            </a:xfrm>
            <a:custGeom>
              <a:avLst/>
              <a:gdLst>
                <a:gd name="T0" fmla="*/ 0 w 404"/>
                <a:gd name="T1" fmla="*/ 45 h 45"/>
                <a:gd name="T2" fmla="*/ 404 w 404"/>
                <a:gd name="T3" fmla="*/ 6 h 45"/>
                <a:gd name="T4" fmla="*/ 404 w 404"/>
                <a:gd name="T5" fmla="*/ 0 h 45"/>
                <a:gd name="T6" fmla="*/ 0 w 404"/>
                <a:gd name="T7" fmla="*/ 40 h 45"/>
                <a:gd name="T8" fmla="*/ 0 w 404"/>
                <a:gd name="T9" fmla="*/ 45 h 45"/>
              </a:gdLst>
              <a:ahLst/>
              <a:cxnLst>
                <a:cxn ang="0">
                  <a:pos x="T0" y="T1"/>
                </a:cxn>
                <a:cxn ang="0">
                  <a:pos x="T2" y="T3"/>
                </a:cxn>
                <a:cxn ang="0">
                  <a:pos x="T4" y="T5"/>
                </a:cxn>
                <a:cxn ang="0">
                  <a:pos x="T6" y="T7"/>
                </a:cxn>
                <a:cxn ang="0">
                  <a:pos x="T8" y="T9"/>
                </a:cxn>
              </a:cxnLst>
              <a:rect l="0" t="0" r="r" b="b"/>
              <a:pathLst>
                <a:path w="404" h="45">
                  <a:moveTo>
                    <a:pt x="0" y="45"/>
                  </a:moveTo>
                  <a:lnTo>
                    <a:pt x="404" y="6"/>
                  </a:lnTo>
                  <a:lnTo>
                    <a:pt x="404" y="0"/>
                  </a:lnTo>
                  <a:lnTo>
                    <a:pt x="0" y="40"/>
                  </a:lnTo>
                  <a:lnTo>
                    <a:pt x="0" y="45"/>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4" name="íŝ1ïďê"/>
            <p:cNvSpPr/>
            <p:nvPr/>
          </p:nvSpPr>
          <p:spPr bwMode="auto">
            <a:xfrm>
              <a:off x="7014374" y="5871685"/>
              <a:ext cx="705287" cy="78558"/>
            </a:xfrm>
            <a:custGeom>
              <a:avLst/>
              <a:gdLst>
                <a:gd name="T0" fmla="*/ 0 w 404"/>
                <a:gd name="T1" fmla="*/ 45 h 45"/>
                <a:gd name="T2" fmla="*/ 404 w 404"/>
                <a:gd name="T3" fmla="*/ 6 h 45"/>
                <a:gd name="T4" fmla="*/ 404 w 404"/>
                <a:gd name="T5" fmla="*/ 0 h 45"/>
                <a:gd name="T6" fmla="*/ 0 w 404"/>
                <a:gd name="T7" fmla="*/ 40 h 45"/>
                <a:gd name="T8" fmla="*/ 0 w 404"/>
                <a:gd name="T9" fmla="*/ 45 h 45"/>
              </a:gdLst>
              <a:ahLst/>
              <a:cxnLst>
                <a:cxn ang="0">
                  <a:pos x="T0" y="T1"/>
                </a:cxn>
                <a:cxn ang="0">
                  <a:pos x="T2" y="T3"/>
                </a:cxn>
                <a:cxn ang="0">
                  <a:pos x="T4" y="T5"/>
                </a:cxn>
                <a:cxn ang="0">
                  <a:pos x="T6" y="T7"/>
                </a:cxn>
                <a:cxn ang="0">
                  <a:pos x="T8" y="T9"/>
                </a:cxn>
              </a:cxnLst>
              <a:rect l="0" t="0" r="r" b="b"/>
              <a:pathLst>
                <a:path w="404" h="45">
                  <a:moveTo>
                    <a:pt x="0" y="45"/>
                  </a:moveTo>
                  <a:lnTo>
                    <a:pt x="404" y="6"/>
                  </a:lnTo>
                  <a:lnTo>
                    <a:pt x="404" y="0"/>
                  </a:lnTo>
                  <a:lnTo>
                    <a:pt x="0" y="40"/>
                  </a:lnTo>
                  <a:lnTo>
                    <a:pt x="0" y="45"/>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5" name="íśḷïďè"/>
            <p:cNvSpPr/>
            <p:nvPr/>
          </p:nvSpPr>
          <p:spPr bwMode="auto">
            <a:xfrm>
              <a:off x="7014374" y="5901361"/>
              <a:ext cx="705287" cy="75068"/>
            </a:xfrm>
            <a:custGeom>
              <a:avLst/>
              <a:gdLst>
                <a:gd name="T0" fmla="*/ 0 w 404"/>
                <a:gd name="T1" fmla="*/ 43 h 43"/>
                <a:gd name="T2" fmla="*/ 404 w 404"/>
                <a:gd name="T3" fmla="*/ 4 h 43"/>
                <a:gd name="T4" fmla="*/ 404 w 404"/>
                <a:gd name="T5" fmla="*/ 0 h 43"/>
                <a:gd name="T6" fmla="*/ 0 w 404"/>
                <a:gd name="T7" fmla="*/ 38 h 43"/>
                <a:gd name="T8" fmla="*/ 0 w 404"/>
                <a:gd name="T9" fmla="*/ 43 h 43"/>
              </a:gdLst>
              <a:ahLst/>
              <a:cxnLst>
                <a:cxn ang="0">
                  <a:pos x="T0" y="T1"/>
                </a:cxn>
                <a:cxn ang="0">
                  <a:pos x="T2" y="T3"/>
                </a:cxn>
                <a:cxn ang="0">
                  <a:pos x="T4" y="T5"/>
                </a:cxn>
                <a:cxn ang="0">
                  <a:pos x="T6" y="T7"/>
                </a:cxn>
                <a:cxn ang="0">
                  <a:pos x="T8" y="T9"/>
                </a:cxn>
              </a:cxnLst>
              <a:rect l="0" t="0" r="r" b="b"/>
              <a:pathLst>
                <a:path w="404" h="43">
                  <a:moveTo>
                    <a:pt x="0" y="43"/>
                  </a:moveTo>
                  <a:lnTo>
                    <a:pt x="404" y="4"/>
                  </a:lnTo>
                  <a:lnTo>
                    <a:pt x="404" y="0"/>
                  </a:lnTo>
                  <a:lnTo>
                    <a:pt x="0" y="38"/>
                  </a:lnTo>
                  <a:lnTo>
                    <a:pt x="0" y="43"/>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6" name="íŝľïḑê"/>
            <p:cNvSpPr/>
            <p:nvPr/>
          </p:nvSpPr>
          <p:spPr bwMode="auto">
            <a:xfrm>
              <a:off x="7014374" y="5927549"/>
              <a:ext cx="705287" cy="75068"/>
            </a:xfrm>
            <a:custGeom>
              <a:avLst/>
              <a:gdLst>
                <a:gd name="T0" fmla="*/ 0 w 404"/>
                <a:gd name="T1" fmla="*/ 43 h 43"/>
                <a:gd name="T2" fmla="*/ 404 w 404"/>
                <a:gd name="T3" fmla="*/ 6 h 43"/>
                <a:gd name="T4" fmla="*/ 404 w 404"/>
                <a:gd name="T5" fmla="*/ 0 h 43"/>
                <a:gd name="T6" fmla="*/ 0 w 404"/>
                <a:gd name="T7" fmla="*/ 40 h 43"/>
                <a:gd name="T8" fmla="*/ 0 w 404"/>
                <a:gd name="T9" fmla="*/ 43 h 43"/>
              </a:gdLst>
              <a:ahLst/>
              <a:cxnLst>
                <a:cxn ang="0">
                  <a:pos x="T0" y="T1"/>
                </a:cxn>
                <a:cxn ang="0">
                  <a:pos x="T2" y="T3"/>
                </a:cxn>
                <a:cxn ang="0">
                  <a:pos x="T4" y="T5"/>
                </a:cxn>
                <a:cxn ang="0">
                  <a:pos x="T6" y="T7"/>
                </a:cxn>
                <a:cxn ang="0">
                  <a:pos x="T8" y="T9"/>
                </a:cxn>
              </a:cxnLst>
              <a:rect l="0" t="0" r="r" b="b"/>
              <a:pathLst>
                <a:path w="404" h="43">
                  <a:moveTo>
                    <a:pt x="0" y="43"/>
                  </a:moveTo>
                  <a:lnTo>
                    <a:pt x="404" y="6"/>
                  </a:lnTo>
                  <a:lnTo>
                    <a:pt x="404" y="0"/>
                  </a:lnTo>
                  <a:lnTo>
                    <a:pt x="0" y="40"/>
                  </a:lnTo>
                  <a:lnTo>
                    <a:pt x="0" y="43"/>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7" name="iṩľíďe"/>
            <p:cNvSpPr/>
            <p:nvPr/>
          </p:nvSpPr>
          <p:spPr bwMode="auto">
            <a:xfrm>
              <a:off x="7014374" y="5953734"/>
              <a:ext cx="705287" cy="78558"/>
            </a:xfrm>
            <a:custGeom>
              <a:avLst/>
              <a:gdLst>
                <a:gd name="T0" fmla="*/ 0 w 404"/>
                <a:gd name="T1" fmla="*/ 45 h 45"/>
                <a:gd name="T2" fmla="*/ 404 w 404"/>
                <a:gd name="T3" fmla="*/ 6 h 45"/>
                <a:gd name="T4" fmla="*/ 404 w 404"/>
                <a:gd name="T5" fmla="*/ 0 h 45"/>
                <a:gd name="T6" fmla="*/ 0 w 404"/>
                <a:gd name="T7" fmla="*/ 40 h 45"/>
                <a:gd name="T8" fmla="*/ 0 w 404"/>
                <a:gd name="T9" fmla="*/ 45 h 45"/>
              </a:gdLst>
              <a:ahLst/>
              <a:cxnLst>
                <a:cxn ang="0">
                  <a:pos x="T0" y="T1"/>
                </a:cxn>
                <a:cxn ang="0">
                  <a:pos x="T2" y="T3"/>
                </a:cxn>
                <a:cxn ang="0">
                  <a:pos x="T4" y="T5"/>
                </a:cxn>
                <a:cxn ang="0">
                  <a:pos x="T6" y="T7"/>
                </a:cxn>
                <a:cxn ang="0">
                  <a:pos x="T8" y="T9"/>
                </a:cxn>
              </a:cxnLst>
              <a:rect l="0" t="0" r="r" b="b"/>
              <a:pathLst>
                <a:path w="404" h="45">
                  <a:moveTo>
                    <a:pt x="0" y="45"/>
                  </a:moveTo>
                  <a:lnTo>
                    <a:pt x="404" y="6"/>
                  </a:lnTo>
                  <a:lnTo>
                    <a:pt x="404" y="0"/>
                  </a:lnTo>
                  <a:lnTo>
                    <a:pt x="0" y="40"/>
                  </a:lnTo>
                  <a:lnTo>
                    <a:pt x="0" y="45"/>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8" name="îṩľîdê"/>
            <p:cNvSpPr/>
            <p:nvPr/>
          </p:nvSpPr>
          <p:spPr bwMode="auto">
            <a:xfrm>
              <a:off x="5773141" y="4998804"/>
              <a:ext cx="1569438" cy="1134744"/>
            </a:xfrm>
            <a:custGeom>
              <a:avLst/>
              <a:gdLst>
                <a:gd name="T0" fmla="*/ 81 w 479"/>
                <a:gd name="T1" fmla="*/ 24 h 347"/>
                <a:gd name="T2" fmla="*/ 314 w 479"/>
                <a:gd name="T3" fmla="*/ 318 h 347"/>
                <a:gd name="T4" fmla="*/ 359 w 479"/>
                <a:gd name="T5" fmla="*/ 343 h 347"/>
                <a:gd name="T6" fmla="*/ 400 w 479"/>
                <a:gd name="T7" fmla="*/ 346 h 347"/>
                <a:gd name="T8" fmla="*/ 460 w 479"/>
                <a:gd name="T9" fmla="*/ 318 h 347"/>
                <a:gd name="T10" fmla="*/ 398 w 479"/>
                <a:gd name="T11" fmla="*/ 325 h 347"/>
                <a:gd name="T12" fmla="*/ 376 w 479"/>
                <a:gd name="T13" fmla="*/ 297 h 347"/>
                <a:gd name="T14" fmla="*/ 332 w 479"/>
                <a:gd name="T15" fmla="*/ 280 h 347"/>
                <a:gd name="T16" fmla="*/ 220 w 479"/>
                <a:gd name="T17" fmla="*/ 171 h 347"/>
                <a:gd name="T18" fmla="*/ 81 w 479"/>
                <a:gd name="T19" fmla="*/ 24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9" h="347">
                  <a:moveTo>
                    <a:pt x="81" y="24"/>
                  </a:moveTo>
                  <a:cubicBezTo>
                    <a:pt x="0" y="89"/>
                    <a:pt x="247" y="265"/>
                    <a:pt x="314" y="318"/>
                  </a:cubicBezTo>
                  <a:cubicBezTo>
                    <a:pt x="327" y="329"/>
                    <a:pt x="341" y="341"/>
                    <a:pt x="359" y="343"/>
                  </a:cubicBezTo>
                  <a:cubicBezTo>
                    <a:pt x="368" y="344"/>
                    <a:pt x="393" y="347"/>
                    <a:pt x="400" y="346"/>
                  </a:cubicBezTo>
                  <a:cubicBezTo>
                    <a:pt x="479" y="329"/>
                    <a:pt x="469" y="317"/>
                    <a:pt x="460" y="318"/>
                  </a:cubicBezTo>
                  <a:cubicBezTo>
                    <a:pt x="444" y="320"/>
                    <a:pt x="420" y="322"/>
                    <a:pt x="398" y="325"/>
                  </a:cubicBezTo>
                  <a:cubicBezTo>
                    <a:pt x="384" y="326"/>
                    <a:pt x="385" y="299"/>
                    <a:pt x="376" y="297"/>
                  </a:cubicBezTo>
                  <a:cubicBezTo>
                    <a:pt x="357" y="293"/>
                    <a:pt x="341" y="286"/>
                    <a:pt x="332" y="280"/>
                  </a:cubicBezTo>
                  <a:cubicBezTo>
                    <a:pt x="285" y="247"/>
                    <a:pt x="239" y="189"/>
                    <a:pt x="220" y="171"/>
                  </a:cubicBezTo>
                  <a:cubicBezTo>
                    <a:pt x="141" y="93"/>
                    <a:pt x="110" y="0"/>
                    <a:pt x="81" y="24"/>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9" name="ïṧ1îdè"/>
            <p:cNvSpPr/>
            <p:nvPr/>
          </p:nvSpPr>
          <p:spPr bwMode="auto">
            <a:xfrm>
              <a:off x="5851696" y="5110532"/>
              <a:ext cx="1447236" cy="1023017"/>
            </a:xfrm>
            <a:custGeom>
              <a:avLst/>
              <a:gdLst>
                <a:gd name="T0" fmla="*/ 47 w 442"/>
                <a:gd name="T1" fmla="*/ 0 h 313"/>
                <a:gd name="T2" fmla="*/ 290 w 442"/>
                <a:gd name="T3" fmla="*/ 284 h 313"/>
                <a:gd name="T4" fmla="*/ 335 w 442"/>
                <a:gd name="T5" fmla="*/ 309 h 313"/>
                <a:gd name="T6" fmla="*/ 376 w 442"/>
                <a:gd name="T7" fmla="*/ 312 h 313"/>
                <a:gd name="T8" fmla="*/ 433 w 442"/>
                <a:gd name="T9" fmla="*/ 295 h 313"/>
                <a:gd name="T10" fmla="*/ 442 w 442"/>
                <a:gd name="T11" fmla="*/ 287 h 313"/>
                <a:gd name="T12" fmla="*/ 442 w 442"/>
                <a:gd name="T13" fmla="*/ 287 h 313"/>
                <a:gd name="T14" fmla="*/ 366 w 442"/>
                <a:gd name="T15" fmla="*/ 305 h 313"/>
                <a:gd name="T16" fmla="*/ 292 w 442"/>
                <a:gd name="T17" fmla="*/ 274 h 313"/>
                <a:gd name="T18" fmla="*/ 109 w 442"/>
                <a:gd name="T19" fmla="*/ 97 h 313"/>
                <a:gd name="T20" fmla="*/ 48 w 442"/>
                <a:gd name="T21" fmla="*/ 0 h 313"/>
                <a:gd name="T22" fmla="*/ 47 w 442"/>
                <a:gd name="T23"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2" h="313">
                  <a:moveTo>
                    <a:pt x="47" y="0"/>
                  </a:moveTo>
                  <a:cubicBezTo>
                    <a:pt x="0" y="72"/>
                    <a:pt x="226" y="233"/>
                    <a:pt x="290" y="284"/>
                  </a:cubicBezTo>
                  <a:cubicBezTo>
                    <a:pt x="303" y="295"/>
                    <a:pt x="317" y="307"/>
                    <a:pt x="335" y="309"/>
                  </a:cubicBezTo>
                  <a:cubicBezTo>
                    <a:pt x="344" y="310"/>
                    <a:pt x="369" y="313"/>
                    <a:pt x="376" y="312"/>
                  </a:cubicBezTo>
                  <a:cubicBezTo>
                    <a:pt x="406" y="306"/>
                    <a:pt x="423" y="300"/>
                    <a:pt x="433" y="295"/>
                  </a:cubicBezTo>
                  <a:cubicBezTo>
                    <a:pt x="439" y="290"/>
                    <a:pt x="442" y="287"/>
                    <a:pt x="442" y="287"/>
                  </a:cubicBezTo>
                  <a:cubicBezTo>
                    <a:pt x="442" y="287"/>
                    <a:pt x="442" y="287"/>
                    <a:pt x="442" y="287"/>
                  </a:cubicBezTo>
                  <a:cubicBezTo>
                    <a:pt x="442" y="287"/>
                    <a:pt x="394" y="305"/>
                    <a:pt x="366" y="305"/>
                  </a:cubicBezTo>
                  <a:cubicBezTo>
                    <a:pt x="338" y="305"/>
                    <a:pt x="307" y="286"/>
                    <a:pt x="292" y="274"/>
                  </a:cubicBezTo>
                  <a:cubicBezTo>
                    <a:pt x="278" y="261"/>
                    <a:pt x="151" y="144"/>
                    <a:pt x="109" y="97"/>
                  </a:cubicBezTo>
                  <a:cubicBezTo>
                    <a:pt x="67" y="51"/>
                    <a:pt x="48" y="0"/>
                    <a:pt x="48" y="0"/>
                  </a:cubicBezTo>
                  <a:lnTo>
                    <a:pt x="47" y="0"/>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0" name="îśľïdè"/>
            <p:cNvSpPr/>
            <p:nvPr/>
          </p:nvSpPr>
          <p:spPr bwMode="auto">
            <a:xfrm>
              <a:off x="5586342" y="4702023"/>
              <a:ext cx="445172" cy="528966"/>
            </a:xfrm>
            <a:custGeom>
              <a:avLst/>
              <a:gdLst>
                <a:gd name="T0" fmla="*/ 128 w 136"/>
                <a:gd name="T1" fmla="*/ 0 h 162"/>
                <a:gd name="T2" fmla="*/ 69 w 136"/>
                <a:gd name="T3" fmla="*/ 39 h 162"/>
                <a:gd name="T4" fmla="*/ 19 w 136"/>
                <a:gd name="T5" fmla="*/ 127 h 162"/>
                <a:gd name="T6" fmla="*/ 0 w 136"/>
                <a:gd name="T7" fmla="*/ 162 h 162"/>
                <a:gd name="T8" fmla="*/ 90 w 136"/>
                <a:gd name="T9" fmla="*/ 121 h 162"/>
                <a:gd name="T10" fmla="*/ 133 w 136"/>
                <a:gd name="T11" fmla="*/ 43 h 162"/>
                <a:gd name="T12" fmla="*/ 128 w 136"/>
                <a:gd name="T13" fmla="*/ 0 h 162"/>
              </a:gdLst>
              <a:ahLst/>
              <a:cxnLst>
                <a:cxn ang="0">
                  <a:pos x="T0" y="T1"/>
                </a:cxn>
                <a:cxn ang="0">
                  <a:pos x="T2" y="T3"/>
                </a:cxn>
                <a:cxn ang="0">
                  <a:pos x="T4" y="T5"/>
                </a:cxn>
                <a:cxn ang="0">
                  <a:pos x="T6" y="T7"/>
                </a:cxn>
                <a:cxn ang="0">
                  <a:pos x="T8" y="T9"/>
                </a:cxn>
                <a:cxn ang="0">
                  <a:pos x="T10" y="T11"/>
                </a:cxn>
                <a:cxn ang="0">
                  <a:pos x="T12" y="T13"/>
                </a:cxn>
              </a:cxnLst>
              <a:rect l="0" t="0" r="r" b="b"/>
              <a:pathLst>
                <a:path w="136" h="162">
                  <a:moveTo>
                    <a:pt x="128" y="0"/>
                  </a:moveTo>
                  <a:cubicBezTo>
                    <a:pt x="128" y="0"/>
                    <a:pt x="104" y="7"/>
                    <a:pt x="69" y="39"/>
                  </a:cubicBezTo>
                  <a:cubicBezTo>
                    <a:pt x="34" y="71"/>
                    <a:pt x="31" y="101"/>
                    <a:pt x="19" y="127"/>
                  </a:cubicBezTo>
                  <a:cubicBezTo>
                    <a:pt x="7" y="153"/>
                    <a:pt x="0" y="162"/>
                    <a:pt x="0" y="162"/>
                  </a:cubicBezTo>
                  <a:cubicBezTo>
                    <a:pt x="0" y="162"/>
                    <a:pt x="56" y="149"/>
                    <a:pt x="90" y="121"/>
                  </a:cubicBezTo>
                  <a:cubicBezTo>
                    <a:pt x="123" y="93"/>
                    <a:pt x="130" y="69"/>
                    <a:pt x="133" y="43"/>
                  </a:cubicBezTo>
                  <a:cubicBezTo>
                    <a:pt x="136" y="16"/>
                    <a:pt x="128" y="0"/>
                    <a:pt x="128" y="0"/>
                  </a:cubicBezTo>
                  <a:close/>
                </a:path>
              </a:pathLst>
            </a:custGeom>
            <a:solidFill>
              <a:srgbClr val="F7913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1" name="ïšlïdé"/>
            <p:cNvSpPr/>
            <p:nvPr/>
          </p:nvSpPr>
          <p:spPr bwMode="auto">
            <a:xfrm>
              <a:off x="5586342" y="4777091"/>
              <a:ext cx="438187" cy="453898"/>
            </a:xfrm>
            <a:custGeom>
              <a:avLst/>
              <a:gdLst>
                <a:gd name="T0" fmla="*/ 0 w 134"/>
                <a:gd name="T1" fmla="*/ 139 h 139"/>
                <a:gd name="T2" fmla="*/ 90 w 134"/>
                <a:gd name="T3" fmla="*/ 98 h 139"/>
                <a:gd name="T4" fmla="*/ 133 w 134"/>
                <a:gd name="T5" fmla="*/ 20 h 139"/>
                <a:gd name="T6" fmla="*/ 133 w 134"/>
                <a:gd name="T7" fmla="*/ 3 h 139"/>
                <a:gd name="T8" fmla="*/ 105 w 134"/>
                <a:gd name="T9" fmla="*/ 0 h 139"/>
                <a:gd name="T10" fmla="*/ 72 w 134"/>
                <a:gd name="T11" fmla="*/ 33 h 139"/>
                <a:gd name="T12" fmla="*/ 36 w 134"/>
                <a:gd name="T13" fmla="*/ 102 h 139"/>
                <a:gd name="T14" fmla="*/ 78 w 134"/>
                <a:gd name="T15" fmla="*/ 42 h 139"/>
                <a:gd name="T16" fmla="*/ 101 w 134"/>
                <a:gd name="T17" fmla="*/ 23 h 139"/>
                <a:gd name="T18" fmla="*/ 86 w 134"/>
                <a:gd name="T19" fmla="*/ 55 h 139"/>
                <a:gd name="T20" fmla="*/ 55 w 134"/>
                <a:gd name="T21" fmla="*/ 102 h 139"/>
                <a:gd name="T22" fmla="*/ 104 w 134"/>
                <a:gd name="T23" fmla="*/ 57 h 139"/>
                <a:gd name="T24" fmla="*/ 116 w 134"/>
                <a:gd name="T25" fmla="*/ 44 h 139"/>
                <a:gd name="T26" fmla="*/ 0 w 134"/>
                <a:gd name="T27" fmla="*/ 13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4" h="139">
                  <a:moveTo>
                    <a:pt x="0" y="139"/>
                  </a:moveTo>
                  <a:cubicBezTo>
                    <a:pt x="0" y="139"/>
                    <a:pt x="56" y="126"/>
                    <a:pt x="90" y="98"/>
                  </a:cubicBezTo>
                  <a:cubicBezTo>
                    <a:pt x="123" y="70"/>
                    <a:pt x="130" y="46"/>
                    <a:pt x="133" y="20"/>
                  </a:cubicBezTo>
                  <a:cubicBezTo>
                    <a:pt x="134" y="13"/>
                    <a:pt x="134" y="8"/>
                    <a:pt x="133" y="3"/>
                  </a:cubicBezTo>
                  <a:cubicBezTo>
                    <a:pt x="124" y="2"/>
                    <a:pt x="105" y="0"/>
                    <a:pt x="105" y="0"/>
                  </a:cubicBezTo>
                  <a:cubicBezTo>
                    <a:pt x="105" y="0"/>
                    <a:pt x="90" y="8"/>
                    <a:pt x="72" y="33"/>
                  </a:cubicBezTo>
                  <a:cubicBezTo>
                    <a:pt x="53" y="58"/>
                    <a:pt x="36" y="103"/>
                    <a:pt x="36" y="102"/>
                  </a:cubicBezTo>
                  <a:cubicBezTo>
                    <a:pt x="36" y="100"/>
                    <a:pt x="65" y="58"/>
                    <a:pt x="78" y="42"/>
                  </a:cubicBezTo>
                  <a:cubicBezTo>
                    <a:pt x="91" y="26"/>
                    <a:pt x="101" y="23"/>
                    <a:pt x="101" y="23"/>
                  </a:cubicBezTo>
                  <a:cubicBezTo>
                    <a:pt x="101" y="23"/>
                    <a:pt x="99" y="32"/>
                    <a:pt x="86" y="55"/>
                  </a:cubicBezTo>
                  <a:cubicBezTo>
                    <a:pt x="74" y="79"/>
                    <a:pt x="52" y="104"/>
                    <a:pt x="55" y="102"/>
                  </a:cubicBezTo>
                  <a:cubicBezTo>
                    <a:pt x="58" y="99"/>
                    <a:pt x="94" y="67"/>
                    <a:pt x="104" y="57"/>
                  </a:cubicBezTo>
                  <a:cubicBezTo>
                    <a:pt x="113" y="47"/>
                    <a:pt x="116" y="44"/>
                    <a:pt x="116" y="44"/>
                  </a:cubicBezTo>
                  <a:cubicBezTo>
                    <a:pt x="73" y="107"/>
                    <a:pt x="69" y="106"/>
                    <a:pt x="0" y="139"/>
                  </a:cubicBezTo>
                  <a:close/>
                </a:path>
              </a:pathLst>
            </a:custGeom>
            <a:solidFill>
              <a:srgbClr val="F6871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2" name="îŝḷíďê"/>
            <p:cNvSpPr/>
            <p:nvPr/>
          </p:nvSpPr>
          <p:spPr bwMode="auto">
            <a:xfrm>
              <a:off x="5649190" y="4223686"/>
              <a:ext cx="542931" cy="686086"/>
            </a:xfrm>
            <a:custGeom>
              <a:avLst/>
              <a:gdLst>
                <a:gd name="T0" fmla="*/ 7 w 166"/>
                <a:gd name="T1" fmla="*/ 0 h 210"/>
                <a:gd name="T2" fmla="*/ 103 w 166"/>
                <a:gd name="T3" fmla="*/ 200 h 210"/>
                <a:gd name="T4" fmla="*/ 166 w 166"/>
                <a:gd name="T5" fmla="*/ 206 h 210"/>
                <a:gd name="T6" fmla="*/ 7 w 166"/>
                <a:gd name="T7" fmla="*/ 0 h 210"/>
              </a:gdLst>
              <a:ahLst/>
              <a:cxnLst>
                <a:cxn ang="0">
                  <a:pos x="T0" y="T1"/>
                </a:cxn>
                <a:cxn ang="0">
                  <a:pos x="T2" y="T3"/>
                </a:cxn>
                <a:cxn ang="0">
                  <a:pos x="T4" y="T5"/>
                </a:cxn>
                <a:cxn ang="0">
                  <a:pos x="T6" y="T7"/>
                </a:cxn>
              </a:cxnLst>
              <a:rect l="0" t="0" r="r" b="b"/>
              <a:pathLst>
                <a:path w="166" h="210">
                  <a:moveTo>
                    <a:pt x="7" y="0"/>
                  </a:moveTo>
                  <a:cubicBezTo>
                    <a:pt x="0" y="27"/>
                    <a:pt x="26" y="163"/>
                    <a:pt x="103" y="200"/>
                  </a:cubicBezTo>
                  <a:cubicBezTo>
                    <a:pt x="122" y="210"/>
                    <a:pt x="166" y="206"/>
                    <a:pt x="166" y="206"/>
                  </a:cubicBezTo>
                  <a:lnTo>
                    <a:pt x="7" y="0"/>
                  </a:lnTo>
                  <a:close/>
                </a:path>
              </a:pathLst>
            </a:custGeom>
            <a:solidFill>
              <a:srgbClr val="F3802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3" name="îSḻïḍé"/>
            <p:cNvSpPr/>
            <p:nvPr/>
          </p:nvSpPr>
          <p:spPr bwMode="auto">
            <a:xfrm>
              <a:off x="5589833" y="3729635"/>
              <a:ext cx="1441997" cy="1213306"/>
            </a:xfrm>
            <a:custGeom>
              <a:avLst/>
              <a:gdLst>
                <a:gd name="T0" fmla="*/ 199 w 440"/>
                <a:gd name="T1" fmla="*/ 10 h 371"/>
                <a:gd name="T2" fmla="*/ 401 w 440"/>
                <a:gd name="T3" fmla="*/ 160 h 371"/>
                <a:gd name="T4" fmla="*/ 414 w 440"/>
                <a:gd name="T5" fmla="*/ 201 h 371"/>
                <a:gd name="T6" fmla="*/ 264 w 440"/>
                <a:gd name="T7" fmla="*/ 362 h 371"/>
                <a:gd name="T8" fmla="*/ 87 w 440"/>
                <a:gd name="T9" fmla="*/ 307 h 371"/>
                <a:gd name="T10" fmla="*/ 199 w 440"/>
                <a:gd name="T11" fmla="*/ 10 h 371"/>
              </a:gdLst>
              <a:ahLst/>
              <a:cxnLst>
                <a:cxn ang="0">
                  <a:pos x="T0" y="T1"/>
                </a:cxn>
                <a:cxn ang="0">
                  <a:pos x="T2" y="T3"/>
                </a:cxn>
                <a:cxn ang="0">
                  <a:pos x="T4" y="T5"/>
                </a:cxn>
                <a:cxn ang="0">
                  <a:pos x="T6" y="T7"/>
                </a:cxn>
                <a:cxn ang="0">
                  <a:pos x="T8" y="T9"/>
                </a:cxn>
                <a:cxn ang="0">
                  <a:pos x="T10" y="T11"/>
                </a:cxn>
              </a:cxnLst>
              <a:rect l="0" t="0" r="r" b="b"/>
              <a:pathLst>
                <a:path w="440" h="371">
                  <a:moveTo>
                    <a:pt x="199" y="10"/>
                  </a:moveTo>
                  <a:cubicBezTo>
                    <a:pt x="291" y="0"/>
                    <a:pt x="399" y="62"/>
                    <a:pt x="401" y="160"/>
                  </a:cubicBezTo>
                  <a:cubicBezTo>
                    <a:pt x="402" y="170"/>
                    <a:pt x="411" y="191"/>
                    <a:pt x="414" y="201"/>
                  </a:cubicBezTo>
                  <a:cubicBezTo>
                    <a:pt x="440" y="289"/>
                    <a:pt x="348" y="353"/>
                    <a:pt x="264" y="362"/>
                  </a:cubicBezTo>
                  <a:cubicBezTo>
                    <a:pt x="179" y="371"/>
                    <a:pt x="128" y="354"/>
                    <a:pt x="87" y="307"/>
                  </a:cubicBezTo>
                  <a:cubicBezTo>
                    <a:pt x="0" y="247"/>
                    <a:pt x="34" y="28"/>
                    <a:pt x="199" y="10"/>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4" name="îṣlide"/>
            <p:cNvSpPr/>
            <p:nvPr/>
          </p:nvSpPr>
          <p:spPr bwMode="auto">
            <a:xfrm>
              <a:off x="5848205" y="4537922"/>
              <a:ext cx="1106811" cy="607524"/>
            </a:xfrm>
            <a:custGeom>
              <a:avLst/>
              <a:gdLst>
                <a:gd name="T0" fmla="*/ 338 w 338"/>
                <a:gd name="T1" fmla="*/ 0 h 186"/>
                <a:gd name="T2" fmla="*/ 0 w 338"/>
                <a:gd name="T3" fmla="*/ 54 h 186"/>
                <a:gd name="T4" fmla="*/ 13 w 338"/>
                <a:gd name="T5" fmla="*/ 38 h 186"/>
                <a:gd name="T6" fmla="*/ 338 w 338"/>
                <a:gd name="T7" fmla="*/ 0 h 186"/>
              </a:gdLst>
              <a:ahLst/>
              <a:cxnLst>
                <a:cxn ang="0">
                  <a:pos x="T0" y="T1"/>
                </a:cxn>
                <a:cxn ang="0">
                  <a:pos x="T2" y="T3"/>
                </a:cxn>
                <a:cxn ang="0">
                  <a:pos x="T4" y="T5"/>
                </a:cxn>
                <a:cxn ang="0">
                  <a:pos x="T6" y="T7"/>
                </a:cxn>
              </a:cxnLst>
              <a:rect l="0" t="0" r="r" b="b"/>
              <a:pathLst>
                <a:path w="338" h="186">
                  <a:moveTo>
                    <a:pt x="338" y="0"/>
                  </a:moveTo>
                  <a:cubicBezTo>
                    <a:pt x="314" y="128"/>
                    <a:pt x="94" y="174"/>
                    <a:pt x="0" y="54"/>
                  </a:cubicBezTo>
                  <a:cubicBezTo>
                    <a:pt x="6" y="45"/>
                    <a:pt x="14" y="37"/>
                    <a:pt x="13" y="38"/>
                  </a:cubicBezTo>
                  <a:cubicBezTo>
                    <a:pt x="2" y="93"/>
                    <a:pt x="259" y="186"/>
                    <a:pt x="338" y="0"/>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5" name="íŝļiḋè"/>
            <p:cNvSpPr/>
            <p:nvPr/>
          </p:nvSpPr>
          <p:spPr bwMode="auto">
            <a:xfrm>
              <a:off x="6553492" y="3706940"/>
              <a:ext cx="336931" cy="405015"/>
            </a:xfrm>
            <a:custGeom>
              <a:avLst/>
              <a:gdLst>
                <a:gd name="T0" fmla="*/ 2 w 103"/>
                <a:gd name="T1" fmla="*/ 26 h 124"/>
                <a:gd name="T2" fmla="*/ 103 w 103"/>
                <a:gd name="T3" fmla="*/ 124 h 124"/>
                <a:gd name="T4" fmla="*/ 86 w 103"/>
                <a:gd name="T5" fmla="*/ 113 h 124"/>
                <a:gd name="T6" fmla="*/ 69 w 103"/>
                <a:gd name="T7" fmla="*/ 65 h 124"/>
                <a:gd name="T8" fmla="*/ 73 w 103"/>
                <a:gd name="T9" fmla="*/ 99 h 124"/>
                <a:gd name="T10" fmla="*/ 2 w 103"/>
                <a:gd name="T11" fmla="*/ 26 h 124"/>
              </a:gdLst>
              <a:ahLst/>
              <a:cxnLst>
                <a:cxn ang="0">
                  <a:pos x="T0" y="T1"/>
                </a:cxn>
                <a:cxn ang="0">
                  <a:pos x="T2" y="T3"/>
                </a:cxn>
                <a:cxn ang="0">
                  <a:pos x="T4" y="T5"/>
                </a:cxn>
                <a:cxn ang="0">
                  <a:pos x="T6" y="T7"/>
                </a:cxn>
                <a:cxn ang="0">
                  <a:pos x="T8" y="T9"/>
                </a:cxn>
                <a:cxn ang="0">
                  <a:pos x="T10" y="T11"/>
                </a:cxn>
              </a:cxnLst>
              <a:rect l="0" t="0" r="r" b="b"/>
              <a:pathLst>
                <a:path w="103" h="124">
                  <a:moveTo>
                    <a:pt x="2" y="26"/>
                  </a:moveTo>
                  <a:cubicBezTo>
                    <a:pt x="0" y="0"/>
                    <a:pt x="90" y="11"/>
                    <a:pt x="103" y="124"/>
                  </a:cubicBezTo>
                  <a:cubicBezTo>
                    <a:pt x="86" y="113"/>
                    <a:pt x="86" y="113"/>
                    <a:pt x="86" y="113"/>
                  </a:cubicBezTo>
                  <a:cubicBezTo>
                    <a:pt x="69" y="65"/>
                    <a:pt x="69" y="65"/>
                    <a:pt x="69" y="65"/>
                  </a:cubicBezTo>
                  <a:cubicBezTo>
                    <a:pt x="73" y="99"/>
                    <a:pt x="73" y="99"/>
                    <a:pt x="73" y="99"/>
                  </a:cubicBezTo>
                  <a:lnTo>
                    <a:pt x="2" y="26"/>
                  </a:lnTo>
                  <a:close/>
                </a:path>
              </a:pathLst>
            </a:custGeom>
            <a:solidFill>
              <a:srgbClr val="F3802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6" name="í$ľiḍe"/>
            <p:cNvSpPr/>
            <p:nvPr/>
          </p:nvSpPr>
          <p:spPr bwMode="auto">
            <a:xfrm>
              <a:off x="6736797" y="3850095"/>
              <a:ext cx="153626" cy="261863"/>
            </a:xfrm>
            <a:custGeom>
              <a:avLst/>
              <a:gdLst>
                <a:gd name="T0" fmla="*/ 46 w 47"/>
                <a:gd name="T1" fmla="*/ 72 h 80"/>
                <a:gd name="T2" fmla="*/ 47 w 47"/>
                <a:gd name="T3" fmla="*/ 80 h 80"/>
                <a:gd name="T4" fmla="*/ 30 w 47"/>
                <a:gd name="T5" fmla="*/ 69 h 80"/>
                <a:gd name="T6" fmla="*/ 16 w 47"/>
                <a:gd name="T7" fmla="*/ 30 h 80"/>
                <a:gd name="T8" fmla="*/ 34 w 47"/>
                <a:gd name="T9" fmla="*/ 65 h 80"/>
                <a:gd name="T10" fmla="*/ 46 w 47"/>
                <a:gd name="T11" fmla="*/ 72 h 80"/>
                <a:gd name="T12" fmla="*/ 13 w 47"/>
                <a:gd name="T13" fmla="*/ 24 h 80"/>
                <a:gd name="T14" fmla="*/ 0 w 47"/>
                <a:gd name="T15" fmla="*/ 0 h 80"/>
                <a:gd name="T16" fmla="*/ 8 w 47"/>
                <a:gd name="T17" fmla="*/ 46 h 80"/>
                <a:gd name="T18" fmla="*/ 17 w 47"/>
                <a:gd name="T19" fmla="*/ 55 h 80"/>
                <a:gd name="T20" fmla="*/ 13 w 47"/>
                <a:gd name="T21" fmla="*/ 2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80">
                  <a:moveTo>
                    <a:pt x="46" y="72"/>
                  </a:moveTo>
                  <a:cubicBezTo>
                    <a:pt x="47" y="75"/>
                    <a:pt x="47" y="77"/>
                    <a:pt x="47" y="80"/>
                  </a:cubicBezTo>
                  <a:cubicBezTo>
                    <a:pt x="30" y="69"/>
                    <a:pt x="30" y="69"/>
                    <a:pt x="30" y="69"/>
                  </a:cubicBezTo>
                  <a:cubicBezTo>
                    <a:pt x="16" y="30"/>
                    <a:pt x="16" y="30"/>
                    <a:pt x="16" y="30"/>
                  </a:cubicBezTo>
                  <a:cubicBezTo>
                    <a:pt x="34" y="65"/>
                    <a:pt x="34" y="65"/>
                    <a:pt x="34" y="65"/>
                  </a:cubicBezTo>
                  <a:cubicBezTo>
                    <a:pt x="46" y="72"/>
                    <a:pt x="46" y="72"/>
                    <a:pt x="46" y="72"/>
                  </a:cubicBezTo>
                  <a:close/>
                  <a:moveTo>
                    <a:pt x="13" y="24"/>
                  </a:moveTo>
                  <a:cubicBezTo>
                    <a:pt x="0" y="0"/>
                    <a:pt x="0" y="0"/>
                    <a:pt x="0" y="0"/>
                  </a:cubicBezTo>
                  <a:cubicBezTo>
                    <a:pt x="8" y="46"/>
                    <a:pt x="8" y="46"/>
                    <a:pt x="8" y="46"/>
                  </a:cubicBezTo>
                  <a:cubicBezTo>
                    <a:pt x="17" y="55"/>
                    <a:pt x="17" y="55"/>
                    <a:pt x="17" y="55"/>
                  </a:cubicBezTo>
                  <a:lnTo>
                    <a:pt x="13" y="24"/>
                  </a:lnTo>
                  <a:close/>
                </a:path>
              </a:pathLst>
            </a:custGeom>
            <a:solidFill>
              <a:srgbClr val="F6871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7" name="ïŝľîdè"/>
            <p:cNvSpPr/>
            <p:nvPr/>
          </p:nvSpPr>
          <p:spPr bwMode="auto">
            <a:xfrm>
              <a:off x="5661410" y="3595212"/>
              <a:ext cx="1080626" cy="1063170"/>
            </a:xfrm>
            <a:custGeom>
              <a:avLst/>
              <a:gdLst>
                <a:gd name="T0" fmla="*/ 59 w 330"/>
                <a:gd name="T1" fmla="*/ 177 h 325"/>
                <a:gd name="T2" fmla="*/ 67 w 330"/>
                <a:gd name="T3" fmla="*/ 140 h 325"/>
                <a:gd name="T4" fmla="*/ 144 w 330"/>
                <a:gd name="T5" fmla="*/ 66 h 325"/>
                <a:gd name="T6" fmla="*/ 330 w 330"/>
                <a:gd name="T7" fmla="*/ 81 h 325"/>
                <a:gd name="T8" fmla="*/ 261 w 330"/>
                <a:gd name="T9" fmla="*/ 25 h 325"/>
                <a:gd name="T10" fmla="*/ 70 w 330"/>
                <a:gd name="T11" fmla="*/ 64 h 325"/>
                <a:gd name="T12" fmla="*/ 3 w 330"/>
                <a:gd name="T13" fmla="*/ 187 h 325"/>
                <a:gd name="T14" fmla="*/ 25 w 330"/>
                <a:gd name="T15" fmla="*/ 283 h 325"/>
                <a:gd name="T16" fmla="*/ 41 w 330"/>
                <a:gd name="T17" fmla="*/ 269 h 325"/>
                <a:gd name="T18" fmla="*/ 82 w 330"/>
                <a:gd name="T19" fmla="*/ 325 h 325"/>
                <a:gd name="T20" fmla="*/ 105 w 330"/>
                <a:gd name="T21" fmla="*/ 304 h 325"/>
                <a:gd name="T22" fmla="*/ 59 w 330"/>
                <a:gd name="T23" fmla="*/ 177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0" h="325">
                  <a:moveTo>
                    <a:pt x="59" y="177"/>
                  </a:moveTo>
                  <a:cubicBezTo>
                    <a:pt x="61" y="162"/>
                    <a:pt x="57" y="162"/>
                    <a:pt x="67" y="140"/>
                  </a:cubicBezTo>
                  <a:cubicBezTo>
                    <a:pt x="77" y="119"/>
                    <a:pt x="87" y="88"/>
                    <a:pt x="144" y="66"/>
                  </a:cubicBezTo>
                  <a:cubicBezTo>
                    <a:pt x="200" y="44"/>
                    <a:pt x="330" y="81"/>
                    <a:pt x="330" y="81"/>
                  </a:cubicBezTo>
                  <a:cubicBezTo>
                    <a:pt x="330" y="81"/>
                    <a:pt x="320" y="50"/>
                    <a:pt x="261" y="25"/>
                  </a:cubicBezTo>
                  <a:cubicBezTo>
                    <a:pt x="203" y="0"/>
                    <a:pt x="111" y="28"/>
                    <a:pt x="70" y="64"/>
                  </a:cubicBezTo>
                  <a:cubicBezTo>
                    <a:pt x="29" y="100"/>
                    <a:pt x="7" y="151"/>
                    <a:pt x="3" y="187"/>
                  </a:cubicBezTo>
                  <a:cubicBezTo>
                    <a:pt x="0" y="224"/>
                    <a:pt x="25" y="283"/>
                    <a:pt x="25" y="283"/>
                  </a:cubicBezTo>
                  <a:cubicBezTo>
                    <a:pt x="41" y="269"/>
                    <a:pt x="41" y="269"/>
                    <a:pt x="41" y="269"/>
                  </a:cubicBezTo>
                  <a:cubicBezTo>
                    <a:pt x="82" y="325"/>
                    <a:pt x="82" y="325"/>
                    <a:pt x="82" y="325"/>
                  </a:cubicBezTo>
                  <a:cubicBezTo>
                    <a:pt x="105" y="304"/>
                    <a:pt x="105" y="304"/>
                    <a:pt x="105" y="304"/>
                  </a:cubicBezTo>
                  <a:cubicBezTo>
                    <a:pt x="105" y="304"/>
                    <a:pt x="65" y="204"/>
                    <a:pt x="59" y="177"/>
                  </a:cubicBezTo>
                  <a:close/>
                </a:path>
              </a:pathLst>
            </a:custGeom>
            <a:solidFill>
              <a:srgbClr val="F7913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8" name="ïṡḻíde"/>
            <p:cNvSpPr/>
            <p:nvPr/>
          </p:nvSpPr>
          <p:spPr bwMode="auto">
            <a:xfrm>
              <a:off x="5815039" y="4077044"/>
              <a:ext cx="190289" cy="581339"/>
            </a:xfrm>
            <a:custGeom>
              <a:avLst/>
              <a:gdLst>
                <a:gd name="T0" fmla="*/ 35 w 58"/>
                <a:gd name="T1" fmla="*/ 178 h 178"/>
                <a:gd name="T2" fmla="*/ 58 w 58"/>
                <a:gd name="T3" fmla="*/ 157 h 178"/>
                <a:gd name="T4" fmla="*/ 12 w 58"/>
                <a:gd name="T5" fmla="*/ 30 h 178"/>
                <a:gd name="T6" fmla="*/ 0 w 58"/>
                <a:gd name="T7" fmla="*/ 0 h 178"/>
                <a:gd name="T8" fmla="*/ 16 w 58"/>
                <a:gd name="T9" fmla="*/ 70 h 178"/>
                <a:gd name="T10" fmla="*/ 49 w 58"/>
                <a:gd name="T11" fmla="*/ 154 h 178"/>
                <a:gd name="T12" fmla="*/ 35 w 58"/>
                <a:gd name="T13" fmla="*/ 178 h 178"/>
              </a:gdLst>
              <a:ahLst/>
              <a:cxnLst>
                <a:cxn ang="0">
                  <a:pos x="T0" y="T1"/>
                </a:cxn>
                <a:cxn ang="0">
                  <a:pos x="T2" y="T3"/>
                </a:cxn>
                <a:cxn ang="0">
                  <a:pos x="T4" y="T5"/>
                </a:cxn>
                <a:cxn ang="0">
                  <a:pos x="T6" y="T7"/>
                </a:cxn>
                <a:cxn ang="0">
                  <a:pos x="T8" y="T9"/>
                </a:cxn>
                <a:cxn ang="0">
                  <a:pos x="T10" y="T11"/>
                </a:cxn>
                <a:cxn ang="0">
                  <a:pos x="T12" y="T13"/>
                </a:cxn>
              </a:cxnLst>
              <a:rect l="0" t="0" r="r" b="b"/>
              <a:pathLst>
                <a:path w="58" h="178">
                  <a:moveTo>
                    <a:pt x="35" y="178"/>
                  </a:moveTo>
                  <a:cubicBezTo>
                    <a:pt x="58" y="157"/>
                    <a:pt x="58" y="157"/>
                    <a:pt x="58" y="157"/>
                  </a:cubicBezTo>
                  <a:cubicBezTo>
                    <a:pt x="58" y="157"/>
                    <a:pt x="18" y="57"/>
                    <a:pt x="12" y="30"/>
                  </a:cubicBezTo>
                  <a:cubicBezTo>
                    <a:pt x="0" y="0"/>
                    <a:pt x="0" y="0"/>
                    <a:pt x="0" y="0"/>
                  </a:cubicBezTo>
                  <a:cubicBezTo>
                    <a:pt x="0" y="0"/>
                    <a:pt x="12" y="61"/>
                    <a:pt x="16" y="70"/>
                  </a:cubicBezTo>
                  <a:cubicBezTo>
                    <a:pt x="20" y="79"/>
                    <a:pt x="49" y="154"/>
                    <a:pt x="49" y="154"/>
                  </a:cubicBezTo>
                  <a:lnTo>
                    <a:pt x="35" y="178"/>
                  </a:lnTo>
                  <a:close/>
                </a:path>
              </a:pathLst>
            </a:custGeom>
            <a:solidFill>
              <a:srgbClr val="F6871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9" name="íŝḻïḋè"/>
            <p:cNvSpPr/>
            <p:nvPr/>
          </p:nvSpPr>
          <p:spPr bwMode="auto">
            <a:xfrm>
              <a:off x="5785357" y="3719160"/>
              <a:ext cx="1029998" cy="556899"/>
            </a:xfrm>
            <a:custGeom>
              <a:avLst/>
              <a:gdLst>
                <a:gd name="T0" fmla="*/ 0 w 314"/>
                <a:gd name="T1" fmla="*/ 109 h 170"/>
                <a:gd name="T2" fmla="*/ 42 w 314"/>
                <a:gd name="T3" fmla="*/ 170 h 170"/>
                <a:gd name="T4" fmla="*/ 95 w 314"/>
                <a:gd name="T5" fmla="*/ 144 h 170"/>
                <a:gd name="T6" fmla="*/ 76 w 314"/>
                <a:gd name="T7" fmla="*/ 71 h 170"/>
                <a:gd name="T8" fmla="*/ 109 w 314"/>
                <a:gd name="T9" fmla="*/ 138 h 170"/>
                <a:gd name="T10" fmla="*/ 145 w 314"/>
                <a:gd name="T11" fmla="*/ 123 h 170"/>
                <a:gd name="T12" fmla="*/ 235 w 314"/>
                <a:gd name="T13" fmla="*/ 101 h 170"/>
                <a:gd name="T14" fmla="*/ 221 w 314"/>
                <a:gd name="T15" fmla="*/ 47 h 170"/>
                <a:gd name="T16" fmla="*/ 255 w 314"/>
                <a:gd name="T17" fmla="*/ 99 h 170"/>
                <a:gd name="T18" fmla="*/ 314 w 314"/>
                <a:gd name="T19" fmla="*/ 101 h 170"/>
                <a:gd name="T20" fmla="*/ 292 w 314"/>
                <a:gd name="T21" fmla="*/ 43 h 170"/>
                <a:gd name="T22" fmla="*/ 150 w 314"/>
                <a:gd name="T23" fmla="*/ 12 h 170"/>
                <a:gd name="T24" fmla="*/ 0 w 314"/>
                <a:gd name="T25" fmla="*/ 10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4" h="170">
                  <a:moveTo>
                    <a:pt x="0" y="109"/>
                  </a:moveTo>
                  <a:cubicBezTo>
                    <a:pt x="42" y="170"/>
                    <a:pt x="42" y="170"/>
                    <a:pt x="42" y="170"/>
                  </a:cubicBezTo>
                  <a:cubicBezTo>
                    <a:pt x="42" y="170"/>
                    <a:pt x="52" y="163"/>
                    <a:pt x="95" y="144"/>
                  </a:cubicBezTo>
                  <a:cubicBezTo>
                    <a:pt x="87" y="112"/>
                    <a:pt x="76" y="71"/>
                    <a:pt x="76" y="71"/>
                  </a:cubicBezTo>
                  <a:cubicBezTo>
                    <a:pt x="109" y="138"/>
                    <a:pt x="109" y="138"/>
                    <a:pt x="109" y="138"/>
                  </a:cubicBezTo>
                  <a:cubicBezTo>
                    <a:pt x="119" y="133"/>
                    <a:pt x="131" y="128"/>
                    <a:pt x="145" y="123"/>
                  </a:cubicBezTo>
                  <a:cubicBezTo>
                    <a:pt x="177" y="110"/>
                    <a:pt x="208" y="104"/>
                    <a:pt x="235" y="101"/>
                  </a:cubicBezTo>
                  <a:cubicBezTo>
                    <a:pt x="221" y="47"/>
                    <a:pt x="221" y="47"/>
                    <a:pt x="221" y="47"/>
                  </a:cubicBezTo>
                  <a:cubicBezTo>
                    <a:pt x="255" y="99"/>
                    <a:pt x="255" y="99"/>
                    <a:pt x="255" y="99"/>
                  </a:cubicBezTo>
                  <a:cubicBezTo>
                    <a:pt x="290" y="98"/>
                    <a:pt x="314" y="101"/>
                    <a:pt x="314" y="101"/>
                  </a:cubicBezTo>
                  <a:cubicBezTo>
                    <a:pt x="309" y="79"/>
                    <a:pt x="304" y="58"/>
                    <a:pt x="292" y="43"/>
                  </a:cubicBezTo>
                  <a:cubicBezTo>
                    <a:pt x="264" y="11"/>
                    <a:pt x="213" y="0"/>
                    <a:pt x="150" y="12"/>
                  </a:cubicBezTo>
                  <a:cubicBezTo>
                    <a:pt x="56" y="31"/>
                    <a:pt x="0" y="109"/>
                    <a:pt x="0" y="109"/>
                  </a:cubicBezTo>
                  <a:close/>
                </a:path>
              </a:pathLst>
            </a:custGeom>
            <a:solidFill>
              <a:srgbClr val="F7913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0" name="išḷiḑè"/>
            <p:cNvSpPr/>
            <p:nvPr/>
          </p:nvSpPr>
          <p:spPr bwMode="auto">
            <a:xfrm>
              <a:off x="5923276" y="3795973"/>
              <a:ext cx="888591" cy="480086"/>
            </a:xfrm>
            <a:custGeom>
              <a:avLst/>
              <a:gdLst>
                <a:gd name="T0" fmla="*/ 0 w 271"/>
                <a:gd name="T1" fmla="*/ 147 h 147"/>
                <a:gd name="T2" fmla="*/ 53 w 271"/>
                <a:gd name="T3" fmla="*/ 121 h 147"/>
                <a:gd name="T4" fmla="*/ 34 w 271"/>
                <a:gd name="T5" fmla="*/ 48 h 147"/>
                <a:gd name="T6" fmla="*/ 67 w 271"/>
                <a:gd name="T7" fmla="*/ 115 h 147"/>
                <a:gd name="T8" fmla="*/ 103 w 271"/>
                <a:gd name="T9" fmla="*/ 100 h 147"/>
                <a:gd name="T10" fmla="*/ 193 w 271"/>
                <a:gd name="T11" fmla="*/ 78 h 147"/>
                <a:gd name="T12" fmla="*/ 179 w 271"/>
                <a:gd name="T13" fmla="*/ 24 h 147"/>
                <a:gd name="T14" fmla="*/ 213 w 271"/>
                <a:gd name="T15" fmla="*/ 76 h 147"/>
                <a:gd name="T16" fmla="*/ 271 w 271"/>
                <a:gd name="T17" fmla="*/ 78 h 147"/>
                <a:gd name="T18" fmla="*/ 222 w 271"/>
                <a:gd name="T19" fmla="*/ 71 h 147"/>
                <a:gd name="T20" fmla="*/ 170 w 271"/>
                <a:gd name="T21" fmla="*/ 3 h 147"/>
                <a:gd name="T22" fmla="*/ 184 w 271"/>
                <a:gd name="T23" fmla="*/ 70 h 147"/>
                <a:gd name="T24" fmla="*/ 145 w 271"/>
                <a:gd name="T25" fmla="*/ 74 h 147"/>
                <a:gd name="T26" fmla="*/ 74 w 271"/>
                <a:gd name="T27" fmla="*/ 102 h 147"/>
                <a:gd name="T28" fmla="*/ 30 w 271"/>
                <a:gd name="T29" fmla="*/ 35 h 147"/>
                <a:gd name="T30" fmla="*/ 39 w 271"/>
                <a:gd name="T31" fmla="*/ 115 h 147"/>
                <a:gd name="T32" fmla="*/ 0 w 271"/>
                <a:gd name="T33"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1" h="147">
                  <a:moveTo>
                    <a:pt x="0" y="147"/>
                  </a:moveTo>
                  <a:cubicBezTo>
                    <a:pt x="0" y="147"/>
                    <a:pt x="10" y="140"/>
                    <a:pt x="53" y="121"/>
                  </a:cubicBezTo>
                  <a:cubicBezTo>
                    <a:pt x="45" y="89"/>
                    <a:pt x="34" y="48"/>
                    <a:pt x="34" y="48"/>
                  </a:cubicBezTo>
                  <a:cubicBezTo>
                    <a:pt x="67" y="115"/>
                    <a:pt x="67" y="115"/>
                    <a:pt x="67" y="115"/>
                  </a:cubicBezTo>
                  <a:cubicBezTo>
                    <a:pt x="77" y="110"/>
                    <a:pt x="89" y="105"/>
                    <a:pt x="103" y="100"/>
                  </a:cubicBezTo>
                  <a:cubicBezTo>
                    <a:pt x="135" y="87"/>
                    <a:pt x="166" y="81"/>
                    <a:pt x="193" y="78"/>
                  </a:cubicBezTo>
                  <a:cubicBezTo>
                    <a:pt x="179" y="24"/>
                    <a:pt x="179" y="24"/>
                    <a:pt x="179" y="24"/>
                  </a:cubicBezTo>
                  <a:cubicBezTo>
                    <a:pt x="213" y="76"/>
                    <a:pt x="213" y="76"/>
                    <a:pt x="213" y="76"/>
                  </a:cubicBezTo>
                  <a:cubicBezTo>
                    <a:pt x="245" y="75"/>
                    <a:pt x="268" y="78"/>
                    <a:pt x="271" y="78"/>
                  </a:cubicBezTo>
                  <a:cubicBezTo>
                    <a:pt x="222" y="71"/>
                    <a:pt x="222" y="71"/>
                    <a:pt x="222" y="71"/>
                  </a:cubicBezTo>
                  <a:cubicBezTo>
                    <a:pt x="222" y="71"/>
                    <a:pt x="169" y="6"/>
                    <a:pt x="170" y="3"/>
                  </a:cubicBezTo>
                  <a:cubicBezTo>
                    <a:pt x="170" y="0"/>
                    <a:pt x="184" y="70"/>
                    <a:pt x="184" y="70"/>
                  </a:cubicBezTo>
                  <a:cubicBezTo>
                    <a:pt x="184" y="70"/>
                    <a:pt x="167" y="70"/>
                    <a:pt x="145" y="74"/>
                  </a:cubicBezTo>
                  <a:cubicBezTo>
                    <a:pt x="124" y="78"/>
                    <a:pt x="74" y="102"/>
                    <a:pt x="74" y="102"/>
                  </a:cubicBezTo>
                  <a:cubicBezTo>
                    <a:pt x="30" y="35"/>
                    <a:pt x="30" y="35"/>
                    <a:pt x="30" y="35"/>
                  </a:cubicBezTo>
                  <a:cubicBezTo>
                    <a:pt x="39" y="115"/>
                    <a:pt x="39" y="115"/>
                    <a:pt x="39" y="115"/>
                  </a:cubicBezTo>
                  <a:lnTo>
                    <a:pt x="0" y="147"/>
                  </a:lnTo>
                  <a:close/>
                </a:path>
              </a:pathLst>
            </a:custGeom>
            <a:solidFill>
              <a:srgbClr val="F6871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1" name="iṩļîḋé"/>
            <p:cNvSpPr/>
            <p:nvPr/>
          </p:nvSpPr>
          <p:spPr bwMode="auto">
            <a:xfrm>
              <a:off x="5626495" y="4361602"/>
              <a:ext cx="296778" cy="418983"/>
            </a:xfrm>
            <a:custGeom>
              <a:avLst/>
              <a:gdLst>
                <a:gd name="T0" fmla="*/ 11 w 91"/>
                <a:gd name="T1" fmla="*/ 25 h 128"/>
                <a:gd name="T2" fmla="*/ 65 w 91"/>
                <a:gd name="T3" fmla="*/ 27 h 128"/>
                <a:gd name="T4" fmla="*/ 80 w 91"/>
                <a:gd name="T5" fmla="*/ 109 h 128"/>
                <a:gd name="T6" fmla="*/ 23 w 91"/>
                <a:gd name="T7" fmla="*/ 94 h 128"/>
                <a:gd name="T8" fmla="*/ 11 w 91"/>
                <a:gd name="T9" fmla="*/ 25 h 128"/>
              </a:gdLst>
              <a:ahLst/>
              <a:cxnLst>
                <a:cxn ang="0">
                  <a:pos x="T0" y="T1"/>
                </a:cxn>
                <a:cxn ang="0">
                  <a:pos x="T2" y="T3"/>
                </a:cxn>
                <a:cxn ang="0">
                  <a:pos x="T4" y="T5"/>
                </a:cxn>
                <a:cxn ang="0">
                  <a:pos x="T6" y="T7"/>
                </a:cxn>
                <a:cxn ang="0">
                  <a:pos x="T8" y="T9"/>
                </a:cxn>
              </a:cxnLst>
              <a:rect l="0" t="0" r="r" b="b"/>
              <a:pathLst>
                <a:path w="91" h="128">
                  <a:moveTo>
                    <a:pt x="11" y="25"/>
                  </a:moveTo>
                  <a:cubicBezTo>
                    <a:pt x="23" y="6"/>
                    <a:pt x="45" y="0"/>
                    <a:pt x="65" y="27"/>
                  </a:cubicBezTo>
                  <a:cubicBezTo>
                    <a:pt x="85" y="54"/>
                    <a:pt x="91" y="91"/>
                    <a:pt x="80" y="109"/>
                  </a:cubicBezTo>
                  <a:cubicBezTo>
                    <a:pt x="68" y="128"/>
                    <a:pt x="42" y="121"/>
                    <a:pt x="23" y="94"/>
                  </a:cubicBezTo>
                  <a:cubicBezTo>
                    <a:pt x="3" y="67"/>
                    <a:pt x="0" y="43"/>
                    <a:pt x="11" y="25"/>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2" name="íṥļïďé"/>
            <p:cNvSpPr/>
            <p:nvPr/>
          </p:nvSpPr>
          <p:spPr bwMode="auto">
            <a:xfrm>
              <a:off x="6314326" y="4485552"/>
              <a:ext cx="452153" cy="218219"/>
            </a:xfrm>
            <a:custGeom>
              <a:avLst/>
              <a:gdLst>
                <a:gd name="T0" fmla="*/ 0 w 138"/>
                <a:gd name="T1" fmla="*/ 32 h 67"/>
                <a:gd name="T2" fmla="*/ 49 w 138"/>
                <a:gd name="T3" fmla="*/ 47 h 67"/>
                <a:gd name="T4" fmla="*/ 91 w 138"/>
                <a:gd name="T5" fmla="*/ 39 h 67"/>
                <a:gd name="T6" fmla="*/ 123 w 138"/>
                <a:gd name="T7" fmla="*/ 20 h 67"/>
                <a:gd name="T8" fmla="*/ 132 w 138"/>
                <a:gd name="T9" fmla="*/ 0 h 67"/>
                <a:gd name="T10" fmla="*/ 0 w 138"/>
                <a:gd name="T11" fmla="*/ 32 h 67"/>
              </a:gdLst>
              <a:ahLst/>
              <a:cxnLst>
                <a:cxn ang="0">
                  <a:pos x="T0" y="T1"/>
                </a:cxn>
                <a:cxn ang="0">
                  <a:pos x="T2" y="T3"/>
                </a:cxn>
                <a:cxn ang="0">
                  <a:pos x="T4" y="T5"/>
                </a:cxn>
                <a:cxn ang="0">
                  <a:pos x="T6" y="T7"/>
                </a:cxn>
                <a:cxn ang="0">
                  <a:pos x="T8" y="T9"/>
                </a:cxn>
                <a:cxn ang="0">
                  <a:pos x="T10" y="T11"/>
                </a:cxn>
              </a:cxnLst>
              <a:rect l="0" t="0" r="r" b="b"/>
              <a:pathLst>
                <a:path w="138" h="67">
                  <a:moveTo>
                    <a:pt x="0" y="32"/>
                  </a:moveTo>
                  <a:cubicBezTo>
                    <a:pt x="11" y="43"/>
                    <a:pt x="30" y="47"/>
                    <a:pt x="49" y="47"/>
                  </a:cubicBezTo>
                  <a:cubicBezTo>
                    <a:pt x="63" y="46"/>
                    <a:pt x="78" y="44"/>
                    <a:pt x="91" y="39"/>
                  </a:cubicBezTo>
                  <a:cubicBezTo>
                    <a:pt x="104" y="34"/>
                    <a:pt x="116" y="28"/>
                    <a:pt x="123" y="20"/>
                  </a:cubicBezTo>
                  <a:cubicBezTo>
                    <a:pt x="129" y="14"/>
                    <a:pt x="132" y="7"/>
                    <a:pt x="132" y="0"/>
                  </a:cubicBezTo>
                  <a:cubicBezTo>
                    <a:pt x="138" y="53"/>
                    <a:pt x="15" y="67"/>
                    <a:pt x="0" y="32"/>
                  </a:cubicBezTo>
                  <a:close/>
                </a:path>
              </a:pathLst>
            </a:custGeom>
            <a:solidFill>
              <a:srgbClr val="B0673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3" name="išļïdé"/>
            <p:cNvSpPr/>
            <p:nvPr/>
          </p:nvSpPr>
          <p:spPr bwMode="auto">
            <a:xfrm>
              <a:off x="6513342" y="4305738"/>
              <a:ext cx="101253" cy="221713"/>
            </a:xfrm>
            <a:custGeom>
              <a:avLst/>
              <a:gdLst>
                <a:gd name="T0" fmla="*/ 3 w 31"/>
                <a:gd name="T1" fmla="*/ 0 h 68"/>
                <a:gd name="T2" fmla="*/ 31 w 31"/>
                <a:gd name="T3" fmla="*/ 42 h 68"/>
                <a:gd name="T4" fmla="*/ 8 w 31"/>
                <a:gd name="T5" fmla="*/ 62 h 68"/>
                <a:gd name="T6" fmla="*/ 22 w 31"/>
                <a:gd name="T7" fmla="*/ 45 h 68"/>
                <a:gd name="T8" fmla="*/ 3 w 31"/>
                <a:gd name="T9" fmla="*/ 0 h 68"/>
              </a:gdLst>
              <a:ahLst/>
              <a:cxnLst>
                <a:cxn ang="0">
                  <a:pos x="T0" y="T1"/>
                </a:cxn>
                <a:cxn ang="0">
                  <a:pos x="T2" y="T3"/>
                </a:cxn>
                <a:cxn ang="0">
                  <a:pos x="T4" y="T5"/>
                </a:cxn>
                <a:cxn ang="0">
                  <a:pos x="T6" y="T7"/>
                </a:cxn>
                <a:cxn ang="0">
                  <a:pos x="T8" y="T9"/>
                </a:cxn>
              </a:cxnLst>
              <a:rect l="0" t="0" r="r" b="b"/>
              <a:pathLst>
                <a:path w="31" h="68">
                  <a:moveTo>
                    <a:pt x="3" y="0"/>
                  </a:moveTo>
                  <a:cubicBezTo>
                    <a:pt x="5" y="19"/>
                    <a:pt x="9" y="39"/>
                    <a:pt x="31" y="42"/>
                  </a:cubicBezTo>
                  <a:cubicBezTo>
                    <a:pt x="31" y="55"/>
                    <a:pt x="3" y="68"/>
                    <a:pt x="8" y="62"/>
                  </a:cubicBezTo>
                  <a:cubicBezTo>
                    <a:pt x="9" y="61"/>
                    <a:pt x="22" y="45"/>
                    <a:pt x="22" y="45"/>
                  </a:cubicBezTo>
                  <a:cubicBezTo>
                    <a:pt x="0" y="43"/>
                    <a:pt x="2" y="17"/>
                    <a:pt x="3" y="0"/>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4" name="išļíḓè"/>
            <p:cNvSpPr/>
            <p:nvPr/>
          </p:nvSpPr>
          <p:spPr bwMode="auto">
            <a:xfrm>
              <a:off x="7731880" y="6339548"/>
              <a:ext cx="340425" cy="773373"/>
            </a:xfrm>
            <a:custGeom>
              <a:avLst/>
              <a:gdLst>
                <a:gd name="T0" fmla="*/ 90 w 104"/>
                <a:gd name="T1" fmla="*/ 8 h 236"/>
                <a:gd name="T2" fmla="*/ 27 w 104"/>
                <a:gd name="T3" fmla="*/ 103 h 236"/>
                <a:gd name="T4" fmla="*/ 14 w 104"/>
                <a:gd name="T5" fmla="*/ 227 h 236"/>
                <a:gd name="T6" fmla="*/ 77 w 104"/>
                <a:gd name="T7" fmla="*/ 133 h 236"/>
                <a:gd name="T8" fmla="*/ 90 w 104"/>
                <a:gd name="T9" fmla="*/ 8 h 236"/>
              </a:gdLst>
              <a:ahLst/>
              <a:cxnLst>
                <a:cxn ang="0">
                  <a:pos x="T0" y="T1"/>
                </a:cxn>
                <a:cxn ang="0">
                  <a:pos x="T2" y="T3"/>
                </a:cxn>
                <a:cxn ang="0">
                  <a:pos x="T4" y="T5"/>
                </a:cxn>
                <a:cxn ang="0">
                  <a:pos x="T6" y="T7"/>
                </a:cxn>
                <a:cxn ang="0">
                  <a:pos x="T8" y="T9"/>
                </a:cxn>
              </a:cxnLst>
              <a:rect l="0" t="0" r="r" b="b"/>
              <a:pathLst>
                <a:path w="104" h="236">
                  <a:moveTo>
                    <a:pt x="90" y="8"/>
                  </a:moveTo>
                  <a:cubicBezTo>
                    <a:pt x="76" y="0"/>
                    <a:pt x="48" y="42"/>
                    <a:pt x="27" y="103"/>
                  </a:cubicBezTo>
                  <a:cubicBezTo>
                    <a:pt x="5" y="163"/>
                    <a:pt x="0" y="219"/>
                    <a:pt x="14" y="227"/>
                  </a:cubicBezTo>
                  <a:cubicBezTo>
                    <a:pt x="28" y="236"/>
                    <a:pt x="56" y="194"/>
                    <a:pt x="77" y="133"/>
                  </a:cubicBezTo>
                  <a:cubicBezTo>
                    <a:pt x="98" y="72"/>
                    <a:pt x="104" y="16"/>
                    <a:pt x="90" y="8"/>
                  </a:cubicBezTo>
                  <a:close/>
                </a:path>
              </a:pathLst>
            </a:custGeom>
            <a:solidFill>
              <a:srgbClr val="FCCE9C"/>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5" name="íṡḻïďè"/>
            <p:cNvSpPr/>
            <p:nvPr/>
          </p:nvSpPr>
          <p:spPr bwMode="auto">
            <a:xfrm>
              <a:off x="6864241" y="5945008"/>
              <a:ext cx="356135" cy="116967"/>
            </a:xfrm>
            <a:custGeom>
              <a:avLst/>
              <a:gdLst>
                <a:gd name="T0" fmla="*/ 31 w 109"/>
                <a:gd name="T1" fmla="*/ 6 h 36"/>
                <a:gd name="T2" fmla="*/ 94 w 109"/>
                <a:gd name="T3" fmla="*/ 9 h 36"/>
                <a:gd name="T4" fmla="*/ 95 w 109"/>
                <a:gd name="T5" fmla="*/ 27 h 36"/>
                <a:gd name="T6" fmla="*/ 33 w 109"/>
                <a:gd name="T7" fmla="*/ 33 h 36"/>
                <a:gd name="T8" fmla="*/ 31 w 109"/>
                <a:gd name="T9" fmla="*/ 6 h 36"/>
              </a:gdLst>
              <a:ahLst/>
              <a:cxnLst>
                <a:cxn ang="0">
                  <a:pos x="T0" y="T1"/>
                </a:cxn>
                <a:cxn ang="0">
                  <a:pos x="T2" y="T3"/>
                </a:cxn>
                <a:cxn ang="0">
                  <a:pos x="T4" y="T5"/>
                </a:cxn>
                <a:cxn ang="0">
                  <a:pos x="T6" y="T7"/>
                </a:cxn>
                <a:cxn ang="0">
                  <a:pos x="T8" y="T9"/>
                </a:cxn>
              </a:cxnLst>
              <a:rect l="0" t="0" r="r" b="b"/>
              <a:pathLst>
                <a:path w="109" h="36">
                  <a:moveTo>
                    <a:pt x="31" y="6"/>
                  </a:moveTo>
                  <a:cubicBezTo>
                    <a:pt x="62" y="11"/>
                    <a:pt x="82" y="8"/>
                    <a:pt x="94" y="9"/>
                  </a:cubicBezTo>
                  <a:cubicBezTo>
                    <a:pt x="106" y="9"/>
                    <a:pt x="109" y="25"/>
                    <a:pt x="95" y="27"/>
                  </a:cubicBezTo>
                  <a:cubicBezTo>
                    <a:pt x="81" y="30"/>
                    <a:pt x="42" y="36"/>
                    <a:pt x="33" y="33"/>
                  </a:cubicBezTo>
                  <a:cubicBezTo>
                    <a:pt x="33" y="33"/>
                    <a:pt x="0" y="0"/>
                    <a:pt x="31" y="6"/>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6" name="íšliḑé"/>
            <p:cNvSpPr/>
            <p:nvPr/>
          </p:nvSpPr>
          <p:spPr bwMode="auto">
            <a:xfrm>
              <a:off x="7653322" y="5735515"/>
              <a:ext cx="29679" cy="19204"/>
            </a:xfrm>
            <a:custGeom>
              <a:avLst/>
              <a:gdLst>
                <a:gd name="T0" fmla="*/ 4 w 9"/>
                <a:gd name="T1" fmla="*/ 6 h 6"/>
                <a:gd name="T2" fmla="*/ 0 w 9"/>
                <a:gd name="T3" fmla="*/ 6 h 6"/>
                <a:gd name="T4" fmla="*/ 1 w 9"/>
                <a:gd name="T5" fmla="*/ 1 h 6"/>
                <a:gd name="T6" fmla="*/ 9 w 9"/>
                <a:gd name="T7" fmla="*/ 0 h 6"/>
                <a:gd name="T8" fmla="*/ 9 w 9"/>
                <a:gd name="T9" fmla="*/ 6 h 6"/>
                <a:gd name="T10" fmla="*/ 4 w 9"/>
                <a:gd name="T11" fmla="*/ 6 h 6"/>
              </a:gdLst>
              <a:ahLst/>
              <a:cxnLst>
                <a:cxn ang="0">
                  <a:pos x="T0" y="T1"/>
                </a:cxn>
                <a:cxn ang="0">
                  <a:pos x="T2" y="T3"/>
                </a:cxn>
                <a:cxn ang="0">
                  <a:pos x="T4" y="T5"/>
                </a:cxn>
                <a:cxn ang="0">
                  <a:pos x="T6" y="T7"/>
                </a:cxn>
                <a:cxn ang="0">
                  <a:pos x="T8" y="T9"/>
                </a:cxn>
                <a:cxn ang="0">
                  <a:pos x="T10" y="T11"/>
                </a:cxn>
              </a:cxnLst>
              <a:rect l="0" t="0" r="r" b="b"/>
              <a:pathLst>
                <a:path w="9" h="6">
                  <a:moveTo>
                    <a:pt x="4" y="6"/>
                  </a:moveTo>
                  <a:cubicBezTo>
                    <a:pt x="4" y="6"/>
                    <a:pt x="0" y="6"/>
                    <a:pt x="0" y="6"/>
                  </a:cubicBezTo>
                  <a:cubicBezTo>
                    <a:pt x="1" y="1"/>
                    <a:pt x="1" y="1"/>
                    <a:pt x="1" y="1"/>
                  </a:cubicBezTo>
                  <a:cubicBezTo>
                    <a:pt x="9" y="0"/>
                    <a:pt x="9" y="0"/>
                    <a:pt x="9" y="0"/>
                  </a:cubicBezTo>
                  <a:cubicBezTo>
                    <a:pt x="9" y="6"/>
                    <a:pt x="9" y="6"/>
                    <a:pt x="9" y="6"/>
                  </a:cubicBezTo>
                  <a:cubicBezTo>
                    <a:pt x="7" y="6"/>
                    <a:pt x="6" y="6"/>
                    <a:pt x="4" y="6"/>
                  </a:cubicBezTo>
                  <a:close/>
                </a:path>
              </a:pathLst>
            </a:custGeom>
            <a:solidFill>
              <a:srgbClr val="BF7E4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7" name="ïṩliďé"/>
            <p:cNvSpPr/>
            <p:nvPr/>
          </p:nvSpPr>
          <p:spPr bwMode="auto">
            <a:xfrm>
              <a:off x="7672526" y="5976432"/>
              <a:ext cx="33169" cy="20949"/>
            </a:xfrm>
            <a:custGeom>
              <a:avLst/>
              <a:gdLst>
                <a:gd name="T0" fmla="*/ 5 w 10"/>
                <a:gd name="T1" fmla="*/ 6 h 6"/>
                <a:gd name="T2" fmla="*/ 1 w 10"/>
                <a:gd name="T3" fmla="*/ 6 h 6"/>
                <a:gd name="T4" fmla="*/ 0 w 10"/>
                <a:gd name="T5" fmla="*/ 1 h 6"/>
                <a:gd name="T6" fmla="*/ 10 w 10"/>
                <a:gd name="T7" fmla="*/ 0 h 6"/>
                <a:gd name="T8" fmla="*/ 9 w 10"/>
                <a:gd name="T9" fmla="*/ 5 h 6"/>
                <a:gd name="T10" fmla="*/ 5 w 10"/>
                <a:gd name="T11" fmla="*/ 6 h 6"/>
              </a:gdLst>
              <a:ahLst/>
              <a:cxnLst>
                <a:cxn ang="0">
                  <a:pos x="T0" y="T1"/>
                </a:cxn>
                <a:cxn ang="0">
                  <a:pos x="T2" y="T3"/>
                </a:cxn>
                <a:cxn ang="0">
                  <a:pos x="T4" y="T5"/>
                </a:cxn>
                <a:cxn ang="0">
                  <a:pos x="T6" y="T7"/>
                </a:cxn>
                <a:cxn ang="0">
                  <a:pos x="T8" y="T9"/>
                </a:cxn>
                <a:cxn ang="0">
                  <a:pos x="T10" y="T11"/>
                </a:cxn>
              </a:cxnLst>
              <a:rect l="0" t="0" r="r" b="b"/>
              <a:pathLst>
                <a:path w="10" h="6">
                  <a:moveTo>
                    <a:pt x="5" y="6"/>
                  </a:moveTo>
                  <a:cubicBezTo>
                    <a:pt x="4" y="6"/>
                    <a:pt x="1" y="6"/>
                    <a:pt x="1" y="6"/>
                  </a:cubicBezTo>
                  <a:cubicBezTo>
                    <a:pt x="0" y="1"/>
                    <a:pt x="0" y="1"/>
                    <a:pt x="0" y="1"/>
                  </a:cubicBezTo>
                  <a:cubicBezTo>
                    <a:pt x="10" y="0"/>
                    <a:pt x="10" y="0"/>
                    <a:pt x="10" y="0"/>
                  </a:cubicBezTo>
                  <a:cubicBezTo>
                    <a:pt x="9" y="5"/>
                    <a:pt x="9" y="5"/>
                    <a:pt x="9" y="5"/>
                  </a:cubicBezTo>
                  <a:cubicBezTo>
                    <a:pt x="8" y="5"/>
                    <a:pt x="6" y="6"/>
                    <a:pt x="5" y="6"/>
                  </a:cubicBezTo>
                  <a:close/>
                </a:path>
              </a:pathLst>
            </a:custGeom>
            <a:solidFill>
              <a:srgbClr val="BF7E4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8" name="íṣḷíḓè"/>
            <p:cNvSpPr/>
            <p:nvPr/>
          </p:nvSpPr>
          <p:spPr bwMode="auto">
            <a:xfrm>
              <a:off x="6782186" y="5485871"/>
              <a:ext cx="848438" cy="127441"/>
            </a:xfrm>
            <a:custGeom>
              <a:avLst/>
              <a:gdLst>
                <a:gd name="T0" fmla="*/ 428 w 486"/>
                <a:gd name="T1" fmla="*/ 73 h 73"/>
                <a:gd name="T2" fmla="*/ 486 w 486"/>
                <a:gd name="T3" fmla="*/ 15 h 73"/>
                <a:gd name="T4" fmla="*/ 272 w 486"/>
                <a:gd name="T5" fmla="*/ 0 h 73"/>
                <a:gd name="T6" fmla="*/ 0 w 486"/>
                <a:gd name="T7" fmla="*/ 15 h 73"/>
                <a:gd name="T8" fmla="*/ 19 w 486"/>
                <a:gd name="T9" fmla="*/ 62 h 73"/>
                <a:gd name="T10" fmla="*/ 428 w 486"/>
                <a:gd name="T11" fmla="*/ 73 h 73"/>
              </a:gdLst>
              <a:ahLst/>
              <a:cxnLst>
                <a:cxn ang="0">
                  <a:pos x="T0" y="T1"/>
                </a:cxn>
                <a:cxn ang="0">
                  <a:pos x="T2" y="T3"/>
                </a:cxn>
                <a:cxn ang="0">
                  <a:pos x="T4" y="T5"/>
                </a:cxn>
                <a:cxn ang="0">
                  <a:pos x="T6" y="T7"/>
                </a:cxn>
                <a:cxn ang="0">
                  <a:pos x="T8" y="T9"/>
                </a:cxn>
                <a:cxn ang="0">
                  <a:pos x="T10" y="T11"/>
                </a:cxn>
              </a:cxnLst>
              <a:rect l="0" t="0" r="r" b="b"/>
              <a:pathLst>
                <a:path w="486" h="73">
                  <a:moveTo>
                    <a:pt x="428" y="73"/>
                  </a:moveTo>
                  <a:lnTo>
                    <a:pt x="486" y="15"/>
                  </a:lnTo>
                  <a:lnTo>
                    <a:pt x="272" y="0"/>
                  </a:lnTo>
                  <a:lnTo>
                    <a:pt x="0" y="15"/>
                  </a:lnTo>
                  <a:lnTo>
                    <a:pt x="19" y="62"/>
                  </a:lnTo>
                  <a:lnTo>
                    <a:pt x="428" y="73"/>
                  </a:lnTo>
                  <a:close/>
                </a:path>
              </a:pathLst>
            </a:custGeom>
            <a:solidFill>
              <a:srgbClr val="F38F1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9" name="ï$ḷiďé"/>
            <p:cNvSpPr/>
            <p:nvPr/>
          </p:nvSpPr>
          <p:spPr bwMode="auto">
            <a:xfrm>
              <a:off x="6703628" y="5512060"/>
              <a:ext cx="501032" cy="268848"/>
            </a:xfrm>
            <a:custGeom>
              <a:avLst/>
              <a:gdLst>
                <a:gd name="T0" fmla="*/ 153 w 153"/>
                <a:gd name="T1" fmla="*/ 63 h 82"/>
                <a:gd name="T2" fmla="*/ 127 w 153"/>
                <a:gd name="T3" fmla="*/ 82 h 82"/>
                <a:gd name="T4" fmla="*/ 16 w 153"/>
                <a:gd name="T5" fmla="*/ 63 h 82"/>
                <a:gd name="T6" fmla="*/ 24 w 153"/>
                <a:gd name="T7" fmla="*/ 0 h 82"/>
                <a:gd name="T8" fmla="*/ 133 w 153"/>
                <a:gd name="T9" fmla="*/ 11 h 82"/>
                <a:gd name="T10" fmla="*/ 153 w 153"/>
                <a:gd name="T11" fmla="*/ 63 h 82"/>
              </a:gdLst>
              <a:ahLst/>
              <a:cxnLst>
                <a:cxn ang="0">
                  <a:pos x="T0" y="T1"/>
                </a:cxn>
                <a:cxn ang="0">
                  <a:pos x="T2" y="T3"/>
                </a:cxn>
                <a:cxn ang="0">
                  <a:pos x="T4" y="T5"/>
                </a:cxn>
                <a:cxn ang="0">
                  <a:pos x="T6" y="T7"/>
                </a:cxn>
                <a:cxn ang="0">
                  <a:pos x="T8" y="T9"/>
                </a:cxn>
                <a:cxn ang="0">
                  <a:pos x="T10" y="T11"/>
                </a:cxn>
              </a:cxnLst>
              <a:rect l="0" t="0" r="r" b="b"/>
              <a:pathLst>
                <a:path w="153" h="82">
                  <a:moveTo>
                    <a:pt x="153" y="63"/>
                  </a:moveTo>
                  <a:cubicBezTo>
                    <a:pt x="127" y="82"/>
                    <a:pt x="127" y="82"/>
                    <a:pt x="127" y="82"/>
                  </a:cubicBezTo>
                  <a:cubicBezTo>
                    <a:pt x="127" y="82"/>
                    <a:pt x="19" y="67"/>
                    <a:pt x="16" y="63"/>
                  </a:cubicBezTo>
                  <a:cubicBezTo>
                    <a:pt x="0" y="44"/>
                    <a:pt x="3" y="9"/>
                    <a:pt x="24" y="0"/>
                  </a:cubicBezTo>
                  <a:cubicBezTo>
                    <a:pt x="133" y="11"/>
                    <a:pt x="133" y="11"/>
                    <a:pt x="133" y="11"/>
                  </a:cubicBezTo>
                  <a:lnTo>
                    <a:pt x="153" y="63"/>
                  </a:lnTo>
                  <a:close/>
                </a:path>
              </a:pathLst>
            </a:custGeom>
            <a:solidFill>
              <a:srgbClr val="F8A54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0" name="îŝḷidê"/>
            <p:cNvSpPr/>
            <p:nvPr/>
          </p:nvSpPr>
          <p:spPr bwMode="auto">
            <a:xfrm>
              <a:off x="7581744" y="5712820"/>
              <a:ext cx="68087" cy="26185"/>
            </a:xfrm>
            <a:custGeom>
              <a:avLst/>
              <a:gdLst>
                <a:gd name="T0" fmla="*/ 39 w 39"/>
                <a:gd name="T1" fmla="*/ 1 h 15"/>
                <a:gd name="T2" fmla="*/ 37 w 39"/>
                <a:gd name="T3" fmla="*/ 11 h 15"/>
                <a:gd name="T4" fmla="*/ 0 w 39"/>
                <a:gd name="T5" fmla="*/ 15 h 15"/>
                <a:gd name="T6" fmla="*/ 2 w 39"/>
                <a:gd name="T7" fmla="*/ 0 h 15"/>
                <a:gd name="T8" fmla="*/ 39 w 39"/>
                <a:gd name="T9" fmla="*/ 1 h 15"/>
              </a:gdLst>
              <a:ahLst/>
              <a:cxnLst>
                <a:cxn ang="0">
                  <a:pos x="T0" y="T1"/>
                </a:cxn>
                <a:cxn ang="0">
                  <a:pos x="T2" y="T3"/>
                </a:cxn>
                <a:cxn ang="0">
                  <a:pos x="T4" y="T5"/>
                </a:cxn>
                <a:cxn ang="0">
                  <a:pos x="T6" y="T7"/>
                </a:cxn>
                <a:cxn ang="0">
                  <a:pos x="T8" y="T9"/>
                </a:cxn>
              </a:cxnLst>
              <a:rect l="0" t="0" r="r" b="b"/>
              <a:pathLst>
                <a:path w="39" h="15">
                  <a:moveTo>
                    <a:pt x="39" y="1"/>
                  </a:moveTo>
                  <a:lnTo>
                    <a:pt x="37" y="11"/>
                  </a:lnTo>
                  <a:lnTo>
                    <a:pt x="0" y="15"/>
                  </a:lnTo>
                  <a:lnTo>
                    <a:pt x="2" y="0"/>
                  </a:lnTo>
                  <a:lnTo>
                    <a:pt x="39" y="1"/>
                  </a:lnTo>
                  <a:close/>
                </a:path>
              </a:pathLst>
            </a:custGeom>
            <a:solidFill>
              <a:srgbClr val="C1723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1" name="îṥļiḑe"/>
            <p:cNvSpPr/>
            <p:nvPr/>
          </p:nvSpPr>
          <p:spPr bwMode="auto">
            <a:xfrm>
              <a:off x="7077222" y="5512060"/>
              <a:ext cx="572610" cy="268848"/>
            </a:xfrm>
            <a:custGeom>
              <a:avLst/>
              <a:gdLst>
                <a:gd name="T0" fmla="*/ 19 w 175"/>
                <a:gd name="T1" fmla="*/ 11 h 82"/>
                <a:gd name="T2" fmla="*/ 13 w 175"/>
                <a:gd name="T3" fmla="*/ 82 h 82"/>
                <a:gd name="T4" fmla="*/ 174 w 175"/>
                <a:gd name="T5" fmla="*/ 67 h 82"/>
                <a:gd name="T6" fmla="*/ 174 w 175"/>
                <a:gd name="T7" fmla="*/ 67 h 82"/>
                <a:gd name="T8" fmla="*/ 174 w 175"/>
                <a:gd name="T9" fmla="*/ 67 h 82"/>
                <a:gd name="T10" fmla="*/ 174 w 175"/>
                <a:gd name="T11" fmla="*/ 67 h 82"/>
                <a:gd name="T12" fmla="*/ 175 w 175"/>
                <a:gd name="T13" fmla="*/ 62 h 82"/>
                <a:gd name="T14" fmla="*/ 167 w 175"/>
                <a:gd name="T15" fmla="*/ 63 h 82"/>
                <a:gd name="T16" fmla="*/ 167 w 175"/>
                <a:gd name="T17" fmla="*/ 63 h 82"/>
                <a:gd name="T18" fmla="*/ 165 w 175"/>
                <a:gd name="T19" fmla="*/ 5 h 82"/>
                <a:gd name="T20" fmla="*/ 169 w 175"/>
                <a:gd name="T21" fmla="*/ 5 h 82"/>
                <a:gd name="T22" fmla="*/ 169 w 175"/>
                <a:gd name="T23" fmla="*/ 0 h 82"/>
                <a:gd name="T24" fmla="*/ 19 w 175"/>
                <a:gd name="T25" fmla="*/ 1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5" h="82">
                  <a:moveTo>
                    <a:pt x="19" y="11"/>
                  </a:moveTo>
                  <a:cubicBezTo>
                    <a:pt x="1" y="27"/>
                    <a:pt x="0" y="61"/>
                    <a:pt x="13" y="82"/>
                  </a:cubicBezTo>
                  <a:cubicBezTo>
                    <a:pt x="174" y="67"/>
                    <a:pt x="174" y="67"/>
                    <a:pt x="174" y="67"/>
                  </a:cubicBezTo>
                  <a:cubicBezTo>
                    <a:pt x="174" y="67"/>
                    <a:pt x="174" y="67"/>
                    <a:pt x="174" y="67"/>
                  </a:cubicBezTo>
                  <a:cubicBezTo>
                    <a:pt x="174" y="67"/>
                    <a:pt x="174" y="67"/>
                    <a:pt x="174" y="67"/>
                  </a:cubicBezTo>
                  <a:cubicBezTo>
                    <a:pt x="174" y="67"/>
                    <a:pt x="174" y="67"/>
                    <a:pt x="174" y="67"/>
                  </a:cubicBezTo>
                  <a:cubicBezTo>
                    <a:pt x="175" y="62"/>
                    <a:pt x="175" y="62"/>
                    <a:pt x="175" y="62"/>
                  </a:cubicBezTo>
                  <a:cubicBezTo>
                    <a:pt x="167" y="63"/>
                    <a:pt x="167" y="63"/>
                    <a:pt x="167" y="63"/>
                  </a:cubicBezTo>
                  <a:cubicBezTo>
                    <a:pt x="167" y="63"/>
                    <a:pt x="167" y="63"/>
                    <a:pt x="167" y="63"/>
                  </a:cubicBezTo>
                  <a:cubicBezTo>
                    <a:pt x="155" y="52"/>
                    <a:pt x="155" y="21"/>
                    <a:pt x="165" y="5"/>
                  </a:cubicBezTo>
                  <a:cubicBezTo>
                    <a:pt x="169" y="5"/>
                    <a:pt x="169" y="5"/>
                    <a:pt x="169" y="5"/>
                  </a:cubicBezTo>
                  <a:cubicBezTo>
                    <a:pt x="169" y="0"/>
                    <a:pt x="169" y="0"/>
                    <a:pt x="169" y="0"/>
                  </a:cubicBezTo>
                  <a:lnTo>
                    <a:pt x="19" y="11"/>
                  </a:lnTo>
                  <a:close/>
                </a:path>
              </a:pathLst>
            </a:custGeom>
            <a:solidFill>
              <a:srgbClr val="D7892C"/>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2" name="íslidé"/>
            <p:cNvSpPr/>
            <p:nvPr/>
          </p:nvSpPr>
          <p:spPr bwMode="auto">
            <a:xfrm>
              <a:off x="7092932" y="5529515"/>
              <a:ext cx="530711" cy="235678"/>
            </a:xfrm>
            <a:custGeom>
              <a:avLst/>
              <a:gdLst>
                <a:gd name="T0" fmla="*/ 162 w 162"/>
                <a:gd name="T1" fmla="*/ 58 h 72"/>
                <a:gd name="T2" fmla="*/ 160 w 162"/>
                <a:gd name="T3" fmla="*/ 0 h 72"/>
                <a:gd name="T4" fmla="*/ 16 w 162"/>
                <a:gd name="T5" fmla="*/ 11 h 72"/>
                <a:gd name="T6" fmla="*/ 10 w 162"/>
                <a:gd name="T7" fmla="*/ 72 h 72"/>
                <a:gd name="T8" fmla="*/ 162 w 162"/>
                <a:gd name="T9" fmla="*/ 58 h 72"/>
              </a:gdLst>
              <a:ahLst/>
              <a:cxnLst>
                <a:cxn ang="0">
                  <a:pos x="T0" y="T1"/>
                </a:cxn>
                <a:cxn ang="0">
                  <a:pos x="T2" y="T3"/>
                </a:cxn>
                <a:cxn ang="0">
                  <a:pos x="T4" y="T5"/>
                </a:cxn>
                <a:cxn ang="0">
                  <a:pos x="T6" y="T7"/>
                </a:cxn>
                <a:cxn ang="0">
                  <a:pos x="T8" y="T9"/>
                </a:cxn>
              </a:cxnLst>
              <a:rect l="0" t="0" r="r" b="b"/>
              <a:pathLst>
                <a:path w="162" h="72">
                  <a:moveTo>
                    <a:pt x="162" y="58"/>
                  </a:moveTo>
                  <a:cubicBezTo>
                    <a:pt x="152" y="47"/>
                    <a:pt x="152" y="16"/>
                    <a:pt x="160" y="0"/>
                  </a:cubicBezTo>
                  <a:cubicBezTo>
                    <a:pt x="16" y="11"/>
                    <a:pt x="16" y="11"/>
                    <a:pt x="16" y="11"/>
                  </a:cubicBezTo>
                  <a:cubicBezTo>
                    <a:pt x="1" y="25"/>
                    <a:pt x="0" y="54"/>
                    <a:pt x="10" y="72"/>
                  </a:cubicBezTo>
                  <a:lnTo>
                    <a:pt x="162" y="58"/>
                  </a:lnTo>
                  <a:close/>
                </a:path>
              </a:pathLst>
            </a:custGeom>
            <a:solidFill>
              <a:srgbClr val="E5E6E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3" name="îSḻiďe"/>
            <p:cNvSpPr/>
            <p:nvPr/>
          </p:nvSpPr>
          <p:spPr bwMode="auto">
            <a:xfrm>
              <a:off x="7063253" y="5538245"/>
              <a:ext cx="604034" cy="55864"/>
            </a:xfrm>
            <a:custGeom>
              <a:avLst/>
              <a:gdLst>
                <a:gd name="T0" fmla="*/ 0 w 346"/>
                <a:gd name="T1" fmla="*/ 32 h 32"/>
                <a:gd name="T2" fmla="*/ 346 w 346"/>
                <a:gd name="T3" fmla="*/ 4 h 32"/>
                <a:gd name="T4" fmla="*/ 346 w 346"/>
                <a:gd name="T5" fmla="*/ 0 h 32"/>
                <a:gd name="T6" fmla="*/ 0 w 346"/>
                <a:gd name="T7" fmla="*/ 28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4"/>
                  </a:lnTo>
                  <a:lnTo>
                    <a:pt x="346" y="0"/>
                  </a:lnTo>
                  <a:lnTo>
                    <a:pt x="0" y="28"/>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4" name="îsļídê"/>
            <p:cNvSpPr/>
            <p:nvPr/>
          </p:nvSpPr>
          <p:spPr bwMode="auto">
            <a:xfrm>
              <a:off x="7063253" y="5560939"/>
              <a:ext cx="604034" cy="55864"/>
            </a:xfrm>
            <a:custGeom>
              <a:avLst/>
              <a:gdLst>
                <a:gd name="T0" fmla="*/ 0 w 346"/>
                <a:gd name="T1" fmla="*/ 32 h 32"/>
                <a:gd name="T2" fmla="*/ 346 w 346"/>
                <a:gd name="T3" fmla="*/ 4 h 32"/>
                <a:gd name="T4" fmla="*/ 346 w 346"/>
                <a:gd name="T5" fmla="*/ 0 h 32"/>
                <a:gd name="T6" fmla="*/ 0 w 346"/>
                <a:gd name="T7" fmla="*/ 28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4"/>
                  </a:lnTo>
                  <a:lnTo>
                    <a:pt x="346" y="0"/>
                  </a:lnTo>
                  <a:lnTo>
                    <a:pt x="0" y="28"/>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5" name="î$ḻîḍê"/>
            <p:cNvSpPr/>
            <p:nvPr/>
          </p:nvSpPr>
          <p:spPr bwMode="auto">
            <a:xfrm>
              <a:off x="7063253" y="5583634"/>
              <a:ext cx="604034" cy="55864"/>
            </a:xfrm>
            <a:custGeom>
              <a:avLst/>
              <a:gdLst>
                <a:gd name="T0" fmla="*/ 0 w 346"/>
                <a:gd name="T1" fmla="*/ 32 h 32"/>
                <a:gd name="T2" fmla="*/ 346 w 346"/>
                <a:gd name="T3" fmla="*/ 4 h 32"/>
                <a:gd name="T4" fmla="*/ 346 w 346"/>
                <a:gd name="T5" fmla="*/ 0 h 32"/>
                <a:gd name="T6" fmla="*/ 0 w 346"/>
                <a:gd name="T7" fmla="*/ 29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4"/>
                  </a:lnTo>
                  <a:lnTo>
                    <a:pt x="346" y="0"/>
                  </a:lnTo>
                  <a:lnTo>
                    <a:pt x="0" y="29"/>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6" name="ïŝlíḍè"/>
            <p:cNvSpPr/>
            <p:nvPr/>
          </p:nvSpPr>
          <p:spPr bwMode="auto">
            <a:xfrm>
              <a:off x="7063253" y="5608074"/>
              <a:ext cx="604034" cy="54119"/>
            </a:xfrm>
            <a:custGeom>
              <a:avLst/>
              <a:gdLst>
                <a:gd name="T0" fmla="*/ 0 w 346"/>
                <a:gd name="T1" fmla="*/ 31 h 31"/>
                <a:gd name="T2" fmla="*/ 346 w 346"/>
                <a:gd name="T3" fmla="*/ 3 h 31"/>
                <a:gd name="T4" fmla="*/ 346 w 346"/>
                <a:gd name="T5" fmla="*/ 0 h 31"/>
                <a:gd name="T6" fmla="*/ 0 w 346"/>
                <a:gd name="T7" fmla="*/ 28 h 31"/>
                <a:gd name="T8" fmla="*/ 0 w 346"/>
                <a:gd name="T9" fmla="*/ 31 h 31"/>
              </a:gdLst>
              <a:ahLst/>
              <a:cxnLst>
                <a:cxn ang="0">
                  <a:pos x="T0" y="T1"/>
                </a:cxn>
                <a:cxn ang="0">
                  <a:pos x="T2" y="T3"/>
                </a:cxn>
                <a:cxn ang="0">
                  <a:pos x="T4" y="T5"/>
                </a:cxn>
                <a:cxn ang="0">
                  <a:pos x="T6" y="T7"/>
                </a:cxn>
                <a:cxn ang="0">
                  <a:pos x="T8" y="T9"/>
                </a:cxn>
              </a:cxnLst>
              <a:rect l="0" t="0" r="r" b="b"/>
              <a:pathLst>
                <a:path w="346" h="31">
                  <a:moveTo>
                    <a:pt x="0" y="31"/>
                  </a:moveTo>
                  <a:lnTo>
                    <a:pt x="346" y="3"/>
                  </a:lnTo>
                  <a:lnTo>
                    <a:pt x="346" y="0"/>
                  </a:lnTo>
                  <a:lnTo>
                    <a:pt x="0" y="28"/>
                  </a:lnTo>
                  <a:lnTo>
                    <a:pt x="0" y="31"/>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7" name="ïś1îďé"/>
            <p:cNvSpPr/>
            <p:nvPr/>
          </p:nvSpPr>
          <p:spPr bwMode="auto">
            <a:xfrm>
              <a:off x="7063253" y="5630771"/>
              <a:ext cx="604034" cy="55864"/>
            </a:xfrm>
            <a:custGeom>
              <a:avLst/>
              <a:gdLst>
                <a:gd name="T0" fmla="*/ 0 w 346"/>
                <a:gd name="T1" fmla="*/ 32 h 32"/>
                <a:gd name="T2" fmla="*/ 346 w 346"/>
                <a:gd name="T3" fmla="*/ 3 h 32"/>
                <a:gd name="T4" fmla="*/ 346 w 346"/>
                <a:gd name="T5" fmla="*/ 0 h 32"/>
                <a:gd name="T6" fmla="*/ 0 w 346"/>
                <a:gd name="T7" fmla="*/ 28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3"/>
                  </a:lnTo>
                  <a:lnTo>
                    <a:pt x="346" y="0"/>
                  </a:lnTo>
                  <a:lnTo>
                    <a:pt x="0" y="28"/>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8" name="iṧ1iḑê"/>
            <p:cNvSpPr/>
            <p:nvPr/>
          </p:nvSpPr>
          <p:spPr bwMode="auto">
            <a:xfrm>
              <a:off x="7063253" y="5653466"/>
              <a:ext cx="604034" cy="55864"/>
            </a:xfrm>
            <a:custGeom>
              <a:avLst/>
              <a:gdLst>
                <a:gd name="T0" fmla="*/ 0 w 346"/>
                <a:gd name="T1" fmla="*/ 32 h 32"/>
                <a:gd name="T2" fmla="*/ 346 w 346"/>
                <a:gd name="T3" fmla="*/ 4 h 32"/>
                <a:gd name="T4" fmla="*/ 346 w 346"/>
                <a:gd name="T5" fmla="*/ 0 h 32"/>
                <a:gd name="T6" fmla="*/ 0 w 346"/>
                <a:gd name="T7" fmla="*/ 28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4"/>
                  </a:lnTo>
                  <a:lnTo>
                    <a:pt x="346" y="0"/>
                  </a:lnTo>
                  <a:lnTo>
                    <a:pt x="0" y="28"/>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9" name="îṥḷîḍê"/>
            <p:cNvSpPr/>
            <p:nvPr/>
          </p:nvSpPr>
          <p:spPr bwMode="auto">
            <a:xfrm>
              <a:off x="7063253" y="5676160"/>
              <a:ext cx="604034" cy="55864"/>
            </a:xfrm>
            <a:custGeom>
              <a:avLst/>
              <a:gdLst>
                <a:gd name="T0" fmla="*/ 0 w 346"/>
                <a:gd name="T1" fmla="*/ 32 h 32"/>
                <a:gd name="T2" fmla="*/ 346 w 346"/>
                <a:gd name="T3" fmla="*/ 4 h 32"/>
                <a:gd name="T4" fmla="*/ 346 w 346"/>
                <a:gd name="T5" fmla="*/ 0 h 32"/>
                <a:gd name="T6" fmla="*/ 0 w 346"/>
                <a:gd name="T7" fmla="*/ 28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4"/>
                  </a:lnTo>
                  <a:lnTo>
                    <a:pt x="346" y="0"/>
                  </a:lnTo>
                  <a:lnTo>
                    <a:pt x="0" y="28"/>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0" name="i$ļïḑè"/>
            <p:cNvSpPr/>
            <p:nvPr/>
          </p:nvSpPr>
          <p:spPr bwMode="auto">
            <a:xfrm>
              <a:off x="7063253" y="5698855"/>
              <a:ext cx="604034" cy="55864"/>
            </a:xfrm>
            <a:custGeom>
              <a:avLst/>
              <a:gdLst>
                <a:gd name="T0" fmla="*/ 0 w 346"/>
                <a:gd name="T1" fmla="*/ 32 h 32"/>
                <a:gd name="T2" fmla="*/ 346 w 346"/>
                <a:gd name="T3" fmla="*/ 4 h 32"/>
                <a:gd name="T4" fmla="*/ 346 w 346"/>
                <a:gd name="T5" fmla="*/ 0 h 32"/>
                <a:gd name="T6" fmla="*/ 0 w 346"/>
                <a:gd name="T7" fmla="*/ 28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4"/>
                  </a:lnTo>
                  <a:lnTo>
                    <a:pt x="346" y="0"/>
                  </a:lnTo>
                  <a:lnTo>
                    <a:pt x="0" y="28"/>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1" name="iṧḷíḍè"/>
            <p:cNvSpPr/>
            <p:nvPr/>
          </p:nvSpPr>
          <p:spPr bwMode="auto">
            <a:xfrm>
              <a:off x="5626495" y="5594108"/>
              <a:ext cx="411999" cy="687831"/>
            </a:xfrm>
            <a:custGeom>
              <a:avLst/>
              <a:gdLst>
                <a:gd name="T0" fmla="*/ 117 w 126"/>
                <a:gd name="T1" fmla="*/ 36 h 210"/>
                <a:gd name="T2" fmla="*/ 44 w 126"/>
                <a:gd name="T3" fmla="*/ 30 h 210"/>
                <a:gd name="T4" fmla="*/ 78 w 126"/>
                <a:gd name="T5" fmla="*/ 208 h 210"/>
                <a:gd name="T6" fmla="*/ 126 w 126"/>
                <a:gd name="T7" fmla="*/ 190 h 210"/>
                <a:gd name="T8" fmla="*/ 117 w 126"/>
                <a:gd name="T9" fmla="*/ 36 h 210"/>
              </a:gdLst>
              <a:ahLst/>
              <a:cxnLst>
                <a:cxn ang="0">
                  <a:pos x="T0" y="T1"/>
                </a:cxn>
                <a:cxn ang="0">
                  <a:pos x="T2" y="T3"/>
                </a:cxn>
                <a:cxn ang="0">
                  <a:pos x="T4" y="T5"/>
                </a:cxn>
                <a:cxn ang="0">
                  <a:pos x="T6" y="T7"/>
                </a:cxn>
                <a:cxn ang="0">
                  <a:pos x="T8" y="T9"/>
                </a:cxn>
              </a:cxnLst>
              <a:rect l="0" t="0" r="r" b="b"/>
              <a:pathLst>
                <a:path w="126" h="210">
                  <a:moveTo>
                    <a:pt x="117" y="36"/>
                  </a:moveTo>
                  <a:cubicBezTo>
                    <a:pt x="114" y="22"/>
                    <a:pt x="78" y="0"/>
                    <a:pt x="44" y="30"/>
                  </a:cubicBezTo>
                  <a:cubicBezTo>
                    <a:pt x="0" y="68"/>
                    <a:pt x="27" y="206"/>
                    <a:pt x="78" y="208"/>
                  </a:cubicBezTo>
                  <a:cubicBezTo>
                    <a:pt x="109" y="210"/>
                    <a:pt x="126" y="204"/>
                    <a:pt x="126" y="190"/>
                  </a:cubicBezTo>
                  <a:cubicBezTo>
                    <a:pt x="126" y="185"/>
                    <a:pt x="115" y="52"/>
                    <a:pt x="117" y="36"/>
                  </a:cubicBezTo>
                  <a:close/>
                </a:path>
              </a:pathLst>
            </a:custGeom>
            <a:solidFill>
              <a:srgbClr val="B4582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2" name="ísļîḋé"/>
            <p:cNvSpPr/>
            <p:nvPr/>
          </p:nvSpPr>
          <p:spPr bwMode="auto">
            <a:xfrm>
              <a:off x="5642206" y="5639501"/>
              <a:ext cx="324711" cy="621492"/>
            </a:xfrm>
            <a:custGeom>
              <a:avLst/>
              <a:gdLst>
                <a:gd name="T0" fmla="*/ 82 w 99"/>
                <a:gd name="T1" fmla="*/ 1 h 190"/>
                <a:gd name="T2" fmla="*/ 39 w 99"/>
                <a:gd name="T3" fmla="*/ 16 h 190"/>
                <a:gd name="T4" fmla="*/ 60 w 99"/>
                <a:gd name="T5" fmla="*/ 190 h 190"/>
                <a:gd name="T6" fmla="*/ 88 w 99"/>
                <a:gd name="T7" fmla="*/ 39 h 190"/>
                <a:gd name="T8" fmla="*/ 82 w 99"/>
                <a:gd name="T9" fmla="*/ 1 h 190"/>
              </a:gdLst>
              <a:ahLst/>
              <a:cxnLst>
                <a:cxn ang="0">
                  <a:pos x="T0" y="T1"/>
                </a:cxn>
                <a:cxn ang="0">
                  <a:pos x="T2" y="T3"/>
                </a:cxn>
                <a:cxn ang="0">
                  <a:pos x="T4" y="T5"/>
                </a:cxn>
                <a:cxn ang="0">
                  <a:pos x="T6" y="T7"/>
                </a:cxn>
                <a:cxn ang="0">
                  <a:pos x="T8" y="T9"/>
                </a:cxn>
              </a:cxnLst>
              <a:rect l="0" t="0" r="r" b="b"/>
              <a:pathLst>
                <a:path w="99" h="190">
                  <a:moveTo>
                    <a:pt x="82" y="1"/>
                  </a:moveTo>
                  <a:cubicBezTo>
                    <a:pt x="69" y="0"/>
                    <a:pt x="54" y="3"/>
                    <a:pt x="39" y="16"/>
                  </a:cubicBezTo>
                  <a:cubicBezTo>
                    <a:pt x="0" y="50"/>
                    <a:pt x="18" y="167"/>
                    <a:pt x="60" y="190"/>
                  </a:cubicBezTo>
                  <a:cubicBezTo>
                    <a:pt x="86" y="185"/>
                    <a:pt x="99" y="119"/>
                    <a:pt x="88" y="39"/>
                  </a:cubicBezTo>
                  <a:cubicBezTo>
                    <a:pt x="87" y="26"/>
                    <a:pt x="84" y="13"/>
                    <a:pt x="82" y="1"/>
                  </a:cubicBezTo>
                  <a:close/>
                </a:path>
              </a:pathLst>
            </a:custGeom>
            <a:solidFill>
              <a:srgbClr val="C86C3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3" name="iSlïḍe"/>
            <p:cNvSpPr/>
            <p:nvPr/>
          </p:nvSpPr>
          <p:spPr bwMode="auto">
            <a:xfrm>
              <a:off x="5657919" y="5613312"/>
              <a:ext cx="399779" cy="324711"/>
            </a:xfrm>
            <a:custGeom>
              <a:avLst/>
              <a:gdLst>
                <a:gd name="T0" fmla="*/ 110 w 122"/>
                <a:gd name="T1" fmla="*/ 49 h 99"/>
                <a:gd name="T2" fmla="*/ 70 w 122"/>
                <a:gd name="T3" fmla="*/ 90 h 99"/>
                <a:gd name="T4" fmla="*/ 5 w 122"/>
                <a:gd name="T5" fmla="*/ 83 h 99"/>
                <a:gd name="T6" fmla="*/ 28 w 122"/>
                <a:gd name="T7" fmla="*/ 23 h 99"/>
                <a:gd name="T8" fmla="*/ 61 w 122"/>
                <a:gd name="T9" fmla="*/ 4 h 99"/>
                <a:gd name="T10" fmla="*/ 110 w 122"/>
                <a:gd name="T11" fmla="*/ 49 h 99"/>
              </a:gdLst>
              <a:ahLst/>
              <a:cxnLst>
                <a:cxn ang="0">
                  <a:pos x="T0" y="T1"/>
                </a:cxn>
                <a:cxn ang="0">
                  <a:pos x="T2" y="T3"/>
                </a:cxn>
                <a:cxn ang="0">
                  <a:pos x="T4" y="T5"/>
                </a:cxn>
                <a:cxn ang="0">
                  <a:pos x="T6" y="T7"/>
                </a:cxn>
                <a:cxn ang="0">
                  <a:pos x="T8" y="T9"/>
                </a:cxn>
                <a:cxn ang="0">
                  <a:pos x="T10" y="T11"/>
                </a:cxn>
              </a:cxnLst>
              <a:rect l="0" t="0" r="r" b="b"/>
              <a:pathLst>
                <a:path w="122" h="99">
                  <a:moveTo>
                    <a:pt x="110" y="49"/>
                  </a:moveTo>
                  <a:cubicBezTo>
                    <a:pt x="109" y="52"/>
                    <a:pt x="90" y="81"/>
                    <a:pt x="70" y="90"/>
                  </a:cubicBezTo>
                  <a:cubicBezTo>
                    <a:pt x="50" y="99"/>
                    <a:pt x="11" y="99"/>
                    <a:pt x="5" y="83"/>
                  </a:cubicBezTo>
                  <a:cubicBezTo>
                    <a:pt x="0" y="68"/>
                    <a:pt x="14" y="34"/>
                    <a:pt x="28" y="23"/>
                  </a:cubicBezTo>
                  <a:cubicBezTo>
                    <a:pt x="41" y="11"/>
                    <a:pt x="45" y="7"/>
                    <a:pt x="61" y="4"/>
                  </a:cubicBezTo>
                  <a:cubicBezTo>
                    <a:pt x="88" y="0"/>
                    <a:pt x="122" y="29"/>
                    <a:pt x="110" y="49"/>
                  </a:cubicBezTo>
                  <a:close/>
                </a:path>
              </a:pathLst>
            </a:custGeom>
            <a:solidFill>
              <a:srgbClr val="A84F2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4" name="îṥḷiďê"/>
            <p:cNvSpPr/>
            <p:nvPr/>
          </p:nvSpPr>
          <p:spPr bwMode="auto">
            <a:xfrm>
              <a:off x="5724258" y="5845497"/>
              <a:ext cx="55864" cy="48880"/>
            </a:xfrm>
            <a:prstGeom prst="ellipse">
              <a:avLst/>
            </a:pr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5" name="isľíḋe"/>
            <p:cNvSpPr/>
            <p:nvPr/>
          </p:nvSpPr>
          <p:spPr bwMode="auto">
            <a:xfrm>
              <a:off x="6467952" y="4017686"/>
              <a:ext cx="399779" cy="167591"/>
            </a:xfrm>
            <a:custGeom>
              <a:avLst/>
              <a:gdLst>
                <a:gd name="T0" fmla="*/ 122 w 122"/>
                <a:gd name="T1" fmla="*/ 31 h 51"/>
                <a:gd name="T2" fmla="*/ 21 w 122"/>
                <a:gd name="T3" fmla="*/ 51 h 51"/>
                <a:gd name="T4" fmla="*/ 122 w 122"/>
                <a:gd name="T5" fmla="*/ 31 h 51"/>
              </a:gdLst>
              <a:ahLst/>
              <a:cxnLst>
                <a:cxn ang="0">
                  <a:pos x="T0" y="T1"/>
                </a:cxn>
                <a:cxn ang="0">
                  <a:pos x="T2" y="T3"/>
                </a:cxn>
                <a:cxn ang="0">
                  <a:pos x="T4" y="T5"/>
                </a:cxn>
              </a:cxnLst>
              <a:rect l="0" t="0" r="r" b="b"/>
              <a:pathLst>
                <a:path w="122" h="51">
                  <a:moveTo>
                    <a:pt x="122" y="31"/>
                  </a:moveTo>
                  <a:cubicBezTo>
                    <a:pt x="95" y="0"/>
                    <a:pt x="0" y="28"/>
                    <a:pt x="21" y="51"/>
                  </a:cubicBezTo>
                  <a:cubicBezTo>
                    <a:pt x="61" y="19"/>
                    <a:pt x="99" y="29"/>
                    <a:pt x="122" y="31"/>
                  </a:cubicBezTo>
                  <a:close/>
                </a:path>
              </a:pathLst>
            </a:custGeom>
            <a:solidFill>
              <a:srgbClr val="F3802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6" name="ïsḷîḑe"/>
            <p:cNvSpPr/>
            <p:nvPr/>
          </p:nvSpPr>
          <p:spPr bwMode="auto">
            <a:xfrm>
              <a:off x="6028020" y="4099738"/>
              <a:ext cx="410254" cy="188541"/>
            </a:xfrm>
            <a:custGeom>
              <a:avLst/>
              <a:gdLst>
                <a:gd name="T0" fmla="*/ 0 w 125"/>
                <a:gd name="T1" fmla="*/ 58 h 58"/>
                <a:gd name="T2" fmla="*/ 112 w 125"/>
                <a:gd name="T3" fmla="*/ 30 h 58"/>
                <a:gd name="T4" fmla="*/ 0 w 125"/>
                <a:gd name="T5" fmla="*/ 58 h 58"/>
              </a:gdLst>
              <a:ahLst/>
              <a:cxnLst>
                <a:cxn ang="0">
                  <a:pos x="T0" y="T1"/>
                </a:cxn>
                <a:cxn ang="0">
                  <a:pos x="T2" y="T3"/>
                </a:cxn>
                <a:cxn ang="0">
                  <a:pos x="T4" y="T5"/>
                </a:cxn>
              </a:cxnLst>
              <a:rect l="0" t="0" r="r" b="b"/>
              <a:pathLst>
                <a:path w="125" h="58">
                  <a:moveTo>
                    <a:pt x="0" y="58"/>
                  </a:moveTo>
                  <a:cubicBezTo>
                    <a:pt x="15" y="18"/>
                    <a:pt x="125" y="0"/>
                    <a:pt x="112" y="30"/>
                  </a:cubicBezTo>
                  <a:cubicBezTo>
                    <a:pt x="58" y="20"/>
                    <a:pt x="22" y="45"/>
                    <a:pt x="0" y="58"/>
                  </a:cubicBezTo>
                  <a:close/>
                </a:path>
              </a:pathLst>
            </a:custGeom>
            <a:solidFill>
              <a:srgbClr val="F3802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7" name="ïŝľîḓè"/>
            <p:cNvSpPr/>
            <p:nvPr/>
          </p:nvSpPr>
          <p:spPr bwMode="auto">
            <a:xfrm>
              <a:off x="6022781" y="4160838"/>
              <a:ext cx="415490" cy="242662"/>
            </a:xfrm>
            <a:custGeom>
              <a:avLst/>
              <a:gdLst>
                <a:gd name="T0" fmla="*/ 26 w 127"/>
                <a:gd name="T1" fmla="*/ 74 h 74"/>
                <a:gd name="T2" fmla="*/ 25 w 127"/>
                <a:gd name="T3" fmla="*/ 69 h 74"/>
                <a:gd name="T4" fmla="*/ 0 w 127"/>
                <a:gd name="T5" fmla="*/ 64 h 74"/>
                <a:gd name="T6" fmla="*/ 24 w 127"/>
                <a:gd name="T7" fmla="*/ 65 h 74"/>
                <a:gd name="T8" fmla="*/ 24 w 127"/>
                <a:gd name="T9" fmla="*/ 63 h 74"/>
                <a:gd name="T10" fmla="*/ 3 w 127"/>
                <a:gd name="T11" fmla="*/ 55 h 74"/>
                <a:gd name="T12" fmla="*/ 25 w 127"/>
                <a:gd name="T13" fmla="*/ 59 h 74"/>
                <a:gd name="T14" fmla="*/ 26 w 127"/>
                <a:gd name="T15" fmla="*/ 57 h 74"/>
                <a:gd name="T16" fmla="*/ 8 w 127"/>
                <a:gd name="T17" fmla="*/ 45 h 74"/>
                <a:gd name="T18" fmla="*/ 28 w 127"/>
                <a:gd name="T19" fmla="*/ 53 h 74"/>
                <a:gd name="T20" fmla="*/ 127 w 127"/>
                <a:gd name="T21" fmla="*/ 44 h 74"/>
                <a:gd name="T22" fmla="*/ 26 w 127"/>
                <a:gd name="T23"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7" h="74">
                  <a:moveTo>
                    <a:pt x="26" y="74"/>
                  </a:moveTo>
                  <a:cubicBezTo>
                    <a:pt x="26" y="72"/>
                    <a:pt x="25" y="71"/>
                    <a:pt x="25" y="69"/>
                  </a:cubicBezTo>
                  <a:cubicBezTo>
                    <a:pt x="10" y="69"/>
                    <a:pt x="4" y="67"/>
                    <a:pt x="0" y="64"/>
                  </a:cubicBezTo>
                  <a:cubicBezTo>
                    <a:pt x="0" y="64"/>
                    <a:pt x="12" y="66"/>
                    <a:pt x="24" y="65"/>
                  </a:cubicBezTo>
                  <a:cubicBezTo>
                    <a:pt x="24" y="64"/>
                    <a:pt x="24" y="64"/>
                    <a:pt x="24" y="63"/>
                  </a:cubicBezTo>
                  <a:cubicBezTo>
                    <a:pt x="11" y="62"/>
                    <a:pt x="6" y="58"/>
                    <a:pt x="3" y="55"/>
                  </a:cubicBezTo>
                  <a:cubicBezTo>
                    <a:pt x="3" y="55"/>
                    <a:pt x="13" y="59"/>
                    <a:pt x="25" y="59"/>
                  </a:cubicBezTo>
                  <a:cubicBezTo>
                    <a:pt x="25" y="58"/>
                    <a:pt x="26" y="58"/>
                    <a:pt x="26" y="57"/>
                  </a:cubicBezTo>
                  <a:cubicBezTo>
                    <a:pt x="13" y="55"/>
                    <a:pt x="10" y="49"/>
                    <a:pt x="8" y="45"/>
                  </a:cubicBezTo>
                  <a:cubicBezTo>
                    <a:pt x="8" y="45"/>
                    <a:pt x="16" y="52"/>
                    <a:pt x="28" y="53"/>
                  </a:cubicBezTo>
                  <a:cubicBezTo>
                    <a:pt x="43" y="25"/>
                    <a:pt x="104" y="0"/>
                    <a:pt x="127" y="44"/>
                  </a:cubicBezTo>
                  <a:cubicBezTo>
                    <a:pt x="88" y="2"/>
                    <a:pt x="23" y="46"/>
                    <a:pt x="26" y="74"/>
                  </a:cubicBezTo>
                  <a:close/>
                </a:path>
              </a:pathLst>
            </a:custGeom>
            <a:solidFill>
              <a:srgbClr val="B0673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8" name="íSlïḑè"/>
            <p:cNvSpPr/>
            <p:nvPr/>
          </p:nvSpPr>
          <p:spPr bwMode="auto">
            <a:xfrm>
              <a:off x="6584916" y="4111958"/>
              <a:ext cx="331692" cy="202509"/>
            </a:xfrm>
            <a:custGeom>
              <a:avLst/>
              <a:gdLst>
                <a:gd name="T0" fmla="*/ 83 w 101"/>
                <a:gd name="T1" fmla="*/ 44 h 62"/>
                <a:gd name="T2" fmla="*/ 83 w 101"/>
                <a:gd name="T3" fmla="*/ 38 h 62"/>
                <a:gd name="T4" fmla="*/ 101 w 101"/>
                <a:gd name="T5" fmla="*/ 24 h 62"/>
                <a:gd name="T6" fmla="*/ 82 w 101"/>
                <a:gd name="T7" fmla="*/ 34 h 62"/>
                <a:gd name="T8" fmla="*/ 81 w 101"/>
                <a:gd name="T9" fmla="*/ 32 h 62"/>
                <a:gd name="T10" fmla="*/ 96 w 101"/>
                <a:gd name="T11" fmla="*/ 16 h 62"/>
                <a:gd name="T12" fmla="*/ 79 w 101"/>
                <a:gd name="T13" fmla="*/ 28 h 62"/>
                <a:gd name="T14" fmla="*/ 78 w 101"/>
                <a:gd name="T15" fmla="*/ 27 h 62"/>
                <a:gd name="T16" fmla="*/ 89 w 101"/>
                <a:gd name="T17" fmla="*/ 9 h 62"/>
                <a:gd name="T18" fmla="*/ 75 w 101"/>
                <a:gd name="T19" fmla="*/ 24 h 62"/>
                <a:gd name="T20" fmla="*/ 0 w 101"/>
                <a:gd name="T21" fmla="*/ 62 h 62"/>
                <a:gd name="T22" fmla="*/ 83 w 101"/>
                <a:gd name="T23" fmla="*/ 4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1" h="62">
                  <a:moveTo>
                    <a:pt x="83" y="44"/>
                  </a:moveTo>
                  <a:cubicBezTo>
                    <a:pt x="83" y="42"/>
                    <a:pt x="83" y="40"/>
                    <a:pt x="83" y="38"/>
                  </a:cubicBezTo>
                  <a:cubicBezTo>
                    <a:pt x="93" y="32"/>
                    <a:pt x="99" y="29"/>
                    <a:pt x="101" y="24"/>
                  </a:cubicBezTo>
                  <a:cubicBezTo>
                    <a:pt x="101" y="24"/>
                    <a:pt x="91" y="30"/>
                    <a:pt x="82" y="34"/>
                  </a:cubicBezTo>
                  <a:cubicBezTo>
                    <a:pt x="81" y="33"/>
                    <a:pt x="81" y="33"/>
                    <a:pt x="81" y="32"/>
                  </a:cubicBezTo>
                  <a:cubicBezTo>
                    <a:pt x="91" y="25"/>
                    <a:pt x="95" y="21"/>
                    <a:pt x="96" y="16"/>
                  </a:cubicBezTo>
                  <a:cubicBezTo>
                    <a:pt x="96" y="16"/>
                    <a:pt x="88" y="23"/>
                    <a:pt x="79" y="28"/>
                  </a:cubicBezTo>
                  <a:cubicBezTo>
                    <a:pt x="79" y="28"/>
                    <a:pt x="78" y="27"/>
                    <a:pt x="78" y="27"/>
                  </a:cubicBezTo>
                  <a:cubicBezTo>
                    <a:pt x="87" y="19"/>
                    <a:pt x="89" y="14"/>
                    <a:pt x="89" y="9"/>
                  </a:cubicBezTo>
                  <a:cubicBezTo>
                    <a:pt x="89" y="9"/>
                    <a:pt x="83" y="18"/>
                    <a:pt x="75" y="24"/>
                  </a:cubicBezTo>
                  <a:cubicBezTo>
                    <a:pt x="55" y="2"/>
                    <a:pt x="1" y="7"/>
                    <a:pt x="0" y="62"/>
                  </a:cubicBezTo>
                  <a:cubicBezTo>
                    <a:pt x="18" y="0"/>
                    <a:pt x="77" y="15"/>
                    <a:pt x="83" y="44"/>
                  </a:cubicBezTo>
                  <a:close/>
                </a:path>
              </a:pathLst>
            </a:custGeom>
            <a:solidFill>
              <a:srgbClr val="B0673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9" name="îśḻídê"/>
            <p:cNvSpPr/>
            <p:nvPr/>
          </p:nvSpPr>
          <p:spPr bwMode="auto">
            <a:xfrm>
              <a:off x="5631731" y="4417465"/>
              <a:ext cx="242662" cy="270593"/>
            </a:xfrm>
            <a:custGeom>
              <a:avLst/>
              <a:gdLst>
                <a:gd name="T0" fmla="*/ 51 w 74"/>
                <a:gd name="T1" fmla="*/ 14 h 83"/>
                <a:gd name="T2" fmla="*/ 26 w 74"/>
                <a:gd name="T3" fmla="*/ 62 h 83"/>
                <a:gd name="T4" fmla="*/ 60 w 74"/>
                <a:gd name="T5" fmla="*/ 75 h 83"/>
                <a:gd name="T6" fmla="*/ 66 w 74"/>
                <a:gd name="T7" fmla="*/ 53 h 83"/>
                <a:gd name="T8" fmla="*/ 50 w 74"/>
                <a:gd name="T9" fmla="*/ 42 h 83"/>
                <a:gd name="T10" fmla="*/ 56 w 74"/>
                <a:gd name="T11" fmla="*/ 33 h 83"/>
                <a:gd name="T12" fmla="*/ 51 w 74"/>
                <a:gd name="T13" fmla="*/ 14 h 83"/>
              </a:gdLst>
              <a:ahLst/>
              <a:cxnLst>
                <a:cxn ang="0">
                  <a:pos x="T0" y="T1"/>
                </a:cxn>
                <a:cxn ang="0">
                  <a:pos x="T2" y="T3"/>
                </a:cxn>
                <a:cxn ang="0">
                  <a:pos x="T4" y="T5"/>
                </a:cxn>
                <a:cxn ang="0">
                  <a:pos x="T6" y="T7"/>
                </a:cxn>
                <a:cxn ang="0">
                  <a:pos x="T8" y="T9"/>
                </a:cxn>
                <a:cxn ang="0">
                  <a:pos x="T10" y="T11"/>
                </a:cxn>
                <a:cxn ang="0">
                  <a:pos x="T12" y="T13"/>
                </a:cxn>
              </a:cxnLst>
              <a:rect l="0" t="0" r="r" b="b"/>
              <a:pathLst>
                <a:path w="74" h="83">
                  <a:moveTo>
                    <a:pt x="51" y="14"/>
                  </a:moveTo>
                  <a:cubicBezTo>
                    <a:pt x="34" y="0"/>
                    <a:pt x="0" y="35"/>
                    <a:pt x="26" y="62"/>
                  </a:cubicBezTo>
                  <a:cubicBezTo>
                    <a:pt x="40" y="76"/>
                    <a:pt x="49" y="83"/>
                    <a:pt x="60" y="75"/>
                  </a:cubicBezTo>
                  <a:cubicBezTo>
                    <a:pt x="71" y="67"/>
                    <a:pt x="74" y="57"/>
                    <a:pt x="66" y="53"/>
                  </a:cubicBezTo>
                  <a:cubicBezTo>
                    <a:pt x="58" y="49"/>
                    <a:pt x="50" y="49"/>
                    <a:pt x="50" y="42"/>
                  </a:cubicBezTo>
                  <a:cubicBezTo>
                    <a:pt x="50" y="35"/>
                    <a:pt x="51" y="36"/>
                    <a:pt x="56" y="33"/>
                  </a:cubicBezTo>
                  <a:cubicBezTo>
                    <a:pt x="61" y="29"/>
                    <a:pt x="51" y="14"/>
                    <a:pt x="51" y="14"/>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0" name="îSḷïḋe"/>
            <p:cNvSpPr/>
            <p:nvPr/>
          </p:nvSpPr>
          <p:spPr bwMode="auto">
            <a:xfrm>
              <a:off x="5815039" y="4677583"/>
              <a:ext cx="69832" cy="69832"/>
            </a:xfrm>
            <a:prstGeom prst="ellipse">
              <a:avLst/>
            </a:prstGeom>
            <a:solidFill>
              <a:srgbClr val="E5E6E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1" name="iSḻíďe"/>
            <p:cNvSpPr/>
            <p:nvPr/>
          </p:nvSpPr>
          <p:spPr bwMode="auto">
            <a:xfrm>
              <a:off x="7054527" y="6522853"/>
              <a:ext cx="265354" cy="186799"/>
            </a:xfrm>
            <a:custGeom>
              <a:avLst/>
              <a:gdLst>
                <a:gd name="T0" fmla="*/ 45 w 81"/>
                <a:gd name="T1" fmla="*/ 39 h 57"/>
                <a:gd name="T2" fmla="*/ 74 w 81"/>
                <a:gd name="T3" fmla="*/ 57 h 57"/>
                <a:gd name="T4" fmla="*/ 81 w 81"/>
                <a:gd name="T5" fmla="*/ 42 h 57"/>
                <a:gd name="T6" fmla="*/ 57 w 81"/>
                <a:gd name="T7" fmla="*/ 27 h 57"/>
                <a:gd name="T8" fmla="*/ 17 w 81"/>
                <a:gd name="T9" fmla="*/ 0 h 57"/>
                <a:gd name="T10" fmla="*/ 0 w 81"/>
                <a:gd name="T11" fmla="*/ 11 h 57"/>
                <a:gd name="T12" fmla="*/ 45 w 81"/>
                <a:gd name="T13" fmla="*/ 39 h 57"/>
              </a:gdLst>
              <a:ahLst/>
              <a:cxnLst>
                <a:cxn ang="0">
                  <a:pos x="T0" y="T1"/>
                </a:cxn>
                <a:cxn ang="0">
                  <a:pos x="T2" y="T3"/>
                </a:cxn>
                <a:cxn ang="0">
                  <a:pos x="T4" y="T5"/>
                </a:cxn>
                <a:cxn ang="0">
                  <a:pos x="T6" y="T7"/>
                </a:cxn>
                <a:cxn ang="0">
                  <a:pos x="T8" y="T9"/>
                </a:cxn>
                <a:cxn ang="0">
                  <a:pos x="T10" y="T11"/>
                </a:cxn>
                <a:cxn ang="0">
                  <a:pos x="T12" y="T13"/>
                </a:cxn>
              </a:cxnLst>
              <a:rect l="0" t="0" r="r" b="b"/>
              <a:pathLst>
                <a:path w="81" h="57">
                  <a:moveTo>
                    <a:pt x="45" y="39"/>
                  </a:moveTo>
                  <a:cubicBezTo>
                    <a:pt x="54" y="45"/>
                    <a:pt x="64" y="51"/>
                    <a:pt x="74" y="57"/>
                  </a:cubicBezTo>
                  <a:cubicBezTo>
                    <a:pt x="75" y="53"/>
                    <a:pt x="78" y="48"/>
                    <a:pt x="81" y="42"/>
                  </a:cubicBezTo>
                  <a:cubicBezTo>
                    <a:pt x="57" y="27"/>
                    <a:pt x="57" y="27"/>
                    <a:pt x="57" y="27"/>
                  </a:cubicBezTo>
                  <a:cubicBezTo>
                    <a:pt x="17" y="0"/>
                    <a:pt x="17" y="0"/>
                    <a:pt x="17" y="0"/>
                  </a:cubicBezTo>
                  <a:cubicBezTo>
                    <a:pt x="11" y="4"/>
                    <a:pt x="6" y="7"/>
                    <a:pt x="0" y="11"/>
                  </a:cubicBezTo>
                  <a:cubicBezTo>
                    <a:pt x="12" y="18"/>
                    <a:pt x="27" y="28"/>
                    <a:pt x="45" y="39"/>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2" name="ïśļidé"/>
            <p:cNvSpPr/>
            <p:nvPr/>
          </p:nvSpPr>
          <p:spPr bwMode="auto">
            <a:xfrm>
              <a:off x="7293696" y="6660769"/>
              <a:ext cx="274086" cy="232188"/>
            </a:xfrm>
            <a:custGeom>
              <a:avLst/>
              <a:gdLst>
                <a:gd name="T0" fmla="*/ 8 w 84"/>
                <a:gd name="T1" fmla="*/ 0 h 71"/>
                <a:gd name="T2" fmla="*/ 1 w 84"/>
                <a:gd name="T3" fmla="*/ 15 h 71"/>
                <a:gd name="T4" fmla="*/ 0 w 84"/>
                <a:gd name="T5" fmla="*/ 20 h 71"/>
                <a:gd name="T6" fmla="*/ 79 w 84"/>
                <a:gd name="T7" fmla="*/ 71 h 71"/>
                <a:gd name="T8" fmla="*/ 79 w 84"/>
                <a:gd name="T9" fmla="*/ 65 h 71"/>
                <a:gd name="T10" fmla="*/ 84 w 84"/>
                <a:gd name="T11" fmla="*/ 37 h 71"/>
                <a:gd name="T12" fmla="*/ 8 w 84"/>
                <a:gd name="T13" fmla="*/ 0 h 71"/>
              </a:gdLst>
              <a:ahLst/>
              <a:cxnLst>
                <a:cxn ang="0">
                  <a:pos x="T0" y="T1"/>
                </a:cxn>
                <a:cxn ang="0">
                  <a:pos x="T2" y="T3"/>
                </a:cxn>
                <a:cxn ang="0">
                  <a:pos x="T4" y="T5"/>
                </a:cxn>
                <a:cxn ang="0">
                  <a:pos x="T6" y="T7"/>
                </a:cxn>
                <a:cxn ang="0">
                  <a:pos x="T8" y="T9"/>
                </a:cxn>
                <a:cxn ang="0">
                  <a:pos x="T10" y="T11"/>
                </a:cxn>
                <a:cxn ang="0">
                  <a:pos x="T12" y="T13"/>
                </a:cxn>
              </a:cxnLst>
              <a:rect l="0" t="0" r="r" b="b"/>
              <a:pathLst>
                <a:path w="84" h="71">
                  <a:moveTo>
                    <a:pt x="8" y="0"/>
                  </a:moveTo>
                  <a:cubicBezTo>
                    <a:pt x="5" y="6"/>
                    <a:pt x="2" y="11"/>
                    <a:pt x="1" y="15"/>
                  </a:cubicBezTo>
                  <a:cubicBezTo>
                    <a:pt x="0" y="17"/>
                    <a:pt x="0" y="19"/>
                    <a:pt x="0" y="20"/>
                  </a:cubicBezTo>
                  <a:cubicBezTo>
                    <a:pt x="1" y="25"/>
                    <a:pt x="63" y="61"/>
                    <a:pt x="79" y="71"/>
                  </a:cubicBezTo>
                  <a:cubicBezTo>
                    <a:pt x="79" y="69"/>
                    <a:pt x="79" y="67"/>
                    <a:pt x="79" y="65"/>
                  </a:cubicBezTo>
                  <a:cubicBezTo>
                    <a:pt x="80" y="58"/>
                    <a:pt x="82" y="47"/>
                    <a:pt x="84" y="37"/>
                  </a:cubicBezTo>
                  <a:lnTo>
                    <a:pt x="8" y="0"/>
                  </a:lnTo>
                  <a:close/>
                </a:path>
              </a:pathLst>
            </a:custGeom>
            <a:solidFill>
              <a:sysClr val="window" lastClr="FFFFFF">
                <a:lumMod val="95000"/>
              </a:sys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3" name="ïşḷíḓê"/>
            <p:cNvSpPr/>
            <p:nvPr/>
          </p:nvSpPr>
          <p:spPr bwMode="auto">
            <a:xfrm>
              <a:off x="6143241" y="6892954"/>
              <a:ext cx="97762" cy="97762"/>
            </a:xfrm>
            <a:custGeom>
              <a:avLst/>
              <a:gdLst>
                <a:gd name="T0" fmla="*/ 30 w 30"/>
                <a:gd name="T1" fmla="*/ 4 h 30"/>
                <a:gd name="T2" fmla="*/ 10 w 30"/>
                <a:gd name="T3" fmla="*/ 0 h 30"/>
                <a:gd name="T4" fmla="*/ 0 w 30"/>
                <a:gd name="T5" fmla="*/ 25 h 30"/>
                <a:gd name="T6" fmla="*/ 6 w 30"/>
                <a:gd name="T7" fmla="*/ 26 h 30"/>
                <a:gd name="T8" fmla="*/ 18 w 30"/>
                <a:gd name="T9" fmla="*/ 30 h 30"/>
                <a:gd name="T10" fmla="*/ 30 w 30"/>
                <a:gd name="T11" fmla="*/ 4 h 30"/>
              </a:gdLst>
              <a:ahLst/>
              <a:cxnLst>
                <a:cxn ang="0">
                  <a:pos x="T0" y="T1"/>
                </a:cxn>
                <a:cxn ang="0">
                  <a:pos x="T2" y="T3"/>
                </a:cxn>
                <a:cxn ang="0">
                  <a:pos x="T4" y="T5"/>
                </a:cxn>
                <a:cxn ang="0">
                  <a:pos x="T6" y="T7"/>
                </a:cxn>
                <a:cxn ang="0">
                  <a:pos x="T8" y="T9"/>
                </a:cxn>
                <a:cxn ang="0">
                  <a:pos x="T10" y="T11"/>
                </a:cxn>
              </a:cxnLst>
              <a:rect l="0" t="0" r="r" b="b"/>
              <a:pathLst>
                <a:path w="30" h="30">
                  <a:moveTo>
                    <a:pt x="30" y="4"/>
                  </a:moveTo>
                  <a:cubicBezTo>
                    <a:pt x="23" y="3"/>
                    <a:pt x="17" y="2"/>
                    <a:pt x="10" y="0"/>
                  </a:cubicBezTo>
                  <a:cubicBezTo>
                    <a:pt x="0" y="25"/>
                    <a:pt x="0" y="25"/>
                    <a:pt x="0" y="25"/>
                  </a:cubicBezTo>
                  <a:cubicBezTo>
                    <a:pt x="2" y="25"/>
                    <a:pt x="4" y="25"/>
                    <a:pt x="6" y="26"/>
                  </a:cubicBezTo>
                  <a:cubicBezTo>
                    <a:pt x="7" y="26"/>
                    <a:pt x="12" y="28"/>
                    <a:pt x="18" y="30"/>
                  </a:cubicBezTo>
                  <a:cubicBezTo>
                    <a:pt x="22" y="21"/>
                    <a:pt x="26" y="12"/>
                    <a:pt x="30" y="4"/>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4" name="î$ļïḑê"/>
            <p:cNvSpPr/>
            <p:nvPr/>
          </p:nvSpPr>
          <p:spPr bwMode="auto">
            <a:xfrm>
              <a:off x="5996596" y="6975006"/>
              <a:ext cx="206000" cy="281067"/>
            </a:xfrm>
            <a:custGeom>
              <a:avLst/>
              <a:gdLst>
                <a:gd name="T0" fmla="*/ 63 w 63"/>
                <a:gd name="T1" fmla="*/ 5 h 86"/>
                <a:gd name="T2" fmla="*/ 51 w 63"/>
                <a:gd name="T3" fmla="*/ 1 h 86"/>
                <a:gd name="T4" fmla="*/ 45 w 63"/>
                <a:gd name="T5" fmla="*/ 0 h 86"/>
                <a:gd name="T6" fmla="*/ 39 w 63"/>
                <a:gd name="T7" fmla="*/ 5 h 86"/>
                <a:gd name="T8" fmla="*/ 0 w 63"/>
                <a:gd name="T9" fmla="*/ 86 h 86"/>
                <a:gd name="T10" fmla="*/ 2 w 63"/>
                <a:gd name="T11" fmla="*/ 84 h 86"/>
                <a:gd name="T12" fmla="*/ 12 w 63"/>
                <a:gd name="T13" fmla="*/ 79 h 86"/>
                <a:gd name="T14" fmla="*/ 36 w 63"/>
                <a:gd name="T15" fmla="*/ 73 h 86"/>
                <a:gd name="T16" fmla="*/ 40 w 63"/>
                <a:gd name="T17" fmla="*/ 60 h 86"/>
                <a:gd name="T18" fmla="*/ 63 w 63"/>
                <a:gd name="T19" fmla="*/ 5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86">
                  <a:moveTo>
                    <a:pt x="63" y="5"/>
                  </a:moveTo>
                  <a:cubicBezTo>
                    <a:pt x="57" y="3"/>
                    <a:pt x="52" y="1"/>
                    <a:pt x="51" y="1"/>
                  </a:cubicBezTo>
                  <a:cubicBezTo>
                    <a:pt x="49" y="0"/>
                    <a:pt x="47" y="0"/>
                    <a:pt x="45" y="0"/>
                  </a:cubicBezTo>
                  <a:cubicBezTo>
                    <a:pt x="43" y="0"/>
                    <a:pt x="41" y="2"/>
                    <a:pt x="39" y="5"/>
                  </a:cubicBezTo>
                  <a:cubicBezTo>
                    <a:pt x="30" y="19"/>
                    <a:pt x="13" y="53"/>
                    <a:pt x="0" y="86"/>
                  </a:cubicBezTo>
                  <a:cubicBezTo>
                    <a:pt x="1" y="85"/>
                    <a:pt x="1" y="85"/>
                    <a:pt x="2" y="84"/>
                  </a:cubicBezTo>
                  <a:cubicBezTo>
                    <a:pt x="3" y="83"/>
                    <a:pt x="7" y="81"/>
                    <a:pt x="12" y="79"/>
                  </a:cubicBezTo>
                  <a:cubicBezTo>
                    <a:pt x="18" y="77"/>
                    <a:pt x="27" y="75"/>
                    <a:pt x="36" y="73"/>
                  </a:cubicBezTo>
                  <a:cubicBezTo>
                    <a:pt x="38" y="68"/>
                    <a:pt x="39" y="63"/>
                    <a:pt x="40" y="60"/>
                  </a:cubicBezTo>
                  <a:cubicBezTo>
                    <a:pt x="42" y="54"/>
                    <a:pt x="52" y="30"/>
                    <a:pt x="63" y="5"/>
                  </a:cubicBezTo>
                  <a:close/>
                </a:path>
              </a:pathLst>
            </a:custGeom>
            <a:solidFill>
              <a:sysClr val="window" lastClr="FFFFFF">
                <a:lumMod val="95000"/>
              </a:sys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5" name="íṩ1ïdè"/>
            <p:cNvSpPr/>
            <p:nvPr/>
          </p:nvSpPr>
          <p:spPr bwMode="auto">
            <a:xfrm>
              <a:off x="10617366" y="5342717"/>
              <a:ext cx="464372" cy="555151"/>
            </a:xfrm>
            <a:custGeom>
              <a:avLst/>
              <a:gdLst>
                <a:gd name="T0" fmla="*/ 142 w 142"/>
                <a:gd name="T1" fmla="*/ 85 h 170"/>
                <a:gd name="T2" fmla="*/ 56 w 142"/>
                <a:gd name="T3" fmla="*/ 1 h 170"/>
                <a:gd name="T4" fmla="*/ 0 w 142"/>
                <a:gd name="T5" fmla="*/ 43 h 170"/>
                <a:gd name="T6" fmla="*/ 142 w 142"/>
                <a:gd name="T7" fmla="*/ 85 h 170"/>
              </a:gdLst>
              <a:ahLst/>
              <a:cxnLst>
                <a:cxn ang="0">
                  <a:pos x="T0" y="T1"/>
                </a:cxn>
                <a:cxn ang="0">
                  <a:pos x="T2" y="T3"/>
                </a:cxn>
                <a:cxn ang="0">
                  <a:pos x="T4" y="T5"/>
                </a:cxn>
                <a:cxn ang="0">
                  <a:pos x="T6" y="T7"/>
                </a:cxn>
              </a:cxnLst>
              <a:rect l="0" t="0" r="r" b="b"/>
              <a:pathLst>
                <a:path w="142" h="170">
                  <a:moveTo>
                    <a:pt x="142" y="85"/>
                  </a:moveTo>
                  <a:cubicBezTo>
                    <a:pt x="135" y="76"/>
                    <a:pt x="62" y="3"/>
                    <a:pt x="56" y="1"/>
                  </a:cubicBezTo>
                  <a:cubicBezTo>
                    <a:pt x="49" y="0"/>
                    <a:pt x="0" y="39"/>
                    <a:pt x="0" y="43"/>
                  </a:cubicBezTo>
                  <a:cubicBezTo>
                    <a:pt x="0" y="45"/>
                    <a:pt x="110" y="170"/>
                    <a:pt x="142" y="85"/>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6" name="íSľiḓé"/>
            <p:cNvSpPr/>
            <p:nvPr/>
          </p:nvSpPr>
          <p:spPr bwMode="auto">
            <a:xfrm>
              <a:off x="10266467" y="5061652"/>
              <a:ext cx="654662" cy="591814"/>
            </a:xfrm>
            <a:custGeom>
              <a:avLst/>
              <a:gdLst>
                <a:gd name="T0" fmla="*/ 22 w 200"/>
                <a:gd name="T1" fmla="*/ 5 h 181"/>
                <a:gd name="T2" fmla="*/ 81 w 200"/>
                <a:gd name="T3" fmla="*/ 8 h 181"/>
                <a:gd name="T4" fmla="*/ 172 w 200"/>
                <a:gd name="T5" fmla="*/ 90 h 181"/>
                <a:gd name="T6" fmla="*/ 200 w 200"/>
                <a:gd name="T7" fmla="*/ 121 h 181"/>
                <a:gd name="T8" fmla="*/ 154 w 200"/>
                <a:gd name="T9" fmla="*/ 173 h 181"/>
                <a:gd name="T10" fmla="*/ 91 w 200"/>
                <a:gd name="T11" fmla="*/ 171 h 181"/>
                <a:gd name="T12" fmla="*/ 3 w 200"/>
                <a:gd name="T13" fmla="*/ 46 h 181"/>
                <a:gd name="T14" fmla="*/ 22 w 200"/>
                <a:gd name="T15" fmla="*/ 5 h 1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0" h="181">
                  <a:moveTo>
                    <a:pt x="22" y="5"/>
                  </a:moveTo>
                  <a:cubicBezTo>
                    <a:pt x="34" y="0"/>
                    <a:pt x="73" y="5"/>
                    <a:pt x="81" y="8"/>
                  </a:cubicBezTo>
                  <a:cubicBezTo>
                    <a:pt x="89" y="11"/>
                    <a:pt x="154" y="75"/>
                    <a:pt x="172" y="90"/>
                  </a:cubicBezTo>
                  <a:cubicBezTo>
                    <a:pt x="190" y="106"/>
                    <a:pt x="200" y="121"/>
                    <a:pt x="200" y="121"/>
                  </a:cubicBezTo>
                  <a:cubicBezTo>
                    <a:pt x="154" y="173"/>
                    <a:pt x="154" y="173"/>
                    <a:pt x="154" y="173"/>
                  </a:cubicBezTo>
                  <a:cubicBezTo>
                    <a:pt x="154" y="173"/>
                    <a:pt x="99" y="181"/>
                    <a:pt x="91" y="171"/>
                  </a:cubicBezTo>
                  <a:cubicBezTo>
                    <a:pt x="83" y="162"/>
                    <a:pt x="0" y="58"/>
                    <a:pt x="3" y="46"/>
                  </a:cubicBezTo>
                  <a:cubicBezTo>
                    <a:pt x="6" y="33"/>
                    <a:pt x="22" y="5"/>
                    <a:pt x="22" y="5"/>
                  </a:cubicBezTo>
                  <a:close/>
                </a:path>
              </a:pathLst>
            </a:custGeom>
            <a:solidFill>
              <a:schemeClr val="accent2"/>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7" name="íS1ídè"/>
            <p:cNvSpPr/>
            <p:nvPr/>
          </p:nvSpPr>
          <p:spPr bwMode="auto">
            <a:xfrm>
              <a:off x="10482944" y="5192581"/>
              <a:ext cx="385814" cy="443423"/>
            </a:xfrm>
            <a:custGeom>
              <a:avLst/>
              <a:gdLst>
                <a:gd name="T0" fmla="*/ 118 w 118"/>
                <a:gd name="T1" fmla="*/ 99 h 136"/>
                <a:gd name="T2" fmla="*/ 88 w 118"/>
                <a:gd name="T3" fmla="*/ 133 h 136"/>
                <a:gd name="T4" fmla="*/ 48 w 118"/>
                <a:gd name="T5" fmla="*/ 136 h 136"/>
                <a:gd name="T6" fmla="*/ 0 w 118"/>
                <a:gd name="T7" fmla="*/ 0 h 136"/>
                <a:gd name="T8" fmla="*/ 118 w 118"/>
                <a:gd name="T9" fmla="*/ 99 h 136"/>
              </a:gdLst>
              <a:ahLst/>
              <a:cxnLst>
                <a:cxn ang="0">
                  <a:pos x="T0" y="T1"/>
                </a:cxn>
                <a:cxn ang="0">
                  <a:pos x="T2" y="T3"/>
                </a:cxn>
                <a:cxn ang="0">
                  <a:pos x="T4" y="T5"/>
                </a:cxn>
                <a:cxn ang="0">
                  <a:pos x="T6" y="T7"/>
                </a:cxn>
                <a:cxn ang="0">
                  <a:pos x="T8" y="T9"/>
                </a:cxn>
              </a:cxnLst>
              <a:rect l="0" t="0" r="r" b="b"/>
              <a:pathLst>
                <a:path w="118" h="136">
                  <a:moveTo>
                    <a:pt x="118" y="99"/>
                  </a:moveTo>
                  <a:cubicBezTo>
                    <a:pt x="88" y="133"/>
                    <a:pt x="88" y="133"/>
                    <a:pt x="88" y="133"/>
                  </a:cubicBezTo>
                  <a:cubicBezTo>
                    <a:pt x="88" y="133"/>
                    <a:pt x="66" y="136"/>
                    <a:pt x="48" y="136"/>
                  </a:cubicBezTo>
                  <a:cubicBezTo>
                    <a:pt x="0" y="0"/>
                    <a:pt x="0" y="0"/>
                    <a:pt x="0" y="0"/>
                  </a:cubicBezTo>
                  <a:cubicBezTo>
                    <a:pt x="0" y="0"/>
                    <a:pt x="94" y="80"/>
                    <a:pt x="118" y="99"/>
                  </a:cubicBezTo>
                  <a:close/>
                </a:path>
              </a:pathLst>
            </a:custGeom>
            <a:solidFill>
              <a:schemeClr val="accent2">
                <a:lumMod val="75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8" name="ïṥliḑe"/>
            <p:cNvSpPr/>
            <p:nvPr/>
          </p:nvSpPr>
          <p:spPr bwMode="auto">
            <a:xfrm>
              <a:off x="10505638" y="6046261"/>
              <a:ext cx="1435016" cy="476592"/>
            </a:xfrm>
            <a:custGeom>
              <a:avLst/>
              <a:gdLst>
                <a:gd name="T0" fmla="*/ 0 w 438"/>
                <a:gd name="T1" fmla="*/ 24 h 146"/>
                <a:gd name="T2" fmla="*/ 84 w 438"/>
                <a:gd name="T3" fmla="*/ 71 h 146"/>
                <a:gd name="T4" fmla="*/ 230 w 438"/>
                <a:gd name="T5" fmla="*/ 76 h 146"/>
                <a:gd name="T6" fmla="*/ 377 w 438"/>
                <a:gd name="T7" fmla="*/ 131 h 146"/>
                <a:gd name="T8" fmla="*/ 409 w 438"/>
                <a:gd name="T9" fmla="*/ 137 h 146"/>
                <a:gd name="T10" fmla="*/ 438 w 438"/>
                <a:gd name="T11" fmla="*/ 20 h 146"/>
                <a:gd name="T12" fmla="*/ 249 w 438"/>
                <a:gd name="T13" fmla="*/ 10 h 146"/>
                <a:gd name="T14" fmla="*/ 100 w 438"/>
                <a:gd name="T15" fmla="*/ 2 h 146"/>
                <a:gd name="T16" fmla="*/ 23 w 438"/>
                <a:gd name="T17" fmla="*/ 3 h 146"/>
                <a:gd name="T18" fmla="*/ 0 w 438"/>
                <a:gd name="T19" fmla="*/ 2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8" h="146">
                  <a:moveTo>
                    <a:pt x="0" y="24"/>
                  </a:moveTo>
                  <a:cubicBezTo>
                    <a:pt x="4" y="42"/>
                    <a:pt x="20" y="59"/>
                    <a:pt x="84" y="71"/>
                  </a:cubicBezTo>
                  <a:cubicBezTo>
                    <a:pt x="147" y="82"/>
                    <a:pt x="173" y="72"/>
                    <a:pt x="230" y="76"/>
                  </a:cubicBezTo>
                  <a:cubicBezTo>
                    <a:pt x="286" y="81"/>
                    <a:pt x="377" y="131"/>
                    <a:pt x="377" y="131"/>
                  </a:cubicBezTo>
                  <a:cubicBezTo>
                    <a:pt x="377" y="131"/>
                    <a:pt x="408" y="146"/>
                    <a:pt x="409" y="137"/>
                  </a:cubicBezTo>
                  <a:cubicBezTo>
                    <a:pt x="411" y="128"/>
                    <a:pt x="438" y="20"/>
                    <a:pt x="438" y="20"/>
                  </a:cubicBezTo>
                  <a:cubicBezTo>
                    <a:pt x="438" y="20"/>
                    <a:pt x="273" y="11"/>
                    <a:pt x="249" y="10"/>
                  </a:cubicBezTo>
                  <a:cubicBezTo>
                    <a:pt x="224" y="8"/>
                    <a:pt x="114" y="4"/>
                    <a:pt x="100" y="2"/>
                  </a:cubicBezTo>
                  <a:cubicBezTo>
                    <a:pt x="86" y="0"/>
                    <a:pt x="35" y="0"/>
                    <a:pt x="23" y="3"/>
                  </a:cubicBezTo>
                  <a:cubicBezTo>
                    <a:pt x="10" y="7"/>
                    <a:pt x="0" y="24"/>
                    <a:pt x="0" y="24"/>
                  </a:cubicBezTo>
                  <a:close/>
                </a:path>
              </a:pathLst>
            </a:cu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9" name="iślïḋe"/>
            <p:cNvSpPr/>
            <p:nvPr/>
          </p:nvSpPr>
          <p:spPr bwMode="auto">
            <a:xfrm>
              <a:off x="10680211" y="6219091"/>
              <a:ext cx="1066661" cy="251389"/>
            </a:xfrm>
            <a:custGeom>
              <a:avLst/>
              <a:gdLst>
                <a:gd name="T0" fmla="*/ 4 w 326"/>
                <a:gd name="T1" fmla="*/ 12 h 77"/>
                <a:gd name="T2" fmla="*/ 31 w 326"/>
                <a:gd name="T3" fmla="*/ 18 h 77"/>
                <a:gd name="T4" fmla="*/ 177 w 326"/>
                <a:gd name="T5" fmla="*/ 23 h 77"/>
                <a:gd name="T6" fmla="*/ 322 w 326"/>
                <a:gd name="T7" fmla="*/ 77 h 77"/>
                <a:gd name="T8" fmla="*/ 326 w 326"/>
                <a:gd name="T9" fmla="*/ 41 h 77"/>
                <a:gd name="T10" fmla="*/ 186 w 326"/>
                <a:gd name="T11" fmla="*/ 4 h 77"/>
                <a:gd name="T12" fmla="*/ 53 w 326"/>
                <a:gd name="T13" fmla="*/ 1 h 77"/>
                <a:gd name="T14" fmla="*/ 2 w 326"/>
                <a:gd name="T15" fmla="*/ 4 h 77"/>
                <a:gd name="T16" fmla="*/ 4 w 326"/>
                <a:gd name="T17" fmla="*/ 12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6" h="77">
                  <a:moveTo>
                    <a:pt x="4" y="12"/>
                  </a:moveTo>
                  <a:cubicBezTo>
                    <a:pt x="12" y="14"/>
                    <a:pt x="21" y="16"/>
                    <a:pt x="31" y="18"/>
                  </a:cubicBezTo>
                  <a:cubicBezTo>
                    <a:pt x="94" y="29"/>
                    <a:pt x="120" y="19"/>
                    <a:pt x="177" y="23"/>
                  </a:cubicBezTo>
                  <a:cubicBezTo>
                    <a:pt x="228" y="27"/>
                    <a:pt x="308" y="70"/>
                    <a:pt x="322" y="77"/>
                  </a:cubicBezTo>
                  <a:cubicBezTo>
                    <a:pt x="324" y="58"/>
                    <a:pt x="326" y="41"/>
                    <a:pt x="326" y="41"/>
                  </a:cubicBezTo>
                  <a:cubicBezTo>
                    <a:pt x="326" y="41"/>
                    <a:pt x="201" y="5"/>
                    <a:pt x="186" y="4"/>
                  </a:cubicBezTo>
                  <a:cubicBezTo>
                    <a:pt x="171" y="2"/>
                    <a:pt x="72" y="2"/>
                    <a:pt x="53" y="1"/>
                  </a:cubicBezTo>
                  <a:cubicBezTo>
                    <a:pt x="34" y="0"/>
                    <a:pt x="4" y="2"/>
                    <a:pt x="2" y="4"/>
                  </a:cubicBezTo>
                  <a:cubicBezTo>
                    <a:pt x="0" y="7"/>
                    <a:pt x="2" y="8"/>
                    <a:pt x="4" y="12"/>
                  </a:cubicBezTo>
                  <a:close/>
                </a:path>
              </a:pathLst>
            </a:custGeom>
            <a:solidFill>
              <a:srgbClr val="54555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0" name="îSļïďè"/>
            <p:cNvSpPr/>
            <p:nvPr/>
          </p:nvSpPr>
          <p:spPr bwMode="auto">
            <a:xfrm>
              <a:off x="10123315" y="7114667"/>
              <a:ext cx="785593" cy="380575"/>
            </a:xfrm>
            <a:custGeom>
              <a:avLst/>
              <a:gdLst>
                <a:gd name="T0" fmla="*/ 40 w 240"/>
                <a:gd name="T1" fmla="*/ 9 h 116"/>
                <a:gd name="T2" fmla="*/ 8 w 240"/>
                <a:gd name="T3" fmla="*/ 70 h 116"/>
                <a:gd name="T4" fmla="*/ 5 w 240"/>
                <a:gd name="T5" fmla="*/ 115 h 116"/>
                <a:gd name="T6" fmla="*/ 206 w 240"/>
                <a:gd name="T7" fmla="*/ 115 h 116"/>
                <a:gd name="T8" fmla="*/ 239 w 240"/>
                <a:gd name="T9" fmla="*/ 98 h 116"/>
                <a:gd name="T10" fmla="*/ 185 w 240"/>
                <a:gd name="T11" fmla="*/ 54 h 116"/>
                <a:gd name="T12" fmla="*/ 88 w 240"/>
                <a:gd name="T13" fmla="*/ 0 h 116"/>
                <a:gd name="T14" fmla="*/ 40 w 240"/>
                <a:gd name="T15" fmla="*/ 9 h 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0" h="116">
                  <a:moveTo>
                    <a:pt x="40" y="9"/>
                  </a:moveTo>
                  <a:cubicBezTo>
                    <a:pt x="34" y="14"/>
                    <a:pt x="17" y="55"/>
                    <a:pt x="8" y="70"/>
                  </a:cubicBezTo>
                  <a:cubicBezTo>
                    <a:pt x="0" y="85"/>
                    <a:pt x="5" y="115"/>
                    <a:pt x="5" y="115"/>
                  </a:cubicBezTo>
                  <a:cubicBezTo>
                    <a:pt x="5" y="115"/>
                    <a:pt x="200" y="116"/>
                    <a:pt x="206" y="115"/>
                  </a:cubicBezTo>
                  <a:cubicBezTo>
                    <a:pt x="213" y="115"/>
                    <a:pt x="240" y="116"/>
                    <a:pt x="239" y="98"/>
                  </a:cubicBezTo>
                  <a:cubicBezTo>
                    <a:pt x="238" y="81"/>
                    <a:pt x="232" y="70"/>
                    <a:pt x="185" y="54"/>
                  </a:cubicBezTo>
                  <a:cubicBezTo>
                    <a:pt x="138" y="37"/>
                    <a:pt x="92" y="0"/>
                    <a:pt x="88" y="0"/>
                  </a:cubicBezTo>
                  <a:cubicBezTo>
                    <a:pt x="85" y="0"/>
                    <a:pt x="40" y="9"/>
                    <a:pt x="40" y="9"/>
                  </a:cubicBezTo>
                  <a:close/>
                </a:path>
              </a:pathLst>
            </a:custGeom>
            <a:solidFill>
              <a:srgbClr val="F3744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1" name="ï$liďê"/>
            <p:cNvSpPr/>
            <p:nvPr/>
          </p:nvSpPr>
          <p:spPr bwMode="auto">
            <a:xfrm>
              <a:off x="10135535" y="7409699"/>
              <a:ext cx="773373" cy="85543"/>
            </a:xfrm>
            <a:custGeom>
              <a:avLst/>
              <a:gdLst>
                <a:gd name="T0" fmla="*/ 0 w 236"/>
                <a:gd name="T1" fmla="*/ 10 h 26"/>
                <a:gd name="T2" fmla="*/ 1 w 236"/>
                <a:gd name="T3" fmla="*/ 25 h 26"/>
                <a:gd name="T4" fmla="*/ 202 w 236"/>
                <a:gd name="T5" fmla="*/ 25 h 26"/>
                <a:gd name="T6" fmla="*/ 235 w 236"/>
                <a:gd name="T7" fmla="*/ 8 h 26"/>
                <a:gd name="T8" fmla="*/ 234 w 236"/>
                <a:gd name="T9" fmla="*/ 0 h 26"/>
                <a:gd name="T10" fmla="*/ 185 w 236"/>
                <a:gd name="T11" fmla="*/ 9 h 26"/>
                <a:gd name="T12" fmla="*/ 0 w 236"/>
                <a:gd name="T13" fmla="*/ 10 h 26"/>
              </a:gdLst>
              <a:ahLst/>
              <a:cxnLst>
                <a:cxn ang="0">
                  <a:pos x="T0" y="T1"/>
                </a:cxn>
                <a:cxn ang="0">
                  <a:pos x="T2" y="T3"/>
                </a:cxn>
                <a:cxn ang="0">
                  <a:pos x="T4" y="T5"/>
                </a:cxn>
                <a:cxn ang="0">
                  <a:pos x="T6" y="T7"/>
                </a:cxn>
                <a:cxn ang="0">
                  <a:pos x="T8" y="T9"/>
                </a:cxn>
                <a:cxn ang="0">
                  <a:pos x="T10" y="T11"/>
                </a:cxn>
                <a:cxn ang="0">
                  <a:pos x="T12" y="T13"/>
                </a:cxn>
              </a:cxnLst>
              <a:rect l="0" t="0" r="r" b="b"/>
              <a:pathLst>
                <a:path w="236" h="26">
                  <a:moveTo>
                    <a:pt x="0" y="10"/>
                  </a:moveTo>
                  <a:cubicBezTo>
                    <a:pt x="0" y="19"/>
                    <a:pt x="1" y="25"/>
                    <a:pt x="1" y="25"/>
                  </a:cubicBezTo>
                  <a:cubicBezTo>
                    <a:pt x="1" y="25"/>
                    <a:pt x="196" y="26"/>
                    <a:pt x="202" y="25"/>
                  </a:cubicBezTo>
                  <a:cubicBezTo>
                    <a:pt x="209" y="25"/>
                    <a:pt x="236" y="26"/>
                    <a:pt x="235" y="8"/>
                  </a:cubicBezTo>
                  <a:cubicBezTo>
                    <a:pt x="235" y="5"/>
                    <a:pt x="234" y="2"/>
                    <a:pt x="234" y="0"/>
                  </a:cubicBezTo>
                  <a:cubicBezTo>
                    <a:pt x="222" y="3"/>
                    <a:pt x="204" y="7"/>
                    <a:pt x="185" y="9"/>
                  </a:cubicBezTo>
                  <a:cubicBezTo>
                    <a:pt x="155" y="12"/>
                    <a:pt x="34" y="11"/>
                    <a:pt x="0" y="10"/>
                  </a:cubicBezTo>
                  <a:close/>
                </a:path>
              </a:pathLst>
            </a:custGeom>
            <a:solidFill>
              <a:srgbClr val="ECA452"/>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2" name="iṥliḓé"/>
            <p:cNvSpPr/>
            <p:nvPr/>
          </p:nvSpPr>
          <p:spPr bwMode="auto">
            <a:xfrm>
              <a:off x="10037772" y="6054990"/>
              <a:ext cx="808288" cy="1370423"/>
            </a:xfrm>
            <a:custGeom>
              <a:avLst/>
              <a:gdLst>
                <a:gd name="T0" fmla="*/ 247 w 247"/>
                <a:gd name="T1" fmla="*/ 0 h 419"/>
                <a:gd name="T2" fmla="*/ 172 w 247"/>
                <a:gd name="T3" fmla="*/ 360 h 419"/>
                <a:gd name="T4" fmla="*/ 140 w 247"/>
                <a:gd name="T5" fmla="*/ 360 h 419"/>
                <a:gd name="T6" fmla="*/ 35 w 247"/>
                <a:gd name="T7" fmla="*/ 394 h 419"/>
                <a:gd name="T8" fmla="*/ 154 w 247"/>
                <a:gd name="T9" fmla="*/ 9 h 419"/>
                <a:gd name="T10" fmla="*/ 247 w 247"/>
                <a:gd name="T11" fmla="*/ 0 h 419"/>
              </a:gdLst>
              <a:ahLst/>
              <a:cxnLst>
                <a:cxn ang="0">
                  <a:pos x="T0" y="T1"/>
                </a:cxn>
                <a:cxn ang="0">
                  <a:pos x="T2" y="T3"/>
                </a:cxn>
                <a:cxn ang="0">
                  <a:pos x="T4" y="T5"/>
                </a:cxn>
                <a:cxn ang="0">
                  <a:pos x="T6" y="T7"/>
                </a:cxn>
                <a:cxn ang="0">
                  <a:pos x="T8" y="T9"/>
                </a:cxn>
                <a:cxn ang="0">
                  <a:pos x="T10" y="T11"/>
                </a:cxn>
              </a:cxnLst>
              <a:rect l="0" t="0" r="r" b="b"/>
              <a:pathLst>
                <a:path w="247" h="419">
                  <a:moveTo>
                    <a:pt x="247" y="0"/>
                  </a:moveTo>
                  <a:cubicBezTo>
                    <a:pt x="241" y="25"/>
                    <a:pt x="176" y="360"/>
                    <a:pt x="172" y="360"/>
                  </a:cubicBezTo>
                  <a:cubicBezTo>
                    <a:pt x="163" y="359"/>
                    <a:pt x="148" y="360"/>
                    <a:pt x="140" y="360"/>
                  </a:cubicBezTo>
                  <a:cubicBezTo>
                    <a:pt x="78" y="363"/>
                    <a:pt x="35" y="393"/>
                    <a:pt x="35" y="394"/>
                  </a:cubicBezTo>
                  <a:cubicBezTo>
                    <a:pt x="0" y="419"/>
                    <a:pt x="139" y="187"/>
                    <a:pt x="154" y="9"/>
                  </a:cubicBezTo>
                  <a:lnTo>
                    <a:pt x="247" y="0"/>
                  </a:lnTo>
                  <a:close/>
                </a:path>
              </a:pathLst>
            </a:cu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3" name="ïślíde"/>
            <p:cNvSpPr/>
            <p:nvPr/>
          </p:nvSpPr>
          <p:spPr bwMode="auto">
            <a:xfrm>
              <a:off x="10044757" y="6173702"/>
              <a:ext cx="572610" cy="1246472"/>
            </a:xfrm>
            <a:custGeom>
              <a:avLst/>
              <a:gdLst>
                <a:gd name="T0" fmla="*/ 170 w 175"/>
                <a:gd name="T1" fmla="*/ 324 h 381"/>
                <a:gd name="T2" fmla="*/ 138 w 175"/>
                <a:gd name="T3" fmla="*/ 324 h 381"/>
                <a:gd name="T4" fmla="*/ 33 w 175"/>
                <a:gd name="T5" fmla="*/ 358 h 381"/>
                <a:gd name="T6" fmla="*/ 147 w 175"/>
                <a:gd name="T7" fmla="*/ 11 h 381"/>
                <a:gd name="T8" fmla="*/ 175 w 175"/>
                <a:gd name="T9" fmla="*/ 0 h 381"/>
                <a:gd name="T10" fmla="*/ 116 w 175"/>
                <a:gd name="T11" fmla="*/ 191 h 381"/>
                <a:gd name="T12" fmla="*/ 71 w 175"/>
                <a:gd name="T13" fmla="*/ 320 h 381"/>
                <a:gd name="T14" fmla="*/ 135 w 175"/>
                <a:gd name="T15" fmla="*/ 310 h 381"/>
                <a:gd name="T16" fmla="*/ 170 w 175"/>
                <a:gd name="T17" fmla="*/ 324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5" h="381">
                  <a:moveTo>
                    <a:pt x="170" y="324"/>
                  </a:moveTo>
                  <a:cubicBezTo>
                    <a:pt x="161" y="323"/>
                    <a:pt x="146" y="324"/>
                    <a:pt x="138" y="324"/>
                  </a:cubicBezTo>
                  <a:cubicBezTo>
                    <a:pt x="76" y="327"/>
                    <a:pt x="33" y="357"/>
                    <a:pt x="33" y="358"/>
                  </a:cubicBezTo>
                  <a:cubicBezTo>
                    <a:pt x="0" y="381"/>
                    <a:pt x="118" y="182"/>
                    <a:pt x="147" y="11"/>
                  </a:cubicBezTo>
                  <a:cubicBezTo>
                    <a:pt x="159" y="7"/>
                    <a:pt x="175" y="0"/>
                    <a:pt x="175" y="0"/>
                  </a:cubicBezTo>
                  <a:cubicBezTo>
                    <a:pt x="175" y="0"/>
                    <a:pt x="132" y="144"/>
                    <a:pt x="116" y="191"/>
                  </a:cubicBezTo>
                  <a:cubicBezTo>
                    <a:pt x="99" y="238"/>
                    <a:pt x="71" y="320"/>
                    <a:pt x="71" y="320"/>
                  </a:cubicBezTo>
                  <a:cubicBezTo>
                    <a:pt x="71" y="320"/>
                    <a:pt x="121" y="308"/>
                    <a:pt x="135" y="310"/>
                  </a:cubicBezTo>
                  <a:cubicBezTo>
                    <a:pt x="149" y="312"/>
                    <a:pt x="166" y="322"/>
                    <a:pt x="170" y="324"/>
                  </a:cubicBezTo>
                  <a:close/>
                </a:path>
              </a:pathLst>
            </a:custGeom>
            <a:solidFill>
              <a:srgbClr val="54555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4" name="î$ḻïḑê"/>
            <p:cNvSpPr/>
            <p:nvPr/>
          </p:nvSpPr>
          <p:spPr bwMode="auto">
            <a:xfrm>
              <a:off x="9690366" y="5087837"/>
              <a:ext cx="707032" cy="970643"/>
            </a:xfrm>
            <a:custGeom>
              <a:avLst/>
              <a:gdLst>
                <a:gd name="T0" fmla="*/ 216 w 216"/>
                <a:gd name="T1" fmla="*/ 18 h 297"/>
                <a:gd name="T2" fmla="*/ 29 w 216"/>
                <a:gd name="T3" fmla="*/ 297 h 297"/>
                <a:gd name="T4" fmla="*/ 0 w 216"/>
                <a:gd name="T5" fmla="*/ 289 h 297"/>
                <a:gd name="T6" fmla="*/ 194 w 216"/>
                <a:gd name="T7" fmla="*/ 4 h 297"/>
                <a:gd name="T8" fmla="*/ 216 w 216"/>
                <a:gd name="T9" fmla="*/ 18 h 297"/>
              </a:gdLst>
              <a:ahLst/>
              <a:cxnLst>
                <a:cxn ang="0">
                  <a:pos x="T0" y="T1"/>
                </a:cxn>
                <a:cxn ang="0">
                  <a:pos x="T2" y="T3"/>
                </a:cxn>
                <a:cxn ang="0">
                  <a:pos x="T4" y="T5"/>
                </a:cxn>
                <a:cxn ang="0">
                  <a:pos x="T6" y="T7"/>
                </a:cxn>
                <a:cxn ang="0">
                  <a:pos x="T8" y="T9"/>
                </a:cxn>
              </a:cxnLst>
              <a:rect l="0" t="0" r="r" b="b"/>
              <a:pathLst>
                <a:path w="216" h="297">
                  <a:moveTo>
                    <a:pt x="216" y="18"/>
                  </a:moveTo>
                  <a:cubicBezTo>
                    <a:pt x="163" y="108"/>
                    <a:pt x="87" y="205"/>
                    <a:pt x="29" y="297"/>
                  </a:cubicBezTo>
                  <a:cubicBezTo>
                    <a:pt x="0" y="289"/>
                    <a:pt x="0" y="289"/>
                    <a:pt x="0" y="289"/>
                  </a:cubicBezTo>
                  <a:cubicBezTo>
                    <a:pt x="0" y="289"/>
                    <a:pt x="199" y="9"/>
                    <a:pt x="194" y="4"/>
                  </a:cubicBezTo>
                  <a:cubicBezTo>
                    <a:pt x="189" y="0"/>
                    <a:pt x="216" y="18"/>
                    <a:pt x="216" y="18"/>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5" name="iṡḷíḑé"/>
            <p:cNvSpPr/>
            <p:nvPr/>
          </p:nvSpPr>
          <p:spPr bwMode="auto">
            <a:xfrm>
              <a:off x="9754960" y="5365414"/>
              <a:ext cx="436439" cy="614508"/>
            </a:xfrm>
            <a:custGeom>
              <a:avLst/>
              <a:gdLst>
                <a:gd name="T0" fmla="*/ 0 w 133"/>
                <a:gd name="T1" fmla="*/ 176 h 188"/>
                <a:gd name="T2" fmla="*/ 123 w 133"/>
                <a:gd name="T3" fmla="*/ 0 h 188"/>
                <a:gd name="T4" fmla="*/ 133 w 133"/>
                <a:gd name="T5" fmla="*/ 14 h 188"/>
                <a:gd name="T6" fmla="*/ 9 w 133"/>
                <a:gd name="T7" fmla="*/ 188 h 188"/>
                <a:gd name="T8" fmla="*/ 0 w 133"/>
                <a:gd name="T9" fmla="*/ 176 h 188"/>
              </a:gdLst>
              <a:ahLst/>
              <a:cxnLst>
                <a:cxn ang="0">
                  <a:pos x="T0" y="T1"/>
                </a:cxn>
                <a:cxn ang="0">
                  <a:pos x="T2" y="T3"/>
                </a:cxn>
                <a:cxn ang="0">
                  <a:pos x="T4" y="T5"/>
                </a:cxn>
                <a:cxn ang="0">
                  <a:pos x="T6" y="T7"/>
                </a:cxn>
                <a:cxn ang="0">
                  <a:pos x="T8" y="T9"/>
                </a:cxn>
              </a:cxnLst>
              <a:rect l="0" t="0" r="r" b="b"/>
              <a:pathLst>
                <a:path w="133" h="188">
                  <a:moveTo>
                    <a:pt x="0" y="176"/>
                  </a:moveTo>
                  <a:cubicBezTo>
                    <a:pt x="28" y="135"/>
                    <a:pt x="82" y="59"/>
                    <a:pt x="123" y="0"/>
                  </a:cubicBezTo>
                  <a:cubicBezTo>
                    <a:pt x="133" y="14"/>
                    <a:pt x="133" y="14"/>
                    <a:pt x="133" y="14"/>
                  </a:cubicBezTo>
                  <a:cubicBezTo>
                    <a:pt x="127" y="19"/>
                    <a:pt x="9" y="188"/>
                    <a:pt x="9" y="188"/>
                  </a:cubicBezTo>
                  <a:lnTo>
                    <a:pt x="0" y="176"/>
                  </a:lnTo>
                  <a:close/>
                </a:path>
              </a:pathLst>
            </a:custGeom>
            <a:solidFill>
              <a:srgbClr val="79634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6" name="iṥ1îḋê"/>
            <p:cNvSpPr/>
            <p:nvPr/>
          </p:nvSpPr>
          <p:spPr bwMode="auto">
            <a:xfrm>
              <a:off x="9795113" y="4960396"/>
              <a:ext cx="1211558" cy="1366932"/>
            </a:xfrm>
            <a:custGeom>
              <a:avLst/>
              <a:gdLst>
                <a:gd name="T0" fmla="*/ 22 w 370"/>
                <a:gd name="T1" fmla="*/ 87 h 418"/>
                <a:gd name="T2" fmla="*/ 146 w 370"/>
                <a:gd name="T3" fmla="*/ 244 h 418"/>
                <a:gd name="T4" fmla="*/ 193 w 370"/>
                <a:gd name="T5" fmla="*/ 408 h 418"/>
                <a:gd name="T6" fmla="*/ 285 w 370"/>
                <a:gd name="T7" fmla="*/ 371 h 418"/>
                <a:gd name="T8" fmla="*/ 370 w 370"/>
                <a:gd name="T9" fmla="*/ 337 h 418"/>
                <a:gd name="T10" fmla="*/ 237 w 370"/>
                <a:gd name="T11" fmla="*/ 98 h 418"/>
                <a:gd name="T12" fmla="*/ 202 w 370"/>
                <a:gd name="T13" fmla="*/ 38 h 418"/>
                <a:gd name="T14" fmla="*/ 22 w 370"/>
                <a:gd name="T15" fmla="*/ 87 h 4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0" h="418">
                  <a:moveTo>
                    <a:pt x="22" y="87"/>
                  </a:moveTo>
                  <a:cubicBezTo>
                    <a:pt x="35" y="110"/>
                    <a:pt x="104" y="172"/>
                    <a:pt x="146" y="244"/>
                  </a:cubicBezTo>
                  <a:cubicBezTo>
                    <a:pt x="188" y="316"/>
                    <a:pt x="180" y="398"/>
                    <a:pt x="193" y="408"/>
                  </a:cubicBezTo>
                  <a:cubicBezTo>
                    <a:pt x="206" y="418"/>
                    <a:pt x="248" y="400"/>
                    <a:pt x="285" y="371"/>
                  </a:cubicBezTo>
                  <a:cubicBezTo>
                    <a:pt x="321" y="342"/>
                    <a:pt x="370" y="337"/>
                    <a:pt x="370" y="337"/>
                  </a:cubicBezTo>
                  <a:cubicBezTo>
                    <a:pt x="353" y="301"/>
                    <a:pt x="310" y="171"/>
                    <a:pt x="237" y="98"/>
                  </a:cubicBezTo>
                  <a:cubicBezTo>
                    <a:pt x="214" y="75"/>
                    <a:pt x="219" y="51"/>
                    <a:pt x="202" y="38"/>
                  </a:cubicBezTo>
                  <a:cubicBezTo>
                    <a:pt x="153" y="0"/>
                    <a:pt x="0" y="47"/>
                    <a:pt x="22" y="87"/>
                  </a:cubicBezTo>
                  <a:close/>
                </a:path>
              </a:pathLst>
            </a:custGeom>
            <a:solidFill>
              <a:schemeClr val="accent2"/>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7" name="iṧļíďê"/>
            <p:cNvSpPr/>
            <p:nvPr/>
          </p:nvSpPr>
          <p:spPr bwMode="auto">
            <a:xfrm>
              <a:off x="9981909" y="5365414"/>
              <a:ext cx="963659" cy="961914"/>
            </a:xfrm>
            <a:custGeom>
              <a:avLst/>
              <a:gdLst>
                <a:gd name="T0" fmla="*/ 0 w 294"/>
                <a:gd name="T1" fmla="*/ 5 h 294"/>
                <a:gd name="T2" fmla="*/ 89 w 294"/>
                <a:gd name="T3" fmla="*/ 120 h 294"/>
                <a:gd name="T4" fmla="*/ 136 w 294"/>
                <a:gd name="T5" fmla="*/ 284 h 294"/>
                <a:gd name="T6" fmla="*/ 228 w 294"/>
                <a:gd name="T7" fmla="*/ 247 h 294"/>
                <a:gd name="T8" fmla="*/ 290 w 294"/>
                <a:gd name="T9" fmla="*/ 218 h 294"/>
                <a:gd name="T10" fmla="*/ 290 w 294"/>
                <a:gd name="T11" fmla="*/ 218 h 294"/>
                <a:gd name="T12" fmla="*/ 171 w 294"/>
                <a:gd name="T13" fmla="*/ 245 h 294"/>
                <a:gd name="T14" fmla="*/ 115 w 294"/>
                <a:gd name="T15" fmla="*/ 100 h 294"/>
                <a:gd name="T16" fmla="*/ 29 w 294"/>
                <a:gd name="T17" fmla="*/ 5 h 294"/>
                <a:gd name="T18" fmla="*/ 0 w 294"/>
                <a:gd name="T19" fmla="*/ 5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4" h="294">
                  <a:moveTo>
                    <a:pt x="0" y="5"/>
                  </a:moveTo>
                  <a:cubicBezTo>
                    <a:pt x="27" y="35"/>
                    <a:pt x="63" y="76"/>
                    <a:pt x="89" y="120"/>
                  </a:cubicBezTo>
                  <a:cubicBezTo>
                    <a:pt x="131" y="192"/>
                    <a:pt x="123" y="274"/>
                    <a:pt x="136" y="284"/>
                  </a:cubicBezTo>
                  <a:cubicBezTo>
                    <a:pt x="149" y="294"/>
                    <a:pt x="191" y="276"/>
                    <a:pt x="228" y="247"/>
                  </a:cubicBezTo>
                  <a:cubicBezTo>
                    <a:pt x="248" y="230"/>
                    <a:pt x="273" y="222"/>
                    <a:pt x="290" y="218"/>
                  </a:cubicBezTo>
                  <a:cubicBezTo>
                    <a:pt x="290" y="218"/>
                    <a:pt x="290" y="218"/>
                    <a:pt x="290" y="218"/>
                  </a:cubicBezTo>
                  <a:cubicBezTo>
                    <a:pt x="294" y="216"/>
                    <a:pt x="208" y="220"/>
                    <a:pt x="171" y="245"/>
                  </a:cubicBezTo>
                  <a:cubicBezTo>
                    <a:pt x="134" y="270"/>
                    <a:pt x="134" y="132"/>
                    <a:pt x="115" y="100"/>
                  </a:cubicBezTo>
                  <a:cubicBezTo>
                    <a:pt x="96" y="68"/>
                    <a:pt x="28" y="3"/>
                    <a:pt x="29" y="5"/>
                  </a:cubicBezTo>
                  <a:cubicBezTo>
                    <a:pt x="30" y="8"/>
                    <a:pt x="21" y="0"/>
                    <a:pt x="0" y="5"/>
                  </a:cubicBezTo>
                  <a:close/>
                </a:path>
              </a:pathLst>
            </a:custGeom>
            <a:solidFill>
              <a:schemeClr val="accent2">
                <a:lumMod val="75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8" name="ï$ľîdê"/>
            <p:cNvSpPr/>
            <p:nvPr/>
          </p:nvSpPr>
          <p:spPr bwMode="auto">
            <a:xfrm>
              <a:off x="9992383" y="5054668"/>
              <a:ext cx="382320" cy="150136"/>
            </a:xfrm>
            <a:custGeom>
              <a:avLst/>
              <a:gdLst>
                <a:gd name="T0" fmla="*/ 35 w 117"/>
                <a:gd name="T1" fmla="*/ 1 h 46"/>
                <a:gd name="T2" fmla="*/ 8 w 117"/>
                <a:gd name="T3" fmla="*/ 13 h 46"/>
                <a:gd name="T4" fmla="*/ 34 w 117"/>
                <a:gd name="T5" fmla="*/ 35 h 46"/>
                <a:gd name="T6" fmla="*/ 81 w 117"/>
                <a:gd name="T7" fmla="*/ 45 h 46"/>
                <a:gd name="T8" fmla="*/ 116 w 117"/>
                <a:gd name="T9" fmla="*/ 26 h 46"/>
                <a:gd name="T10" fmla="*/ 98 w 117"/>
                <a:gd name="T11" fmla="*/ 5 h 46"/>
                <a:gd name="T12" fmla="*/ 35 w 117"/>
                <a:gd name="T13" fmla="*/ 1 h 46"/>
              </a:gdLst>
              <a:ahLst/>
              <a:cxnLst>
                <a:cxn ang="0">
                  <a:pos x="T0" y="T1"/>
                </a:cxn>
                <a:cxn ang="0">
                  <a:pos x="T2" y="T3"/>
                </a:cxn>
                <a:cxn ang="0">
                  <a:pos x="T4" y="T5"/>
                </a:cxn>
                <a:cxn ang="0">
                  <a:pos x="T6" y="T7"/>
                </a:cxn>
                <a:cxn ang="0">
                  <a:pos x="T8" y="T9"/>
                </a:cxn>
                <a:cxn ang="0">
                  <a:pos x="T10" y="T11"/>
                </a:cxn>
                <a:cxn ang="0">
                  <a:pos x="T12" y="T13"/>
                </a:cxn>
              </a:cxnLst>
              <a:rect l="0" t="0" r="r" b="b"/>
              <a:pathLst>
                <a:path w="117" h="46">
                  <a:moveTo>
                    <a:pt x="35" y="1"/>
                  </a:moveTo>
                  <a:cubicBezTo>
                    <a:pt x="30" y="2"/>
                    <a:pt x="17" y="3"/>
                    <a:pt x="8" y="13"/>
                  </a:cubicBezTo>
                  <a:cubicBezTo>
                    <a:pt x="0" y="23"/>
                    <a:pt x="22" y="31"/>
                    <a:pt x="34" y="35"/>
                  </a:cubicBezTo>
                  <a:cubicBezTo>
                    <a:pt x="45" y="39"/>
                    <a:pt x="56" y="46"/>
                    <a:pt x="81" y="45"/>
                  </a:cubicBezTo>
                  <a:cubicBezTo>
                    <a:pt x="107" y="45"/>
                    <a:pt x="115" y="39"/>
                    <a:pt x="116" y="26"/>
                  </a:cubicBezTo>
                  <a:cubicBezTo>
                    <a:pt x="117" y="14"/>
                    <a:pt x="113" y="9"/>
                    <a:pt x="98" y="5"/>
                  </a:cubicBezTo>
                  <a:cubicBezTo>
                    <a:pt x="84" y="0"/>
                    <a:pt x="35" y="1"/>
                    <a:pt x="35" y="1"/>
                  </a:cubicBezTo>
                  <a:close/>
                </a:path>
              </a:pathLst>
            </a:custGeom>
            <a:solidFill>
              <a:srgbClr val="E5E6E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9" name="ïṡḻîḋé"/>
            <p:cNvSpPr/>
            <p:nvPr/>
          </p:nvSpPr>
          <p:spPr bwMode="auto">
            <a:xfrm>
              <a:off x="10001113" y="4916752"/>
              <a:ext cx="335186" cy="258373"/>
            </a:xfrm>
            <a:custGeom>
              <a:avLst/>
              <a:gdLst>
                <a:gd name="T0" fmla="*/ 0 w 102"/>
                <a:gd name="T1" fmla="*/ 10 h 79"/>
                <a:gd name="T2" fmla="*/ 8 w 102"/>
                <a:gd name="T3" fmla="*/ 59 h 79"/>
                <a:gd name="T4" fmla="*/ 76 w 102"/>
                <a:gd name="T5" fmla="*/ 79 h 79"/>
                <a:gd name="T6" fmla="*/ 98 w 102"/>
                <a:gd name="T7" fmla="*/ 62 h 79"/>
                <a:gd name="T8" fmla="*/ 73 w 102"/>
                <a:gd name="T9" fmla="*/ 17 h 79"/>
                <a:gd name="T10" fmla="*/ 0 w 102"/>
                <a:gd name="T11" fmla="*/ 10 h 79"/>
              </a:gdLst>
              <a:ahLst/>
              <a:cxnLst>
                <a:cxn ang="0">
                  <a:pos x="T0" y="T1"/>
                </a:cxn>
                <a:cxn ang="0">
                  <a:pos x="T2" y="T3"/>
                </a:cxn>
                <a:cxn ang="0">
                  <a:pos x="T4" y="T5"/>
                </a:cxn>
                <a:cxn ang="0">
                  <a:pos x="T6" y="T7"/>
                </a:cxn>
                <a:cxn ang="0">
                  <a:pos x="T8" y="T9"/>
                </a:cxn>
                <a:cxn ang="0">
                  <a:pos x="T10" y="T11"/>
                </a:cxn>
              </a:cxnLst>
              <a:rect l="0" t="0" r="r" b="b"/>
              <a:pathLst>
                <a:path w="102" h="79">
                  <a:moveTo>
                    <a:pt x="0" y="10"/>
                  </a:moveTo>
                  <a:cubicBezTo>
                    <a:pt x="10" y="29"/>
                    <a:pt x="8" y="59"/>
                    <a:pt x="8" y="59"/>
                  </a:cubicBezTo>
                  <a:cubicBezTo>
                    <a:pt x="8" y="59"/>
                    <a:pt x="56" y="78"/>
                    <a:pt x="76" y="79"/>
                  </a:cubicBezTo>
                  <a:cubicBezTo>
                    <a:pt x="96" y="79"/>
                    <a:pt x="102" y="69"/>
                    <a:pt x="98" y="62"/>
                  </a:cubicBezTo>
                  <a:cubicBezTo>
                    <a:pt x="95" y="56"/>
                    <a:pt x="77" y="34"/>
                    <a:pt x="73" y="17"/>
                  </a:cubicBezTo>
                  <a:cubicBezTo>
                    <a:pt x="69" y="0"/>
                    <a:pt x="0" y="10"/>
                    <a:pt x="0" y="10"/>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0" name="îSļíďé"/>
            <p:cNvSpPr/>
            <p:nvPr/>
          </p:nvSpPr>
          <p:spPr bwMode="auto">
            <a:xfrm>
              <a:off x="9559435" y="4773601"/>
              <a:ext cx="485322" cy="317727"/>
            </a:xfrm>
            <a:custGeom>
              <a:avLst/>
              <a:gdLst>
                <a:gd name="T0" fmla="*/ 0 w 148"/>
                <a:gd name="T1" fmla="*/ 20 h 97"/>
                <a:gd name="T2" fmla="*/ 38 w 148"/>
                <a:gd name="T3" fmla="*/ 73 h 97"/>
                <a:gd name="T4" fmla="*/ 82 w 148"/>
                <a:gd name="T5" fmla="*/ 94 h 97"/>
                <a:gd name="T6" fmla="*/ 64 w 148"/>
                <a:gd name="T7" fmla="*/ 69 h 97"/>
                <a:gd name="T8" fmla="*/ 99 w 148"/>
                <a:gd name="T9" fmla="*/ 80 h 97"/>
                <a:gd name="T10" fmla="*/ 132 w 148"/>
                <a:gd name="T11" fmla="*/ 83 h 97"/>
                <a:gd name="T12" fmla="*/ 111 w 148"/>
                <a:gd name="T13" fmla="*/ 46 h 97"/>
                <a:gd name="T14" fmla="*/ 148 w 148"/>
                <a:gd name="T15" fmla="*/ 51 h 97"/>
                <a:gd name="T16" fmla="*/ 64 w 148"/>
                <a:gd name="T17" fmla="*/ 0 h 97"/>
                <a:gd name="T18" fmla="*/ 0 w 148"/>
                <a:gd name="T19" fmla="*/ 2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8" h="97">
                  <a:moveTo>
                    <a:pt x="0" y="20"/>
                  </a:moveTo>
                  <a:cubicBezTo>
                    <a:pt x="1" y="23"/>
                    <a:pt x="12" y="55"/>
                    <a:pt x="38" y="73"/>
                  </a:cubicBezTo>
                  <a:cubicBezTo>
                    <a:pt x="64" y="92"/>
                    <a:pt x="86" y="97"/>
                    <a:pt x="82" y="94"/>
                  </a:cubicBezTo>
                  <a:cubicBezTo>
                    <a:pt x="78" y="92"/>
                    <a:pt x="64" y="69"/>
                    <a:pt x="64" y="69"/>
                  </a:cubicBezTo>
                  <a:cubicBezTo>
                    <a:pt x="64" y="69"/>
                    <a:pt x="65" y="71"/>
                    <a:pt x="99" y="80"/>
                  </a:cubicBezTo>
                  <a:cubicBezTo>
                    <a:pt x="132" y="88"/>
                    <a:pt x="132" y="83"/>
                    <a:pt x="132" y="83"/>
                  </a:cubicBezTo>
                  <a:cubicBezTo>
                    <a:pt x="111" y="46"/>
                    <a:pt x="111" y="46"/>
                    <a:pt x="111" y="46"/>
                  </a:cubicBezTo>
                  <a:cubicBezTo>
                    <a:pt x="148" y="51"/>
                    <a:pt x="148" y="51"/>
                    <a:pt x="148" y="51"/>
                  </a:cubicBezTo>
                  <a:cubicBezTo>
                    <a:pt x="64" y="0"/>
                    <a:pt x="64" y="0"/>
                    <a:pt x="64" y="0"/>
                  </a:cubicBezTo>
                  <a:lnTo>
                    <a:pt x="0" y="20"/>
                  </a:ln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1" name="iṧḻîďè"/>
            <p:cNvSpPr/>
            <p:nvPr/>
          </p:nvSpPr>
          <p:spPr bwMode="auto">
            <a:xfrm>
              <a:off x="10692434" y="5005785"/>
              <a:ext cx="432948" cy="680847"/>
            </a:xfrm>
            <a:custGeom>
              <a:avLst/>
              <a:gdLst>
                <a:gd name="T0" fmla="*/ 36 w 132"/>
                <a:gd name="T1" fmla="*/ 0 h 208"/>
                <a:gd name="T2" fmla="*/ 119 w 132"/>
                <a:gd name="T3" fmla="*/ 188 h 208"/>
                <a:gd name="T4" fmla="*/ 62 w 132"/>
                <a:gd name="T5" fmla="*/ 208 h 208"/>
                <a:gd name="T6" fmla="*/ 0 w 132"/>
                <a:gd name="T7" fmla="*/ 31 h 208"/>
                <a:gd name="T8" fmla="*/ 36 w 132"/>
                <a:gd name="T9" fmla="*/ 0 h 208"/>
              </a:gdLst>
              <a:ahLst/>
              <a:cxnLst>
                <a:cxn ang="0">
                  <a:pos x="T0" y="T1"/>
                </a:cxn>
                <a:cxn ang="0">
                  <a:pos x="T2" y="T3"/>
                </a:cxn>
                <a:cxn ang="0">
                  <a:pos x="T4" y="T5"/>
                </a:cxn>
                <a:cxn ang="0">
                  <a:pos x="T6" y="T7"/>
                </a:cxn>
                <a:cxn ang="0">
                  <a:pos x="T8" y="T9"/>
                </a:cxn>
              </a:cxnLst>
              <a:rect l="0" t="0" r="r" b="b"/>
              <a:pathLst>
                <a:path w="132" h="208">
                  <a:moveTo>
                    <a:pt x="36" y="0"/>
                  </a:moveTo>
                  <a:cubicBezTo>
                    <a:pt x="44" y="5"/>
                    <a:pt x="132" y="165"/>
                    <a:pt x="119" y="188"/>
                  </a:cubicBezTo>
                  <a:cubicBezTo>
                    <a:pt x="109" y="206"/>
                    <a:pt x="62" y="208"/>
                    <a:pt x="62" y="208"/>
                  </a:cubicBezTo>
                  <a:cubicBezTo>
                    <a:pt x="38" y="157"/>
                    <a:pt x="34" y="102"/>
                    <a:pt x="0" y="31"/>
                  </a:cubicBezTo>
                  <a:lnTo>
                    <a:pt x="36" y="0"/>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2" name="îS1íḋè"/>
            <p:cNvSpPr/>
            <p:nvPr/>
          </p:nvSpPr>
          <p:spPr bwMode="auto">
            <a:xfrm>
              <a:off x="10558009" y="4832955"/>
              <a:ext cx="357881" cy="364865"/>
            </a:xfrm>
            <a:custGeom>
              <a:avLst/>
              <a:gdLst>
                <a:gd name="T0" fmla="*/ 17 w 109"/>
                <a:gd name="T1" fmla="*/ 4 h 112"/>
                <a:gd name="T2" fmla="*/ 3 w 109"/>
                <a:gd name="T3" fmla="*/ 18 h 112"/>
                <a:gd name="T4" fmla="*/ 6 w 109"/>
                <a:gd name="T5" fmla="*/ 25 h 112"/>
                <a:gd name="T6" fmla="*/ 2 w 109"/>
                <a:gd name="T7" fmla="*/ 39 h 112"/>
                <a:gd name="T8" fmla="*/ 12 w 109"/>
                <a:gd name="T9" fmla="*/ 50 h 112"/>
                <a:gd name="T10" fmla="*/ 5 w 109"/>
                <a:gd name="T11" fmla="*/ 63 h 112"/>
                <a:gd name="T12" fmla="*/ 17 w 109"/>
                <a:gd name="T13" fmla="*/ 74 h 112"/>
                <a:gd name="T14" fmla="*/ 21 w 109"/>
                <a:gd name="T15" fmla="*/ 90 h 112"/>
                <a:gd name="T16" fmla="*/ 38 w 109"/>
                <a:gd name="T17" fmla="*/ 101 h 112"/>
                <a:gd name="T18" fmla="*/ 82 w 109"/>
                <a:gd name="T19" fmla="*/ 103 h 112"/>
                <a:gd name="T20" fmla="*/ 90 w 109"/>
                <a:gd name="T21" fmla="*/ 28 h 112"/>
                <a:gd name="T22" fmla="*/ 17 w 109"/>
                <a:gd name="T23" fmla="*/ 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9" h="112">
                  <a:moveTo>
                    <a:pt x="17" y="4"/>
                  </a:moveTo>
                  <a:cubicBezTo>
                    <a:pt x="11" y="7"/>
                    <a:pt x="4" y="7"/>
                    <a:pt x="3" y="18"/>
                  </a:cubicBezTo>
                  <a:cubicBezTo>
                    <a:pt x="3" y="20"/>
                    <a:pt x="7" y="24"/>
                    <a:pt x="6" y="25"/>
                  </a:cubicBezTo>
                  <a:cubicBezTo>
                    <a:pt x="4" y="30"/>
                    <a:pt x="0" y="33"/>
                    <a:pt x="2" y="39"/>
                  </a:cubicBezTo>
                  <a:cubicBezTo>
                    <a:pt x="3" y="43"/>
                    <a:pt x="7" y="48"/>
                    <a:pt x="12" y="50"/>
                  </a:cubicBezTo>
                  <a:cubicBezTo>
                    <a:pt x="12" y="50"/>
                    <a:pt x="4" y="52"/>
                    <a:pt x="5" y="63"/>
                  </a:cubicBezTo>
                  <a:cubicBezTo>
                    <a:pt x="6" y="73"/>
                    <a:pt x="15" y="70"/>
                    <a:pt x="17" y="74"/>
                  </a:cubicBezTo>
                  <a:cubicBezTo>
                    <a:pt x="18" y="76"/>
                    <a:pt x="12" y="81"/>
                    <a:pt x="21" y="90"/>
                  </a:cubicBezTo>
                  <a:cubicBezTo>
                    <a:pt x="26" y="96"/>
                    <a:pt x="32" y="97"/>
                    <a:pt x="38" y="101"/>
                  </a:cubicBezTo>
                  <a:cubicBezTo>
                    <a:pt x="51" y="110"/>
                    <a:pt x="63" y="112"/>
                    <a:pt x="82" y="103"/>
                  </a:cubicBezTo>
                  <a:cubicBezTo>
                    <a:pt x="100" y="94"/>
                    <a:pt x="109" y="57"/>
                    <a:pt x="90" y="28"/>
                  </a:cubicBezTo>
                  <a:cubicBezTo>
                    <a:pt x="71" y="0"/>
                    <a:pt x="17" y="4"/>
                    <a:pt x="17" y="4"/>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3" name="íṡlïdè"/>
            <p:cNvSpPr/>
            <p:nvPr/>
          </p:nvSpPr>
          <p:spPr bwMode="auto">
            <a:xfrm>
              <a:off x="9198061" y="3795973"/>
              <a:ext cx="1445491" cy="1270912"/>
            </a:xfrm>
            <a:custGeom>
              <a:avLst/>
              <a:gdLst>
                <a:gd name="T0" fmla="*/ 183 w 441"/>
                <a:gd name="T1" fmla="*/ 28 h 389"/>
                <a:gd name="T2" fmla="*/ 396 w 441"/>
                <a:gd name="T3" fmla="*/ 134 h 389"/>
                <a:gd name="T4" fmla="*/ 418 w 441"/>
                <a:gd name="T5" fmla="*/ 183 h 389"/>
                <a:gd name="T6" fmla="*/ 346 w 441"/>
                <a:gd name="T7" fmla="*/ 364 h 389"/>
                <a:gd name="T8" fmla="*/ 158 w 441"/>
                <a:gd name="T9" fmla="*/ 338 h 389"/>
                <a:gd name="T10" fmla="*/ 183 w 441"/>
                <a:gd name="T11" fmla="*/ 28 h 389"/>
              </a:gdLst>
              <a:ahLst/>
              <a:cxnLst>
                <a:cxn ang="0">
                  <a:pos x="T0" y="T1"/>
                </a:cxn>
                <a:cxn ang="0">
                  <a:pos x="T2" y="T3"/>
                </a:cxn>
                <a:cxn ang="0">
                  <a:pos x="T4" y="T5"/>
                </a:cxn>
                <a:cxn ang="0">
                  <a:pos x="T6" y="T7"/>
                </a:cxn>
                <a:cxn ang="0">
                  <a:pos x="T8" y="T9"/>
                </a:cxn>
                <a:cxn ang="0">
                  <a:pos x="T10" y="T11"/>
                </a:cxn>
              </a:cxnLst>
              <a:rect l="0" t="0" r="r" b="b"/>
              <a:pathLst>
                <a:path w="441" h="389">
                  <a:moveTo>
                    <a:pt x="183" y="28"/>
                  </a:moveTo>
                  <a:cubicBezTo>
                    <a:pt x="277" y="0"/>
                    <a:pt x="364" y="27"/>
                    <a:pt x="396" y="134"/>
                  </a:cubicBezTo>
                  <a:cubicBezTo>
                    <a:pt x="398" y="141"/>
                    <a:pt x="416" y="176"/>
                    <a:pt x="418" y="183"/>
                  </a:cubicBezTo>
                  <a:cubicBezTo>
                    <a:pt x="441" y="281"/>
                    <a:pt x="417" y="341"/>
                    <a:pt x="346" y="364"/>
                  </a:cubicBezTo>
                  <a:cubicBezTo>
                    <a:pt x="271" y="389"/>
                    <a:pt x="208" y="380"/>
                    <a:pt x="158" y="338"/>
                  </a:cubicBezTo>
                  <a:cubicBezTo>
                    <a:pt x="0" y="303"/>
                    <a:pt x="90" y="57"/>
                    <a:pt x="183" y="28"/>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4" name="íṣlïḑe"/>
            <p:cNvSpPr/>
            <p:nvPr/>
          </p:nvSpPr>
          <p:spPr bwMode="auto">
            <a:xfrm>
              <a:off x="9559435" y="4717737"/>
              <a:ext cx="998574" cy="349154"/>
            </a:xfrm>
            <a:custGeom>
              <a:avLst/>
              <a:gdLst>
                <a:gd name="T0" fmla="*/ 305 w 305"/>
                <a:gd name="T1" fmla="*/ 25 h 107"/>
                <a:gd name="T2" fmla="*/ 236 w 305"/>
                <a:gd name="T3" fmla="*/ 82 h 107"/>
                <a:gd name="T4" fmla="*/ 48 w 305"/>
                <a:gd name="T5" fmla="*/ 56 h 107"/>
                <a:gd name="T6" fmla="*/ 0 w 305"/>
                <a:gd name="T7" fmla="*/ 34 h 107"/>
                <a:gd name="T8" fmla="*/ 18 w 305"/>
                <a:gd name="T9" fmla="*/ 15 h 107"/>
                <a:gd name="T10" fmla="*/ 29 w 305"/>
                <a:gd name="T11" fmla="*/ 1 h 107"/>
                <a:gd name="T12" fmla="*/ 114 w 305"/>
                <a:gd name="T13" fmla="*/ 68 h 107"/>
                <a:gd name="T14" fmla="*/ 237 w 305"/>
                <a:gd name="T15" fmla="*/ 75 h 107"/>
                <a:gd name="T16" fmla="*/ 305 w 305"/>
                <a:gd name="T17" fmla="*/ 25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107">
                  <a:moveTo>
                    <a:pt x="305" y="25"/>
                  </a:moveTo>
                  <a:cubicBezTo>
                    <a:pt x="292" y="52"/>
                    <a:pt x="269" y="71"/>
                    <a:pt x="236" y="82"/>
                  </a:cubicBezTo>
                  <a:cubicBezTo>
                    <a:pt x="161" y="107"/>
                    <a:pt x="98" y="98"/>
                    <a:pt x="48" y="56"/>
                  </a:cubicBezTo>
                  <a:cubicBezTo>
                    <a:pt x="29" y="52"/>
                    <a:pt x="13" y="44"/>
                    <a:pt x="0" y="34"/>
                  </a:cubicBezTo>
                  <a:cubicBezTo>
                    <a:pt x="18" y="15"/>
                    <a:pt x="18" y="15"/>
                    <a:pt x="18" y="15"/>
                  </a:cubicBezTo>
                  <a:cubicBezTo>
                    <a:pt x="18" y="15"/>
                    <a:pt x="34" y="2"/>
                    <a:pt x="29" y="1"/>
                  </a:cubicBezTo>
                  <a:cubicBezTo>
                    <a:pt x="25" y="0"/>
                    <a:pt x="74" y="52"/>
                    <a:pt x="114" y="68"/>
                  </a:cubicBezTo>
                  <a:cubicBezTo>
                    <a:pt x="154" y="85"/>
                    <a:pt x="202" y="86"/>
                    <a:pt x="237" y="75"/>
                  </a:cubicBezTo>
                  <a:cubicBezTo>
                    <a:pt x="263" y="67"/>
                    <a:pt x="292" y="39"/>
                    <a:pt x="305" y="25"/>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5" name="îŝlíde"/>
            <p:cNvSpPr/>
            <p:nvPr/>
          </p:nvSpPr>
          <p:spPr bwMode="auto">
            <a:xfrm>
              <a:off x="9859706" y="4211466"/>
              <a:ext cx="342170" cy="214729"/>
            </a:xfrm>
            <a:custGeom>
              <a:avLst/>
              <a:gdLst>
                <a:gd name="T0" fmla="*/ 0 w 104"/>
                <a:gd name="T1" fmla="*/ 66 h 66"/>
                <a:gd name="T2" fmla="*/ 102 w 104"/>
                <a:gd name="T3" fmla="*/ 19 h 66"/>
                <a:gd name="T4" fmla="*/ 59 w 104"/>
                <a:gd name="T5" fmla="*/ 42 h 66"/>
                <a:gd name="T6" fmla="*/ 0 w 104"/>
                <a:gd name="T7" fmla="*/ 66 h 66"/>
              </a:gdLst>
              <a:ahLst/>
              <a:cxnLst>
                <a:cxn ang="0">
                  <a:pos x="T0" y="T1"/>
                </a:cxn>
                <a:cxn ang="0">
                  <a:pos x="T2" y="T3"/>
                </a:cxn>
                <a:cxn ang="0">
                  <a:pos x="T4" y="T5"/>
                </a:cxn>
                <a:cxn ang="0">
                  <a:pos x="T6" y="T7"/>
                </a:cxn>
              </a:cxnLst>
              <a:rect l="0" t="0" r="r" b="b"/>
              <a:pathLst>
                <a:path w="104" h="66">
                  <a:moveTo>
                    <a:pt x="0" y="66"/>
                  </a:moveTo>
                  <a:cubicBezTo>
                    <a:pt x="13" y="46"/>
                    <a:pt x="85" y="0"/>
                    <a:pt x="102" y="19"/>
                  </a:cubicBezTo>
                  <a:cubicBezTo>
                    <a:pt x="104" y="23"/>
                    <a:pt x="83" y="32"/>
                    <a:pt x="59" y="42"/>
                  </a:cubicBezTo>
                  <a:cubicBezTo>
                    <a:pt x="36" y="52"/>
                    <a:pt x="11" y="61"/>
                    <a:pt x="0" y="66"/>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6" name="iṧḻiḋe"/>
            <p:cNvSpPr/>
            <p:nvPr/>
          </p:nvSpPr>
          <p:spPr bwMode="auto">
            <a:xfrm>
              <a:off x="9084588" y="3523635"/>
              <a:ext cx="1496119" cy="1377407"/>
            </a:xfrm>
            <a:custGeom>
              <a:avLst/>
              <a:gdLst>
                <a:gd name="T0" fmla="*/ 155 w 457"/>
                <a:gd name="T1" fmla="*/ 338 h 421"/>
                <a:gd name="T2" fmla="*/ 140 w 457"/>
                <a:gd name="T3" fmla="*/ 315 h 421"/>
                <a:gd name="T4" fmla="*/ 189 w 457"/>
                <a:gd name="T5" fmla="*/ 362 h 421"/>
                <a:gd name="T6" fmla="*/ 205 w 457"/>
                <a:gd name="T7" fmla="*/ 345 h 421"/>
                <a:gd name="T8" fmla="*/ 176 w 457"/>
                <a:gd name="T9" fmla="*/ 303 h 421"/>
                <a:gd name="T10" fmla="*/ 147 w 457"/>
                <a:gd name="T11" fmla="*/ 259 h 421"/>
                <a:gd name="T12" fmla="*/ 330 w 457"/>
                <a:gd name="T13" fmla="*/ 211 h 421"/>
                <a:gd name="T14" fmla="*/ 250 w 457"/>
                <a:gd name="T15" fmla="*/ 189 h 421"/>
                <a:gd name="T16" fmla="*/ 457 w 457"/>
                <a:gd name="T17" fmla="*/ 105 h 421"/>
                <a:gd name="T18" fmla="*/ 386 w 457"/>
                <a:gd name="T19" fmla="*/ 122 h 421"/>
                <a:gd name="T20" fmla="*/ 400 w 457"/>
                <a:gd name="T21" fmla="*/ 0 h 421"/>
                <a:gd name="T22" fmla="*/ 72 w 457"/>
                <a:gd name="T23" fmla="*/ 222 h 421"/>
                <a:gd name="T24" fmla="*/ 193 w 457"/>
                <a:gd name="T25" fmla="*/ 421 h 421"/>
                <a:gd name="T26" fmla="*/ 152 w 457"/>
                <a:gd name="T27" fmla="*/ 367 h 421"/>
                <a:gd name="T28" fmla="*/ 155 w 457"/>
                <a:gd name="T29" fmla="*/ 338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7" h="421">
                  <a:moveTo>
                    <a:pt x="155" y="338"/>
                  </a:moveTo>
                  <a:cubicBezTo>
                    <a:pt x="154" y="336"/>
                    <a:pt x="145" y="328"/>
                    <a:pt x="140" y="315"/>
                  </a:cubicBezTo>
                  <a:cubicBezTo>
                    <a:pt x="158" y="325"/>
                    <a:pt x="189" y="362"/>
                    <a:pt x="189" y="362"/>
                  </a:cubicBezTo>
                  <a:cubicBezTo>
                    <a:pt x="205" y="345"/>
                    <a:pt x="205" y="345"/>
                    <a:pt x="205" y="345"/>
                  </a:cubicBezTo>
                  <a:cubicBezTo>
                    <a:pt x="205" y="345"/>
                    <a:pt x="188" y="327"/>
                    <a:pt x="176" y="303"/>
                  </a:cubicBezTo>
                  <a:cubicBezTo>
                    <a:pt x="168" y="289"/>
                    <a:pt x="155" y="271"/>
                    <a:pt x="147" y="259"/>
                  </a:cubicBezTo>
                  <a:cubicBezTo>
                    <a:pt x="171" y="256"/>
                    <a:pt x="267" y="253"/>
                    <a:pt x="330" y="211"/>
                  </a:cubicBezTo>
                  <a:cubicBezTo>
                    <a:pt x="284" y="206"/>
                    <a:pt x="260" y="198"/>
                    <a:pt x="250" y="189"/>
                  </a:cubicBezTo>
                  <a:cubicBezTo>
                    <a:pt x="330" y="207"/>
                    <a:pt x="421" y="184"/>
                    <a:pt x="457" y="105"/>
                  </a:cubicBezTo>
                  <a:cubicBezTo>
                    <a:pt x="386" y="122"/>
                    <a:pt x="386" y="122"/>
                    <a:pt x="386" y="122"/>
                  </a:cubicBezTo>
                  <a:cubicBezTo>
                    <a:pt x="441" y="102"/>
                    <a:pt x="427" y="54"/>
                    <a:pt x="400" y="0"/>
                  </a:cubicBezTo>
                  <a:cubicBezTo>
                    <a:pt x="367" y="112"/>
                    <a:pt x="53" y="76"/>
                    <a:pt x="72" y="222"/>
                  </a:cubicBezTo>
                  <a:cubicBezTo>
                    <a:pt x="0" y="263"/>
                    <a:pt x="101" y="410"/>
                    <a:pt x="193" y="421"/>
                  </a:cubicBezTo>
                  <a:cubicBezTo>
                    <a:pt x="193" y="421"/>
                    <a:pt x="157" y="384"/>
                    <a:pt x="152" y="367"/>
                  </a:cubicBezTo>
                  <a:cubicBezTo>
                    <a:pt x="148" y="350"/>
                    <a:pt x="155" y="338"/>
                    <a:pt x="155" y="338"/>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7" name="ïṡliďe"/>
            <p:cNvSpPr/>
            <p:nvPr/>
          </p:nvSpPr>
          <p:spPr bwMode="auto">
            <a:xfrm>
              <a:off x="9459927" y="4213211"/>
              <a:ext cx="705287" cy="432948"/>
            </a:xfrm>
            <a:custGeom>
              <a:avLst/>
              <a:gdLst>
                <a:gd name="T0" fmla="*/ 88 w 215"/>
                <a:gd name="T1" fmla="*/ 132 h 132"/>
                <a:gd name="T2" fmla="*/ 61 w 215"/>
                <a:gd name="T3" fmla="*/ 92 h 132"/>
                <a:gd name="T4" fmla="*/ 32 w 215"/>
                <a:gd name="T5" fmla="*/ 48 h 132"/>
                <a:gd name="T6" fmla="*/ 215 w 215"/>
                <a:gd name="T7" fmla="*/ 0 h 132"/>
                <a:gd name="T8" fmla="*/ 135 w 215"/>
                <a:gd name="T9" fmla="*/ 21 h 132"/>
                <a:gd name="T10" fmla="*/ 0 w 215"/>
                <a:gd name="T11" fmla="*/ 38 h 132"/>
                <a:gd name="T12" fmla="*/ 44 w 215"/>
                <a:gd name="T13" fmla="*/ 89 h 132"/>
                <a:gd name="T14" fmla="*/ 88 w 215"/>
                <a:gd name="T15" fmla="*/ 132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5" h="132">
                  <a:moveTo>
                    <a:pt x="88" y="132"/>
                  </a:moveTo>
                  <a:cubicBezTo>
                    <a:pt x="84" y="127"/>
                    <a:pt x="71" y="111"/>
                    <a:pt x="61" y="92"/>
                  </a:cubicBezTo>
                  <a:cubicBezTo>
                    <a:pt x="53" y="78"/>
                    <a:pt x="40" y="60"/>
                    <a:pt x="32" y="48"/>
                  </a:cubicBezTo>
                  <a:cubicBezTo>
                    <a:pt x="56" y="45"/>
                    <a:pt x="152" y="42"/>
                    <a:pt x="215" y="0"/>
                  </a:cubicBezTo>
                  <a:cubicBezTo>
                    <a:pt x="215" y="0"/>
                    <a:pt x="178" y="9"/>
                    <a:pt x="135" y="21"/>
                  </a:cubicBezTo>
                  <a:cubicBezTo>
                    <a:pt x="92" y="32"/>
                    <a:pt x="0" y="38"/>
                    <a:pt x="0" y="38"/>
                  </a:cubicBezTo>
                  <a:cubicBezTo>
                    <a:pt x="0" y="38"/>
                    <a:pt x="18" y="66"/>
                    <a:pt x="44" y="89"/>
                  </a:cubicBezTo>
                  <a:cubicBezTo>
                    <a:pt x="65" y="107"/>
                    <a:pt x="83" y="126"/>
                    <a:pt x="88" y="132"/>
                  </a:cubicBezTo>
                  <a:close/>
                </a:path>
              </a:pathLst>
            </a:custGeom>
            <a:solidFill>
              <a:srgbClr val="79624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8" name="ïṩ1îdê"/>
            <p:cNvSpPr/>
            <p:nvPr/>
          </p:nvSpPr>
          <p:spPr bwMode="auto">
            <a:xfrm>
              <a:off x="9903350" y="3867550"/>
              <a:ext cx="677356" cy="293287"/>
            </a:xfrm>
            <a:custGeom>
              <a:avLst/>
              <a:gdLst>
                <a:gd name="T0" fmla="*/ 53 w 207"/>
                <a:gd name="T1" fmla="*/ 90 h 90"/>
                <a:gd name="T2" fmla="*/ 207 w 207"/>
                <a:gd name="T3" fmla="*/ 0 h 90"/>
                <a:gd name="T4" fmla="*/ 115 w 207"/>
                <a:gd name="T5" fmla="*/ 64 h 90"/>
                <a:gd name="T6" fmla="*/ 0 w 207"/>
                <a:gd name="T7" fmla="*/ 84 h 90"/>
                <a:gd name="T8" fmla="*/ 53 w 207"/>
                <a:gd name="T9" fmla="*/ 90 h 90"/>
              </a:gdLst>
              <a:ahLst/>
              <a:cxnLst>
                <a:cxn ang="0">
                  <a:pos x="T0" y="T1"/>
                </a:cxn>
                <a:cxn ang="0">
                  <a:pos x="T2" y="T3"/>
                </a:cxn>
                <a:cxn ang="0">
                  <a:pos x="T4" y="T5"/>
                </a:cxn>
                <a:cxn ang="0">
                  <a:pos x="T6" y="T7"/>
                </a:cxn>
                <a:cxn ang="0">
                  <a:pos x="T8" y="T9"/>
                </a:cxn>
              </a:cxnLst>
              <a:rect l="0" t="0" r="r" b="b"/>
              <a:pathLst>
                <a:path w="207" h="90">
                  <a:moveTo>
                    <a:pt x="53" y="90"/>
                  </a:moveTo>
                  <a:cubicBezTo>
                    <a:pt x="117" y="89"/>
                    <a:pt x="179" y="62"/>
                    <a:pt x="207" y="0"/>
                  </a:cubicBezTo>
                  <a:cubicBezTo>
                    <a:pt x="207" y="0"/>
                    <a:pt x="153" y="45"/>
                    <a:pt x="115" y="64"/>
                  </a:cubicBezTo>
                  <a:cubicBezTo>
                    <a:pt x="77" y="83"/>
                    <a:pt x="0" y="84"/>
                    <a:pt x="0" y="84"/>
                  </a:cubicBezTo>
                  <a:cubicBezTo>
                    <a:pt x="0" y="84"/>
                    <a:pt x="24" y="87"/>
                    <a:pt x="53" y="90"/>
                  </a:cubicBezTo>
                  <a:close/>
                </a:path>
              </a:pathLst>
            </a:custGeom>
            <a:solidFill>
              <a:srgbClr val="79624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9" name="íŝ1íďè"/>
            <p:cNvSpPr/>
            <p:nvPr/>
          </p:nvSpPr>
          <p:spPr bwMode="auto">
            <a:xfrm>
              <a:off x="10240281" y="3523635"/>
              <a:ext cx="288052" cy="453898"/>
            </a:xfrm>
            <a:custGeom>
              <a:avLst/>
              <a:gdLst>
                <a:gd name="T0" fmla="*/ 33 w 88"/>
                <a:gd name="T1" fmla="*/ 122 h 139"/>
                <a:gd name="T2" fmla="*/ 47 w 88"/>
                <a:gd name="T3" fmla="*/ 0 h 139"/>
                <a:gd name="T4" fmla="*/ 43 w 88"/>
                <a:gd name="T5" fmla="*/ 80 h 139"/>
                <a:gd name="T6" fmla="*/ 0 w 88"/>
                <a:gd name="T7" fmla="*/ 139 h 139"/>
                <a:gd name="T8" fmla="*/ 33 w 88"/>
                <a:gd name="T9" fmla="*/ 122 h 139"/>
              </a:gdLst>
              <a:ahLst/>
              <a:cxnLst>
                <a:cxn ang="0">
                  <a:pos x="T0" y="T1"/>
                </a:cxn>
                <a:cxn ang="0">
                  <a:pos x="T2" y="T3"/>
                </a:cxn>
                <a:cxn ang="0">
                  <a:pos x="T4" y="T5"/>
                </a:cxn>
                <a:cxn ang="0">
                  <a:pos x="T6" y="T7"/>
                </a:cxn>
                <a:cxn ang="0">
                  <a:pos x="T8" y="T9"/>
                </a:cxn>
              </a:cxnLst>
              <a:rect l="0" t="0" r="r" b="b"/>
              <a:pathLst>
                <a:path w="88" h="139">
                  <a:moveTo>
                    <a:pt x="33" y="122"/>
                  </a:moveTo>
                  <a:cubicBezTo>
                    <a:pt x="88" y="102"/>
                    <a:pt x="74" y="54"/>
                    <a:pt x="47" y="0"/>
                  </a:cubicBezTo>
                  <a:cubicBezTo>
                    <a:pt x="47" y="0"/>
                    <a:pt x="53" y="55"/>
                    <a:pt x="43" y="80"/>
                  </a:cubicBezTo>
                  <a:cubicBezTo>
                    <a:pt x="32" y="105"/>
                    <a:pt x="0" y="139"/>
                    <a:pt x="0" y="139"/>
                  </a:cubicBezTo>
                  <a:lnTo>
                    <a:pt x="33" y="122"/>
                  </a:lnTo>
                  <a:close/>
                </a:path>
              </a:pathLst>
            </a:custGeom>
            <a:solidFill>
              <a:srgbClr val="79624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0" name="íś1ïďe"/>
            <p:cNvSpPr/>
            <p:nvPr/>
          </p:nvSpPr>
          <p:spPr bwMode="auto">
            <a:xfrm>
              <a:off x="9328995" y="4462855"/>
              <a:ext cx="335186" cy="375339"/>
            </a:xfrm>
            <a:custGeom>
              <a:avLst/>
              <a:gdLst>
                <a:gd name="T0" fmla="*/ 25 w 102"/>
                <a:gd name="T1" fmla="*/ 12 h 115"/>
                <a:gd name="T2" fmla="*/ 87 w 102"/>
                <a:gd name="T3" fmla="*/ 37 h 115"/>
                <a:gd name="T4" fmla="*/ 77 w 102"/>
                <a:gd name="T5" fmla="*/ 103 h 115"/>
                <a:gd name="T6" fmla="*/ 15 w 102"/>
                <a:gd name="T7" fmla="*/ 78 h 115"/>
                <a:gd name="T8" fmla="*/ 25 w 102"/>
                <a:gd name="T9" fmla="*/ 12 h 115"/>
              </a:gdLst>
              <a:ahLst/>
              <a:cxnLst>
                <a:cxn ang="0">
                  <a:pos x="T0" y="T1"/>
                </a:cxn>
                <a:cxn ang="0">
                  <a:pos x="T2" y="T3"/>
                </a:cxn>
                <a:cxn ang="0">
                  <a:pos x="T4" y="T5"/>
                </a:cxn>
                <a:cxn ang="0">
                  <a:pos x="T6" y="T7"/>
                </a:cxn>
                <a:cxn ang="0">
                  <a:pos x="T8" y="T9"/>
                </a:cxn>
              </a:cxnLst>
              <a:rect l="0" t="0" r="r" b="b"/>
              <a:pathLst>
                <a:path w="102" h="115">
                  <a:moveTo>
                    <a:pt x="25" y="12"/>
                  </a:moveTo>
                  <a:cubicBezTo>
                    <a:pt x="45" y="0"/>
                    <a:pt x="73" y="12"/>
                    <a:pt x="87" y="37"/>
                  </a:cubicBezTo>
                  <a:cubicBezTo>
                    <a:pt x="102" y="62"/>
                    <a:pt x="97" y="92"/>
                    <a:pt x="77" y="103"/>
                  </a:cubicBezTo>
                  <a:cubicBezTo>
                    <a:pt x="57" y="115"/>
                    <a:pt x="29" y="103"/>
                    <a:pt x="15" y="78"/>
                  </a:cubicBezTo>
                  <a:cubicBezTo>
                    <a:pt x="0" y="53"/>
                    <a:pt x="5" y="23"/>
                    <a:pt x="25" y="12"/>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1" name="ï$ḻïdè"/>
            <p:cNvSpPr/>
            <p:nvPr/>
          </p:nvSpPr>
          <p:spPr bwMode="auto">
            <a:xfrm>
              <a:off x="9971434" y="4321448"/>
              <a:ext cx="230439" cy="96017"/>
            </a:xfrm>
            <a:custGeom>
              <a:avLst/>
              <a:gdLst>
                <a:gd name="T0" fmla="*/ 57 w 70"/>
                <a:gd name="T1" fmla="*/ 10 h 29"/>
                <a:gd name="T2" fmla="*/ 52 w 70"/>
                <a:gd name="T3" fmla="*/ 24 h 29"/>
                <a:gd name="T4" fmla="*/ 41 w 70"/>
                <a:gd name="T5" fmla="*/ 17 h 29"/>
                <a:gd name="T6" fmla="*/ 0 w 70"/>
                <a:gd name="T7" fmla="*/ 29 h 29"/>
                <a:gd name="T8" fmla="*/ 69 w 70"/>
                <a:gd name="T9" fmla="*/ 1 h 29"/>
                <a:gd name="T10" fmla="*/ 57 w 70"/>
                <a:gd name="T11" fmla="*/ 10 h 29"/>
              </a:gdLst>
              <a:ahLst/>
              <a:cxnLst>
                <a:cxn ang="0">
                  <a:pos x="T0" y="T1"/>
                </a:cxn>
                <a:cxn ang="0">
                  <a:pos x="T2" y="T3"/>
                </a:cxn>
                <a:cxn ang="0">
                  <a:pos x="T4" y="T5"/>
                </a:cxn>
                <a:cxn ang="0">
                  <a:pos x="T6" y="T7"/>
                </a:cxn>
                <a:cxn ang="0">
                  <a:pos x="T8" y="T9"/>
                </a:cxn>
                <a:cxn ang="0">
                  <a:pos x="T10" y="T11"/>
                </a:cxn>
              </a:cxnLst>
              <a:rect l="0" t="0" r="r" b="b"/>
              <a:pathLst>
                <a:path w="70" h="29">
                  <a:moveTo>
                    <a:pt x="57" y="10"/>
                  </a:moveTo>
                  <a:cubicBezTo>
                    <a:pt x="59" y="15"/>
                    <a:pt x="61" y="22"/>
                    <a:pt x="52" y="24"/>
                  </a:cubicBezTo>
                  <a:cubicBezTo>
                    <a:pt x="44" y="26"/>
                    <a:pt x="41" y="17"/>
                    <a:pt x="41" y="17"/>
                  </a:cubicBezTo>
                  <a:cubicBezTo>
                    <a:pt x="0" y="29"/>
                    <a:pt x="0" y="29"/>
                    <a:pt x="0" y="29"/>
                  </a:cubicBezTo>
                  <a:cubicBezTo>
                    <a:pt x="21" y="20"/>
                    <a:pt x="70" y="0"/>
                    <a:pt x="69" y="1"/>
                  </a:cubicBezTo>
                  <a:cubicBezTo>
                    <a:pt x="69" y="4"/>
                    <a:pt x="61" y="8"/>
                    <a:pt x="57" y="10"/>
                  </a:cubicBezTo>
                  <a:close/>
                </a:path>
              </a:pathLst>
            </a:cu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2" name="íś1iďé"/>
            <p:cNvSpPr/>
            <p:nvPr/>
          </p:nvSpPr>
          <p:spPr bwMode="auto">
            <a:xfrm>
              <a:off x="9964450" y="4541413"/>
              <a:ext cx="623238" cy="516746"/>
            </a:xfrm>
            <a:custGeom>
              <a:avLst/>
              <a:gdLst>
                <a:gd name="T0" fmla="*/ 154 w 190"/>
                <a:gd name="T1" fmla="*/ 0 h 158"/>
                <a:gd name="T2" fmla="*/ 92 w 190"/>
                <a:gd name="T3" fmla="*/ 40 h 158"/>
                <a:gd name="T4" fmla="*/ 0 w 190"/>
                <a:gd name="T5" fmla="*/ 49 h 158"/>
                <a:gd name="T6" fmla="*/ 23 w 190"/>
                <a:gd name="T7" fmla="*/ 101 h 158"/>
                <a:gd name="T8" fmla="*/ 154 w 190"/>
                <a:gd name="T9" fmla="*/ 0 h 158"/>
              </a:gdLst>
              <a:ahLst/>
              <a:cxnLst>
                <a:cxn ang="0">
                  <a:pos x="T0" y="T1"/>
                </a:cxn>
                <a:cxn ang="0">
                  <a:pos x="T2" y="T3"/>
                </a:cxn>
                <a:cxn ang="0">
                  <a:pos x="T4" y="T5"/>
                </a:cxn>
                <a:cxn ang="0">
                  <a:pos x="T6" y="T7"/>
                </a:cxn>
                <a:cxn ang="0">
                  <a:pos x="T8" y="T9"/>
                </a:cxn>
              </a:cxnLst>
              <a:rect l="0" t="0" r="r" b="b"/>
              <a:pathLst>
                <a:path w="190" h="158">
                  <a:moveTo>
                    <a:pt x="154" y="0"/>
                  </a:moveTo>
                  <a:cubicBezTo>
                    <a:pt x="154" y="0"/>
                    <a:pt x="136" y="22"/>
                    <a:pt x="92" y="40"/>
                  </a:cubicBezTo>
                  <a:cubicBezTo>
                    <a:pt x="48" y="58"/>
                    <a:pt x="0" y="49"/>
                    <a:pt x="0" y="49"/>
                  </a:cubicBezTo>
                  <a:cubicBezTo>
                    <a:pt x="0" y="49"/>
                    <a:pt x="4" y="82"/>
                    <a:pt x="23" y="101"/>
                  </a:cubicBezTo>
                  <a:cubicBezTo>
                    <a:pt x="80" y="158"/>
                    <a:pt x="190" y="115"/>
                    <a:pt x="154" y="0"/>
                  </a:cubicBezTo>
                  <a:close/>
                </a:path>
              </a:pathLst>
            </a:custGeom>
            <a:solidFill>
              <a:srgbClr val="5F293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3" name="i$ļiďe"/>
            <p:cNvSpPr/>
            <p:nvPr/>
          </p:nvSpPr>
          <p:spPr bwMode="auto">
            <a:xfrm>
              <a:off x="10292655" y="4324939"/>
              <a:ext cx="104747" cy="190289"/>
            </a:xfrm>
            <a:custGeom>
              <a:avLst/>
              <a:gdLst>
                <a:gd name="T0" fmla="*/ 0 w 32"/>
                <a:gd name="T1" fmla="*/ 0 h 58"/>
                <a:gd name="T2" fmla="*/ 32 w 32"/>
                <a:gd name="T3" fmla="*/ 36 h 58"/>
                <a:gd name="T4" fmla="*/ 9 w 32"/>
                <a:gd name="T5" fmla="*/ 56 h 58"/>
                <a:gd name="T6" fmla="*/ 24 w 32"/>
                <a:gd name="T7" fmla="*/ 39 h 58"/>
                <a:gd name="T8" fmla="*/ 0 w 32"/>
                <a:gd name="T9" fmla="*/ 0 h 58"/>
              </a:gdLst>
              <a:ahLst/>
              <a:cxnLst>
                <a:cxn ang="0">
                  <a:pos x="T0" y="T1"/>
                </a:cxn>
                <a:cxn ang="0">
                  <a:pos x="T2" y="T3"/>
                </a:cxn>
                <a:cxn ang="0">
                  <a:pos x="T4" y="T5"/>
                </a:cxn>
                <a:cxn ang="0">
                  <a:pos x="T6" y="T7"/>
                </a:cxn>
                <a:cxn ang="0">
                  <a:pos x="T8" y="T9"/>
                </a:cxn>
              </a:cxnLst>
              <a:rect l="0" t="0" r="r" b="b"/>
              <a:pathLst>
                <a:path w="32" h="58">
                  <a:moveTo>
                    <a:pt x="0" y="0"/>
                  </a:moveTo>
                  <a:cubicBezTo>
                    <a:pt x="1" y="5"/>
                    <a:pt x="17" y="34"/>
                    <a:pt x="32" y="36"/>
                  </a:cubicBezTo>
                  <a:cubicBezTo>
                    <a:pt x="28" y="48"/>
                    <a:pt x="8" y="58"/>
                    <a:pt x="9" y="56"/>
                  </a:cubicBezTo>
                  <a:cubicBezTo>
                    <a:pt x="10" y="55"/>
                    <a:pt x="24" y="39"/>
                    <a:pt x="24" y="39"/>
                  </a:cubicBezTo>
                  <a:cubicBezTo>
                    <a:pt x="7" y="36"/>
                    <a:pt x="1" y="15"/>
                    <a:pt x="0" y="0"/>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4" name="işļíďè"/>
            <p:cNvSpPr/>
            <p:nvPr/>
          </p:nvSpPr>
          <p:spPr bwMode="auto">
            <a:xfrm>
              <a:off x="11668313" y="5761700"/>
              <a:ext cx="485322" cy="768134"/>
            </a:xfrm>
            <a:custGeom>
              <a:avLst/>
              <a:gdLst>
                <a:gd name="T0" fmla="*/ 0 w 148"/>
                <a:gd name="T1" fmla="*/ 207 h 235"/>
                <a:gd name="T2" fmla="*/ 28 w 148"/>
                <a:gd name="T3" fmla="*/ 104 h 235"/>
                <a:gd name="T4" fmla="*/ 106 w 148"/>
                <a:gd name="T5" fmla="*/ 11 h 235"/>
                <a:gd name="T6" fmla="*/ 147 w 148"/>
                <a:gd name="T7" fmla="*/ 37 h 235"/>
                <a:gd name="T8" fmla="*/ 53 w 148"/>
                <a:gd name="T9" fmla="*/ 234 h 235"/>
                <a:gd name="T10" fmla="*/ 0 w 148"/>
                <a:gd name="T11" fmla="*/ 207 h 235"/>
              </a:gdLst>
              <a:ahLst/>
              <a:cxnLst>
                <a:cxn ang="0">
                  <a:pos x="T0" y="T1"/>
                </a:cxn>
                <a:cxn ang="0">
                  <a:pos x="T2" y="T3"/>
                </a:cxn>
                <a:cxn ang="0">
                  <a:pos x="T4" y="T5"/>
                </a:cxn>
                <a:cxn ang="0">
                  <a:pos x="T6" y="T7"/>
                </a:cxn>
                <a:cxn ang="0">
                  <a:pos x="T8" y="T9"/>
                </a:cxn>
                <a:cxn ang="0">
                  <a:pos x="T10" y="T11"/>
                </a:cxn>
              </a:cxnLst>
              <a:rect l="0" t="0" r="r" b="b"/>
              <a:pathLst>
                <a:path w="148" h="235">
                  <a:moveTo>
                    <a:pt x="0" y="207"/>
                  </a:moveTo>
                  <a:cubicBezTo>
                    <a:pt x="4" y="177"/>
                    <a:pt x="0" y="150"/>
                    <a:pt x="28" y="104"/>
                  </a:cubicBezTo>
                  <a:cubicBezTo>
                    <a:pt x="43" y="79"/>
                    <a:pt x="89" y="20"/>
                    <a:pt x="106" y="11"/>
                  </a:cubicBezTo>
                  <a:cubicBezTo>
                    <a:pt x="127" y="0"/>
                    <a:pt x="145" y="8"/>
                    <a:pt x="147" y="37"/>
                  </a:cubicBezTo>
                  <a:cubicBezTo>
                    <a:pt x="148" y="72"/>
                    <a:pt x="93" y="231"/>
                    <a:pt x="53" y="234"/>
                  </a:cubicBezTo>
                  <a:cubicBezTo>
                    <a:pt x="36" y="235"/>
                    <a:pt x="0" y="208"/>
                    <a:pt x="0" y="207"/>
                  </a:cubicBezTo>
                  <a:close/>
                </a:path>
              </a:pathLst>
            </a:custGeom>
            <a:solidFill>
              <a:srgbClr val="F3744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5" name="išḻîḓê"/>
            <p:cNvSpPr/>
            <p:nvPr/>
          </p:nvSpPr>
          <p:spPr bwMode="auto">
            <a:xfrm>
              <a:off x="11760840" y="5777413"/>
              <a:ext cx="392798" cy="752424"/>
            </a:xfrm>
            <a:custGeom>
              <a:avLst/>
              <a:gdLst>
                <a:gd name="T0" fmla="*/ 92 w 120"/>
                <a:gd name="T1" fmla="*/ 1 h 230"/>
                <a:gd name="T2" fmla="*/ 119 w 120"/>
                <a:gd name="T3" fmla="*/ 32 h 230"/>
                <a:gd name="T4" fmla="*/ 25 w 120"/>
                <a:gd name="T5" fmla="*/ 229 h 230"/>
                <a:gd name="T6" fmla="*/ 3 w 120"/>
                <a:gd name="T7" fmla="*/ 222 h 230"/>
                <a:gd name="T8" fmla="*/ 92 w 120"/>
                <a:gd name="T9" fmla="*/ 1 h 230"/>
              </a:gdLst>
              <a:ahLst/>
              <a:cxnLst>
                <a:cxn ang="0">
                  <a:pos x="T0" y="T1"/>
                </a:cxn>
                <a:cxn ang="0">
                  <a:pos x="T2" y="T3"/>
                </a:cxn>
                <a:cxn ang="0">
                  <a:pos x="T4" y="T5"/>
                </a:cxn>
                <a:cxn ang="0">
                  <a:pos x="T6" y="T7"/>
                </a:cxn>
                <a:cxn ang="0">
                  <a:pos x="T8" y="T9"/>
                </a:cxn>
              </a:cxnLst>
              <a:rect l="0" t="0" r="r" b="b"/>
              <a:pathLst>
                <a:path w="120" h="230">
                  <a:moveTo>
                    <a:pt x="92" y="1"/>
                  </a:moveTo>
                  <a:cubicBezTo>
                    <a:pt x="106" y="0"/>
                    <a:pt x="117" y="10"/>
                    <a:pt x="119" y="32"/>
                  </a:cubicBezTo>
                  <a:cubicBezTo>
                    <a:pt x="120" y="67"/>
                    <a:pt x="65" y="226"/>
                    <a:pt x="25" y="229"/>
                  </a:cubicBezTo>
                  <a:cubicBezTo>
                    <a:pt x="19" y="230"/>
                    <a:pt x="11" y="227"/>
                    <a:pt x="3" y="222"/>
                  </a:cubicBezTo>
                  <a:cubicBezTo>
                    <a:pt x="0" y="162"/>
                    <a:pt x="35" y="32"/>
                    <a:pt x="92" y="1"/>
                  </a:cubicBezTo>
                  <a:close/>
                </a:path>
              </a:pathLst>
            </a:custGeom>
            <a:solidFill>
              <a:srgbClr val="ECA452"/>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6" name="i$ľiḋê"/>
            <p:cNvSpPr/>
            <p:nvPr/>
          </p:nvSpPr>
          <p:spPr bwMode="auto">
            <a:xfrm>
              <a:off x="11746875" y="5770429"/>
              <a:ext cx="501032" cy="818762"/>
            </a:xfrm>
            <a:custGeom>
              <a:avLst/>
              <a:gdLst>
                <a:gd name="T0" fmla="*/ 112 w 153"/>
                <a:gd name="T1" fmla="*/ 8 h 250"/>
                <a:gd name="T2" fmla="*/ 20 w 153"/>
                <a:gd name="T3" fmla="*/ 230 h 250"/>
                <a:gd name="T4" fmla="*/ 112 w 153"/>
                <a:gd name="T5" fmla="*/ 8 h 250"/>
              </a:gdLst>
              <a:ahLst/>
              <a:cxnLst>
                <a:cxn ang="0">
                  <a:pos x="T0" y="T1"/>
                </a:cxn>
                <a:cxn ang="0">
                  <a:pos x="T2" y="T3"/>
                </a:cxn>
                <a:cxn ang="0">
                  <a:pos x="T4" y="T5"/>
                </a:cxn>
              </a:cxnLst>
              <a:rect l="0" t="0" r="r" b="b"/>
              <a:pathLst>
                <a:path w="153" h="250">
                  <a:moveTo>
                    <a:pt x="112" y="8"/>
                  </a:moveTo>
                  <a:cubicBezTo>
                    <a:pt x="153" y="14"/>
                    <a:pt x="85" y="250"/>
                    <a:pt x="20" y="230"/>
                  </a:cubicBezTo>
                  <a:cubicBezTo>
                    <a:pt x="0" y="218"/>
                    <a:pt x="62" y="0"/>
                    <a:pt x="112" y="8"/>
                  </a:cubicBezTo>
                  <a:close/>
                </a:path>
              </a:pathLst>
            </a:custGeom>
            <a:solidFill>
              <a:srgbClr val="FCCE9C"/>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7" name="isľîḍê"/>
            <p:cNvSpPr/>
            <p:nvPr/>
          </p:nvSpPr>
          <p:spPr bwMode="auto">
            <a:xfrm>
              <a:off x="9332486" y="5885651"/>
              <a:ext cx="907796" cy="892085"/>
            </a:xfrm>
            <a:custGeom>
              <a:avLst/>
              <a:gdLst>
                <a:gd name="T0" fmla="*/ 63 w 277"/>
                <a:gd name="T1" fmla="*/ 0 h 273"/>
                <a:gd name="T2" fmla="*/ 2 w 277"/>
                <a:gd name="T3" fmla="*/ 190 h 273"/>
                <a:gd name="T4" fmla="*/ 216 w 277"/>
                <a:gd name="T5" fmla="*/ 273 h 273"/>
                <a:gd name="T6" fmla="*/ 252 w 277"/>
                <a:gd name="T7" fmla="*/ 191 h 273"/>
                <a:gd name="T8" fmla="*/ 275 w 277"/>
                <a:gd name="T9" fmla="*/ 18 h 273"/>
                <a:gd name="T10" fmla="*/ 63 w 277"/>
                <a:gd name="T11" fmla="*/ 0 h 273"/>
              </a:gdLst>
              <a:ahLst/>
              <a:cxnLst>
                <a:cxn ang="0">
                  <a:pos x="T0" y="T1"/>
                </a:cxn>
                <a:cxn ang="0">
                  <a:pos x="T2" y="T3"/>
                </a:cxn>
                <a:cxn ang="0">
                  <a:pos x="T4" y="T5"/>
                </a:cxn>
                <a:cxn ang="0">
                  <a:pos x="T6" y="T7"/>
                </a:cxn>
                <a:cxn ang="0">
                  <a:pos x="T8" y="T9"/>
                </a:cxn>
                <a:cxn ang="0">
                  <a:pos x="T10" y="T11"/>
                </a:cxn>
              </a:cxnLst>
              <a:rect l="0" t="0" r="r" b="b"/>
              <a:pathLst>
                <a:path w="277" h="273">
                  <a:moveTo>
                    <a:pt x="63" y="0"/>
                  </a:moveTo>
                  <a:cubicBezTo>
                    <a:pt x="54" y="19"/>
                    <a:pt x="0" y="172"/>
                    <a:pt x="2" y="190"/>
                  </a:cubicBezTo>
                  <a:cubicBezTo>
                    <a:pt x="7" y="237"/>
                    <a:pt x="168" y="273"/>
                    <a:pt x="216" y="273"/>
                  </a:cubicBezTo>
                  <a:cubicBezTo>
                    <a:pt x="216" y="273"/>
                    <a:pt x="242" y="223"/>
                    <a:pt x="252" y="191"/>
                  </a:cubicBezTo>
                  <a:cubicBezTo>
                    <a:pt x="261" y="158"/>
                    <a:pt x="277" y="18"/>
                    <a:pt x="275" y="18"/>
                  </a:cubicBezTo>
                  <a:cubicBezTo>
                    <a:pt x="273" y="18"/>
                    <a:pt x="63" y="0"/>
                    <a:pt x="63" y="0"/>
                  </a:cubicBezTo>
                  <a:close/>
                </a:path>
              </a:pathLst>
            </a:custGeom>
            <a:solidFill>
              <a:srgbClr val="9A4E2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8" name="îṡḷíḋé"/>
            <p:cNvSpPr/>
            <p:nvPr/>
          </p:nvSpPr>
          <p:spPr bwMode="auto">
            <a:xfrm>
              <a:off x="9631012" y="6248770"/>
              <a:ext cx="123951" cy="137916"/>
            </a:xfrm>
            <a:custGeom>
              <a:avLst/>
              <a:gdLst>
                <a:gd name="T0" fmla="*/ 21 w 38"/>
                <a:gd name="T1" fmla="*/ 0 h 42"/>
                <a:gd name="T2" fmla="*/ 36 w 38"/>
                <a:gd name="T3" fmla="*/ 21 h 42"/>
                <a:gd name="T4" fmla="*/ 17 w 38"/>
                <a:gd name="T5" fmla="*/ 42 h 42"/>
                <a:gd name="T6" fmla="*/ 2 w 38"/>
                <a:gd name="T7" fmla="*/ 21 h 42"/>
                <a:gd name="T8" fmla="*/ 21 w 38"/>
                <a:gd name="T9" fmla="*/ 0 h 42"/>
              </a:gdLst>
              <a:ahLst/>
              <a:cxnLst>
                <a:cxn ang="0">
                  <a:pos x="T0" y="T1"/>
                </a:cxn>
                <a:cxn ang="0">
                  <a:pos x="T2" y="T3"/>
                </a:cxn>
                <a:cxn ang="0">
                  <a:pos x="T4" y="T5"/>
                </a:cxn>
                <a:cxn ang="0">
                  <a:pos x="T6" y="T7"/>
                </a:cxn>
                <a:cxn ang="0">
                  <a:pos x="T8" y="T9"/>
                </a:cxn>
              </a:cxnLst>
              <a:rect l="0" t="0" r="r" b="b"/>
              <a:pathLst>
                <a:path w="38" h="42">
                  <a:moveTo>
                    <a:pt x="21" y="0"/>
                  </a:moveTo>
                  <a:cubicBezTo>
                    <a:pt x="31" y="0"/>
                    <a:pt x="38" y="10"/>
                    <a:pt x="36" y="21"/>
                  </a:cubicBezTo>
                  <a:cubicBezTo>
                    <a:pt x="35" y="33"/>
                    <a:pt x="26" y="42"/>
                    <a:pt x="17" y="42"/>
                  </a:cubicBezTo>
                  <a:cubicBezTo>
                    <a:pt x="7" y="42"/>
                    <a:pt x="0" y="33"/>
                    <a:pt x="2" y="21"/>
                  </a:cubicBezTo>
                  <a:cubicBezTo>
                    <a:pt x="3" y="10"/>
                    <a:pt x="12" y="0"/>
                    <a:pt x="21" y="0"/>
                  </a:cubicBezTo>
                  <a:close/>
                </a:path>
              </a:pathLst>
            </a:custGeom>
            <a:solidFill>
              <a:srgbClr val="6D6E7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9" name="îSľiḓê"/>
            <p:cNvSpPr/>
            <p:nvPr/>
          </p:nvSpPr>
          <p:spPr bwMode="auto">
            <a:xfrm>
              <a:off x="9631012" y="6260990"/>
              <a:ext cx="85543" cy="104747"/>
            </a:xfrm>
            <a:custGeom>
              <a:avLst/>
              <a:gdLst>
                <a:gd name="T0" fmla="*/ 16 w 26"/>
                <a:gd name="T1" fmla="*/ 0 h 32"/>
                <a:gd name="T2" fmla="*/ 1 w 26"/>
                <a:gd name="T3" fmla="*/ 17 h 32"/>
                <a:gd name="T4" fmla="*/ 11 w 26"/>
                <a:gd name="T5" fmla="*/ 32 h 32"/>
                <a:gd name="T6" fmla="*/ 26 w 26"/>
                <a:gd name="T7" fmla="*/ 15 h 32"/>
                <a:gd name="T8" fmla="*/ 16 w 26"/>
                <a:gd name="T9" fmla="*/ 0 h 32"/>
              </a:gdLst>
              <a:ahLst/>
              <a:cxnLst>
                <a:cxn ang="0">
                  <a:pos x="T0" y="T1"/>
                </a:cxn>
                <a:cxn ang="0">
                  <a:pos x="T2" y="T3"/>
                </a:cxn>
                <a:cxn ang="0">
                  <a:pos x="T4" y="T5"/>
                </a:cxn>
                <a:cxn ang="0">
                  <a:pos x="T6" y="T7"/>
                </a:cxn>
                <a:cxn ang="0">
                  <a:pos x="T8" y="T9"/>
                </a:cxn>
              </a:cxnLst>
              <a:rect l="0" t="0" r="r" b="b"/>
              <a:pathLst>
                <a:path w="26" h="32">
                  <a:moveTo>
                    <a:pt x="16" y="0"/>
                  </a:moveTo>
                  <a:cubicBezTo>
                    <a:pt x="8" y="0"/>
                    <a:pt x="2" y="9"/>
                    <a:pt x="1" y="17"/>
                  </a:cubicBezTo>
                  <a:cubicBezTo>
                    <a:pt x="0" y="23"/>
                    <a:pt x="3" y="32"/>
                    <a:pt x="11" y="32"/>
                  </a:cubicBezTo>
                  <a:cubicBezTo>
                    <a:pt x="19" y="32"/>
                    <a:pt x="25" y="23"/>
                    <a:pt x="26" y="15"/>
                  </a:cubicBezTo>
                  <a:cubicBezTo>
                    <a:pt x="26" y="9"/>
                    <a:pt x="23" y="0"/>
                    <a:pt x="16" y="0"/>
                  </a:cubicBezTo>
                  <a:close/>
                </a:path>
              </a:pathLst>
            </a:custGeom>
            <a:solidFill>
              <a:srgbClr val="91939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0" name="îṥlíḑe"/>
            <p:cNvSpPr/>
            <p:nvPr/>
          </p:nvSpPr>
          <p:spPr bwMode="auto">
            <a:xfrm>
              <a:off x="9631012" y="6260990"/>
              <a:ext cx="82052" cy="101253"/>
            </a:xfrm>
            <a:custGeom>
              <a:avLst/>
              <a:gdLst>
                <a:gd name="T0" fmla="*/ 16 w 25"/>
                <a:gd name="T1" fmla="*/ 0 h 31"/>
                <a:gd name="T2" fmla="*/ 1 w 25"/>
                <a:gd name="T3" fmla="*/ 17 h 31"/>
                <a:gd name="T4" fmla="*/ 6 w 25"/>
                <a:gd name="T5" fmla="*/ 31 h 31"/>
                <a:gd name="T6" fmla="*/ 10 w 25"/>
                <a:gd name="T7" fmla="*/ 31 h 31"/>
                <a:gd name="T8" fmla="*/ 24 w 25"/>
                <a:gd name="T9" fmla="*/ 15 h 31"/>
                <a:gd name="T10" fmla="*/ 19 w 25"/>
                <a:gd name="T11" fmla="*/ 1 h 31"/>
                <a:gd name="T12" fmla="*/ 16 w 25"/>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25" h="31">
                  <a:moveTo>
                    <a:pt x="16" y="0"/>
                  </a:moveTo>
                  <a:cubicBezTo>
                    <a:pt x="8" y="0"/>
                    <a:pt x="2" y="9"/>
                    <a:pt x="1" y="17"/>
                  </a:cubicBezTo>
                  <a:cubicBezTo>
                    <a:pt x="0" y="22"/>
                    <a:pt x="2" y="28"/>
                    <a:pt x="6" y="31"/>
                  </a:cubicBezTo>
                  <a:cubicBezTo>
                    <a:pt x="7" y="31"/>
                    <a:pt x="9" y="31"/>
                    <a:pt x="10" y="31"/>
                  </a:cubicBezTo>
                  <a:cubicBezTo>
                    <a:pt x="18" y="31"/>
                    <a:pt x="24" y="22"/>
                    <a:pt x="24" y="15"/>
                  </a:cubicBezTo>
                  <a:cubicBezTo>
                    <a:pt x="25" y="10"/>
                    <a:pt x="23" y="3"/>
                    <a:pt x="19" y="1"/>
                  </a:cubicBezTo>
                  <a:cubicBezTo>
                    <a:pt x="18" y="0"/>
                    <a:pt x="17" y="0"/>
                    <a:pt x="16" y="0"/>
                  </a:cubicBez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1" name="îṣļidé"/>
            <p:cNvSpPr/>
            <p:nvPr/>
          </p:nvSpPr>
          <p:spPr bwMode="auto">
            <a:xfrm>
              <a:off x="9955724" y="5964209"/>
              <a:ext cx="425964" cy="834473"/>
            </a:xfrm>
            <a:custGeom>
              <a:avLst/>
              <a:gdLst>
                <a:gd name="T0" fmla="*/ 60 w 130"/>
                <a:gd name="T1" fmla="*/ 11 h 255"/>
                <a:gd name="T2" fmla="*/ 26 w 130"/>
                <a:gd name="T3" fmla="*/ 249 h 255"/>
                <a:gd name="T4" fmla="*/ 51 w 130"/>
                <a:gd name="T5" fmla="*/ 238 h 255"/>
                <a:gd name="T6" fmla="*/ 79 w 130"/>
                <a:gd name="T7" fmla="*/ 245 h 255"/>
                <a:gd name="T8" fmla="*/ 129 w 130"/>
                <a:gd name="T9" fmla="*/ 32 h 255"/>
                <a:gd name="T10" fmla="*/ 119 w 130"/>
                <a:gd name="T11" fmla="*/ 0 h 255"/>
                <a:gd name="T12" fmla="*/ 60 w 130"/>
                <a:gd name="T13" fmla="*/ 11 h 255"/>
              </a:gdLst>
              <a:ahLst/>
              <a:cxnLst>
                <a:cxn ang="0">
                  <a:pos x="T0" y="T1"/>
                </a:cxn>
                <a:cxn ang="0">
                  <a:pos x="T2" y="T3"/>
                </a:cxn>
                <a:cxn ang="0">
                  <a:pos x="T4" y="T5"/>
                </a:cxn>
                <a:cxn ang="0">
                  <a:pos x="T6" y="T7"/>
                </a:cxn>
                <a:cxn ang="0">
                  <a:pos x="T8" y="T9"/>
                </a:cxn>
                <a:cxn ang="0">
                  <a:pos x="T10" y="T11"/>
                </a:cxn>
                <a:cxn ang="0">
                  <a:pos x="T12" y="T13"/>
                </a:cxn>
              </a:cxnLst>
              <a:rect l="0" t="0" r="r" b="b"/>
              <a:pathLst>
                <a:path w="130" h="255">
                  <a:moveTo>
                    <a:pt x="60" y="11"/>
                  </a:moveTo>
                  <a:cubicBezTo>
                    <a:pt x="55" y="31"/>
                    <a:pt x="0" y="249"/>
                    <a:pt x="26" y="249"/>
                  </a:cubicBezTo>
                  <a:cubicBezTo>
                    <a:pt x="33" y="249"/>
                    <a:pt x="43" y="235"/>
                    <a:pt x="51" y="238"/>
                  </a:cubicBezTo>
                  <a:cubicBezTo>
                    <a:pt x="60" y="241"/>
                    <a:pt x="62" y="255"/>
                    <a:pt x="79" y="245"/>
                  </a:cubicBezTo>
                  <a:cubicBezTo>
                    <a:pt x="96" y="236"/>
                    <a:pt x="130" y="53"/>
                    <a:pt x="129" y="32"/>
                  </a:cubicBezTo>
                  <a:cubicBezTo>
                    <a:pt x="128" y="11"/>
                    <a:pt x="119" y="0"/>
                    <a:pt x="119" y="0"/>
                  </a:cubicBezTo>
                  <a:lnTo>
                    <a:pt x="60" y="11"/>
                  </a:lnTo>
                  <a:close/>
                </a:path>
              </a:pathLst>
            </a:custGeom>
            <a:solidFill>
              <a:srgbClr val="B4582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2" name="iş1ïdê"/>
            <p:cNvSpPr/>
            <p:nvPr/>
          </p:nvSpPr>
          <p:spPr bwMode="auto">
            <a:xfrm>
              <a:off x="10123315" y="5964209"/>
              <a:ext cx="258373" cy="834473"/>
            </a:xfrm>
            <a:custGeom>
              <a:avLst/>
              <a:gdLst>
                <a:gd name="T0" fmla="*/ 0 w 79"/>
                <a:gd name="T1" fmla="*/ 238 h 255"/>
                <a:gd name="T2" fmla="*/ 28 w 79"/>
                <a:gd name="T3" fmla="*/ 245 h 255"/>
                <a:gd name="T4" fmla="*/ 78 w 79"/>
                <a:gd name="T5" fmla="*/ 32 h 255"/>
                <a:gd name="T6" fmla="*/ 68 w 79"/>
                <a:gd name="T7" fmla="*/ 0 h 255"/>
                <a:gd name="T8" fmla="*/ 38 w 79"/>
                <a:gd name="T9" fmla="*/ 50 h 255"/>
                <a:gd name="T10" fmla="*/ 0 w 79"/>
                <a:gd name="T11" fmla="*/ 238 h 255"/>
              </a:gdLst>
              <a:ahLst/>
              <a:cxnLst>
                <a:cxn ang="0">
                  <a:pos x="T0" y="T1"/>
                </a:cxn>
                <a:cxn ang="0">
                  <a:pos x="T2" y="T3"/>
                </a:cxn>
                <a:cxn ang="0">
                  <a:pos x="T4" y="T5"/>
                </a:cxn>
                <a:cxn ang="0">
                  <a:pos x="T6" y="T7"/>
                </a:cxn>
                <a:cxn ang="0">
                  <a:pos x="T8" y="T9"/>
                </a:cxn>
                <a:cxn ang="0">
                  <a:pos x="T10" y="T11"/>
                </a:cxn>
              </a:cxnLst>
              <a:rect l="0" t="0" r="r" b="b"/>
              <a:pathLst>
                <a:path w="79" h="255">
                  <a:moveTo>
                    <a:pt x="0" y="238"/>
                  </a:moveTo>
                  <a:cubicBezTo>
                    <a:pt x="9" y="241"/>
                    <a:pt x="11" y="255"/>
                    <a:pt x="28" y="245"/>
                  </a:cubicBezTo>
                  <a:cubicBezTo>
                    <a:pt x="45" y="236"/>
                    <a:pt x="79" y="53"/>
                    <a:pt x="78" y="32"/>
                  </a:cubicBezTo>
                  <a:cubicBezTo>
                    <a:pt x="77" y="11"/>
                    <a:pt x="68" y="0"/>
                    <a:pt x="68" y="0"/>
                  </a:cubicBezTo>
                  <a:cubicBezTo>
                    <a:pt x="68" y="0"/>
                    <a:pt x="42" y="52"/>
                    <a:pt x="38" y="50"/>
                  </a:cubicBezTo>
                  <a:cubicBezTo>
                    <a:pt x="35" y="49"/>
                    <a:pt x="0" y="238"/>
                    <a:pt x="0" y="238"/>
                  </a:cubicBezTo>
                  <a:close/>
                </a:path>
              </a:pathLst>
            </a:custGeom>
            <a:solidFill>
              <a:srgbClr val="A84F2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3" name="ïśļîḓé"/>
            <p:cNvSpPr/>
            <p:nvPr/>
          </p:nvSpPr>
          <p:spPr bwMode="auto">
            <a:xfrm>
              <a:off x="9418028" y="5754719"/>
              <a:ext cx="944455" cy="631967"/>
            </a:xfrm>
            <a:custGeom>
              <a:avLst/>
              <a:gdLst>
                <a:gd name="T0" fmla="*/ 286 w 288"/>
                <a:gd name="T1" fmla="*/ 70 h 193"/>
                <a:gd name="T2" fmla="*/ 213 w 288"/>
                <a:gd name="T3" fmla="*/ 129 h 193"/>
                <a:gd name="T4" fmla="*/ 171 w 288"/>
                <a:gd name="T5" fmla="*/ 180 h 193"/>
                <a:gd name="T6" fmla="*/ 3 w 288"/>
                <a:gd name="T7" fmla="*/ 128 h 193"/>
                <a:gd name="T8" fmla="*/ 28 w 288"/>
                <a:gd name="T9" fmla="*/ 28 h 193"/>
                <a:gd name="T10" fmla="*/ 96 w 288"/>
                <a:gd name="T11" fmla="*/ 6 h 193"/>
                <a:gd name="T12" fmla="*/ 286 w 288"/>
                <a:gd name="T13" fmla="*/ 70 h 193"/>
              </a:gdLst>
              <a:ahLst/>
              <a:cxnLst>
                <a:cxn ang="0">
                  <a:pos x="T0" y="T1"/>
                </a:cxn>
                <a:cxn ang="0">
                  <a:pos x="T2" y="T3"/>
                </a:cxn>
                <a:cxn ang="0">
                  <a:pos x="T4" y="T5"/>
                </a:cxn>
                <a:cxn ang="0">
                  <a:pos x="T6" y="T7"/>
                </a:cxn>
                <a:cxn ang="0">
                  <a:pos x="T8" y="T9"/>
                </a:cxn>
                <a:cxn ang="0">
                  <a:pos x="T10" y="T11"/>
                </a:cxn>
                <a:cxn ang="0">
                  <a:pos x="T12" y="T13"/>
                </a:cxn>
              </a:cxnLst>
              <a:rect l="0" t="0" r="r" b="b"/>
              <a:pathLst>
                <a:path w="288" h="193">
                  <a:moveTo>
                    <a:pt x="286" y="70"/>
                  </a:moveTo>
                  <a:cubicBezTo>
                    <a:pt x="268" y="74"/>
                    <a:pt x="234" y="94"/>
                    <a:pt x="213" y="129"/>
                  </a:cubicBezTo>
                  <a:cubicBezTo>
                    <a:pt x="193" y="163"/>
                    <a:pt x="210" y="168"/>
                    <a:pt x="171" y="180"/>
                  </a:cubicBezTo>
                  <a:cubicBezTo>
                    <a:pt x="132" y="193"/>
                    <a:pt x="6" y="142"/>
                    <a:pt x="3" y="128"/>
                  </a:cubicBezTo>
                  <a:cubicBezTo>
                    <a:pt x="0" y="114"/>
                    <a:pt x="10" y="55"/>
                    <a:pt x="28" y="28"/>
                  </a:cubicBezTo>
                  <a:cubicBezTo>
                    <a:pt x="46" y="0"/>
                    <a:pt x="85" y="4"/>
                    <a:pt x="96" y="6"/>
                  </a:cubicBezTo>
                  <a:cubicBezTo>
                    <a:pt x="108" y="8"/>
                    <a:pt x="288" y="40"/>
                    <a:pt x="286" y="70"/>
                  </a:cubicBezTo>
                  <a:close/>
                </a:path>
              </a:pathLst>
            </a:custGeom>
            <a:solidFill>
              <a:srgbClr val="C86C3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4" name="îṧļidé"/>
            <p:cNvSpPr/>
            <p:nvPr/>
          </p:nvSpPr>
          <p:spPr bwMode="auto">
            <a:xfrm>
              <a:off x="9447707" y="5770429"/>
              <a:ext cx="871136" cy="530711"/>
            </a:xfrm>
            <a:custGeom>
              <a:avLst/>
              <a:gdLst>
                <a:gd name="T0" fmla="*/ 76 w 266"/>
                <a:gd name="T1" fmla="*/ 0 h 162"/>
                <a:gd name="T2" fmla="*/ 87 w 266"/>
                <a:gd name="T3" fmla="*/ 1 h 162"/>
                <a:gd name="T4" fmla="*/ 266 w 266"/>
                <a:gd name="T5" fmla="*/ 51 h 162"/>
                <a:gd name="T6" fmla="*/ 245 w 266"/>
                <a:gd name="T7" fmla="*/ 61 h 162"/>
                <a:gd name="T8" fmla="*/ 182 w 266"/>
                <a:gd name="T9" fmla="*/ 118 h 162"/>
                <a:gd name="T10" fmla="*/ 142 w 266"/>
                <a:gd name="T11" fmla="*/ 161 h 162"/>
                <a:gd name="T12" fmla="*/ 7 w 266"/>
                <a:gd name="T13" fmla="*/ 108 h 162"/>
                <a:gd name="T14" fmla="*/ 32 w 266"/>
                <a:gd name="T15" fmla="*/ 27 h 162"/>
                <a:gd name="T16" fmla="*/ 76 w 266"/>
                <a:gd name="T17"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6" h="162">
                  <a:moveTo>
                    <a:pt x="76" y="0"/>
                  </a:moveTo>
                  <a:cubicBezTo>
                    <a:pt x="81" y="0"/>
                    <a:pt x="85" y="1"/>
                    <a:pt x="87" y="1"/>
                  </a:cubicBezTo>
                  <a:cubicBezTo>
                    <a:pt x="97" y="3"/>
                    <a:pt x="227" y="26"/>
                    <a:pt x="266" y="51"/>
                  </a:cubicBezTo>
                  <a:cubicBezTo>
                    <a:pt x="260" y="53"/>
                    <a:pt x="253" y="56"/>
                    <a:pt x="245" y="61"/>
                  </a:cubicBezTo>
                  <a:cubicBezTo>
                    <a:pt x="218" y="78"/>
                    <a:pt x="193" y="95"/>
                    <a:pt x="182" y="118"/>
                  </a:cubicBezTo>
                  <a:cubicBezTo>
                    <a:pt x="172" y="141"/>
                    <a:pt x="160" y="162"/>
                    <a:pt x="142" y="161"/>
                  </a:cubicBezTo>
                  <a:cubicBezTo>
                    <a:pt x="123" y="160"/>
                    <a:pt x="13" y="119"/>
                    <a:pt x="7" y="108"/>
                  </a:cubicBezTo>
                  <a:cubicBezTo>
                    <a:pt x="0" y="97"/>
                    <a:pt x="18" y="45"/>
                    <a:pt x="32" y="27"/>
                  </a:cubicBezTo>
                  <a:cubicBezTo>
                    <a:pt x="41" y="15"/>
                    <a:pt x="62" y="6"/>
                    <a:pt x="76" y="0"/>
                  </a:cubicBezTo>
                  <a:close/>
                </a:path>
              </a:pathLst>
            </a:custGeom>
            <a:solidFill>
              <a:srgbClr val="9A4E2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5" name="íşľîḍé"/>
            <p:cNvSpPr/>
            <p:nvPr/>
          </p:nvSpPr>
          <p:spPr bwMode="auto">
            <a:xfrm>
              <a:off x="10201873" y="5035464"/>
              <a:ext cx="363119" cy="1167914"/>
            </a:xfrm>
            <a:custGeom>
              <a:avLst/>
              <a:gdLst>
                <a:gd name="T0" fmla="*/ 98 w 111"/>
                <a:gd name="T1" fmla="*/ 15 h 357"/>
                <a:gd name="T2" fmla="*/ 22 w 111"/>
                <a:gd name="T3" fmla="*/ 353 h 357"/>
                <a:gd name="T4" fmla="*/ 0 w 111"/>
                <a:gd name="T5" fmla="*/ 352 h 357"/>
                <a:gd name="T6" fmla="*/ 63 w 111"/>
                <a:gd name="T7" fmla="*/ 7 h 357"/>
                <a:gd name="T8" fmla="*/ 98 w 111"/>
                <a:gd name="T9" fmla="*/ 15 h 357"/>
              </a:gdLst>
              <a:ahLst/>
              <a:cxnLst>
                <a:cxn ang="0">
                  <a:pos x="T0" y="T1"/>
                </a:cxn>
                <a:cxn ang="0">
                  <a:pos x="T2" y="T3"/>
                </a:cxn>
                <a:cxn ang="0">
                  <a:pos x="T4" y="T5"/>
                </a:cxn>
                <a:cxn ang="0">
                  <a:pos x="T6" y="T7"/>
                </a:cxn>
                <a:cxn ang="0">
                  <a:pos x="T8" y="T9"/>
                </a:cxn>
              </a:cxnLst>
              <a:rect l="0" t="0" r="r" b="b"/>
              <a:pathLst>
                <a:path w="111" h="357">
                  <a:moveTo>
                    <a:pt x="98" y="15"/>
                  </a:moveTo>
                  <a:cubicBezTo>
                    <a:pt x="94" y="52"/>
                    <a:pt x="111" y="179"/>
                    <a:pt x="22" y="353"/>
                  </a:cubicBezTo>
                  <a:cubicBezTo>
                    <a:pt x="20" y="357"/>
                    <a:pt x="0" y="352"/>
                    <a:pt x="0" y="352"/>
                  </a:cubicBezTo>
                  <a:cubicBezTo>
                    <a:pt x="102" y="115"/>
                    <a:pt x="62" y="8"/>
                    <a:pt x="63" y="7"/>
                  </a:cubicBezTo>
                  <a:cubicBezTo>
                    <a:pt x="64" y="0"/>
                    <a:pt x="97" y="9"/>
                    <a:pt x="98" y="15"/>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6" name="íṣľidé"/>
            <p:cNvSpPr/>
            <p:nvPr/>
          </p:nvSpPr>
          <p:spPr bwMode="auto">
            <a:xfrm>
              <a:off x="10201873" y="5047684"/>
              <a:ext cx="349154" cy="1145219"/>
            </a:xfrm>
            <a:custGeom>
              <a:avLst/>
              <a:gdLst>
                <a:gd name="T0" fmla="*/ 10 w 107"/>
                <a:gd name="T1" fmla="*/ 350 h 350"/>
                <a:gd name="T2" fmla="*/ 0 w 107"/>
                <a:gd name="T3" fmla="*/ 348 h 350"/>
                <a:gd name="T4" fmla="*/ 63 w 107"/>
                <a:gd name="T5" fmla="*/ 3 h 350"/>
                <a:gd name="T6" fmla="*/ 77 w 107"/>
                <a:gd name="T7" fmla="*/ 1 h 350"/>
                <a:gd name="T8" fmla="*/ 10 w 107"/>
                <a:gd name="T9" fmla="*/ 350 h 350"/>
              </a:gdLst>
              <a:ahLst/>
              <a:cxnLst>
                <a:cxn ang="0">
                  <a:pos x="T0" y="T1"/>
                </a:cxn>
                <a:cxn ang="0">
                  <a:pos x="T2" y="T3"/>
                </a:cxn>
                <a:cxn ang="0">
                  <a:pos x="T4" y="T5"/>
                </a:cxn>
                <a:cxn ang="0">
                  <a:pos x="T6" y="T7"/>
                </a:cxn>
                <a:cxn ang="0">
                  <a:pos x="T8" y="T9"/>
                </a:cxn>
              </a:cxnLst>
              <a:rect l="0" t="0" r="r" b="b"/>
              <a:pathLst>
                <a:path w="107" h="350">
                  <a:moveTo>
                    <a:pt x="10" y="350"/>
                  </a:moveTo>
                  <a:cubicBezTo>
                    <a:pt x="5" y="349"/>
                    <a:pt x="0" y="348"/>
                    <a:pt x="0" y="348"/>
                  </a:cubicBezTo>
                  <a:cubicBezTo>
                    <a:pt x="102" y="111"/>
                    <a:pt x="62" y="4"/>
                    <a:pt x="63" y="3"/>
                  </a:cubicBezTo>
                  <a:cubicBezTo>
                    <a:pt x="63" y="0"/>
                    <a:pt x="70" y="0"/>
                    <a:pt x="77" y="1"/>
                  </a:cubicBezTo>
                  <a:cubicBezTo>
                    <a:pt x="107" y="68"/>
                    <a:pt x="46" y="276"/>
                    <a:pt x="10" y="350"/>
                  </a:cubicBezTo>
                  <a:close/>
                </a:path>
              </a:pathLst>
            </a:custGeom>
            <a:solidFill>
              <a:srgbClr val="79634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7" name="íṩliḋè"/>
            <p:cNvSpPr/>
            <p:nvPr/>
          </p:nvSpPr>
          <p:spPr bwMode="auto">
            <a:xfrm>
              <a:off x="9974924" y="4583312"/>
              <a:ext cx="488812" cy="228694"/>
            </a:xfrm>
            <a:custGeom>
              <a:avLst/>
              <a:gdLst>
                <a:gd name="T0" fmla="*/ 74 w 149"/>
                <a:gd name="T1" fmla="*/ 61 h 70"/>
                <a:gd name="T2" fmla="*/ 148 w 149"/>
                <a:gd name="T3" fmla="*/ 26 h 70"/>
                <a:gd name="T4" fmla="*/ 141 w 149"/>
                <a:gd name="T5" fmla="*/ 0 h 70"/>
                <a:gd name="T6" fmla="*/ 92 w 149"/>
                <a:gd name="T7" fmla="*/ 29 h 70"/>
                <a:gd name="T8" fmla="*/ 0 w 149"/>
                <a:gd name="T9" fmla="*/ 38 h 70"/>
                <a:gd name="T10" fmla="*/ 7 w 149"/>
                <a:gd name="T11" fmla="*/ 67 h 70"/>
                <a:gd name="T12" fmla="*/ 74 w 149"/>
                <a:gd name="T13" fmla="*/ 61 h 70"/>
              </a:gdLst>
              <a:ahLst/>
              <a:cxnLst>
                <a:cxn ang="0">
                  <a:pos x="T0" y="T1"/>
                </a:cxn>
                <a:cxn ang="0">
                  <a:pos x="T2" y="T3"/>
                </a:cxn>
                <a:cxn ang="0">
                  <a:pos x="T4" y="T5"/>
                </a:cxn>
                <a:cxn ang="0">
                  <a:pos x="T6" y="T7"/>
                </a:cxn>
                <a:cxn ang="0">
                  <a:pos x="T8" y="T9"/>
                </a:cxn>
                <a:cxn ang="0">
                  <a:pos x="T10" y="T11"/>
                </a:cxn>
                <a:cxn ang="0">
                  <a:pos x="T12" y="T13"/>
                </a:cxn>
              </a:cxnLst>
              <a:rect l="0" t="0" r="r" b="b"/>
              <a:pathLst>
                <a:path w="149" h="70">
                  <a:moveTo>
                    <a:pt x="74" y="61"/>
                  </a:moveTo>
                  <a:cubicBezTo>
                    <a:pt x="117" y="48"/>
                    <a:pt x="148" y="29"/>
                    <a:pt x="148" y="26"/>
                  </a:cubicBezTo>
                  <a:cubicBezTo>
                    <a:pt x="149" y="23"/>
                    <a:pt x="144" y="9"/>
                    <a:pt x="141" y="0"/>
                  </a:cubicBezTo>
                  <a:cubicBezTo>
                    <a:pt x="130" y="9"/>
                    <a:pt x="114" y="20"/>
                    <a:pt x="92" y="29"/>
                  </a:cubicBezTo>
                  <a:cubicBezTo>
                    <a:pt x="48" y="47"/>
                    <a:pt x="0" y="38"/>
                    <a:pt x="0" y="38"/>
                  </a:cubicBezTo>
                  <a:cubicBezTo>
                    <a:pt x="0" y="38"/>
                    <a:pt x="1" y="52"/>
                    <a:pt x="7" y="67"/>
                  </a:cubicBezTo>
                  <a:cubicBezTo>
                    <a:pt x="18" y="68"/>
                    <a:pt x="42" y="70"/>
                    <a:pt x="74" y="6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8" name="îŝḻîḋè"/>
            <p:cNvSpPr/>
            <p:nvPr/>
          </p:nvSpPr>
          <p:spPr bwMode="auto">
            <a:xfrm>
              <a:off x="10070942" y="4796295"/>
              <a:ext cx="366610" cy="146642"/>
            </a:xfrm>
            <a:custGeom>
              <a:avLst/>
              <a:gdLst>
                <a:gd name="T0" fmla="*/ 107 w 112"/>
                <a:gd name="T1" fmla="*/ 0 h 45"/>
                <a:gd name="T2" fmla="*/ 37 w 112"/>
                <a:gd name="T3" fmla="*/ 20 h 45"/>
                <a:gd name="T4" fmla="*/ 0 w 112"/>
                <a:gd name="T5" fmla="*/ 28 h 45"/>
                <a:gd name="T6" fmla="*/ 44 w 112"/>
                <a:gd name="T7" fmla="*/ 44 h 45"/>
                <a:gd name="T8" fmla="*/ 68 w 112"/>
                <a:gd name="T9" fmla="*/ 42 h 45"/>
                <a:gd name="T10" fmla="*/ 112 w 112"/>
                <a:gd name="T11" fmla="*/ 15 h 45"/>
                <a:gd name="T12" fmla="*/ 107 w 112"/>
                <a:gd name="T13" fmla="*/ 0 h 45"/>
              </a:gdLst>
              <a:ahLst/>
              <a:cxnLst>
                <a:cxn ang="0">
                  <a:pos x="T0" y="T1"/>
                </a:cxn>
                <a:cxn ang="0">
                  <a:pos x="T2" y="T3"/>
                </a:cxn>
                <a:cxn ang="0">
                  <a:pos x="T4" y="T5"/>
                </a:cxn>
                <a:cxn ang="0">
                  <a:pos x="T6" y="T7"/>
                </a:cxn>
                <a:cxn ang="0">
                  <a:pos x="T8" y="T9"/>
                </a:cxn>
                <a:cxn ang="0">
                  <a:pos x="T10" y="T11"/>
                </a:cxn>
                <a:cxn ang="0">
                  <a:pos x="T12" y="T13"/>
                </a:cxn>
              </a:cxnLst>
              <a:rect l="0" t="0" r="r" b="b"/>
              <a:pathLst>
                <a:path w="112" h="45">
                  <a:moveTo>
                    <a:pt x="107" y="0"/>
                  </a:moveTo>
                  <a:cubicBezTo>
                    <a:pt x="107" y="0"/>
                    <a:pt x="66" y="14"/>
                    <a:pt x="37" y="20"/>
                  </a:cubicBezTo>
                  <a:cubicBezTo>
                    <a:pt x="19" y="24"/>
                    <a:pt x="7" y="27"/>
                    <a:pt x="0" y="28"/>
                  </a:cubicBezTo>
                  <a:cubicBezTo>
                    <a:pt x="13" y="38"/>
                    <a:pt x="28" y="43"/>
                    <a:pt x="44" y="44"/>
                  </a:cubicBezTo>
                  <a:cubicBezTo>
                    <a:pt x="52" y="45"/>
                    <a:pt x="60" y="44"/>
                    <a:pt x="68" y="42"/>
                  </a:cubicBezTo>
                  <a:cubicBezTo>
                    <a:pt x="85" y="38"/>
                    <a:pt x="100" y="29"/>
                    <a:pt x="112" y="15"/>
                  </a:cubicBezTo>
                  <a:cubicBezTo>
                    <a:pt x="110" y="9"/>
                    <a:pt x="107" y="0"/>
                    <a:pt x="107"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9" name="íşḻîďê"/>
            <p:cNvSpPr/>
            <p:nvPr/>
          </p:nvSpPr>
          <p:spPr bwMode="auto">
            <a:xfrm>
              <a:off x="9349942" y="4504753"/>
              <a:ext cx="244408" cy="272338"/>
            </a:xfrm>
            <a:custGeom>
              <a:avLst/>
              <a:gdLst>
                <a:gd name="T0" fmla="*/ 51 w 75"/>
                <a:gd name="T1" fmla="*/ 14 h 83"/>
                <a:gd name="T2" fmla="*/ 26 w 75"/>
                <a:gd name="T3" fmla="*/ 62 h 83"/>
                <a:gd name="T4" fmla="*/ 60 w 75"/>
                <a:gd name="T5" fmla="*/ 75 h 83"/>
                <a:gd name="T6" fmla="*/ 66 w 75"/>
                <a:gd name="T7" fmla="*/ 53 h 83"/>
                <a:gd name="T8" fmla="*/ 50 w 75"/>
                <a:gd name="T9" fmla="*/ 42 h 83"/>
                <a:gd name="T10" fmla="*/ 57 w 75"/>
                <a:gd name="T11" fmla="*/ 32 h 83"/>
                <a:gd name="T12" fmla="*/ 51 w 75"/>
                <a:gd name="T13" fmla="*/ 14 h 83"/>
              </a:gdLst>
              <a:ahLst/>
              <a:cxnLst>
                <a:cxn ang="0">
                  <a:pos x="T0" y="T1"/>
                </a:cxn>
                <a:cxn ang="0">
                  <a:pos x="T2" y="T3"/>
                </a:cxn>
                <a:cxn ang="0">
                  <a:pos x="T4" y="T5"/>
                </a:cxn>
                <a:cxn ang="0">
                  <a:pos x="T6" y="T7"/>
                </a:cxn>
                <a:cxn ang="0">
                  <a:pos x="T8" y="T9"/>
                </a:cxn>
                <a:cxn ang="0">
                  <a:pos x="T10" y="T11"/>
                </a:cxn>
                <a:cxn ang="0">
                  <a:pos x="T12" y="T13"/>
                </a:cxn>
              </a:cxnLst>
              <a:rect l="0" t="0" r="r" b="b"/>
              <a:pathLst>
                <a:path w="75" h="83">
                  <a:moveTo>
                    <a:pt x="51" y="14"/>
                  </a:moveTo>
                  <a:cubicBezTo>
                    <a:pt x="34" y="0"/>
                    <a:pt x="0" y="34"/>
                    <a:pt x="26" y="62"/>
                  </a:cubicBezTo>
                  <a:cubicBezTo>
                    <a:pt x="40" y="76"/>
                    <a:pt x="49" y="83"/>
                    <a:pt x="60" y="75"/>
                  </a:cubicBezTo>
                  <a:cubicBezTo>
                    <a:pt x="71" y="67"/>
                    <a:pt x="75" y="57"/>
                    <a:pt x="66" y="53"/>
                  </a:cubicBezTo>
                  <a:cubicBezTo>
                    <a:pt x="58" y="49"/>
                    <a:pt x="50" y="49"/>
                    <a:pt x="50" y="42"/>
                  </a:cubicBezTo>
                  <a:cubicBezTo>
                    <a:pt x="51" y="35"/>
                    <a:pt x="52" y="35"/>
                    <a:pt x="57" y="32"/>
                  </a:cubicBezTo>
                  <a:cubicBezTo>
                    <a:pt x="61" y="29"/>
                    <a:pt x="51" y="14"/>
                    <a:pt x="51" y="14"/>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0" name="îṡļïḓe"/>
            <p:cNvSpPr/>
            <p:nvPr/>
          </p:nvSpPr>
          <p:spPr bwMode="auto">
            <a:xfrm>
              <a:off x="10332808" y="4211466"/>
              <a:ext cx="165846" cy="103001"/>
            </a:xfrm>
            <a:custGeom>
              <a:avLst/>
              <a:gdLst>
                <a:gd name="T0" fmla="*/ 17 w 51"/>
                <a:gd name="T1" fmla="*/ 21 h 32"/>
                <a:gd name="T2" fmla="*/ 30 w 51"/>
                <a:gd name="T3" fmla="*/ 27 h 32"/>
                <a:gd name="T4" fmla="*/ 33 w 51"/>
                <a:gd name="T5" fmla="*/ 14 h 32"/>
                <a:gd name="T6" fmla="*/ 51 w 51"/>
                <a:gd name="T7" fmla="*/ 0 h 32"/>
                <a:gd name="T8" fmla="*/ 2 w 51"/>
                <a:gd name="T9" fmla="*/ 23 h 32"/>
                <a:gd name="T10" fmla="*/ 17 w 51"/>
                <a:gd name="T11" fmla="*/ 21 h 32"/>
              </a:gdLst>
              <a:ahLst/>
              <a:cxnLst>
                <a:cxn ang="0">
                  <a:pos x="T0" y="T1"/>
                </a:cxn>
                <a:cxn ang="0">
                  <a:pos x="T2" y="T3"/>
                </a:cxn>
                <a:cxn ang="0">
                  <a:pos x="T4" y="T5"/>
                </a:cxn>
                <a:cxn ang="0">
                  <a:pos x="T6" y="T7"/>
                </a:cxn>
                <a:cxn ang="0">
                  <a:pos x="T8" y="T9"/>
                </a:cxn>
                <a:cxn ang="0">
                  <a:pos x="T10" y="T11"/>
                </a:cxn>
              </a:cxnLst>
              <a:rect l="0" t="0" r="r" b="b"/>
              <a:pathLst>
                <a:path w="51" h="32">
                  <a:moveTo>
                    <a:pt x="17" y="21"/>
                  </a:moveTo>
                  <a:cubicBezTo>
                    <a:pt x="19" y="26"/>
                    <a:pt x="22" y="32"/>
                    <a:pt x="30" y="27"/>
                  </a:cubicBezTo>
                  <a:cubicBezTo>
                    <a:pt x="37" y="22"/>
                    <a:pt x="33" y="14"/>
                    <a:pt x="33" y="14"/>
                  </a:cubicBezTo>
                  <a:cubicBezTo>
                    <a:pt x="51" y="0"/>
                    <a:pt x="51" y="0"/>
                    <a:pt x="51" y="0"/>
                  </a:cubicBezTo>
                  <a:cubicBezTo>
                    <a:pt x="30" y="10"/>
                    <a:pt x="0" y="24"/>
                    <a:pt x="2" y="23"/>
                  </a:cubicBezTo>
                  <a:cubicBezTo>
                    <a:pt x="4" y="26"/>
                    <a:pt x="12" y="23"/>
                    <a:pt x="17" y="21"/>
                  </a:cubicBezTo>
                  <a:close/>
                </a:path>
              </a:pathLst>
            </a:cu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1" name="íŝļíḍé"/>
            <p:cNvSpPr/>
            <p:nvPr/>
          </p:nvSpPr>
          <p:spPr bwMode="auto">
            <a:xfrm>
              <a:off x="10303126" y="4118939"/>
              <a:ext cx="206000" cy="137916"/>
            </a:xfrm>
            <a:custGeom>
              <a:avLst/>
              <a:gdLst>
                <a:gd name="T0" fmla="*/ 63 w 63"/>
                <a:gd name="T1" fmla="*/ 6 h 42"/>
                <a:gd name="T2" fmla="*/ 0 w 63"/>
                <a:gd name="T3" fmla="*/ 38 h 42"/>
                <a:gd name="T4" fmla="*/ 28 w 63"/>
                <a:gd name="T5" fmla="*/ 27 h 42"/>
                <a:gd name="T6" fmla="*/ 63 w 63"/>
                <a:gd name="T7" fmla="*/ 6 h 42"/>
              </a:gdLst>
              <a:ahLst/>
              <a:cxnLst>
                <a:cxn ang="0">
                  <a:pos x="T0" y="T1"/>
                </a:cxn>
                <a:cxn ang="0">
                  <a:pos x="T2" y="T3"/>
                </a:cxn>
                <a:cxn ang="0">
                  <a:pos x="T4" y="T5"/>
                </a:cxn>
                <a:cxn ang="0">
                  <a:pos x="T6" y="T7"/>
                </a:cxn>
              </a:cxnLst>
              <a:rect l="0" t="0" r="r" b="b"/>
              <a:pathLst>
                <a:path w="63" h="42">
                  <a:moveTo>
                    <a:pt x="63" y="6"/>
                  </a:moveTo>
                  <a:cubicBezTo>
                    <a:pt x="50" y="0"/>
                    <a:pt x="0" y="12"/>
                    <a:pt x="0" y="38"/>
                  </a:cubicBezTo>
                  <a:cubicBezTo>
                    <a:pt x="0" y="42"/>
                    <a:pt x="14" y="35"/>
                    <a:pt x="28" y="27"/>
                  </a:cubicBezTo>
                  <a:cubicBezTo>
                    <a:pt x="42" y="19"/>
                    <a:pt x="57" y="10"/>
                    <a:pt x="63" y="6"/>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2" name="íŝlïḍe"/>
            <p:cNvSpPr/>
            <p:nvPr/>
          </p:nvSpPr>
          <p:spPr bwMode="auto">
            <a:xfrm>
              <a:off x="9208538" y="5237973"/>
              <a:ext cx="677356" cy="1052696"/>
            </a:xfrm>
            <a:custGeom>
              <a:avLst/>
              <a:gdLst>
                <a:gd name="T0" fmla="*/ 207 w 207"/>
                <a:gd name="T1" fmla="*/ 37 h 322"/>
                <a:gd name="T2" fmla="*/ 116 w 207"/>
                <a:gd name="T3" fmla="*/ 123 h 322"/>
                <a:gd name="T4" fmla="*/ 73 w 207"/>
                <a:gd name="T5" fmla="*/ 227 h 322"/>
                <a:gd name="T6" fmla="*/ 103 w 207"/>
                <a:gd name="T7" fmla="*/ 254 h 322"/>
                <a:gd name="T8" fmla="*/ 102 w 207"/>
                <a:gd name="T9" fmla="*/ 295 h 322"/>
                <a:gd name="T10" fmla="*/ 21 w 207"/>
                <a:gd name="T11" fmla="*/ 313 h 322"/>
                <a:gd name="T12" fmla="*/ 16 w 207"/>
                <a:gd name="T13" fmla="*/ 250 h 322"/>
                <a:gd name="T14" fmla="*/ 98 w 207"/>
                <a:gd name="T15" fmla="*/ 70 h 322"/>
                <a:gd name="T16" fmla="*/ 171 w 207"/>
                <a:gd name="T17" fmla="*/ 0 h 322"/>
                <a:gd name="T18" fmla="*/ 207 w 207"/>
                <a:gd name="T19" fmla="*/ 37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7" h="322">
                  <a:moveTo>
                    <a:pt x="207" y="37"/>
                  </a:moveTo>
                  <a:cubicBezTo>
                    <a:pt x="193" y="54"/>
                    <a:pt x="159" y="60"/>
                    <a:pt x="116" y="123"/>
                  </a:cubicBezTo>
                  <a:cubicBezTo>
                    <a:pt x="72" y="187"/>
                    <a:pt x="73" y="227"/>
                    <a:pt x="73" y="227"/>
                  </a:cubicBezTo>
                  <a:cubicBezTo>
                    <a:pt x="73" y="227"/>
                    <a:pt x="98" y="243"/>
                    <a:pt x="103" y="254"/>
                  </a:cubicBezTo>
                  <a:cubicBezTo>
                    <a:pt x="108" y="266"/>
                    <a:pt x="118" y="275"/>
                    <a:pt x="102" y="295"/>
                  </a:cubicBezTo>
                  <a:cubicBezTo>
                    <a:pt x="86" y="316"/>
                    <a:pt x="43" y="322"/>
                    <a:pt x="21" y="313"/>
                  </a:cubicBezTo>
                  <a:cubicBezTo>
                    <a:pt x="0" y="304"/>
                    <a:pt x="9" y="269"/>
                    <a:pt x="16" y="250"/>
                  </a:cubicBezTo>
                  <a:cubicBezTo>
                    <a:pt x="40" y="185"/>
                    <a:pt x="49" y="130"/>
                    <a:pt x="98" y="70"/>
                  </a:cubicBezTo>
                  <a:cubicBezTo>
                    <a:pt x="139" y="21"/>
                    <a:pt x="171" y="0"/>
                    <a:pt x="171" y="0"/>
                  </a:cubicBezTo>
                  <a:lnTo>
                    <a:pt x="207" y="37"/>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3" name="iṩļíḑè"/>
            <p:cNvSpPr/>
            <p:nvPr/>
          </p:nvSpPr>
          <p:spPr bwMode="auto">
            <a:xfrm>
              <a:off x="9395334" y="5456193"/>
              <a:ext cx="291542" cy="567374"/>
            </a:xfrm>
            <a:custGeom>
              <a:avLst/>
              <a:gdLst>
                <a:gd name="T0" fmla="*/ 89 w 89"/>
                <a:gd name="T1" fmla="*/ 18 h 173"/>
                <a:gd name="T2" fmla="*/ 59 w 89"/>
                <a:gd name="T3" fmla="*/ 56 h 173"/>
                <a:gd name="T4" fmla="*/ 16 w 89"/>
                <a:gd name="T5" fmla="*/ 160 h 173"/>
                <a:gd name="T6" fmla="*/ 8 w 89"/>
                <a:gd name="T7" fmla="*/ 173 h 173"/>
                <a:gd name="T8" fmla="*/ 68 w 89"/>
                <a:gd name="T9" fmla="*/ 0 h 173"/>
                <a:gd name="T10" fmla="*/ 89 w 89"/>
                <a:gd name="T11" fmla="*/ 18 h 173"/>
              </a:gdLst>
              <a:ahLst/>
              <a:cxnLst>
                <a:cxn ang="0">
                  <a:pos x="T0" y="T1"/>
                </a:cxn>
                <a:cxn ang="0">
                  <a:pos x="T2" y="T3"/>
                </a:cxn>
                <a:cxn ang="0">
                  <a:pos x="T4" y="T5"/>
                </a:cxn>
                <a:cxn ang="0">
                  <a:pos x="T6" y="T7"/>
                </a:cxn>
                <a:cxn ang="0">
                  <a:pos x="T8" y="T9"/>
                </a:cxn>
                <a:cxn ang="0">
                  <a:pos x="T10" y="T11"/>
                </a:cxn>
              </a:cxnLst>
              <a:rect l="0" t="0" r="r" b="b"/>
              <a:pathLst>
                <a:path w="89" h="173">
                  <a:moveTo>
                    <a:pt x="89" y="18"/>
                  </a:moveTo>
                  <a:cubicBezTo>
                    <a:pt x="80" y="28"/>
                    <a:pt x="69" y="40"/>
                    <a:pt x="59" y="56"/>
                  </a:cubicBezTo>
                  <a:cubicBezTo>
                    <a:pt x="15" y="120"/>
                    <a:pt x="16" y="160"/>
                    <a:pt x="16" y="160"/>
                  </a:cubicBezTo>
                  <a:cubicBezTo>
                    <a:pt x="8" y="173"/>
                    <a:pt x="8" y="173"/>
                    <a:pt x="8" y="173"/>
                  </a:cubicBezTo>
                  <a:cubicBezTo>
                    <a:pt x="0" y="101"/>
                    <a:pt x="32" y="60"/>
                    <a:pt x="68" y="0"/>
                  </a:cubicBezTo>
                  <a:lnTo>
                    <a:pt x="89" y="18"/>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4" name="ïṧḷïdè"/>
            <p:cNvSpPr/>
            <p:nvPr/>
          </p:nvSpPr>
          <p:spPr bwMode="auto">
            <a:xfrm>
              <a:off x="9480876" y="6075937"/>
              <a:ext cx="82052" cy="90781"/>
            </a:xfrm>
            <a:custGeom>
              <a:avLst/>
              <a:gdLst>
                <a:gd name="T0" fmla="*/ 24 w 25"/>
                <a:gd name="T1" fmla="*/ 7 h 28"/>
                <a:gd name="T2" fmla="*/ 25 w 25"/>
                <a:gd name="T3" fmla="*/ 10 h 28"/>
                <a:gd name="T4" fmla="*/ 16 w 25"/>
                <a:gd name="T5" fmla="*/ 14 h 28"/>
                <a:gd name="T6" fmla="*/ 12 w 25"/>
                <a:gd name="T7" fmla="*/ 25 h 28"/>
                <a:gd name="T8" fmla="*/ 11 w 25"/>
                <a:gd name="T9" fmla="*/ 15 h 28"/>
                <a:gd name="T10" fmla="*/ 0 w 25"/>
                <a:gd name="T11" fmla="*/ 0 h 28"/>
                <a:gd name="T12" fmla="*/ 16 w 25"/>
                <a:gd name="T13" fmla="*/ 11 h 28"/>
                <a:gd name="T14" fmla="*/ 24 w 25"/>
                <a:gd name="T15" fmla="*/ 7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8">
                  <a:moveTo>
                    <a:pt x="24" y="7"/>
                  </a:moveTo>
                  <a:cubicBezTo>
                    <a:pt x="25" y="8"/>
                    <a:pt x="25" y="9"/>
                    <a:pt x="25" y="10"/>
                  </a:cubicBezTo>
                  <a:cubicBezTo>
                    <a:pt x="22" y="12"/>
                    <a:pt x="18" y="14"/>
                    <a:pt x="16" y="14"/>
                  </a:cubicBezTo>
                  <a:cubicBezTo>
                    <a:pt x="13" y="15"/>
                    <a:pt x="14" y="22"/>
                    <a:pt x="12" y="25"/>
                  </a:cubicBezTo>
                  <a:cubicBezTo>
                    <a:pt x="11" y="28"/>
                    <a:pt x="11" y="17"/>
                    <a:pt x="11" y="15"/>
                  </a:cubicBezTo>
                  <a:cubicBezTo>
                    <a:pt x="10" y="12"/>
                    <a:pt x="0" y="0"/>
                    <a:pt x="0" y="0"/>
                  </a:cubicBezTo>
                  <a:cubicBezTo>
                    <a:pt x="0" y="0"/>
                    <a:pt x="13" y="10"/>
                    <a:pt x="16" y="11"/>
                  </a:cubicBezTo>
                  <a:cubicBezTo>
                    <a:pt x="17" y="12"/>
                    <a:pt x="21" y="10"/>
                    <a:pt x="24" y="7"/>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5" name="ïŝḷîḍé"/>
            <p:cNvSpPr/>
            <p:nvPr/>
          </p:nvSpPr>
          <p:spPr bwMode="auto">
            <a:xfrm>
              <a:off x="9487857" y="5107041"/>
              <a:ext cx="605779" cy="516746"/>
            </a:xfrm>
            <a:custGeom>
              <a:avLst/>
              <a:gdLst>
                <a:gd name="T0" fmla="*/ 180 w 185"/>
                <a:gd name="T1" fmla="*/ 84 h 158"/>
                <a:gd name="T2" fmla="*/ 57 w 185"/>
                <a:gd name="T3" fmla="*/ 148 h 158"/>
                <a:gd name="T4" fmla="*/ 5 w 185"/>
                <a:gd name="T5" fmla="*/ 92 h 158"/>
                <a:gd name="T6" fmla="*/ 143 w 185"/>
                <a:gd name="T7" fmla="*/ 2 h 158"/>
                <a:gd name="T8" fmla="*/ 180 w 185"/>
                <a:gd name="T9" fmla="*/ 84 h 158"/>
              </a:gdLst>
              <a:ahLst/>
              <a:cxnLst>
                <a:cxn ang="0">
                  <a:pos x="T0" y="T1"/>
                </a:cxn>
                <a:cxn ang="0">
                  <a:pos x="T2" y="T3"/>
                </a:cxn>
                <a:cxn ang="0">
                  <a:pos x="T4" y="T5"/>
                </a:cxn>
                <a:cxn ang="0">
                  <a:pos x="T6" y="T7"/>
                </a:cxn>
                <a:cxn ang="0">
                  <a:pos x="T8" y="T9"/>
                </a:cxn>
              </a:cxnLst>
              <a:rect l="0" t="0" r="r" b="b"/>
              <a:pathLst>
                <a:path w="185" h="158">
                  <a:moveTo>
                    <a:pt x="180" y="84"/>
                  </a:moveTo>
                  <a:cubicBezTo>
                    <a:pt x="174" y="105"/>
                    <a:pt x="73" y="125"/>
                    <a:pt x="57" y="148"/>
                  </a:cubicBezTo>
                  <a:cubicBezTo>
                    <a:pt x="51" y="158"/>
                    <a:pt x="0" y="100"/>
                    <a:pt x="5" y="92"/>
                  </a:cubicBezTo>
                  <a:cubicBezTo>
                    <a:pt x="13" y="78"/>
                    <a:pt x="103" y="0"/>
                    <a:pt x="143" y="2"/>
                  </a:cubicBezTo>
                  <a:cubicBezTo>
                    <a:pt x="185" y="5"/>
                    <a:pt x="180" y="84"/>
                    <a:pt x="180" y="84"/>
                  </a:cubicBezTo>
                  <a:close/>
                </a:path>
              </a:pathLst>
            </a:custGeom>
            <a:solidFill>
              <a:schemeClr val="accent2"/>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6" name="iṩḷiďè"/>
            <p:cNvSpPr/>
            <p:nvPr/>
          </p:nvSpPr>
          <p:spPr bwMode="auto">
            <a:xfrm>
              <a:off x="9611808" y="5381125"/>
              <a:ext cx="464372" cy="223458"/>
            </a:xfrm>
            <a:custGeom>
              <a:avLst/>
              <a:gdLst>
                <a:gd name="T0" fmla="*/ 142 w 142"/>
                <a:gd name="T1" fmla="*/ 7 h 68"/>
                <a:gd name="T2" fmla="*/ 19 w 142"/>
                <a:gd name="T3" fmla="*/ 64 h 68"/>
                <a:gd name="T4" fmla="*/ 0 w 142"/>
                <a:gd name="T5" fmla="*/ 55 h 68"/>
                <a:gd name="T6" fmla="*/ 34 w 142"/>
                <a:gd name="T7" fmla="*/ 31 h 68"/>
                <a:gd name="T8" fmla="*/ 142 w 142"/>
                <a:gd name="T9" fmla="*/ 0 h 68"/>
                <a:gd name="T10" fmla="*/ 142 w 142"/>
                <a:gd name="T11" fmla="*/ 7 h 68"/>
              </a:gdLst>
              <a:ahLst/>
              <a:cxnLst>
                <a:cxn ang="0">
                  <a:pos x="T0" y="T1"/>
                </a:cxn>
                <a:cxn ang="0">
                  <a:pos x="T2" y="T3"/>
                </a:cxn>
                <a:cxn ang="0">
                  <a:pos x="T4" y="T5"/>
                </a:cxn>
                <a:cxn ang="0">
                  <a:pos x="T6" y="T7"/>
                </a:cxn>
                <a:cxn ang="0">
                  <a:pos x="T8" y="T9"/>
                </a:cxn>
                <a:cxn ang="0">
                  <a:pos x="T10" y="T11"/>
                </a:cxn>
              </a:cxnLst>
              <a:rect l="0" t="0" r="r" b="b"/>
              <a:pathLst>
                <a:path w="142" h="68">
                  <a:moveTo>
                    <a:pt x="142" y="7"/>
                  </a:moveTo>
                  <a:cubicBezTo>
                    <a:pt x="112" y="32"/>
                    <a:pt x="35" y="41"/>
                    <a:pt x="19" y="64"/>
                  </a:cubicBezTo>
                  <a:cubicBezTo>
                    <a:pt x="17" y="68"/>
                    <a:pt x="9" y="63"/>
                    <a:pt x="0" y="55"/>
                  </a:cubicBezTo>
                  <a:cubicBezTo>
                    <a:pt x="9" y="49"/>
                    <a:pt x="11" y="40"/>
                    <a:pt x="34" y="31"/>
                  </a:cubicBezTo>
                  <a:cubicBezTo>
                    <a:pt x="56" y="22"/>
                    <a:pt x="102" y="21"/>
                    <a:pt x="142" y="0"/>
                  </a:cubicBezTo>
                  <a:cubicBezTo>
                    <a:pt x="142" y="8"/>
                    <a:pt x="142" y="7"/>
                    <a:pt x="142" y="7"/>
                  </a:cubicBezTo>
                  <a:close/>
                </a:path>
              </a:pathLst>
            </a:custGeom>
            <a:solidFill>
              <a:schemeClr val="accent2">
                <a:lumMod val="75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7" name="ï$líḍé"/>
            <p:cNvSpPr/>
            <p:nvPr/>
          </p:nvSpPr>
          <p:spPr bwMode="auto">
            <a:xfrm>
              <a:off x="9487857" y="5365414"/>
              <a:ext cx="237424" cy="258373"/>
            </a:xfrm>
            <a:custGeom>
              <a:avLst/>
              <a:gdLst>
                <a:gd name="T0" fmla="*/ 73 w 73"/>
                <a:gd name="T1" fmla="*/ 56 h 79"/>
                <a:gd name="T2" fmla="*/ 57 w 73"/>
                <a:gd name="T3" fmla="*/ 69 h 79"/>
                <a:gd name="T4" fmla="*/ 5 w 73"/>
                <a:gd name="T5" fmla="*/ 13 h 79"/>
                <a:gd name="T6" fmla="*/ 16 w 73"/>
                <a:gd name="T7" fmla="*/ 0 h 79"/>
                <a:gd name="T8" fmla="*/ 40 w 73"/>
                <a:gd name="T9" fmla="*/ 28 h 79"/>
                <a:gd name="T10" fmla="*/ 73 w 73"/>
                <a:gd name="T11" fmla="*/ 56 h 79"/>
              </a:gdLst>
              <a:ahLst/>
              <a:cxnLst>
                <a:cxn ang="0">
                  <a:pos x="T0" y="T1"/>
                </a:cxn>
                <a:cxn ang="0">
                  <a:pos x="T2" y="T3"/>
                </a:cxn>
                <a:cxn ang="0">
                  <a:pos x="T4" y="T5"/>
                </a:cxn>
                <a:cxn ang="0">
                  <a:pos x="T6" y="T7"/>
                </a:cxn>
                <a:cxn ang="0">
                  <a:pos x="T8" y="T9"/>
                </a:cxn>
                <a:cxn ang="0">
                  <a:pos x="T10" y="T11"/>
                </a:cxn>
              </a:cxnLst>
              <a:rect l="0" t="0" r="r" b="b"/>
              <a:pathLst>
                <a:path w="73" h="79">
                  <a:moveTo>
                    <a:pt x="73" y="56"/>
                  </a:moveTo>
                  <a:cubicBezTo>
                    <a:pt x="66" y="60"/>
                    <a:pt x="60" y="65"/>
                    <a:pt x="57" y="69"/>
                  </a:cubicBezTo>
                  <a:cubicBezTo>
                    <a:pt x="51" y="79"/>
                    <a:pt x="0" y="21"/>
                    <a:pt x="5" y="13"/>
                  </a:cubicBezTo>
                  <a:cubicBezTo>
                    <a:pt x="6" y="11"/>
                    <a:pt x="10" y="6"/>
                    <a:pt x="16" y="0"/>
                  </a:cubicBezTo>
                  <a:cubicBezTo>
                    <a:pt x="22" y="8"/>
                    <a:pt x="31" y="19"/>
                    <a:pt x="40" y="28"/>
                  </a:cubicBezTo>
                  <a:cubicBezTo>
                    <a:pt x="50" y="37"/>
                    <a:pt x="63" y="48"/>
                    <a:pt x="73" y="56"/>
                  </a:cubicBezTo>
                  <a:close/>
                </a:path>
              </a:pathLst>
            </a:custGeom>
            <a:solidFill>
              <a:srgbClr val="E5E6E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8" name="iṥļîḑè"/>
            <p:cNvSpPr/>
            <p:nvPr/>
          </p:nvSpPr>
          <p:spPr bwMode="auto">
            <a:xfrm>
              <a:off x="9611808" y="5512056"/>
              <a:ext cx="120457" cy="92527"/>
            </a:xfrm>
            <a:custGeom>
              <a:avLst/>
              <a:gdLst>
                <a:gd name="T0" fmla="*/ 37 w 37"/>
                <a:gd name="T1" fmla="*/ 11 h 28"/>
                <a:gd name="T2" fmla="*/ 19 w 37"/>
                <a:gd name="T3" fmla="*/ 24 h 28"/>
                <a:gd name="T4" fmla="*/ 0 w 37"/>
                <a:gd name="T5" fmla="*/ 15 h 28"/>
                <a:gd name="T6" fmla="*/ 22 w 37"/>
                <a:gd name="T7" fmla="*/ 0 h 28"/>
                <a:gd name="T8" fmla="*/ 37 w 37"/>
                <a:gd name="T9" fmla="*/ 11 h 28"/>
              </a:gdLst>
              <a:ahLst/>
              <a:cxnLst>
                <a:cxn ang="0">
                  <a:pos x="T0" y="T1"/>
                </a:cxn>
                <a:cxn ang="0">
                  <a:pos x="T2" y="T3"/>
                </a:cxn>
                <a:cxn ang="0">
                  <a:pos x="T4" y="T5"/>
                </a:cxn>
                <a:cxn ang="0">
                  <a:pos x="T6" y="T7"/>
                </a:cxn>
                <a:cxn ang="0">
                  <a:pos x="T8" y="T9"/>
                </a:cxn>
              </a:cxnLst>
              <a:rect l="0" t="0" r="r" b="b"/>
              <a:pathLst>
                <a:path w="37" h="28">
                  <a:moveTo>
                    <a:pt x="37" y="11"/>
                  </a:moveTo>
                  <a:cubicBezTo>
                    <a:pt x="29" y="16"/>
                    <a:pt x="22" y="20"/>
                    <a:pt x="19" y="24"/>
                  </a:cubicBezTo>
                  <a:cubicBezTo>
                    <a:pt x="17" y="28"/>
                    <a:pt x="9" y="23"/>
                    <a:pt x="0" y="15"/>
                  </a:cubicBezTo>
                  <a:cubicBezTo>
                    <a:pt x="6" y="11"/>
                    <a:pt x="13" y="6"/>
                    <a:pt x="22" y="0"/>
                  </a:cubicBezTo>
                  <a:cubicBezTo>
                    <a:pt x="26" y="4"/>
                    <a:pt x="33" y="8"/>
                    <a:pt x="37" y="11"/>
                  </a:cubicBezTo>
                  <a:close/>
                </a:path>
              </a:pathLst>
            </a:custGeom>
            <a:solidFill>
              <a:srgbClr val="D3D1D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9" name="íśḷíďê"/>
            <p:cNvSpPr/>
            <p:nvPr/>
          </p:nvSpPr>
          <p:spPr bwMode="auto">
            <a:xfrm>
              <a:off x="10228062" y="6154498"/>
              <a:ext cx="34914" cy="34914"/>
            </a:xfrm>
            <a:prstGeom prst="ellipse">
              <a:avLst/>
            </a:pr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60" name="íśļiḑé"/>
            <p:cNvSpPr/>
            <p:nvPr/>
          </p:nvSpPr>
          <p:spPr bwMode="auto">
            <a:xfrm>
              <a:off x="10610382" y="5091328"/>
              <a:ext cx="314237" cy="565625"/>
            </a:xfrm>
            <a:custGeom>
              <a:avLst/>
              <a:gdLst>
                <a:gd name="T0" fmla="*/ 35 w 96"/>
                <a:gd name="T1" fmla="*/ 29 h 173"/>
                <a:gd name="T2" fmla="*/ 49 w 96"/>
                <a:gd name="T3" fmla="*/ 65 h 173"/>
                <a:gd name="T4" fmla="*/ 54 w 96"/>
                <a:gd name="T5" fmla="*/ 80 h 173"/>
                <a:gd name="T6" fmla="*/ 65 w 96"/>
                <a:gd name="T7" fmla="*/ 119 h 173"/>
                <a:gd name="T8" fmla="*/ 66 w 96"/>
                <a:gd name="T9" fmla="*/ 122 h 173"/>
                <a:gd name="T10" fmla="*/ 71 w 96"/>
                <a:gd name="T11" fmla="*/ 139 h 173"/>
                <a:gd name="T12" fmla="*/ 69 w 96"/>
                <a:gd name="T13" fmla="*/ 141 h 173"/>
                <a:gd name="T14" fmla="*/ 72 w 96"/>
                <a:gd name="T15" fmla="*/ 160 h 173"/>
                <a:gd name="T16" fmla="*/ 80 w 96"/>
                <a:gd name="T17" fmla="*/ 164 h 173"/>
                <a:gd name="T18" fmla="*/ 93 w 96"/>
                <a:gd name="T19" fmla="*/ 171 h 173"/>
                <a:gd name="T20" fmla="*/ 84 w 96"/>
                <a:gd name="T21" fmla="*/ 124 h 173"/>
                <a:gd name="T22" fmla="*/ 72 w 96"/>
                <a:gd name="T23" fmla="*/ 90 h 173"/>
                <a:gd name="T24" fmla="*/ 70 w 96"/>
                <a:gd name="T25" fmla="*/ 84 h 173"/>
                <a:gd name="T26" fmla="*/ 52 w 96"/>
                <a:gd name="T27" fmla="*/ 33 h 173"/>
                <a:gd name="T28" fmla="*/ 50 w 96"/>
                <a:gd name="T29" fmla="*/ 29 h 173"/>
                <a:gd name="T30" fmla="*/ 48 w 96"/>
                <a:gd name="T31" fmla="*/ 24 h 173"/>
                <a:gd name="T32" fmla="*/ 33 w 96"/>
                <a:gd name="T33" fmla="*/ 19 h 173"/>
                <a:gd name="T34" fmla="*/ 31 w 96"/>
                <a:gd name="T35" fmla="*/ 18 h 173"/>
                <a:gd name="T36" fmla="*/ 26 w 96"/>
                <a:gd name="T37" fmla="*/ 16 h 173"/>
                <a:gd name="T38" fmla="*/ 14 w 96"/>
                <a:gd name="T39" fmla="*/ 10 h 173"/>
                <a:gd name="T40" fmla="*/ 0 w 96"/>
                <a:gd name="T41" fmla="*/ 0 h 173"/>
                <a:gd name="T42" fmla="*/ 5 w 96"/>
                <a:gd name="T43" fmla="*/ 11 h 173"/>
                <a:gd name="T44" fmla="*/ 16 w 96"/>
                <a:gd name="T45" fmla="*/ 19 h 173"/>
                <a:gd name="T46" fmla="*/ 22 w 96"/>
                <a:gd name="T47" fmla="*/ 22 h 173"/>
                <a:gd name="T48" fmla="*/ 34 w 96"/>
                <a:gd name="T49" fmla="*/ 28 h 173"/>
                <a:gd name="T50" fmla="*/ 35 w 96"/>
                <a:gd name="T51" fmla="*/ 29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6" h="173">
                  <a:moveTo>
                    <a:pt x="35" y="29"/>
                  </a:moveTo>
                  <a:cubicBezTo>
                    <a:pt x="41" y="41"/>
                    <a:pt x="45" y="54"/>
                    <a:pt x="49" y="65"/>
                  </a:cubicBezTo>
                  <a:cubicBezTo>
                    <a:pt x="51" y="70"/>
                    <a:pt x="52" y="75"/>
                    <a:pt x="54" y="80"/>
                  </a:cubicBezTo>
                  <a:cubicBezTo>
                    <a:pt x="58" y="93"/>
                    <a:pt x="61" y="106"/>
                    <a:pt x="65" y="119"/>
                  </a:cubicBezTo>
                  <a:cubicBezTo>
                    <a:pt x="65" y="120"/>
                    <a:pt x="66" y="121"/>
                    <a:pt x="66" y="122"/>
                  </a:cubicBezTo>
                  <a:cubicBezTo>
                    <a:pt x="68" y="128"/>
                    <a:pt x="69" y="133"/>
                    <a:pt x="71" y="139"/>
                  </a:cubicBezTo>
                  <a:cubicBezTo>
                    <a:pt x="69" y="141"/>
                    <a:pt x="69" y="141"/>
                    <a:pt x="69" y="141"/>
                  </a:cubicBezTo>
                  <a:cubicBezTo>
                    <a:pt x="72" y="160"/>
                    <a:pt x="72" y="160"/>
                    <a:pt x="72" y="160"/>
                  </a:cubicBezTo>
                  <a:cubicBezTo>
                    <a:pt x="74" y="161"/>
                    <a:pt x="77" y="163"/>
                    <a:pt x="80" y="164"/>
                  </a:cubicBezTo>
                  <a:cubicBezTo>
                    <a:pt x="86" y="167"/>
                    <a:pt x="92" y="171"/>
                    <a:pt x="93" y="171"/>
                  </a:cubicBezTo>
                  <a:cubicBezTo>
                    <a:pt x="96" y="173"/>
                    <a:pt x="87" y="129"/>
                    <a:pt x="84" y="124"/>
                  </a:cubicBezTo>
                  <a:cubicBezTo>
                    <a:pt x="83" y="122"/>
                    <a:pt x="78" y="108"/>
                    <a:pt x="72" y="90"/>
                  </a:cubicBezTo>
                  <a:cubicBezTo>
                    <a:pt x="71" y="88"/>
                    <a:pt x="71" y="86"/>
                    <a:pt x="70" y="84"/>
                  </a:cubicBezTo>
                  <a:cubicBezTo>
                    <a:pt x="63" y="65"/>
                    <a:pt x="56" y="45"/>
                    <a:pt x="52" y="33"/>
                  </a:cubicBezTo>
                  <a:cubicBezTo>
                    <a:pt x="51" y="32"/>
                    <a:pt x="51" y="31"/>
                    <a:pt x="50" y="29"/>
                  </a:cubicBezTo>
                  <a:cubicBezTo>
                    <a:pt x="49" y="26"/>
                    <a:pt x="48" y="24"/>
                    <a:pt x="48" y="24"/>
                  </a:cubicBezTo>
                  <a:cubicBezTo>
                    <a:pt x="45" y="25"/>
                    <a:pt x="41" y="22"/>
                    <a:pt x="33" y="19"/>
                  </a:cubicBezTo>
                  <a:cubicBezTo>
                    <a:pt x="32" y="19"/>
                    <a:pt x="32" y="19"/>
                    <a:pt x="31" y="18"/>
                  </a:cubicBezTo>
                  <a:cubicBezTo>
                    <a:pt x="29" y="18"/>
                    <a:pt x="28" y="17"/>
                    <a:pt x="26" y="16"/>
                  </a:cubicBezTo>
                  <a:cubicBezTo>
                    <a:pt x="23" y="15"/>
                    <a:pt x="19" y="13"/>
                    <a:pt x="14" y="10"/>
                  </a:cubicBezTo>
                  <a:cubicBezTo>
                    <a:pt x="9" y="7"/>
                    <a:pt x="4" y="3"/>
                    <a:pt x="0" y="0"/>
                  </a:cubicBezTo>
                  <a:cubicBezTo>
                    <a:pt x="0" y="3"/>
                    <a:pt x="0" y="6"/>
                    <a:pt x="5" y="11"/>
                  </a:cubicBezTo>
                  <a:cubicBezTo>
                    <a:pt x="8" y="15"/>
                    <a:pt x="12" y="17"/>
                    <a:pt x="16" y="19"/>
                  </a:cubicBezTo>
                  <a:cubicBezTo>
                    <a:pt x="18" y="20"/>
                    <a:pt x="20" y="21"/>
                    <a:pt x="22" y="22"/>
                  </a:cubicBezTo>
                  <a:cubicBezTo>
                    <a:pt x="26" y="25"/>
                    <a:pt x="30" y="27"/>
                    <a:pt x="34" y="28"/>
                  </a:cubicBezTo>
                  <a:cubicBezTo>
                    <a:pt x="35" y="29"/>
                    <a:pt x="35" y="29"/>
                    <a:pt x="35" y="29"/>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61" name="ïŝlíḓê"/>
            <p:cNvSpPr/>
            <p:nvPr/>
          </p:nvSpPr>
          <p:spPr bwMode="auto">
            <a:xfrm>
              <a:off x="10093636" y="3782008"/>
              <a:ext cx="0" cy="0"/>
            </a:xfrm>
            <a:prstGeom prst="line">
              <a:avLst/>
            </a:prstGeom>
            <a:noFill/>
            <a:ln w="11113" cap="flat">
              <a:solidFill>
                <a:srgbClr val="A38770"/>
              </a:solidFill>
              <a:prstDash val="solid"/>
              <a:miter lim="800000"/>
            </a:ln>
            <a:extLst>
              <a:ext uri="{909E8E84-426E-40DD-AFC4-6F175D3DCCD1}">
                <a14:hiddenFill xmlns:a14="http://schemas.microsoft.com/office/drawing/2010/main">
                  <a:noFill/>
                </a14:hiddenFill>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grpSp>
      <p:pic>
        <p:nvPicPr>
          <p:cNvPr id="265" name="Picture 4"/>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364230" y="3128010"/>
            <a:ext cx="1649095" cy="1495425"/>
          </a:xfrm>
          <a:prstGeom prst="rect">
            <a:avLst/>
          </a:prstGeom>
        </p:spPr>
      </p:pic>
      <p:pic>
        <p:nvPicPr>
          <p:cNvPr id="29" name="Picture 28">
            <a:extLst>
              <a:ext uri="{FF2B5EF4-FFF2-40B4-BE49-F238E27FC236}">
                <a16:creationId xmlns:a16="http://schemas.microsoft.com/office/drawing/2014/main" id="{0FE8F986-5BA7-33D8-1345-00FD4663B5D7}"/>
              </a:ext>
            </a:extLst>
          </p:cNvPr>
          <p:cNvPicPr>
            <a:picLocks noChangeAspect="1"/>
          </p:cNvPicPr>
          <p:nvPr/>
        </p:nvPicPr>
        <p:blipFill>
          <a:blip r:embed="rId5"/>
          <a:stretch>
            <a:fillRect/>
          </a:stretch>
        </p:blipFill>
        <p:spPr>
          <a:xfrm>
            <a:off x="2607516" y="1008936"/>
            <a:ext cx="6828112" cy="3798137"/>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ppt_x"/>
                                          </p:val>
                                        </p:tav>
                                        <p:tav tm="100000">
                                          <p:val>
                                            <p:strVal val="#ppt_x"/>
                                          </p:val>
                                        </p:tav>
                                      </p:tavLst>
                                    </p:anim>
                                    <p:anim calcmode="lin" valueType="num">
                                      <p:cBhvr additive="base">
                                        <p:cTn id="12" dur="500" fill="hold"/>
                                        <p:tgtEl>
                                          <p:spTgt spid="33"/>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1+#ppt_w/2"/>
                                          </p:val>
                                        </p:tav>
                                        <p:tav tm="100000">
                                          <p:val>
                                            <p:strVal val="#ppt_x"/>
                                          </p:val>
                                        </p:tav>
                                      </p:tavLst>
                                    </p:anim>
                                    <p:anim calcmode="lin" valueType="num">
                                      <p:cBhvr additive="base">
                                        <p:cTn id="16" dur="500" fill="hold"/>
                                        <p:tgtEl>
                                          <p:spTgt spid="32"/>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1+#ppt_w/2"/>
                                          </p:val>
                                        </p:tav>
                                        <p:tav tm="100000">
                                          <p:val>
                                            <p:strVal val="#ppt_x"/>
                                          </p:val>
                                        </p:tav>
                                      </p:tavLst>
                                    </p:anim>
                                    <p:anim calcmode="lin" valueType="num">
                                      <p:cBhvr additive="base">
                                        <p:cTn id="20" dur="500" fill="hold"/>
                                        <p:tgtEl>
                                          <p:spTgt spid="34"/>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2" presetClass="entr" presetSubtype="4"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down)">
                                      <p:cBhvr>
                                        <p:cTn id="24" dur="500"/>
                                        <p:tgtEl>
                                          <p:spTgt spid="2"/>
                                        </p:tgtEl>
                                      </p:cBhvr>
                                    </p:animEffect>
                                  </p:childTnLst>
                                </p:cTn>
                              </p:par>
                            </p:childTnLst>
                          </p:cTn>
                        </p:par>
                        <p:par>
                          <p:cTn id="25" fill="hold">
                            <p:stCondLst>
                              <p:cond delay="1000"/>
                            </p:stCondLst>
                            <p:childTnLst>
                              <p:par>
                                <p:cTn id="26" presetID="16" presetClass="entr" presetSubtype="21" fill="hold" nodeType="afterEffect">
                                  <p:stCondLst>
                                    <p:cond delay="0"/>
                                  </p:stCondLst>
                                  <p:childTnLst>
                                    <p:set>
                                      <p:cBhvr>
                                        <p:cTn id="27" dur="1" fill="hold">
                                          <p:stCondLst>
                                            <p:cond delay="0"/>
                                          </p:stCondLst>
                                        </p:cTn>
                                        <p:tgtEl>
                                          <p:spTgt spid="672"/>
                                        </p:tgtEl>
                                        <p:attrNameLst>
                                          <p:attrName>style.visibility</p:attrName>
                                        </p:attrNameLst>
                                      </p:cBhvr>
                                      <p:to>
                                        <p:strVal val="visible"/>
                                      </p:to>
                                    </p:set>
                                    <p:animEffect transition="in" filter="barn(inVertical)">
                                      <p:cBhvr>
                                        <p:cTn id="28" dur="500"/>
                                        <p:tgtEl>
                                          <p:spTgt spid="672"/>
                                        </p:tgtEl>
                                      </p:cBhvr>
                                    </p:animEffect>
                                  </p:childTnLst>
                                </p:cTn>
                              </p:par>
                            </p:childTnLst>
                          </p:cTn>
                        </p:par>
                        <p:par>
                          <p:cTn id="29" fill="hold">
                            <p:stCondLst>
                              <p:cond delay="1500"/>
                            </p:stCondLst>
                            <p:childTnLst>
                              <p:par>
                                <p:cTn id="30" presetID="2" presetClass="entr" presetSubtype="8" fill="hold" nodeType="after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fill="hold"/>
                                        <p:tgtEl>
                                          <p:spTgt spid="3"/>
                                        </p:tgtEl>
                                        <p:attrNameLst>
                                          <p:attrName>ppt_x</p:attrName>
                                        </p:attrNameLst>
                                      </p:cBhvr>
                                      <p:tavLst>
                                        <p:tav tm="0">
                                          <p:val>
                                            <p:strVal val="0-#ppt_w/2"/>
                                          </p:val>
                                        </p:tav>
                                        <p:tav tm="100000">
                                          <p:val>
                                            <p:strVal val="#ppt_x"/>
                                          </p:val>
                                        </p:tav>
                                      </p:tavLst>
                                    </p:anim>
                                    <p:anim calcmode="lin" valueType="num">
                                      <p:cBhvr additive="base">
                                        <p:cTn id="3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barn(inVertical)">
                                      <p:cBhvr>
                                        <p:cTn id="3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5736B81-41F4-BF63-8C3B-BBA02355DA5A}"/>
              </a:ext>
            </a:extLst>
          </p:cNvPr>
          <p:cNvGrpSpPr/>
          <p:nvPr/>
        </p:nvGrpSpPr>
        <p:grpSpPr>
          <a:xfrm>
            <a:off x="969646" y="5106035"/>
            <a:ext cx="4411980" cy="808990"/>
            <a:chOff x="132" y="5611"/>
            <a:chExt cx="7319" cy="2002"/>
          </a:xfrm>
        </p:grpSpPr>
        <p:grpSp>
          <p:nvGrpSpPr>
            <p:cNvPr id="6" name="Google Shape;7898;p32">
              <a:extLst>
                <a:ext uri="{FF2B5EF4-FFF2-40B4-BE49-F238E27FC236}">
                  <a16:creationId xmlns:a16="http://schemas.microsoft.com/office/drawing/2014/main" id="{6EDE3F39-356E-714F-FE25-193414764B18}"/>
                </a:ext>
              </a:extLst>
            </p:cNvPr>
            <p:cNvGrpSpPr/>
            <p:nvPr/>
          </p:nvGrpSpPr>
          <p:grpSpPr>
            <a:xfrm>
              <a:off x="132" y="5611"/>
              <a:ext cx="7319" cy="2002"/>
              <a:chOff x="2023945" y="2856088"/>
              <a:chExt cx="5096097" cy="477025"/>
            </a:xfrm>
            <a:solidFill>
              <a:schemeClr val="accent6">
                <a:lumMod val="20000"/>
                <a:lumOff val="80000"/>
              </a:schemeClr>
            </a:solidFill>
          </p:grpSpPr>
          <p:sp>
            <p:nvSpPr>
              <p:cNvPr id="8" name="Google Shape;7899;p32">
                <a:extLst>
                  <a:ext uri="{FF2B5EF4-FFF2-40B4-BE49-F238E27FC236}">
                    <a16:creationId xmlns:a16="http://schemas.microsoft.com/office/drawing/2014/main" id="{0E462375-44BD-4257-7136-467660525B57}"/>
                  </a:ext>
                </a:extLst>
              </p:cNvPr>
              <p:cNvSpPr/>
              <p:nvPr/>
            </p:nvSpPr>
            <p:spPr>
              <a:xfrm>
                <a:off x="202394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 name="Google Shape;7900;p32">
                <a:extLst>
                  <a:ext uri="{FF2B5EF4-FFF2-40B4-BE49-F238E27FC236}">
                    <a16:creationId xmlns:a16="http://schemas.microsoft.com/office/drawing/2014/main" id="{0B5F3F17-9F16-C132-CF54-B87E78B0D349}"/>
                  </a:ext>
                </a:extLst>
              </p:cNvPr>
              <p:cNvSpPr/>
              <p:nvPr/>
            </p:nvSpPr>
            <p:spPr>
              <a:xfrm>
                <a:off x="474939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 name="Google Shape;7901;p32">
                <a:extLst>
                  <a:ext uri="{FF2B5EF4-FFF2-40B4-BE49-F238E27FC236}">
                    <a16:creationId xmlns:a16="http://schemas.microsoft.com/office/drawing/2014/main" id="{17C44311-F2E8-F1AD-1B1E-C2FBB8A7F1D0}"/>
                  </a:ext>
                </a:extLst>
              </p:cNvPr>
              <p:cNvSpPr/>
              <p:nvPr/>
            </p:nvSpPr>
            <p:spPr>
              <a:xfrm>
                <a:off x="3512770"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sp>
          <p:nvSpPr>
            <p:cNvPr id="7" name="TextBox 3">
              <a:extLst>
                <a:ext uri="{FF2B5EF4-FFF2-40B4-BE49-F238E27FC236}">
                  <a16:creationId xmlns:a16="http://schemas.microsoft.com/office/drawing/2014/main" id="{A346995E-F830-1194-AA2F-FC8C38B80865}"/>
                </a:ext>
              </a:extLst>
            </p:cNvPr>
            <p:cNvSpPr txBox="1"/>
            <p:nvPr/>
          </p:nvSpPr>
          <p:spPr>
            <a:xfrm>
              <a:off x="132" y="5765"/>
              <a:ext cx="7096" cy="14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Lý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Thường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Kiệt</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pic>
        <p:nvPicPr>
          <p:cNvPr id="2050" name="Picture 2" descr="Thông điệp từ lịch sử] Lý Thường Kiệt lấy tấn công làm phòng thủ">
            <a:extLst>
              <a:ext uri="{FF2B5EF4-FFF2-40B4-BE49-F238E27FC236}">
                <a16:creationId xmlns:a16="http://schemas.microsoft.com/office/drawing/2014/main" id="{67A552C5-C976-DDE1-7070-67AEBEE655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1950"/>
            <a:ext cx="6238875" cy="43624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ộc đời và sự nghiệp của Đại tướng Võ Nguyên Giáp - Báo Hải Quân Việt Nam">
            <a:extLst>
              <a:ext uri="{FF2B5EF4-FFF2-40B4-BE49-F238E27FC236}">
                <a16:creationId xmlns:a16="http://schemas.microsoft.com/office/drawing/2014/main" id="{DB507F0B-3AF1-32DC-9A60-27252E14BE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0" y="409575"/>
            <a:ext cx="5791200" cy="43434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A278576D-5ABC-AB7F-05F8-44DB9615A088}"/>
              </a:ext>
            </a:extLst>
          </p:cNvPr>
          <p:cNvGrpSpPr/>
          <p:nvPr/>
        </p:nvGrpSpPr>
        <p:grpSpPr>
          <a:xfrm>
            <a:off x="6770371" y="5020310"/>
            <a:ext cx="4411980" cy="808990"/>
            <a:chOff x="132" y="5611"/>
            <a:chExt cx="7319" cy="2002"/>
          </a:xfrm>
        </p:grpSpPr>
        <p:grpSp>
          <p:nvGrpSpPr>
            <p:cNvPr id="3" name="Google Shape;7898;p32">
              <a:extLst>
                <a:ext uri="{FF2B5EF4-FFF2-40B4-BE49-F238E27FC236}">
                  <a16:creationId xmlns:a16="http://schemas.microsoft.com/office/drawing/2014/main" id="{3EDF7CB0-CA2D-D3FB-ACF4-1DD808B6DC8A}"/>
                </a:ext>
              </a:extLst>
            </p:cNvPr>
            <p:cNvGrpSpPr/>
            <p:nvPr/>
          </p:nvGrpSpPr>
          <p:grpSpPr>
            <a:xfrm>
              <a:off x="132" y="5611"/>
              <a:ext cx="7319" cy="2002"/>
              <a:chOff x="2023945" y="2856088"/>
              <a:chExt cx="5096097" cy="477025"/>
            </a:xfrm>
            <a:solidFill>
              <a:schemeClr val="accent6">
                <a:lumMod val="20000"/>
                <a:lumOff val="80000"/>
              </a:schemeClr>
            </a:solidFill>
          </p:grpSpPr>
          <p:sp>
            <p:nvSpPr>
              <p:cNvPr id="13" name="Google Shape;7899;p32">
                <a:extLst>
                  <a:ext uri="{FF2B5EF4-FFF2-40B4-BE49-F238E27FC236}">
                    <a16:creationId xmlns:a16="http://schemas.microsoft.com/office/drawing/2014/main" id="{0904E8BC-D976-997C-C4BA-70932AE68C32}"/>
                  </a:ext>
                </a:extLst>
              </p:cNvPr>
              <p:cNvSpPr/>
              <p:nvPr/>
            </p:nvSpPr>
            <p:spPr>
              <a:xfrm>
                <a:off x="202394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 name="Google Shape;7900;p32">
                <a:extLst>
                  <a:ext uri="{FF2B5EF4-FFF2-40B4-BE49-F238E27FC236}">
                    <a16:creationId xmlns:a16="http://schemas.microsoft.com/office/drawing/2014/main" id="{560B9003-3DFD-EDEA-DED1-FCC64E36457B}"/>
                  </a:ext>
                </a:extLst>
              </p:cNvPr>
              <p:cNvSpPr/>
              <p:nvPr/>
            </p:nvSpPr>
            <p:spPr>
              <a:xfrm>
                <a:off x="474939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9" name="Google Shape;7901;p32">
                <a:extLst>
                  <a:ext uri="{FF2B5EF4-FFF2-40B4-BE49-F238E27FC236}">
                    <a16:creationId xmlns:a16="http://schemas.microsoft.com/office/drawing/2014/main" id="{D261F0FE-5FDE-D498-2C12-FA174135335F}"/>
                  </a:ext>
                </a:extLst>
              </p:cNvPr>
              <p:cNvSpPr/>
              <p:nvPr/>
            </p:nvSpPr>
            <p:spPr>
              <a:xfrm>
                <a:off x="3512770"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sp>
          <p:nvSpPr>
            <p:cNvPr id="4" name="TextBox 3">
              <a:extLst>
                <a:ext uri="{FF2B5EF4-FFF2-40B4-BE49-F238E27FC236}">
                  <a16:creationId xmlns:a16="http://schemas.microsoft.com/office/drawing/2014/main" id="{AB648CEC-FE6B-74F9-4CED-22AAFDD7D106}"/>
                </a:ext>
              </a:extLst>
            </p:cNvPr>
            <p:cNvSpPr txBox="1"/>
            <p:nvPr/>
          </p:nvSpPr>
          <p:spPr>
            <a:xfrm>
              <a:off x="132" y="5765"/>
              <a:ext cx="7096" cy="14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Võ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Nguyên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Giáp</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38657886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052"/>
                                        </p:tgtEl>
                                        <p:attrNameLst>
                                          <p:attrName>style.visibility</p:attrName>
                                        </p:attrNameLst>
                                      </p:cBhvr>
                                      <p:to>
                                        <p:strVal val="visible"/>
                                      </p:to>
                                    </p:set>
                                    <p:animEffect transition="in" filter="fade">
                                      <p:cBhvr>
                                        <p:cTn id="24" dur="1000"/>
                                        <p:tgtEl>
                                          <p:spTgt spid="2052"/>
                                        </p:tgtEl>
                                      </p:cBhvr>
                                    </p:animEffect>
                                    <p:anim calcmode="lin" valueType="num">
                                      <p:cBhvr>
                                        <p:cTn id="25" dur="1000" fill="hold"/>
                                        <p:tgtEl>
                                          <p:spTgt spid="2052"/>
                                        </p:tgtEl>
                                        <p:attrNameLst>
                                          <p:attrName>ppt_x</p:attrName>
                                        </p:attrNameLst>
                                      </p:cBhvr>
                                      <p:tavLst>
                                        <p:tav tm="0">
                                          <p:val>
                                            <p:strVal val="#ppt_x"/>
                                          </p:val>
                                        </p:tav>
                                        <p:tav tm="100000">
                                          <p:val>
                                            <p:strVal val="#ppt_x"/>
                                          </p:val>
                                        </p:tav>
                                      </p:tavLst>
                                    </p:anim>
                                    <p:anim calcmode="lin" valueType="num">
                                      <p:cBhvr>
                                        <p:cTn id="26"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77B0B3B-68AA-B53D-2C19-77665B0C24B2}"/>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0" y="0"/>
            <a:ext cx="12190176" cy="5816009"/>
          </a:xfrm>
          <a:prstGeom prst="rect">
            <a:avLst/>
          </a:prstGeom>
        </p:spPr>
      </p:pic>
      <p:sp>
        <p:nvSpPr>
          <p:cNvPr id="13" name="Rectangle: Rounded Corners 12">
            <a:extLst>
              <a:ext uri="{FF2B5EF4-FFF2-40B4-BE49-F238E27FC236}">
                <a16:creationId xmlns:a16="http://schemas.microsoft.com/office/drawing/2014/main" id="{150E40B0-B78F-0F69-415A-3F4FF69D90DD}"/>
              </a:ext>
            </a:extLst>
          </p:cNvPr>
          <p:cNvSpPr/>
          <p:nvPr/>
        </p:nvSpPr>
        <p:spPr>
          <a:xfrm>
            <a:off x="116958" y="5061098"/>
            <a:ext cx="11844670" cy="166931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2400" b="1" dirty="0">
                <a:latin typeface="Cambria" panose="02040503050406030204" pitchFamily="18" charset="0"/>
                <a:ea typeface="Cambria" panose="02040503050406030204" pitchFamily="18" charset="0"/>
              </a:rPr>
              <a:t>Chàng trai làng Phù Ủng là câu chuyện về Phạm Ngũ Lão – một vị tướng tài thời nhà Trần. Ông đã giúp Trần Hưng Đạo hai lần đánh đuổi giặc Nguyên ra khỏi bờ cõi nước </a:t>
            </a:r>
            <a:r>
              <a:rPr lang="en-US" sz="2400" b="1" dirty="0" smtClean="0">
                <a:latin typeface="Cambria" panose="02040503050406030204" pitchFamily="18" charset="0"/>
                <a:ea typeface="Cambria" panose="02040503050406030204" pitchFamily="18" charset="0"/>
              </a:rPr>
              <a:t>ta</a:t>
            </a:r>
            <a:r>
              <a:rPr lang="vi-VN" sz="2400" b="1" dirty="0" smtClean="0">
                <a:latin typeface="Cambria" panose="02040503050406030204" pitchFamily="18" charset="0"/>
                <a:ea typeface="Cambria" panose="02040503050406030204" pitchFamily="18" charset="0"/>
              </a:rPr>
              <a:t>, </a:t>
            </a:r>
            <a:r>
              <a:rPr lang="vi-VN" sz="2400" b="1" dirty="0">
                <a:latin typeface="Cambria" panose="02040503050406030204" pitchFamily="18" charset="0"/>
                <a:ea typeface="Cambria" panose="02040503050406030204" pitchFamily="18" charset="0"/>
              </a:rPr>
              <a:t>được mệnh danh là vị tướng bách chiến bách thắng. Tên tuổi của ông làm cho quân thù khiếp sợ.</a:t>
            </a:r>
            <a:endParaRPr lang="en-US"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906002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person holding a basket&#10;&#10;Description automatically generated">
            <a:extLst>
              <a:ext uri="{FF2B5EF4-FFF2-40B4-BE49-F238E27FC236}">
                <a16:creationId xmlns:a16="http://schemas.microsoft.com/office/drawing/2014/main" id="{F6368258-FBAF-67B4-5116-D7CFE5E40A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1172" cy="6858000"/>
          </a:xfrm>
          <a:prstGeom prst="rect">
            <a:avLst/>
          </a:prstGeom>
        </p:spPr>
      </p:pic>
      <p:pic>
        <p:nvPicPr>
          <p:cNvPr id="7" name="Picture 6">
            <a:extLst>
              <a:ext uri="{FF2B5EF4-FFF2-40B4-BE49-F238E27FC236}">
                <a16:creationId xmlns:a16="http://schemas.microsoft.com/office/drawing/2014/main" id="{629A05F5-239E-786A-3C74-7406883D3B28}"/>
              </a:ext>
            </a:extLst>
          </p:cNvPr>
          <p:cNvPicPr>
            <a:picLocks noChangeAspect="1"/>
          </p:cNvPicPr>
          <p:nvPr/>
        </p:nvPicPr>
        <p:blipFill>
          <a:blip r:embed="rId4"/>
          <a:stretch>
            <a:fillRect/>
          </a:stretch>
        </p:blipFill>
        <p:spPr>
          <a:xfrm>
            <a:off x="-307518" y="-848778"/>
            <a:ext cx="3876854" cy="3578192"/>
          </a:xfrm>
          <a:prstGeom prst="rect">
            <a:avLst/>
          </a:prstGeom>
        </p:spPr>
      </p:pic>
      <p:pic>
        <p:nvPicPr>
          <p:cNvPr id="11" name="Picture 10">
            <a:extLst>
              <a:ext uri="{FF2B5EF4-FFF2-40B4-BE49-F238E27FC236}">
                <a16:creationId xmlns:a16="http://schemas.microsoft.com/office/drawing/2014/main" id="{EC446D6A-D5FC-E6C5-B143-2888A392F2DE}"/>
              </a:ext>
            </a:extLst>
          </p:cNvPr>
          <p:cNvPicPr>
            <a:picLocks noChangeAspect="1"/>
          </p:cNvPicPr>
          <p:nvPr/>
        </p:nvPicPr>
        <p:blipFill>
          <a:blip r:embed="rId5"/>
          <a:stretch>
            <a:fillRect/>
          </a:stretch>
        </p:blipFill>
        <p:spPr>
          <a:xfrm>
            <a:off x="4514799" y="2800350"/>
            <a:ext cx="8210601" cy="3133083"/>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2"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pic>
        <p:nvPicPr>
          <p:cNvPr id="23" name="Content Placeholder 22"/>
          <p:cNvPicPr>
            <a:picLocks noGrp="1" noChangeAspect="1"/>
          </p:cNvPicPr>
          <p:nvPr>
            <p:ph idx="1"/>
          </p:nvPr>
        </p:nvPicPr>
        <p:blipFill>
          <a:blip r:embed="rId4"/>
          <a:stretch>
            <a:fillRect/>
          </a:stretch>
        </p:blipFill>
        <p:spPr>
          <a:xfrm>
            <a:off x="8908846" y="600075"/>
            <a:ext cx="3490163" cy="2335530"/>
          </a:xfrm>
          <a:prstGeom prst="rect">
            <a:avLst/>
          </a:prstGeom>
        </p:spPr>
      </p:pic>
      <p:grpSp>
        <p:nvGrpSpPr>
          <p:cNvPr id="26" name="组合 643"/>
          <p:cNvGrpSpPr/>
          <p:nvPr/>
        </p:nvGrpSpPr>
        <p:grpSpPr>
          <a:xfrm>
            <a:off x="1639570" y="133350"/>
            <a:ext cx="1887855" cy="1640840"/>
            <a:chOff x="11122317" y="360744"/>
            <a:chExt cx="578618" cy="488833"/>
          </a:xfrm>
        </p:grpSpPr>
        <p:sp>
          <p:nvSpPr>
            <p:cNvPr id="27" name="îṥlïdè"/>
            <p:cNvSpPr/>
            <p:nvPr/>
          </p:nvSpPr>
          <p:spPr bwMode="auto">
            <a:xfrm>
              <a:off x="11122317" y="360744"/>
              <a:ext cx="488833" cy="488833"/>
            </a:xfrm>
            <a:prstGeom prst="ellipse">
              <a:avLst/>
            </a:prstGeom>
            <a:solidFill>
              <a:srgbClr val="FFD86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sym typeface="+mn-lt"/>
              </a:endParaRPr>
            </a:p>
          </p:txBody>
        </p:sp>
        <p:sp>
          <p:nvSpPr>
            <p:cNvPr id="28" name="iş1iďe"/>
            <p:cNvSpPr/>
            <p:nvPr/>
          </p:nvSpPr>
          <p:spPr bwMode="auto">
            <a:xfrm>
              <a:off x="11185802" y="555733"/>
              <a:ext cx="515133" cy="293844"/>
            </a:xfrm>
            <a:custGeom>
              <a:avLst/>
              <a:gdLst>
                <a:gd name="T0" fmla="*/ 258 w 317"/>
                <a:gd name="T1" fmla="*/ 64 h 181"/>
                <a:gd name="T2" fmla="*/ 229 w 317"/>
                <a:gd name="T3" fmla="*/ 64 h 181"/>
                <a:gd name="T4" fmla="*/ 158 w 317"/>
                <a:gd name="T5" fmla="*/ 0 h 181"/>
                <a:gd name="T6" fmla="*/ 88 w 317"/>
                <a:gd name="T7" fmla="*/ 64 h 181"/>
                <a:gd name="T8" fmla="*/ 58 w 317"/>
                <a:gd name="T9" fmla="*/ 64 h 181"/>
                <a:gd name="T10" fmla="*/ 0 w 317"/>
                <a:gd name="T11" fmla="*/ 122 h 181"/>
                <a:gd name="T12" fmla="*/ 58 w 317"/>
                <a:gd name="T13" fmla="*/ 181 h 181"/>
                <a:gd name="T14" fmla="*/ 258 w 317"/>
                <a:gd name="T15" fmla="*/ 181 h 181"/>
                <a:gd name="T16" fmla="*/ 317 w 317"/>
                <a:gd name="T17" fmla="*/ 122 h 181"/>
                <a:gd name="T18" fmla="*/ 258 w 317"/>
                <a:gd name="T19" fmla="*/ 64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7" h="181">
                  <a:moveTo>
                    <a:pt x="258" y="64"/>
                  </a:moveTo>
                  <a:cubicBezTo>
                    <a:pt x="229" y="64"/>
                    <a:pt x="229" y="64"/>
                    <a:pt x="229" y="64"/>
                  </a:cubicBezTo>
                  <a:cubicBezTo>
                    <a:pt x="225" y="28"/>
                    <a:pt x="195" y="0"/>
                    <a:pt x="158" y="0"/>
                  </a:cubicBezTo>
                  <a:cubicBezTo>
                    <a:pt x="122" y="0"/>
                    <a:pt x="91" y="28"/>
                    <a:pt x="88" y="64"/>
                  </a:cubicBezTo>
                  <a:cubicBezTo>
                    <a:pt x="58" y="64"/>
                    <a:pt x="58" y="64"/>
                    <a:pt x="58" y="64"/>
                  </a:cubicBezTo>
                  <a:cubicBezTo>
                    <a:pt x="26" y="64"/>
                    <a:pt x="0" y="90"/>
                    <a:pt x="0" y="122"/>
                  </a:cubicBezTo>
                  <a:cubicBezTo>
                    <a:pt x="0" y="154"/>
                    <a:pt x="26" y="181"/>
                    <a:pt x="58" y="181"/>
                  </a:cubicBezTo>
                  <a:cubicBezTo>
                    <a:pt x="258" y="181"/>
                    <a:pt x="258" y="181"/>
                    <a:pt x="258" y="181"/>
                  </a:cubicBezTo>
                  <a:cubicBezTo>
                    <a:pt x="291" y="181"/>
                    <a:pt x="317" y="154"/>
                    <a:pt x="317" y="122"/>
                  </a:cubicBezTo>
                  <a:cubicBezTo>
                    <a:pt x="317" y="90"/>
                    <a:pt x="291" y="64"/>
                    <a:pt x="258" y="6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sym typeface="+mn-lt"/>
              </a:endParaRPr>
            </a:p>
          </p:txBody>
        </p:sp>
      </p:grpSp>
      <p:pic>
        <p:nvPicPr>
          <p:cNvPr id="3" name="Picture 2">
            <a:extLst>
              <a:ext uri="{FF2B5EF4-FFF2-40B4-BE49-F238E27FC236}">
                <a16:creationId xmlns:a16="http://schemas.microsoft.com/office/drawing/2014/main" id="{50A16059-6FEA-0B8E-69FF-E6E0268ACA25}"/>
              </a:ext>
            </a:extLst>
          </p:cNvPr>
          <p:cNvPicPr>
            <a:picLocks noChangeAspect="1"/>
          </p:cNvPicPr>
          <p:nvPr/>
        </p:nvPicPr>
        <p:blipFill>
          <a:blip r:embed="rId5"/>
          <a:stretch>
            <a:fillRect/>
          </a:stretch>
        </p:blipFill>
        <p:spPr>
          <a:xfrm>
            <a:off x="3488967" y="566491"/>
            <a:ext cx="5328366" cy="1286367"/>
          </a:xfrm>
          <a:prstGeom prst="rect">
            <a:avLst/>
          </a:prstGeom>
        </p:spPr>
      </p:pic>
      <p:sp>
        <p:nvSpPr>
          <p:cNvPr id="4" name="TextBox 3">
            <a:extLst>
              <a:ext uri="{FF2B5EF4-FFF2-40B4-BE49-F238E27FC236}">
                <a16:creationId xmlns:a16="http://schemas.microsoft.com/office/drawing/2014/main" id="{5ED15CFD-56EB-1A04-1921-54D29C895442}"/>
              </a:ext>
            </a:extLst>
          </p:cNvPr>
          <p:cNvSpPr txBox="1"/>
          <p:nvPr/>
        </p:nvSpPr>
        <p:spPr>
          <a:xfrm>
            <a:off x="571500" y="2190750"/>
            <a:ext cx="10944225" cy="3153877"/>
          </a:xfrm>
          <a:prstGeom prst="rect">
            <a:avLst/>
          </a:prstGeom>
          <a:noFill/>
        </p:spPr>
        <p:txBody>
          <a:bodyPr wrap="square" rtlCol="0">
            <a:spAutoFit/>
          </a:bodyPr>
          <a:lstStyle/>
          <a:p>
            <a:pPr marL="342900" marR="0" indent="-342900" algn="just">
              <a:lnSpc>
                <a:spcPct val="120000"/>
              </a:lnSpc>
              <a:spcBef>
                <a:spcPts val="0"/>
              </a:spcBef>
              <a:spcAft>
                <a:spcPts val="0"/>
              </a:spcAft>
              <a:buFont typeface="Wingdings" panose="05000000000000000000" pitchFamily="2" charset="2"/>
              <a:buChar char="q"/>
            </a:pPr>
            <a:r>
              <a:rPr lang="en-US" sz="2400" dirty="0" err="1">
                <a:effectLst/>
                <a:latin typeface="Cambria" panose="02040503050406030204" pitchFamily="18" charset="0"/>
                <a:ea typeface="Cambria" panose="02040503050406030204" pitchFamily="18" charset="0"/>
              </a:rPr>
              <a:t>Đọc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đúng</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từ</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ngữ</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câu</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đoạn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và</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toàn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bộ</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câu</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chuyện</a:t>
            </a:r>
            <a:r>
              <a:rPr lang="en-US" sz="2400"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Chàng</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trai</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làng</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Phù</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Ủng</a:t>
            </a:r>
            <a:endParaRPr lang="en-US" sz="24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Wingdings" panose="05000000000000000000" pitchFamily="2" charset="2"/>
              <a:buChar char="q"/>
            </a:pPr>
            <a:r>
              <a:rPr lang="en-US" sz="2400" dirty="0" err="1">
                <a:effectLst/>
                <a:latin typeface="Cambria" panose="02040503050406030204" pitchFamily="18" charset="0"/>
                <a:ea typeface="Cambria" panose="02040503050406030204" pitchFamily="18" charset="0"/>
              </a:rPr>
              <a:t>Biết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đọc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diễn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cảm</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biết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nhấn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giọng</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vào</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những</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từ</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ngữ</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thể</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hiện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cảm</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xúc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biết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phân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biệt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lời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người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dẫn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chuyện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với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lời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nhân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vật</a:t>
            </a:r>
            <a:r>
              <a:rPr lang="en-US" sz="2400" dirty="0">
                <a:effectLst/>
                <a:latin typeface="Cambria" panose="02040503050406030204" pitchFamily="18" charset="0"/>
                <a:ea typeface="Cambria" panose="02040503050406030204" pitchFamily="18" charset="0"/>
              </a:rPr>
              <a:t>.</a:t>
            </a:r>
          </a:p>
          <a:p>
            <a:pPr marL="342900" marR="0" indent="-342900" algn="just">
              <a:lnSpc>
                <a:spcPct val="120000"/>
              </a:lnSpc>
              <a:spcBef>
                <a:spcPts val="0"/>
              </a:spcBef>
              <a:spcAft>
                <a:spcPts val="0"/>
              </a:spcAft>
              <a:buFont typeface="Wingdings" panose="05000000000000000000" pitchFamily="2" charset="2"/>
              <a:buChar char="q"/>
            </a:pPr>
            <a:r>
              <a:rPr lang="en-US" sz="2400" dirty="0" err="1">
                <a:effectLst/>
                <a:latin typeface="Cambria" panose="02040503050406030204" pitchFamily="18" charset="0"/>
                <a:ea typeface="Cambria" panose="02040503050406030204" pitchFamily="18" charset="0"/>
              </a:rPr>
              <a:t>Nhận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biết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được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các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nhân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vật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các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tình</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tiết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nội</a:t>
            </a:r>
            <a:r>
              <a:rPr lang="en-US" sz="2400" dirty="0">
                <a:effectLst/>
                <a:latin typeface="Cambria" panose="02040503050406030204" pitchFamily="18" charset="0"/>
                <a:ea typeface="Cambria" panose="02040503050406030204" pitchFamily="18" charset="0"/>
              </a:rPr>
              <a:t> dung </a:t>
            </a:r>
            <a:r>
              <a:rPr lang="en-US" sz="2400" dirty="0" err="1">
                <a:effectLst/>
                <a:latin typeface="Cambria" panose="02040503050406030204" pitchFamily="18" charset="0"/>
                <a:ea typeface="Cambria" panose="02040503050406030204" pitchFamily="18" charset="0"/>
              </a:rPr>
              <a:t>chính</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của</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câu</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chuyện</a:t>
            </a:r>
            <a:endParaRPr lang="en-US" sz="24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Wingdings" panose="05000000000000000000" pitchFamily="2" charset="2"/>
              <a:buChar char="q"/>
            </a:pPr>
            <a:r>
              <a:rPr lang="en-US" sz="2400" dirty="0" err="1">
                <a:effectLst/>
                <a:latin typeface="Cambria" panose="02040503050406030204" pitchFamily="18" charset="0"/>
                <a:ea typeface="Cambria" panose="02040503050406030204" pitchFamily="18" charset="0"/>
              </a:rPr>
              <a:t>Hiểu</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điều</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tác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giả</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muốn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nói</a:t>
            </a:r>
            <a:r>
              <a:rPr lang="en-US" sz="2400" dirty="0">
                <a:effectLst/>
                <a:latin typeface="Cambria" panose="02040503050406030204" pitchFamily="18" charset="0"/>
                <a:ea typeface="Cambria" panose="02040503050406030204" pitchFamily="18" charset="0"/>
              </a:rPr>
              <a:t> qua </a:t>
            </a:r>
            <a:r>
              <a:rPr lang="en-US" sz="2400" dirty="0" err="1">
                <a:effectLst/>
                <a:latin typeface="Cambria" panose="02040503050406030204" pitchFamily="18" charset="0"/>
                <a:ea typeface="Cambria" panose="02040503050406030204" pitchFamily="18" charset="0"/>
              </a:rPr>
              <a:t>câu</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chuyện</a:t>
            </a:r>
            <a:r>
              <a:rPr lang="en-US" sz="2400"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Câu</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chuyện</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nói</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về</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một</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vị</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tướng</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tài</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giỏi</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của</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dân</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tộc</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Việt</a:t>
            </a:r>
            <a:r>
              <a:rPr lang="en-US" sz="2400" b="1" i="1" dirty="0">
                <a:effectLst/>
                <a:latin typeface="Cambria" panose="02040503050406030204" pitchFamily="18" charset="0"/>
                <a:ea typeface="Cambria" panose="02040503050406030204" pitchFamily="18" charset="0"/>
              </a:rPr>
              <a:t> Nam- </a:t>
            </a:r>
            <a:r>
              <a:rPr lang="en-US" sz="2400" b="1" i="1" dirty="0" err="1">
                <a:effectLst/>
                <a:latin typeface="Cambria" panose="02040503050406030204" pitchFamily="18" charset="0"/>
                <a:ea typeface="Cambria" panose="02040503050406030204" pitchFamily="18" charset="0"/>
              </a:rPr>
              <a:t>Phạm</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Ngũ</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Lão</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Vị</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tướng</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đã</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lập</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nhiều</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chiến</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công</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hiển</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hách</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đặc</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biệt</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đã</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giúp</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nhà</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Trần</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hai</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lần</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đánh</a:t>
            </a:r>
            <a:r>
              <a:rPr lang="en-US" sz="2400" b="1" i="1" dirty="0">
                <a:effectLst/>
                <a:latin typeface="Cambria" panose="02040503050406030204" pitchFamily="18" charset="0"/>
                <a:ea typeface="Cambria" panose="02040503050406030204" pitchFamily="18" charset="0"/>
              </a:rPr>
              <a:t> tan </a:t>
            </a:r>
            <a:r>
              <a:rPr lang="en-US" sz="2400" b="1" i="1" dirty="0" err="1">
                <a:effectLst/>
                <a:latin typeface="Cambria" panose="02040503050406030204" pitchFamily="18" charset="0"/>
                <a:ea typeface="Cambria" panose="02040503050406030204" pitchFamily="18" charset="0"/>
              </a:rPr>
              <a:t>giặc</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Nguyên</a:t>
            </a:r>
            <a:r>
              <a:rPr lang="en-US" sz="2400" b="1" i="1" dirty="0">
                <a:effectLst/>
                <a:latin typeface="Cambria" panose="02040503050406030204" pitchFamily="18" charset="0"/>
                <a:ea typeface="Cambria" panose="02040503050406030204" pitchFamily="18" charset="0"/>
              </a:rPr>
              <a: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0" y="3812345"/>
            <a:ext cx="12192000" cy="3045655"/>
            <a:chOff x="0" y="3812345"/>
            <a:chExt cx="12192000" cy="3045655"/>
          </a:xfrm>
        </p:grpSpPr>
        <p:pic>
          <p:nvPicPr>
            <p:cNvPr id="3"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201"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
        <p:nvSpPr>
          <p:cNvPr id="190" name="îṩ1iďê"/>
          <p:cNvSpPr/>
          <p:nvPr/>
        </p:nvSpPr>
        <p:spPr bwMode="auto">
          <a:xfrm>
            <a:off x="9204826" y="2942563"/>
            <a:ext cx="2052638" cy="787400"/>
          </a:xfrm>
          <a:custGeom>
            <a:avLst/>
            <a:gdLst>
              <a:gd name="T0" fmla="*/ 36 w 622"/>
              <a:gd name="T1" fmla="*/ 187 h 239"/>
              <a:gd name="T2" fmla="*/ 40 w 622"/>
              <a:gd name="T3" fmla="*/ 187 h 239"/>
              <a:gd name="T4" fmla="*/ 40 w 622"/>
              <a:gd name="T5" fmla="*/ 182 h 239"/>
              <a:gd name="T6" fmla="*/ 71 w 622"/>
              <a:gd name="T7" fmla="*/ 150 h 239"/>
              <a:gd name="T8" fmla="*/ 94 w 622"/>
              <a:gd name="T9" fmla="*/ 159 h 239"/>
              <a:gd name="T10" fmla="*/ 121 w 622"/>
              <a:gd name="T11" fmla="*/ 145 h 239"/>
              <a:gd name="T12" fmla="*/ 148 w 622"/>
              <a:gd name="T13" fmla="*/ 158 h 239"/>
              <a:gd name="T14" fmla="*/ 163 w 622"/>
              <a:gd name="T15" fmla="*/ 152 h 239"/>
              <a:gd name="T16" fmla="*/ 164 w 622"/>
              <a:gd name="T17" fmla="*/ 152 h 239"/>
              <a:gd name="T18" fmla="*/ 163 w 622"/>
              <a:gd name="T19" fmla="*/ 149 h 239"/>
              <a:gd name="T20" fmla="*/ 196 w 622"/>
              <a:gd name="T21" fmla="*/ 116 h 239"/>
              <a:gd name="T22" fmla="*/ 216 w 622"/>
              <a:gd name="T23" fmla="*/ 123 h 239"/>
              <a:gd name="T24" fmla="*/ 242 w 622"/>
              <a:gd name="T25" fmla="*/ 102 h 239"/>
              <a:gd name="T26" fmla="*/ 255 w 622"/>
              <a:gd name="T27" fmla="*/ 105 h 239"/>
              <a:gd name="T28" fmla="*/ 255 w 622"/>
              <a:gd name="T29" fmla="*/ 100 h 239"/>
              <a:gd name="T30" fmla="*/ 306 w 622"/>
              <a:gd name="T31" fmla="*/ 49 h 239"/>
              <a:gd name="T32" fmla="*/ 328 w 622"/>
              <a:gd name="T33" fmla="*/ 54 h 239"/>
              <a:gd name="T34" fmla="*/ 388 w 622"/>
              <a:gd name="T35" fmla="*/ 0 h 239"/>
              <a:gd name="T36" fmla="*/ 448 w 622"/>
              <a:gd name="T37" fmla="*/ 59 h 239"/>
              <a:gd name="T38" fmla="*/ 452 w 622"/>
              <a:gd name="T39" fmla="*/ 59 h 239"/>
              <a:gd name="T40" fmla="*/ 498 w 622"/>
              <a:gd name="T41" fmla="*/ 91 h 239"/>
              <a:gd name="T42" fmla="*/ 531 w 622"/>
              <a:gd name="T43" fmla="*/ 126 h 239"/>
              <a:gd name="T44" fmla="*/ 530 w 622"/>
              <a:gd name="T45" fmla="*/ 136 h 239"/>
              <a:gd name="T46" fmla="*/ 542 w 622"/>
              <a:gd name="T47" fmla="*/ 134 h 239"/>
              <a:gd name="T48" fmla="*/ 582 w 622"/>
              <a:gd name="T49" fmla="*/ 174 h 239"/>
              <a:gd name="T50" fmla="*/ 579 w 622"/>
              <a:gd name="T51" fmla="*/ 188 h 239"/>
              <a:gd name="T52" fmla="*/ 586 w 622"/>
              <a:gd name="T53" fmla="*/ 187 h 239"/>
              <a:gd name="T54" fmla="*/ 622 w 622"/>
              <a:gd name="T55" fmla="*/ 213 h 239"/>
              <a:gd name="T56" fmla="*/ 592 w 622"/>
              <a:gd name="T57" fmla="*/ 239 h 239"/>
              <a:gd name="T58" fmla="*/ 592 w 622"/>
              <a:gd name="T59" fmla="*/ 239 h 239"/>
              <a:gd name="T60" fmla="*/ 36 w 622"/>
              <a:gd name="T61" fmla="*/ 239 h 239"/>
              <a:gd name="T62" fmla="*/ 0 w 622"/>
              <a:gd name="T63" fmla="*/ 213 h 239"/>
              <a:gd name="T64" fmla="*/ 36 w 622"/>
              <a:gd name="T65" fmla="*/ 18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22" h="239">
                <a:moveTo>
                  <a:pt x="36" y="187"/>
                </a:moveTo>
                <a:cubicBezTo>
                  <a:pt x="38" y="187"/>
                  <a:pt x="39" y="187"/>
                  <a:pt x="40" y="187"/>
                </a:cubicBezTo>
                <a:cubicBezTo>
                  <a:pt x="40" y="186"/>
                  <a:pt x="40" y="184"/>
                  <a:pt x="40" y="182"/>
                </a:cubicBezTo>
                <a:cubicBezTo>
                  <a:pt x="40" y="164"/>
                  <a:pt x="54" y="150"/>
                  <a:pt x="71" y="150"/>
                </a:cubicBezTo>
                <a:cubicBezTo>
                  <a:pt x="80" y="150"/>
                  <a:pt x="88" y="154"/>
                  <a:pt x="94" y="159"/>
                </a:cubicBezTo>
                <a:cubicBezTo>
                  <a:pt x="100" y="151"/>
                  <a:pt x="110" y="145"/>
                  <a:pt x="121" y="145"/>
                </a:cubicBezTo>
                <a:cubicBezTo>
                  <a:pt x="132" y="145"/>
                  <a:pt x="142" y="150"/>
                  <a:pt x="148" y="158"/>
                </a:cubicBezTo>
                <a:cubicBezTo>
                  <a:pt x="152" y="155"/>
                  <a:pt x="157" y="152"/>
                  <a:pt x="163" y="152"/>
                </a:cubicBezTo>
                <a:cubicBezTo>
                  <a:pt x="163" y="152"/>
                  <a:pt x="163" y="152"/>
                  <a:pt x="164" y="152"/>
                </a:cubicBezTo>
                <a:cubicBezTo>
                  <a:pt x="164" y="151"/>
                  <a:pt x="163" y="150"/>
                  <a:pt x="163" y="149"/>
                </a:cubicBezTo>
                <a:cubicBezTo>
                  <a:pt x="163" y="131"/>
                  <a:pt x="178" y="116"/>
                  <a:pt x="196" y="116"/>
                </a:cubicBezTo>
                <a:cubicBezTo>
                  <a:pt x="203" y="116"/>
                  <a:pt x="210" y="119"/>
                  <a:pt x="216" y="123"/>
                </a:cubicBezTo>
                <a:cubicBezTo>
                  <a:pt x="219" y="111"/>
                  <a:pt x="229" y="102"/>
                  <a:pt x="242" y="102"/>
                </a:cubicBezTo>
                <a:cubicBezTo>
                  <a:pt x="247" y="102"/>
                  <a:pt x="251" y="103"/>
                  <a:pt x="255" y="105"/>
                </a:cubicBezTo>
                <a:cubicBezTo>
                  <a:pt x="255" y="103"/>
                  <a:pt x="255" y="101"/>
                  <a:pt x="255" y="100"/>
                </a:cubicBezTo>
                <a:cubicBezTo>
                  <a:pt x="255" y="71"/>
                  <a:pt x="277" y="49"/>
                  <a:pt x="306" y="49"/>
                </a:cubicBezTo>
                <a:cubicBezTo>
                  <a:pt x="314" y="49"/>
                  <a:pt x="321" y="51"/>
                  <a:pt x="328" y="54"/>
                </a:cubicBezTo>
                <a:cubicBezTo>
                  <a:pt x="331" y="24"/>
                  <a:pt x="357" y="0"/>
                  <a:pt x="388" y="0"/>
                </a:cubicBezTo>
                <a:cubicBezTo>
                  <a:pt x="421" y="0"/>
                  <a:pt x="448" y="27"/>
                  <a:pt x="448" y="59"/>
                </a:cubicBezTo>
                <a:cubicBezTo>
                  <a:pt x="450" y="59"/>
                  <a:pt x="451" y="59"/>
                  <a:pt x="452" y="59"/>
                </a:cubicBezTo>
                <a:cubicBezTo>
                  <a:pt x="473" y="59"/>
                  <a:pt x="491" y="72"/>
                  <a:pt x="498" y="91"/>
                </a:cubicBezTo>
                <a:cubicBezTo>
                  <a:pt x="516" y="92"/>
                  <a:pt x="531" y="107"/>
                  <a:pt x="531" y="126"/>
                </a:cubicBezTo>
                <a:cubicBezTo>
                  <a:pt x="531" y="129"/>
                  <a:pt x="530" y="133"/>
                  <a:pt x="530" y="136"/>
                </a:cubicBezTo>
                <a:cubicBezTo>
                  <a:pt x="534" y="135"/>
                  <a:pt x="538" y="134"/>
                  <a:pt x="542" y="134"/>
                </a:cubicBezTo>
                <a:cubicBezTo>
                  <a:pt x="564" y="134"/>
                  <a:pt x="582" y="152"/>
                  <a:pt x="582" y="174"/>
                </a:cubicBezTo>
                <a:cubicBezTo>
                  <a:pt x="582" y="179"/>
                  <a:pt x="581" y="183"/>
                  <a:pt x="579" y="188"/>
                </a:cubicBezTo>
                <a:cubicBezTo>
                  <a:pt x="581" y="187"/>
                  <a:pt x="584" y="187"/>
                  <a:pt x="586" y="187"/>
                </a:cubicBezTo>
                <a:cubicBezTo>
                  <a:pt x="606" y="187"/>
                  <a:pt x="622" y="199"/>
                  <a:pt x="622" y="213"/>
                </a:cubicBezTo>
                <a:cubicBezTo>
                  <a:pt x="622" y="226"/>
                  <a:pt x="609" y="237"/>
                  <a:pt x="592" y="239"/>
                </a:cubicBezTo>
                <a:cubicBezTo>
                  <a:pt x="592" y="239"/>
                  <a:pt x="592" y="239"/>
                  <a:pt x="592" y="239"/>
                </a:cubicBezTo>
                <a:cubicBezTo>
                  <a:pt x="36" y="239"/>
                  <a:pt x="36" y="239"/>
                  <a:pt x="36" y="239"/>
                </a:cubicBezTo>
                <a:cubicBezTo>
                  <a:pt x="16" y="239"/>
                  <a:pt x="0" y="228"/>
                  <a:pt x="0" y="213"/>
                </a:cubicBezTo>
                <a:cubicBezTo>
                  <a:pt x="0" y="199"/>
                  <a:pt x="16" y="187"/>
                  <a:pt x="36" y="187"/>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1" name="íşļîďe"/>
          <p:cNvSpPr/>
          <p:nvPr/>
        </p:nvSpPr>
        <p:spPr bwMode="auto">
          <a:xfrm>
            <a:off x="7967662" y="1475578"/>
            <a:ext cx="1139762" cy="436851"/>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4" name="îSḷide"/>
          <p:cNvSpPr/>
          <p:nvPr/>
        </p:nvSpPr>
        <p:spPr bwMode="auto">
          <a:xfrm>
            <a:off x="3448050" y="905669"/>
            <a:ext cx="492125" cy="379413"/>
          </a:xfrm>
          <a:custGeom>
            <a:avLst/>
            <a:gdLst>
              <a:gd name="T0" fmla="*/ 142 w 149"/>
              <a:gd name="T1" fmla="*/ 113 h 115"/>
              <a:gd name="T2" fmla="*/ 53 w 149"/>
              <a:gd name="T3" fmla="*/ 77 h 115"/>
              <a:gd name="T4" fmla="*/ 35 w 149"/>
              <a:gd name="T5" fmla="*/ 12 h 115"/>
              <a:gd name="T6" fmla="*/ 148 w 149"/>
              <a:gd name="T7" fmla="*/ 108 h 115"/>
              <a:gd name="T8" fmla="*/ 142 w 149"/>
              <a:gd name="T9" fmla="*/ 113 h 115"/>
            </a:gdLst>
            <a:ahLst/>
            <a:cxnLst>
              <a:cxn ang="0">
                <a:pos x="T0" y="T1"/>
              </a:cxn>
              <a:cxn ang="0">
                <a:pos x="T2" y="T3"/>
              </a:cxn>
              <a:cxn ang="0">
                <a:pos x="T4" y="T5"/>
              </a:cxn>
              <a:cxn ang="0">
                <a:pos x="T6" y="T7"/>
              </a:cxn>
              <a:cxn ang="0">
                <a:pos x="T8" y="T9"/>
              </a:cxn>
            </a:cxnLst>
            <a:rect l="0" t="0" r="r" b="b"/>
            <a:pathLst>
              <a:path w="149" h="115">
                <a:moveTo>
                  <a:pt x="142" y="113"/>
                </a:moveTo>
                <a:cubicBezTo>
                  <a:pt x="128" y="104"/>
                  <a:pt x="101" y="89"/>
                  <a:pt x="53" y="77"/>
                </a:cubicBezTo>
                <a:cubicBezTo>
                  <a:pt x="0" y="60"/>
                  <a:pt x="14" y="21"/>
                  <a:pt x="35" y="12"/>
                </a:cubicBezTo>
                <a:cubicBezTo>
                  <a:pt x="62" y="0"/>
                  <a:pt x="127" y="33"/>
                  <a:pt x="148" y="108"/>
                </a:cubicBezTo>
                <a:cubicBezTo>
                  <a:pt x="149" y="112"/>
                  <a:pt x="145" y="115"/>
                  <a:pt x="142" y="11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5" name="íśḻîḋe"/>
          <p:cNvSpPr/>
          <p:nvPr/>
        </p:nvSpPr>
        <p:spPr bwMode="auto">
          <a:xfrm>
            <a:off x="3429000" y="1254919"/>
            <a:ext cx="342900" cy="207963"/>
          </a:xfrm>
          <a:custGeom>
            <a:avLst/>
            <a:gdLst>
              <a:gd name="T0" fmla="*/ 101 w 104"/>
              <a:gd name="T1" fmla="*/ 34 h 63"/>
              <a:gd name="T2" fmla="*/ 42 w 104"/>
              <a:gd name="T3" fmla="*/ 51 h 63"/>
              <a:gd name="T4" fmla="*/ 7 w 104"/>
              <a:gd name="T5" fmla="*/ 25 h 63"/>
              <a:gd name="T6" fmla="*/ 102 w 104"/>
              <a:gd name="T7" fmla="*/ 29 h 63"/>
              <a:gd name="T8" fmla="*/ 101 w 104"/>
              <a:gd name="T9" fmla="*/ 34 h 63"/>
            </a:gdLst>
            <a:ahLst/>
            <a:cxnLst>
              <a:cxn ang="0">
                <a:pos x="T0" y="T1"/>
              </a:cxn>
              <a:cxn ang="0">
                <a:pos x="T2" y="T3"/>
              </a:cxn>
              <a:cxn ang="0">
                <a:pos x="T4" y="T5"/>
              </a:cxn>
              <a:cxn ang="0">
                <a:pos x="T6" y="T7"/>
              </a:cxn>
              <a:cxn ang="0">
                <a:pos x="T8" y="T9"/>
              </a:cxn>
            </a:cxnLst>
            <a:rect l="0" t="0" r="r" b="b"/>
            <a:pathLst>
              <a:path w="104" h="63">
                <a:moveTo>
                  <a:pt x="101" y="34"/>
                </a:moveTo>
                <a:cubicBezTo>
                  <a:pt x="91" y="35"/>
                  <a:pt x="71" y="38"/>
                  <a:pt x="42" y="51"/>
                </a:cubicBezTo>
                <a:cubicBezTo>
                  <a:pt x="9" y="63"/>
                  <a:pt x="0" y="38"/>
                  <a:pt x="7" y="25"/>
                </a:cubicBezTo>
                <a:cubicBezTo>
                  <a:pt x="16" y="8"/>
                  <a:pt x="62" y="0"/>
                  <a:pt x="102" y="29"/>
                </a:cubicBezTo>
                <a:cubicBezTo>
                  <a:pt x="104" y="31"/>
                  <a:pt x="103" y="34"/>
                  <a:pt x="101" y="34"/>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6" name="is1ïḑe"/>
          <p:cNvSpPr/>
          <p:nvPr/>
        </p:nvSpPr>
        <p:spPr bwMode="auto">
          <a:xfrm>
            <a:off x="7500938" y="3829844"/>
            <a:ext cx="465138" cy="415925"/>
          </a:xfrm>
          <a:custGeom>
            <a:avLst/>
            <a:gdLst>
              <a:gd name="T0" fmla="*/ 8 w 141"/>
              <a:gd name="T1" fmla="*/ 3 h 126"/>
              <a:gd name="T2" fmla="*/ 91 w 141"/>
              <a:gd name="T3" fmla="*/ 51 h 126"/>
              <a:gd name="T4" fmla="*/ 98 w 141"/>
              <a:gd name="T5" fmla="*/ 118 h 126"/>
              <a:gd name="T6" fmla="*/ 1 w 141"/>
              <a:gd name="T7" fmla="*/ 7 h 126"/>
              <a:gd name="T8" fmla="*/ 8 w 141"/>
              <a:gd name="T9" fmla="*/ 3 h 126"/>
            </a:gdLst>
            <a:ahLst/>
            <a:cxnLst>
              <a:cxn ang="0">
                <a:pos x="T0" y="T1"/>
              </a:cxn>
              <a:cxn ang="0">
                <a:pos x="T2" y="T3"/>
              </a:cxn>
              <a:cxn ang="0">
                <a:pos x="T4" y="T5"/>
              </a:cxn>
              <a:cxn ang="0">
                <a:pos x="T6" y="T7"/>
              </a:cxn>
              <a:cxn ang="0">
                <a:pos x="T8" y="T9"/>
              </a:cxn>
            </a:cxnLst>
            <a:rect l="0" t="0" r="r" b="b"/>
            <a:pathLst>
              <a:path w="141" h="126">
                <a:moveTo>
                  <a:pt x="8" y="3"/>
                </a:moveTo>
                <a:cubicBezTo>
                  <a:pt x="20" y="13"/>
                  <a:pt x="45" y="33"/>
                  <a:pt x="91" y="51"/>
                </a:cubicBezTo>
                <a:cubicBezTo>
                  <a:pt x="141" y="75"/>
                  <a:pt x="121" y="112"/>
                  <a:pt x="98" y="118"/>
                </a:cubicBezTo>
                <a:cubicBezTo>
                  <a:pt x="70" y="126"/>
                  <a:pt x="11" y="83"/>
                  <a:pt x="1" y="7"/>
                </a:cubicBezTo>
                <a:cubicBezTo>
                  <a:pt x="0" y="2"/>
                  <a:pt x="5" y="0"/>
                  <a:pt x="8" y="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7" name="îSḷîḑe"/>
          <p:cNvSpPr/>
          <p:nvPr/>
        </p:nvSpPr>
        <p:spPr bwMode="auto">
          <a:xfrm>
            <a:off x="7678738" y="3720306"/>
            <a:ext cx="342900" cy="182563"/>
          </a:xfrm>
          <a:custGeom>
            <a:avLst/>
            <a:gdLst>
              <a:gd name="T0" fmla="*/ 4 w 104"/>
              <a:gd name="T1" fmla="*/ 15 h 55"/>
              <a:gd name="T2" fmla="*/ 65 w 104"/>
              <a:gd name="T3" fmla="*/ 7 h 55"/>
              <a:gd name="T4" fmla="*/ 95 w 104"/>
              <a:gd name="T5" fmla="*/ 38 h 55"/>
              <a:gd name="T6" fmla="*/ 2 w 104"/>
              <a:gd name="T7" fmla="*/ 20 h 55"/>
              <a:gd name="T8" fmla="*/ 4 w 104"/>
              <a:gd name="T9" fmla="*/ 15 h 55"/>
            </a:gdLst>
            <a:ahLst/>
            <a:cxnLst>
              <a:cxn ang="0">
                <a:pos x="T0" y="T1"/>
              </a:cxn>
              <a:cxn ang="0">
                <a:pos x="T2" y="T3"/>
              </a:cxn>
              <a:cxn ang="0">
                <a:pos x="T4" y="T5"/>
              </a:cxn>
              <a:cxn ang="0">
                <a:pos x="T6" y="T7"/>
              </a:cxn>
              <a:cxn ang="0">
                <a:pos x="T8" y="T9"/>
              </a:cxn>
            </a:cxnLst>
            <a:rect l="0" t="0" r="r" b="b"/>
            <a:pathLst>
              <a:path w="104" h="55">
                <a:moveTo>
                  <a:pt x="4" y="15"/>
                </a:moveTo>
                <a:cubicBezTo>
                  <a:pt x="15" y="16"/>
                  <a:pt x="35" y="16"/>
                  <a:pt x="65" y="7"/>
                </a:cubicBezTo>
                <a:cubicBezTo>
                  <a:pt x="100" y="0"/>
                  <a:pt x="104" y="26"/>
                  <a:pt x="95" y="38"/>
                </a:cubicBezTo>
                <a:cubicBezTo>
                  <a:pt x="84" y="54"/>
                  <a:pt x="37" y="55"/>
                  <a:pt x="2" y="20"/>
                </a:cubicBezTo>
                <a:cubicBezTo>
                  <a:pt x="0" y="18"/>
                  <a:pt x="2" y="15"/>
                  <a:pt x="4" y="15"/>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nvGrpSpPr>
          <p:cNvPr id="5" name="组合 4"/>
          <p:cNvGrpSpPr/>
          <p:nvPr/>
        </p:nvGrpSpPr>
        <p:grpSpPr>
          <a:xfrm>
            <a:off x="3448050" y="1739265"/>
            <a:ext cx="6196330" cy="3194050"/>
            <a:chOff x="3860800" y="935831"/>
            <a:chExt cx="4537075" cy="3194050"/>
          </a:xfrm>
          <a:solidFill>
            <a:srgbClr val="FFC000"/>
          </a:solidFill>
        </p:grpSpPr>
        <p:sp>
          <p:nvSpPr>
            <p:cNvPr id="193" name="íslîḋê"/>
            <p:cNvSpPr/>
            <p:nvPr/>
          </p:nvSpPr>
          <p:spPr bwMode="auto">
            <a:xfrm>
              <a:off x="3860800" y="935831"/>
              <a:ext cx="4537075" cy="3194050"/>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8" name="íslîḋê"/>
            <p:cNvSpPr/>
            <p:nvPr/>
          </p:nvSpPr>
          <p:spPr bwMode="auto">
            <a:xfrm>
              <a:off x="4069047" y="1027842"/>
              <a:ext cx="4120580" cy="2975643"/>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solidFill>
                <a:schemeClr val="bg2">
                  <a:lumMod val="50000"/>
                </a:schemeClr>
              </a:solidFill>
              <a:prstDash val="lgDash"/>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sp>
        <p:nvSpPr>
          <p:cNvPr id="192" name="íṩlïḑê"/>
          <p:cNvSpPr/>
          <p:nvPr/>
        </p:nvSpPr>
        <p:spPr bwMode="auto">
          <a:xfrm>
            <a:off x="3188335" y="3829685"/>
            <a:ext cx="1867535" cy="838200"/>
          </a:xfrm>
          <a:custGeom>
            <a:avLst/>
            <a:gdLst>
              <a:gd name="T0" fmla="*/ 249 w 264"/>
              <a:gd name="T1" fmla="*/ 79 h 101"/>
              <a:gd name="T2" fmla="*/ 247 w 264"/>
              <a:gd name="T3" fmla="*/ 79 h 101"/>
              <a:gd name="T4" fmla="*/ 248 w 264"/>
              <a:gd name="T5" fmla="*/ 77 h 101"/>
              <a:gd name="T6" fmla="*/ 234 w 264"/>
              <a:gd name="T7" fmla="*/ 63 h 101"/>
              <a:gd name="T8" fmla="*/ 225 w 264"/>
              <a:gd name="T9" fmla="*/ 67 h 101"/>
              <a:gd name="T10" fmla="*/ 213 w 264"/>
              <a:gd name="T11" fmla="*/ 61 h 101"/>
              <a:gd name="T12" fmla="*/ 202 w 264"/>
              <a:gd name="T13" fmla="*/ 67 h 101"/>
              <a:gd name="T14" fmla="*/ 195 w 264"/>
              <a:gd name="T15" fmla="*/ 64 h 101"/>
              <a:gd name="T16" fmla="*/ 195 w 264"/>
              <a:gd name="T17" fmla="*/ 64 h 101"/>
              <a:gd name="T18" fmla="*/ 195 w 264"/>
              <a:gd name="T19" fmla="*/ 63 h 101"/>
              <a:gd name="T20" fmla="*/ 181 w 264"/>
              <a:gd name="T21" fmla="*/ 49 h 101"/>
              <a:gd name="T22" fmla="*/ 173 w 264"/>
              <a:gd name="T23" fmla="*/ 52 h 101"/>
              <a:gd name="T24" fmla="*/ 162 w 264"/>
              <a:gd name="T25" fmla="*/ 43 h 101"/>
              <a:gd name="T26" fmla="*/ 156 w 264"/>
              <a:gd name="T27" fmla="*/ 44 h 101"/>
              <a:gd name="T28" fmla="*/ 156 w 264"/>
              <a:gd name="T29" fmla="*/ 42 h 101"/>
              <a:gd name="T30" fmla="*/ 135 w 264"/>
              <a:gd name="T31" fmla="*/ 20 h 101"/>
              <a:gd name="T32" fmla="*/ 125 w 264"/>
              <a:gd name="T33" fmla="*/ 23 h 101"/>
              <a:gd name="T34" fmla="*/ 100 w 264"/>
              <a:gd name="T35" fmla="*/ 0 h 101"/>
              <a:gd name="T36" fmla="*/ 74 w 264"/>
              <a:gd name="T37" fmla="*/ 25 h 101"/>
              <a:gd name="T38" fmla="*/ 72 w 264"/>
              <a:gd name="T39" fmla="*/ 25 h 101"/>
              <a:gd name="T40" fmla="*/ 53 w 264"/>
              <a:gd name="T41" fmla="*/ 38 h 101"/>
              <a:gd name="T42" fmla="*/ 39 w 264"/>
              <a:gd name="T43" fmla="*/ 53 h 101"/>
              <a:gd name="T44" fmla="*/ 40 w 264"/>
              <a:gd name="T45" fmla="*/ 57 h 101"/>
              <a:gd name="T46" fmla="*/ 34 w 264"/>
              <a:gd name="T47" fmla="*/ 56 h 101"/>
              <a:gd name="T48" fmla="*/ 17 w 264"/>
              <a:gd name="T49" fmla="*/ 73 h 101"/>
              <a:gd name="T50" fmla="*/ 18 w 264"/>
              <a:gd name="T51" fmla="*/ 79 h 101"/>
              <a:gd name="T52" fmla="*/ 16 w 264"/>
              <a:gd name="T53" fmla="*/ 79 h 101"/>
              <a:gd name="T54" fmla="*/ 0 w 264"/>
              <a:gd name="T55" fmla="*/ 90 h 101"/>
              <a:gd name="T56" fmla="*/ 13 w 264"/>
              <a:gd name="T57" fmla="*/ 101 h 101"/>
              <a:gd name="T58" fmla="*/ 13 w 264"/>
              <a:gd name="T59" fmla="*/ 101 h 101"/>
              <a:gd name="T60" fmla="*/ 249 w 264"/>
              <a:gd name="T61" fmla="*/ 101 h 101"/>
              <a:gd name="T62" fmla="*/ 264 w 264"/>
              <a:gd name="T63" fmla="*/ 90 h 101"/>
              <a:gd name="T64" fmla="*/ 249 w 264"/>
              <a:gd name="T65" fmla="*/ 7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4" h="101">
                <a:moveTo>
                  <a:pt x="249" y="79"/>
                </a:moveTo>
                <a:cubicBezTo>
                  <a:pt x="249" y="79"/>
                  <a:pt x="248" y="79"/>
                  <a:pt x="247" y="79"/>
                </a:cubicBezTo>
                <a:cubicBezTo>
                  <a:pt x="248" y="78"/>
                  <a:pt x="248" y="78"/>
                  <a:pt x="248" y="77"/>
                </a:cubicBezTo>
                <a:cubicBezTo>
                  <a:pt x="248" y="69"/>
                  <a:pt x="242" y="63"/>
                  <a:pt x="234" y="63"/>
                </a:cubicBezTo>
                <a:cubicBezTo>
                  <a:pt x="231" y="63"/>
                  <a:pt x="227" y="65"/>
                  <a:pt x="225" y="67"/>
                </a:cubicBezTo>
                <a:cubicBezTo>
                  <a:pt x="222" y="64"/>
                  <a:pt x="218" y="61"/>
                  <a:pt x="213" y="61"/>
                </a:cubicBezTo>
                <a:cubicBezTo>
                  <a:pt x="208" y="61"/>
                  <a:pt x="204" y="63"/>
                  <a:pt x="202" y="67"/>
                </a:cubicBezTo>
                <a:cubicBezTo>
                  <a:pt x="200" y="65"/>
                  <a:pt x="198" y="64"/>
                  <a:pt x="195" y="64"/>
                </a:cubicBezTo>
                <a:cubicBezTo>
                  <a:pt x="195" y="64"/>
                  <a:pt x="195" y="64"/>
                  <a:pt x="195" y="64"/>
                </a:cubicBezTo>
                <a:cubicBezTo>
                  <a:pt x="195" y="64"/>
                  <a:pt x="195" y="63"/>
                  <a:pt x="195" y="63"/>
                </a:cubicBezTo>
                <a:cubicBezTo>
                  <a:pt x="195" y="55"/>
                  <a:pt x="189" y="49"/>
                  <a:pt x="181" y="49"/>
                </a:cubicBezTo>
                <a:cubicBezTo>
                  <a:pt x="178" y="49"/>
                  <a:pt x="175" y="50"/>
                  <a:pt x="173" y="52"/>
                </a:cubicBezTo>
                <a:cubicBezTo>
                  <a:pt x="172" y="47"/>
                  <a:pt x="167" y="43"/>
                  <a:pt x="162" y="43"/>
                </a:cubicBezTo>
                <a:cubicBezTo>
                  <a:pt x="160" y="43"/>
                  <a:pt x="158" y="43"/>
                  <a:pt x="156" y="44"/>
                </a:cubicBezTo>
                <a:cubicBezTo>
                  <a:pt x="156" y="43"/>
                  <a:pt x="156" y="43"/>
                  <a:pt x="156" y="42"/>
                </a:cubicBezTo>
                <a:cubicBezTo>
                  <a:pt x="156" y="30"/>
                  <a:pt x="147" y="20"/>
                  <a:pt x="135" y="20"/>
                </a:cubicBezTo>
                <a:cubicBezTo>
                  <a:pt x="131" y="20"/>
                  <a:pt x="128" y="21"/>
                  <a:pt x="125" y="23"/>
                </a:cubicBezTo>
                <a:cubicBezTo>
                  <a:pt x="124" y="10"/>
                  <a:pt x="113" y="0"/>
                  <a:pt x="100" y="0"/>
                </a:cubicBezTo>
                <a:cubicBezTo>
                  <a:pt x="86" y="0"/>
                  <a:pt x="74" y="11"/>
                  <a:pt x="74" y="25"/>
                </a:cubicBezTo>
                <a:cubicBezTo>
                  <a:pt x="73" y="25"/>
                  <a:pt x="73" y="25"/>
                  <a:pt x="72" y="25"/>
                </a:cubicBezTo>
                <a:cubicBezTo>
                  <a:pt x="63" y="25"/>
                  <a:pt x="56" y="30"/>
                  <a:pt x="53" y="38"/>
                </a:cubicBezTo>
                <a:cubicBezTo>
                  <a:pt x="45" y="39"/>
                  <a:pt x="39" y="45"/>
                  <a:pt x="39" y="53"/>
                </a:cubicBezTo>
                <a:cubicBezTo>
                  <a:pt x="39" y="55"/>
                  <a:pt x="39" y="56"/>
                  <a:pt x="40" y="57"/>
                </a:cubicBezTo>
                <a:cubicBezTo>
                  <a:pt x="38" y="57"/>
                  <a:pt x="36" y="56"/>
                  <a:pt x="34" y="56"/>
                </a:cubicBezTo>
                <a:cubicBezTo>
                  <a:pt x="25" y="56"/>
                  <a:pt x="17" y="64"/>
                  <a:pt x="17" y="73"/>
                </a:cubicBezTo>
                <a:cubicBezTo>
                  <a:pt x="17" y="75"/>
                  <a:pt x="18" y="78"/>
                  <a:pt x="18" y="79"/>
                </a:cubicBezTo>
                <a:cubicBezTo>
                  <a:pt x="18" y="79"/>
                  <a:pt x="17" y="79"/>
                  <a:pt x="16" y="79"/>
                </a:cubicBezTo>
                <a:cubicBezTo>
                  <a:pt x="7" y="79"/>
                  <a:pt x="0" y="84"/>
                  <a:pt x="0" y="90"/>
                </a:cubicBezTo>
                <a:cubicBezTo>
                  <a:pt x="0" y="96"/>
                  <a:pt x="6" y="100"/>
                  <a:pt x="13" y="101"/>
                </a:cubicBezTo>
                <a:cubicBezTo>
                  <a:pt x="13" y="101"/>
                  <a:pt x="13" y="101"/>
                  <a:pt x="13" y="101"/>
                </a:cubicBezTo>
                <a:cubicBezTo>
                  <a:pt x="249" y="101"/>
                  <a:pt x="249" y="101"/>
                  <a:pt x="249" y="101"/>
                </a:cubicBezTo>
                <a:cubicBezTo>
                  <a:pt x="258" y="101"/>
                  <a:pt x="264" y="96"/>
                  <a:pt x="264" y="90"/>
                </a:cubicBezTo>
                <a:cubicBezTo>
                  <a:pt x="264" y="84"/>
                  <a:pt x="258" y="79"/>
                  <a:pt x="249" y="79"/>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025" y="953135"/>
            <a:ext cx="5393690" cy="5393690"/>
          </a:xfrm>
          <a:prstGeom prst="rect">
            <a:avLst/>
          </a:prstGeom>
        </p:spPr>
      </p:pic>
      <p:grpSp>
        <p:nvGrpSpPr>
          <p:cNvPr id="202" name="组合 201"/>
          <p:cNvGrpSpPr/>
          <p:nvPr/>
        </p:nvGrpSpPr>
        <p:grpSpPr>
          <a:xfrm rot="655449" flipH="1">
            <a:off x="8272657" y="453052"/>
            <a:ext cx="2794195" cy="1198492"/>
            <a:chOff x="8481675" y="312568"/>
            <a:chExt cx="2794195" cy="1198492"/>
          </a:xfrm>
        </p:grpSpPr>
        <p:grpSp>
          <p:nvGrpSpPr>
            <p:cNvPr id="203" name="组合 202"/>
            <p:cNvGrpSpPr/>
            <p:nvPr/>
          </p:nvGrpSpPr>
          <p:grpSpPr>
            <a:xfrm rot="20429265">
              <a:off x="10270612" y="312568"/>
              <a:ext cx="1005258" cy="785019"/>
              <a:chOff x="14839168" y="-2852977"/>
              <a:chExt cx="1912938" cy="1493838"/>
            </a:xfrm>
          </p:grpSpPr>
          <p:sp>
            <p:nvSpPr>
              <p:cNvPr id="210" name="iṧ1íďe"/>
              <p:cNvSpPr/>
              <p:nvPr/>
            </p:nvSpPr>
            <p:spPr bwMode="auto">
              <a:xfrm>
                <a:off x="14997918" y="-2294177"/>
                <a:ext cx="257175" cy="96838"/>
              </a:xfrm>
              <a:custGeom>
                <a:avLst/>
                <a:gdLst>
                  <a:gd name="T0" fmla="*/ 73 w 74"/>
                  <a:gd name="T1" fmla="*/ 21 h 28"/>
                  <a:gd name="T2" fmla="*/ 70 w 74"/>
                  <a:gd name="T3" fmla="*/ 23 h 28"/>
                  <a:gd name="T4" fmla="*/ 61 w 74"/>
                  <a:gd name="T5" fmla="*/ 26 h 28"/>
                  <a:gd name="T6" fmla="*/ 48 w 74"/>
                  <a:gd name="T7" fmla="*/ 28 h 28"/>
                  <a:gd name="T8" fmla="*/ 33 w 74"/>
                  <a:gd name="T9" fmla="*/ 26 h 28"/>
                  <a:gd name="T10" fmla="*/ 26 w 74"/>
                  <a:gd name="T11" fmla="*/ 24 h 28"/>
                  <a:gd name="T12" fmla="*/ 19 w 74"/>
                  <a:gd name="T13" fmla="*/ 21 h 28"/>
                  <a:gd name="T14" fmla="*/ 9 w 74"/>
                  <a:gd name="T15" fmla="*/ 13 h 28"/>
                  <a:gd name="T16" fmla="*/ 3 w 74"/>
                  <a:gd name="T17" fmla="*/ 6 h 28"/>
                  <a:gd name="T18" fmla="*/ 1 w 74"/>
                  <a:gd name="T19" fmla="*/ 3 h 28"/>
                  <a:gd name="T20" fmla="*/ 1 w 74"/>
                  <a:gd name="T21" fmla="*/ 3 h 28"/>
                  <a:gd name="T22" fmla="*/ 1 w 74"/>
                  <a:gd name="T23" fmla="*/ 1 h 28"/>
                  <a:gd name="T24" fmla="*/ 3 w 74"/>
                  <a:gd name="T25" fmla="*/ 1 h 28"/>
                  <a:gd name="T26" fmla="*/ 5 w 74"/>
                  <a:gd name="T27" fmla="*/ 4 h 28"/>
                  <a:gd name="T28" fmla="*/ 11 w 74"/>
                  <a:gd name="T29" fmla="*/ 10 h 28"/>
                  <a:gd name="T30" fmla="*/ 21 w 74"/>
                  <a:gd name="T31" fmla="*/ 17 h 28"/>
                  <a:gd name="T32" fmla="*/ 27 w 74"/>
                  <a:gd name="T33" fmla="*/ 20 h 28"/>
                  <a:gd name="T34" fmla="*/ 34 w 74"/>
                  <a:gd name="T35" fmla="*/ 22 h 28"/>
                  <a:gd name="T36" fmla="*/ 41 w 74"/>
                  <a:gd name="T37" fmla="*/ 24 h 28"/>
                  <a:gd name="T38" fmla="*/ 48 w 74"/>
                  <a:gd name="T39" fmla="*/ 24 h 28"/>
                  <a:gd name="T40" fmla="*/ 60 w 74"/>
                  <a:gd name="T41" fmla="*/ 23 h 28"/>
                  <a:gd name="T42" fmla="*/ 69 w 74"/>
                  <a:gd name="T43" fmla="*/ 21 h 28"/>
                  <a:gd name="T44" fmla="*/ 72 w 74"/>
                  <a:gd name="T45" fmla="*/ 19 h 28"/>
                  <a:gd name="T46" fmla="*/ 74 w 74"/>
                  <a:gd name="T47" fmla="*/ 20 h 28"/>
                  <a:gd name="T48" fmla="*/ 73 w 74"/>
                  <a:gd name="T49"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28">
                    <a:moveTo>
                      <a:pt x="73" y="21"/>
                    </a:moveTo>
                    <a:cubicBezTo>
                      <a:pt x="73" y="21"/>
                      <a:pt x="72" y="22"/>
                      <a:pt x="70" y="23"/>
                    </a:cubicBezTo>
                    <a:cubicBezTo>
                      <a:pt x="68" y="24"/>
                      <a:pt x="65" y="25"/>
                      <a:pt x="61" y="26"/>
                    </a:cubicBezTo>
                    <a:cubicBezTo>
                      <a:pt x="57" y="27"/>
                      <a:pt x="53" y="28"/>
                      <a:pt x="48" y="28"/>
                    </a:cubicBezTo>
                    <a:cubicBezTo>
                      <a:pt x="43" y="28"/>
                      <a:pt x="38" y="28"/>
                      <a:pt x="33" y="26"/>
                    </a:cubicBezTo>
                    <a:cubicBezTo>
                      <a:pt x="31" y="26"/>
                      <a:pt x="28" y="25"/>
                      <a:pt x="26" y="24"/>
                    </a:cubicBezTo>
                    <a:cubicBezTo>
                      <a:pt x="24" y="23"/>
                      <a:pt x="21" y="22"/>
                      <a:pt x="19" y="21"/>
                    </a:cubicBezTo>
                    <a:cubicBezTo>
                      <a:pt x="15" y="18"/>
                      <a:pt x="12" y="15"/>
                      <a:pt x="9" y="13"/>
                    </a:cubicBezTo>
                    <a:cubicBezTo>
                      <a:pt x="6" y="10"/>
                      <a:pt x="4" y="7"/>
                      <a:pt x="3" y="6"/>
                    </a:cubicBezTo>
                    <a:cubicBezTo>
                      <a:pt x="2" y="4"/>
                      <a:pt x="1" y="3"/>
                      <a:pt x="1" y="3"/>
                    </a:cubicBezTo>
                    <a:cubicBezTo>
                      <a:pt x="1" y="3"/>
                      <a:pt x="1" y="3"/>
                      <a:pt x="1" y="3"/>
                    </a:cubicBezTo>
                    <a:cubicBezTo>
                      <a:pt x="0" y="2"/>
                      <a:pt x="1" y="1"/>
                      <a:pt x="1" y="1"/>
                    </a:cubicBezTo>
                    <a:cubicBezTo>
                      <a:pt x="2" y="0"/>
                      <a:pt x="3" y="1"/>
                      <a:pt x="3" y="1"/>
                    </a:cubicBezTo>
                    <a:cubicBezTo>
                      <a:pt x="3" y="1"/>
                      <a:pt x="4" y="2"/>
                      <a:pt x="5" y="4"/>
                    </a:cubicBezTo>
                    <a:cubicBezTo>
                      <a:pt x="6" y="5"/>
                      <a:pt x="9" y="8"/>
                      <a:pt x="11" y="10"/>
                    </a:cubicBezTo>
                    <a:cubicBezTo>
                      <a:pt x="14" y="12"/>
                      <a:pt x="17" y="15"/>
                      <a:pt x="21" y="17"/>
                    </a:cubicBezTo>
                    <a:cubicBezTo>
                      <a:pt x="23" y="18"/>
                      <a:pt x="25" y="19"/>
                      <a:pt x="27" y="20"/>
                    </a:cubicBezTo>
                    <a:cubicBezTo>
                      <a:pt x="30" y="21"/>
                      <a:pt x="32" y="22"/>
                      <a:pt x="34" y="22"/>
                    </a:cubicBezTo>
                    <a:cubicBezTo>
                      <a:pt x="37" y="23"/>
                      <a:pt x="39" y="23"/>
                      <a:pt x="41" y="24"/>
                    </a:cubicBezTo>
                    <a:cubicBezTo>
                      <a:pt x="44" y="24"/>
                      <a:pt x="46" y="24"/>
                      <a:pt x="48" y="24"/>
                    </a:cubicBezTo>
                    <a:cubicBezTo>
                      <a:pt x="53" y="24"/>
                      <a:pt x="57" y="24"/>
                      <a:pt x="60" y="23"/>
                    </a:cubicBezTo>
                    <a:cubicBezTo>
                      <a:pt x="64" y="22"/>
                      <a:pt x="67" y="21"/>
                      <a:pt x="69" y="21"/>
                    </a:cubicBezTo>
                    <a:cubicBezTo>
                      <a:pt x="71" y="20"/>
                      <a:pt x="72" y="19"/>
                      <a:pt x="72" y="19"/>
                    </a:cubicBezTo>
                    <a:cubicBezTo>
                      <a:pt x="73" y="19"/>
                      <a:pt x="73" y="19"/>
                      <a:pt x="74" y="20"/>
                    </a:cubicBezTo>
                    <a:cubicBezTo>
                      <a:pt x="74" y="20"/>
                      <a:pt x="74" y="21"/>
                      <a:pt x="73" y="21"/>
                    </a:cubicBez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1" name="íš1íďè"/>
              <p:cNvSpPr/>
              <p:nvPr/>
            </p:nvSpPr>
            <p:spPr bwMode="auto">
              <a:xfrm>
                <a:off x="14977280" y="-2308464"/>
                <a:ext cx="20638" cy="17463"/>
              </a:xfrm>
              <a:custGeom>
                <a:avLst/>
                <a:gdLst>
                  <a:gd name="T0" fmla="*/ 6 w 6"/>
                  <a:gd name="T1" fmla="*/ 2 h 5"/>
                  <a:gd name="T2" fmla="*/ 5 w 6"/>
                  <a:gd name="T3" fmla="*/ 3 h 5"/>
                  <a:gd name="T4" fmla="*/ 4 w 6"/>
                  <a:gd name="T5" fmla="*/ 4 h 5"/>
                  <a:gd name="T6" fmla="*/ 1 w 6"/>
                  <a:gd name="T7" fmla="*/ 4 h 5"/>
                  <a:gd name="T8" fmla="*/ 1 w 6"/>
                  <a:gd name="T9" fmla="*/ 1 h 5"/>
                  <a:gd name="T10" fmla="*/ 1 w 6"/>
                  <a:gd name="T11" fmla="*/ 1 h 5"/>
                  <a:gd name="T12" fmla="*/ 1 w 6"/>
                  <a:gd name="T13" fmla="*/ 1 h 5"/>
                  <a:gd name="T14" fmla="*/ 4 w 6"/>
                  <a:gd name="T15" fmla="*/ 0 h 5"/>
                  <a:gd name="T16" fmla="*/ 6 w 6"/>
                  <a:gd name="T17" fmla="*/ 1 h 5"/>
                  <a:gd name="T18" fmla="*/ 6 w 6"/>
                  <a:gd name="T19" fmla="*/ 2 h 5"/>
                  <a:gd name="T20" fmla="*/ 4 w 6"/>
                  <a:gd name="T21" fmla="*/ 4 h 5"/>
                  <a:gd name="T22" fmla="*/ 1 w 6"/>
                  <a:gd name="T23" fmla="*/ 1 h 5"/>
                  <a:gd name="T24" fmla="*/ 3 w 6"/>
                  <a:gd name="T25" fmla="*/ 0 h 5"/>
                  <a:gd name="T26" fmla="*/ 4 w 6"/>
                  <a:gd name="T27" fmla="*/ 0 h 5"/>
                  <a:gd name="T28" fmla="*/ 6 w 6"/>
                  <a:gd name="T29" fmla="*/ 1 h 5"/>
                  <a:gd name="T30" fmla="*/ 6 w 6"/>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5">
                    <a:moveTo>
                      <a:pt x="6" y="2"/>
                    </a:moveTo>
                    <a:cubicBezTo>
                      <a:pt x="5" y="2"/>
                      <a:pt x="5" y="3"/>
                      <a:pt x="5" y="3"/>
                    </a:cubicBezTo>
                    <a:cubicBezTo>
                      <a:pt x="5" y="4"/>
                      <a:pt x="4" y="4"/>
                      <a:pt x="4" y="4"/>
                    </a:cubicBezTo>
                    <a:cubicBezTo>
                      <a:pt x="3" y="5"/>
                      <a:pt x="2" y="5"/>
                      <a:pt x="1" y="4"/>
                    </a:cubicBezTo>
                    <a:cubicBezTo>
                      <a:pt x="0" y="4"/>
                      <a:pt x="0" y="2"/>
                      <a:pt x="1" y="1"/>
                    </a:cubicBezTo>
                    <a:cubicBezTo>
                      <a:pt x="1" y="1"/>
                      <a:pt x="1" y="1"/>
                      <a:pt x="1" y="1"/>
                    </a:cubicBezTo>
                    <a:cubicBezTo>
                      <a:pt x="1" y="1"/>
                      <a:pt x="1" y="1"/>
                      <a:pt x="1" y="1"/>
                    </a:cubicBezTo>
                    <a:cubicBezTo>
                      <a:pt x="2" y="0"/>
                      <a:pt x="3" y="0"/>
                      <a:pt x="4" y="0"/>
                    </a:cubicBezTo>
                    <a:cubicBezTo>
                      <a:pt x="5" y="0"/>
                      <a:pt x="6" y="0"/>
                      <a:pt x="6" y="1"/>
                    </a:cubicBezTo>
                    <a:cubicBezTo>
                      <a:pt x="6" y="2"/>
                      <a:pt x="6" y="2"/>
                      <a:pt x="6" y="2"/>
                    </a:cubicBezTo>
                    <a:cubicBezTo>
                      <a:pt x="5" y="3"/>
                      <a:pt x="5" y="3"/>
                      <a:pt x="4" y="4"/>
                    </a:cubicBezTo>
                    <a:cubicBezTo>
                      <a:pt x="1" y="1"/>
                      <a:pt x="1" y="1"/>
                      <a:pt x="1" y="1"/>
                    </a:cubicBezTo>
                    <a:cubicBezTo>
                      <a:pt x="2" y="1"/>
                      <a:pt x="2" y="0"/>
                      <a:pt x="3" y="0"/>
                    </a:cubicBezTo>
                    <a:cubicBezTo>
                      <a:pt x="3" y="0"/>
                      <a:pt x="4" y="0"/>
                      <a:pt x="4" y="0"/>
                    </a:cubicBezTo>
                    <a:cubicBezTo>
                      <a:pt x="5"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2" name="ïṣḻîdê"/>
              <p:cNvSpPr/>
              <p:nvPr/>
            </p:nvSpPr>
            <p:spPr bwMode="auto">
              <a:xfrm>
                <a:off x="15601168" y="-2852977"/>
                <a:ext cx="496888" cy="558800"/>
              </a:xfrm>
              <a:custGeom>
                <a:avLst/>
                <a:gdLst>
                  <a:gd name="T0" fmla="*/ 143 w 143"/>
                  <a:gd name="T1" fmla="*/ 140 h 161"/>
                  <a:gd name="T2" fmla="*/ 20 w 143"/>
                  <a:gd name="T3" fmla="*/ 9 h 161"/>
                  <a:gd name="T4" fmla="*/ 29 w 143"/>
                  <a:gd name="T5" fmla="*/ 79 h 161"/>
                  <a:gd name="T6" fmla="*/ 61 w 143"/>
                  <a:gd name="T7" fmla="*/ 161 h 161"/>
                  <a:gd name="T8" fmla="*/ 143 w 143"/>
                  <a:gd name="T9" fmla="*/ 140 h 161"/>
                </a:gdLst>
                <a:ahLst/>
                <a:cxnLst>
                  <a:cxn ang="0">
                    <a:pos x="T0" y="T1"/>
                  </a:cxn>
                  <a:cxn ang="0">
                    <a:pos x="T2" y="T3"/>
                  </a:cxn>
                  <a:cxn ang="0">
                    <a:pos x="T4" y="T5"/>
                  </a:cxn>
                  <a:cxn ang="0">
                    <a:pos x="T6" y="T7"/>
                  </a:cxn>
                  <a:cxn ang="0">
                    <a:pos x="T8" y="T9"/>
                  </a:cxn>
                </a:cxnLst>
                <a:rect l="0" t="0" r="r" b="b"/>
                <a:pathLst>
                  <a:path w="143" h="161">
                    <a:moveTo>
                      <a:pt x="143" y="140"/>
                    </a:moveTo>
                    <a:cubicBezTo>
                      <a:pt x="143" y="140"/>
                      <a:pt x="46" y="0"/>
                      <a:pt x="20" y="9"/>
                    </a:cubicBezTo>
                    <a:cubicBezTo>
                      <a:pt x="20" y="9"/>
                      <a:pt x="0" y="16"/>
                      <a:pt x="29" y="79"/>
                    </a:cubicBezTo>
                    <a:cubicBezTo>
                      <a:pt x="61" y="161"/>
                      <a:pt x="61" y="161"/>
                      <a:pt x="61" y="161"/>
                    </a:cubicBezTo>
                    <a:lnTo>
                      <a:pt x="143" y="14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3" name="iṡliḑê"/>
              <p:cNvSpPr/>
              <p:nvPr/>
            </p:nvSpPr>
            <p:spPr bwMode="auto">
              <a:xfrm>
                <a:off x="14839168" y="-2437052"/>
                <a:ext cx="1912938" cy="612775"/>
              </a:xfrm>
              <a:custGeom>
                <a:avLst/>
                <a:gdLst>
                  <a:gd name="T0" fmla="*/ 13 w 552"/>
                  <a:gd name="T1" fmla="*/ 148 h 177"/>
                  <a:gd name="T2" fmla="*/ 338 w 552"/>
                  <a:gd name="T3" fmla="*/ 19 h 177"/>
                  <a:gd name="T4" fmla="*/ 461 w 552"/>
                  <a:gd name="T5" fmla="*/ 18 h 177"/>
                  <a:gd name="T6" fmla="*/ 521 w 552"/>
                  <a:gd name="T7" fmla="*/ 42 h 177"/>
                  <a:gd name="T8" fmla="*/ 509 w 552"/>
                  <a:gd name="T9" fmla="*/ 98 h 177"/>
                  <a:gd name="T10" fmla="*/ 28 w 552"/>
                  <a:gd name="T11" fmla="*/ 164 h 177"/>
                  <a:gd name="T12" fmla="*/ 13 w 552"/>
                  <a:gd name="T13" fmla="*/ 148 h 177"/>
                </a:gdLst>
                <a:ahLst/>
                <a:cxnLst>
                  <a:cxn ang="0">
                    <a:pos x="T0" y="T1"/>
                  </a:cxn>
                  <a:cxn ang="0">
                    <a:pos x="T2" y="T3"/>
                  </a:cxn>
                  <a:cxn ang="0">
                    <a:pos x="T4" y="T5"/>
                  </a:cxn>
                  <a:cxn ang="0">
                    <a:pos x="T6" y="T7"/>
                  </a:cxn>
                  <a:cxn ang="0">
                    <a:pos x="T8" y="T9"/>
                  </a:cxn>
                  <a:cxn ang="0">
                    <a:pos x="T10" y="T11"/>
                  </a:cxn>
                  <a:cxn ang="0">
                    <a:pos x="T12" y="T13"/>
                  </a:cxn>
                </a:cxnLst>
                <a:rect l="0" t="0" r="r" b="b"/>
                <a:pathLst>
                  <a:path w="552" h="177">
                    <a:moveTo>
                      <a:pt x="13" y="148"/>
                    </a:moveTo>
                    <a:cubicBezTo>
                      <a:pt x="13" y="148"/>
                      <a:pt x="235" y="43"/>
                      <a:pt x="338" y="19"/>
                    </a:cubicBezTo>
                    <a:cubicBezTo>
                      <a:pt x="338" y="19"/>
                      <a:pt x="421" y="0"/>
                      <a:pt x="461" y="18"/>
                    </a:cubicBezTo>
                    <a:cubicBezTo>
                      <a:pt x="461" y="18"/>
                      <a:pt x="503" y="35"/>
                      <a:pt x="521" y="42"/>
                    </a:cubicBezTo>
                    <a:cubicBezTo>
                      <a:pt x="539" y="49"/>
                      <a:pt x="552" y="78"/>
                      <a:pt x="509" y="98"/>
                    </a:cubicBezTo>
                    <a:cubicBezTo>
                      <a:pt x="465" y="117"/>
                      <a:pt x="299" y="177"/>
                      <a:pt x="28" y="164"/>
                    </a:cubicBezTo>
                    <a:cubicBezTo>
                      <a:pt x="28" y="164"/>
                      <a:pt x="0" y="165"/>
                      <a:pt x="13" y="148"/>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4" name="ïṧļïde"/>
              <p:cNvSpPr/>
              <p:nvPr/>
            </p:nvSpPr>
            <p:spPr bwMode="auto">
              <a:xfrm>
                <a:off x="15542430" y="-1959214"/>
                <a:ext cx="603250" cy="600075"/>
              </a:xfrm>
              <a:custGeom>
                <a:avLst/>
                <a:gdLst>
                  <a:gd name="T0" fmla="*/ 174 w 174"/>
                  <a:gd name="T1" fmla="*/ 0 h 173"/>
                  <a:gd name="T2" fmla="*/ 34 w 174"/>
                  <a:gd name="T3" fmla="*/ 156 h 173"/>
                  <a:gd name="T4" fmla="*/ 0 w 174"/>
                  <a:gd name="T5" fmla="*/ 155 h 173"/>
                  <a:gd name="T6" fmla="*/ 42 w 174"/>
                  <a:gd name="T7" fmla="*/ 21 h 173"/>
                  <a:gd name="T8" fmla="*/ 174 w 174"/>
                  <a:gd name="T9" fmla="*/ 0 h 173"/>
                </a:gdLst>
                <a:ahLst/>
                <a:cxnLst>
                  <a:cxn ang="0">
                    <a:pos x="T0" y="T1"/>
                  </a:cxn>
                  <a:cxn ang="0">
                    <a:pos x="T2" y="T3"/>
                  </a:cxn>
                  <a:cxn ang="0">
                    <a:pos x="T4" y="T5"/>
                  </a:cxn>
                  <a:cxn ang="0">
                    <a:pos x="T6" y="T7"/>
                  </a:cxn>
                  <a:cxn ang="0">
                    <a:pos x="T8" y="T9"/>
                  </a:cxn>
                </a:cxnLst>
                <a:rect l="0" t="0" r="r" b="b"/>
                <a:pathLst>
                  <a:path w="174" h="173">
                    <a:moveTo>
                      <a:pt x="174" y="0"/>
                    </a:moveTo>
                    <a:cubicBezTo>
                      <a:pt x="174" y="0"/>
                      <a:pt x="61" y="144"/>
                      <a:pt x="34" y="156"/>
                    </a:cubicBezTo>
                    <a:cubicBezTo>
                      <a:pt x="34" y="156"/>
                      <a:pt x="11" y="173"/>
                      <a:pt x="0" y="155"/>
                    </a:cubicBezTo>
                    <a:cubicBezTo>
                      <a:pt x="42" y="21"/>
                      <a:pt x="42" y="21"/>
                      <a:pt x="42" y="21"/>
                    </a:cubicBezTo>
                    <a:lnTo>
                      <a:pt x="174"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5" name="iṥḻîḋê"/>
              <p:cNvSpPr/>
              <p:nvPr/>
            </p:nvSpPr>
            <p:spPr bwMode="auto">
              <a:xfrm>
                <a:off x="14856630" y="-2343389"/>
                <a:ext cx="304800" cy="404813"/>
              </a:xfrm>
              <a:custGeom>
                <a:avLst/>
                <a:gdLst>
                  <a:gd name="T0" fmla="*/ 192 w 192"/>
                  <a:gd name="T1" fmla="*/ 190 h 255"/>
                  <a:gd name="T2" fmla="*/ 45 w 192"/>
                  <a:gd name="T3" fmla="*/ 0 h 255"/>
                  <a:gd name="T4" fmla="*/ 0 w 192"/>
                  <a:gd name="T5" fmla="*/ 9 h 255"/>
                  <a:gd name="T6" fmla="*/ 43 w 192"/>
                  <a:gd name="T7" fmla="*/ 255 h 255"/>
                  <a:gd name="T8" fmla="*/ 192 w 192"/>
                  <a:gd name="T9" fmla="*/ 190 h 255"/>
                </a:gdLst>
                <a:ahLst/>
                <a:cxnLst>
                  <a:cxn ang="0">
                    <a:pos x="T0" y="T1"/>
                  </a:cxn>
                  <a:cxn ang="0">
                    <a:pos x="T2" y="T3"/>
                  </a:cxn>
                  <a:cxn ang="0">
                    <a:pos x="T4" y="T5"/>
                  </a:cxn>
                  <a:cxn ang="0">
                    <a:pos x="T6" y="T7"/>
                  </a:cxn>
                  <a:cxn ang="0">
                    <a:pos x="T8" y="T9"/>
                  </a:cxn>
                </a:cxnLst>
                <a:rect l="0" t="0" r="r" b="b"/>
                <a:pathLst>
                  <a:path w="192" h="255">
                    <a:moveTo>
                      <a:pt x="192" y="190"/>
                    </a:moveTo>
                    <a:lnTo>
                      <a:pt x="45" y="0"/>
                    </a:lnTo>
                    <a:lnTo>
                      <a:pt x="0" y="9"/>
                    </a:lnTo>
                    <a:lnTo>
                      <a:pt x="43" y="255"/>
                    </a:lnTo>
                    <a:lnTo>
                      <a:pt x="192" y="19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6" name="íşlîdè"/>
              <p:cNvSpPr/>
              <p:nvPr/>
            </p:nvSpPr>
            <p:spPr bwMode="auto">
              <a:xfrm>
                <a:off x="14959818" y="-1927464"/>
                <a:ext cx="207963" cy="419100"/>
              </a:xfrm>
              <a:custGeom>
                <a:avLst/>
                <a:gdLst>
                  <a:gd name="T0" fmla="*/ 60 w 60"/>
                  <a:gd name="T1" fmla="*/ 0 h 121"/>
                  <a:gd name="T2" fmla="*/ 30 w 60"/>
                  <a:gd name="T3" fmla="*/ 109 h 121"/>
                  <a:gd name="T4" fmla="*/ 7 w 60"/>
                  <a:gd name="T5" fmla="*/ 96 h 121"/>
                  <a:gd name="T6" fmla="*/ 0 w 60"/>
                  <a:gd name="T7" fmla="*/ 11 h 121"/>
                  <a:gd name="T8" fmla="*/ 60 w 60"/>
                  <a:gd name="T9" fmla="*/ 0 h 121"/>
                </a:gdLst>
                <a:ahLst/>
                <a:cxnLst>
                  <a:cxn ang="0">
                    <a:pos x="T0" y="T1"/>
                  </a:cxn>
                  <a:cxn ang="0">
                    <a:pos x="T2" y="T3"/>
                  </a:cxn>
                  <a:cxn ang="0">
                    <a:pos x="T4" y="T5"/>
                  </a:cxn>
                  <a:cxn ang="0">
                    <a:pos x="T6" y="T7"/>
                  </a:cxn>
                  <a:cxn ang="0">
                    <a:pos x="T8" y="T9"/>
                  </a:cxn>
                </a:cxnLst>
                <a:rect l="0" t="0" r="r" b="b"/>
                <a:pathLst>
                  <a:path w="60" h="121">
                    <a:moveTo>
                      <a:pt x="60" y="0"/>
                    </a:moveTo>
                    <a:cubicBezTo>
                      <a:pt x="30" y="109"/>
                      <a:pt x="30" y="109"/>
                      <a:pt x="30" y="109"/>
                    </a:cubicBezTo>
                    <a:cubicBezTo>
                      <a:pt x="30" y="109"/>
                      <a:pt x="13" y="121"/>
                      <a:pt x="7" y="96"/>
                    </a:cubicBezTo>
                    <a:cubicBezTo>
                      <a:pt x="0" y="11"/>
                      <a:pt x="0" y="11"/>
                      <a:pt x="0" y="11"/>
                    </a:cubicBezTo>
                    <a:lnTo>
                      <a:pt x="60"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7" name="îṣļîḑé"/>
              <p:cNvSpPr/>
              <p:nvPr/>
            </p:nvSpPr>
            <p:spPr bwMode="auto">
              <a:xfrm>
                <a:off x="16288555" y="-2378314"/>
                <a:ext cx="231775" cy="152400"/>
              </a:xfrm>
              <a:custGeom>
                <a:avLst/>
                <a:gdLst>
                  <a:gd name="T0" fmla="*/ 67 w 67"/>
                  <a:gd name="T1" fmla="*/ 11 h 44"/>
                  <a:gd name="T2" fmla="*/ 7 w 67"/>
                  <a:gd name="T3" fmla="*/ 44 h 44"/>
                  <a:gd name="T4" fmla="*/ 0 w 67"/>
                  <a:gd name="T5" fmla="*/ 22 h 44"/>
                  <a:gd name="T6" fmla="*/ 38 w 67"/>
                  <a:gd name="T7" fmla="*/ 0 h 44"/>
                  <a:gd name="T8" fmla="*/ 67 w 67"/>
                  <a:gd name="T9" fmla="*/ 11 h 44"/>
                </a:gdLst>
                <a:ahLst/>
                <a:cxnLst>
                  <a:cxn ang="0">
                    <a:pos x="T0" y="T1"/>
                  </a:cxn>
                  <a:cxn ang="0">
                    <a:pos x="T2" y="T3"/>
                  </a:cxn>
                  <a:cxn ang="0">
                    <a:pos x="T4" y="T5"/>
                  </a:cxn>
                  <a:cxn ang="0">
                    <a:pos x="T6" y="T7"/>
                  </a:cxn>
                  <a:cxn ang="0">
                    <a:pos x="T8" y="T9"/>
                  </a:cxn>
                </a:cxnLst>
                <a:rect l="0" t="0" r="r" b="b"/>
                <a:pathLst>
                  <a:path w="67" h="44">
                    <a:moveTo>
                      <a:pt x="67" y="11"/>
                    </a:moveTo>
                    <a:cubicBezTo>
                      <a:pt x="67" y="11"/>
                      <a:pt x="41" y="35"/>
                      <a:pt x="7" y="44"/>
                    </a:cubicBezTo>
                    <a:cubicBezTo>
                      <a:pt x="0" y="22"/>
                      <a:pt x="0" y="22"/>
                      <a:pt x="0" y="22"/>
                    </a:cubicBezTo>
                    <a:cubicBezTo>
                      <a:pt x="0" y="22"/>
                      <a:pt x="22" y="15"/>
                      <a:pt x="38" y="0"/>
                    </a:cubicBezTo>
                    <a:lnTo>
                      <a:pt x="67" y="11"/>
                    </a:ln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8" name="is1idè"/>
              <p:cNvSpPr/>
              <p:nvPr/>
            </p:nvSpPr>
            <p:spPr bwMode="auto">
              <a:xfrm>
                <a:off x="15969468" y="-2205277"/>
                <a:ext cx="117475" cy="122238"/>
              </a:xfrm>
              <a:custGeom>
                <a:avLst/>
                <a:gdLst>
                  <a:gd name="T0" fmla="*/ 33 w 34"/>
                  <a:gd name="T1" fmla="*/ 15 h 35"/>
                  <a:gd name="T2" fmla="*/ 20 w 34"/>
                  <a:gd name="T3" fmla="*/ 33 h 35"/>
                  <a:gd name="T4" fmla="*/ 1 w 34"/>
                  <a:gd name="T5" fmla="*/ 20 h 35"/>
                  <a:gd name="T6" fmla="*/ 14 w 34"/>
                  <a:gd name="T7" fmla="*/ 2 h 35"/>
                  <a:gd name="T8" fmla="*/ 33 w 34"/>
                  <a:gd name="T9" fmla="*/ 15 h 35"/>
                </a:gdLst>
                <a:ahLst/>
                <a:cxnLst>
                  <a:cxn ang="0">
                    <a:pos x="T0" y="T1"/>
                  </a:cxn>
                  <a:cxn ang="0">
                    <a:pos x="T2" y="T3"/>
                  </a:cxn>
                  <a:cxn ang="0">
                    <a:pos x="T4" y="T5"/>
                  </a:cxn>
                  <a:cxn ang="0">
                    <a:pos x="T6" y="T7"/>
                  </a:cxn>
                  <a:cxn ang="0">
                    <a:pos x="T8" y="T9"/>
                  </a:cxn>
                </a:cxnLst>
                <a:rect l="0" t="0" r="r" b="b"/>
                <a:pathLst>
                  <a:path w="34" h="35">
                    <a:moveTo>
                      <a:pt x="33" y="15"/>
                    </a:moveTo>
                    <a:cubicBezTo>
                      <a:pt x="34" y="23"/>
                      <a:pt x="28" y="32"/>
                      <a:pt x="20" y="33"/>
                    </a:cubicBezTo>
                    <a:cubicBezTo>
                      <a:pt x="11" y="35"/>
                      <a:pt x="3" y="29"/>
                      <a:pt x="1" y="20"/>
                    </a:cubicBezTo>
                    <a:cubicBezTo>
                      <a:pt x="0" y="12"/>
                      <a:pt x="5" y="3"/>
                      <a:pt x="14" y="2"/>
                    </a:cubicBezTo>
                    <a:cubicBezTo>
                      <a:pt x="23" y="0"/>
                      <a:pt x="31" y="6"/>
                      <a:pt x="33" y="15"/>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9" name="íṧlïde"/>
              <p:cNvSpPr/>
              <p:nvPr/>
            </p:nvSpPr>
            <p:spPr bwMode="auto">
              <a:xfrm>
                <a:off x="15715468" y="-2146539"/>
                <a:ext cx="122238" cy="122238"/>
              </a:xfrm>
              <a:custGeom>
                <a:avLst/>
                <a:gdLst>
                  <a:gd name="T0" fmla="*/ 33 w 35"/>
                  <a:gd name="T1" fmla="*/ 14 h 35"/>
                  <a:gd name="T2" fmla="*/ 20 w 35"/>
                  <a:gd name="T3" fmla="*/ 33 h 35"/>
                  <a:gd name="T4" fmla="*/ 1 w 35"/>
                  <a:gd name="T5" fmla="*/ 20 h 35"/>
                  <a:gd name="T6" fmla="*/ 15 w 35"/>
                  <a:gd name="T7" fmla="*/ 1 h 35"/>
                  <a:gd name="T8" fmla="*/ 33 w 35"/>
                  <a:gd name="T9" fmla="*/ 14 h 35"/>
                </a:gdLst>
                <a:ahLst/>
                <a:cxnLst>
                  <a:cxn ang="0">
                    <a:pos x="T0" y="T1"/>
                  </a:cxn>
                  <a:cxn ang="0">
                    <a:pos x="T2" y="T3"/>
                  </a:cxn>
                  <a:cxn ang="0">
                    <a:pos x="T4" y="T5"/>
                  </a:cxn>
                  <a:cxn ang="0">
                    <a:pos x="T6" y="T7"/>
                  </a:cxn>
                  <a:cxn ang="0">
                    <a:pos x="T8" y="T9"/>
                  </a:cxn>
                </a:cxnLst>
                <a:rect l="0" t="0" r="r" b="b"/>
                <a:pathLst>
                  <a:path w="35" h="35">
                    <a:moveTo>
                      <a:pt x="33" y="14"/>
                    </a:moveTo>
                    <a:cubicBezTo>
                      <a:pt x="35" y="23"/>
                      <a:pt x="29" y="32"/>
                      <a:pt x="20" y="33"/>
                    </a:cubicBezTo>
                    <a:cubicBezTo>
                      <a:pt x="11" y="35"/>
                      <a:pt x="3" y="29"/>
                      <a:pt x="1" y="20"/>
                    </a:cubicBezTo>
                    <a:cubicBezTo>
                      <a:pt x="0" y="11"/>
                      <a:pt x="6" y="3"/>
                      <a:pt x="15" y="1"/>
                    </a:cubicBezTo>
                    <a:cubicBezTo>
                      <a:pt x="23" y="0"/>
                      <a:pt x="32"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0" name="îṧlîḋe"/>
              <p:cNvSpPr/>
              <p:nvPr/>
            </p:nvSpPr>
            <p:spPr bwMode="auto">
              <a:xfrm>
                <a:off x="15459880" y="-2090977"/>
                <a:ext cx="117475" cy="117475"/>
              </a:xfrm>
              <a:custGeom>
                <a:avLst/>
                <a:gdLst>
                  <a:gd name="T0" fmla="*/ 33 w 34"/>
                  <a:gd name="T1" fmla="*/ 14 h 34"/>
                  <a:gd name="T2" fmla="*/ 20 w 34"/>
                  <a:gd name="T3" fmla="*/ 33 h 34"/>
                  <a:gd name="T4" fmla="*/ 1 w 34"/>
                  <a:gd name="T5" fmla="*/ 20 h 34"/>
                  <a:gd name="T6" fmla="*/ 14 w 34"/>
                  <a:gd name="T7" fmla="*/ 1 h 34"/>
                  <a:gd name="T8" fmla="*/ 33 w 34"/>
                  <a:gd name="T9" fmla="*/ 14 h 34"/>
                </a:gdLst>
                <a:ahLst/>
                <a:cxnLst>
                  <a:cxn ang="0">
                    <a:pos x="T0" y="T1"/>
                  </a:cxn>
                  <a:cxn ang="0">
                    <a:pos x="T2" y="T3"/>
                  </a:cxn>
                  <a:cxn ang="0">
                    <a:pos x="T4" y="T5"/>
                  </a:cxn>
                  <a:cxn ang="0">
                    <a:pos x="T6" y="T7"/>
                  </a:cxn>
                  <a:cxn ang="0">
                    <a:pos x="T8" y="T9"/>
                  </a:cxn>
                </a:cxnLst>
                <a:rect l="0" t="0" r="r" b="b"/>
                <a:pathLst>
                  <a:path w="34" h="34">
                    <a:moveTo>
                      <a:pt x="33" y="14"/>
                    </a:moveTo>
                    <a:cubicBezTo>
                      <a:pt x="34" y="23"/>
                      <a:pt x="28" y="31"/>
                      <a:pt x="20" y="33"/>
                    </a:cubicBezTo>
                    <a:cubicBezTo>
                      <a:pt x="11" y="34"/>
                      <a:pt x="3" y="29"/>
                      <a:pt x="1" y="20"/>
                    </a:cubicBezTo>
                    <a:cubicBezTo>
                      <a:pt x="0" y="11"/>
                      <a:pt x="5" y="3"/>
                      <a:pt x="14" y="1"/>
                    </a:cubicBezTo>
                    <a:cubicBezTo>
                      <a:pt x="23" y="0"/>
                      <a:pt x="31"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1" name="ïṡlïḍe"/>
              <p:cNvSpPr/>
              <p:nvPr/>
            </p:nvSpPr>
            <p:spPr bwMode="auto">
              <a:xfrm>
                <a:off x="15990105" y="-1871902"/>
                <a:ext cx="30163" cy="12700"/>
              </a:xfrm>
              <a:custGeom>
                <a:avLst/>
                <a:gdLst>
                  <a:gd name="T0" fmla="*/ 8 w 9"/>
                  <a:gd name="T1" fmla="*/ 4 h 4"/>
                  <a:gd name="T2" fmla="*/ 6 w 9"/>
                  <a:gd name="T3" fmla="*/ 4 h 4"/>
                  <a:gd name="T4" fmla="*/ 4 w 9"/>
                  <a:gd name="T5" fmla="*/ 4 h 4"/>
                  <a:gd name="T6" fmla="*/ 2 w 9"/>
                  <a:gd name="T7" fmla="*/ 3 h 4"/>
                  <a:gd name="T8" fmla="*/ 1 w 9"/>
                  <a:gd name="T9" fmla="*/ 2 h 4"/>
                  <a:gd name="T10" fmla="*/ 1 w 9"/>
                  <a:gd name="T11" fmla="*/ 0 h 4"/>
                  <a:gd name="T12" fmla="*/ 1 w 9"/>
                  <a:gd name="T13" fmla="*/ 0 h 4"/>
                  <a:gd name="T14" fmla="*/ 2 w 9"/>
                  <a:gd name="T15" fmla="*/ 0 h 4"/>
                  <a:gd name="T16" fmla="*/ 5 w 9"/>
                  <a:gd name="T17" fmla="*/ 0 h 4"/>
                  <a:gd name="T18" fmla="*/ 7 w 9"/>
                  <a:gd name="T19" fmla="*/ 1 h 4"/>
                  <a:gd name="T20" fmla="*/ 8 w 9"/>
                  <a:gd name="T21" fmla="*/ 2 h 4"/>
                  <a:gd name="T22" fmla="*/ 8 w 9"/>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
                    <a:moveTo>
                      <a:pt x="8" y="4"/>
                    </a:moveTo>
                    <a:cubicBezTo>
                      <a:pt x="8" y="4"/>
                      <a:pt x="7" y="4"/>
                      <a:pt x="6" y="4"/>
                    </a:cubicBezTo>
                    <a:cubicBezTo>
                      <a:pt x="6" y="4"/>
                      <a:pt x="5" y="4"/>
                      <a:pt x="4" y="4"/>
                    </a:cubicBezTo>
                    <a:cubicBezTo>
                      <a:pt x="3" y="4"/>
                      <a:pt x="2" y="3"/>
                      <a:pt x="2" y="3"/>
                    </a:cubicBezTo>
                    <a:cubicBezTo>
                      <a:pt x="1" y="3"/>
                      <a:pt x="1" y="2"/>
                      <a:pt x="1" y="2"/>
                    </a:cubicBezTo>
                    <a:cubicBezTo>
                      <a:pt x="0" y="2"/>
                      <a:pt x="0" y="1"/>
                      <a:pt x="1" y="0"/>
                    </a:cubicBezTo>
                    <a:cubicBezTo>
                      <a:pt x="1" y="0"/>
                      <a:pt x="1" y="0"/>
                      <a:pt x="1" y="0"/>
                    </a:cubicBezTo>
                    <a:cubicBezTo>
                      <a:pt x="1" y="0"/>
                      <a:pt x="2" y="0"/>
                      <a:pt x="2" y="0"/>
                    </a:cubicBezTo>
                    <a:cubicBezTo>
                      <a:pt x="3" y="0"/>
                      <a:pt x="4" y="0"/>
                      <a:pt x="5" y="0"/>
                    </a:cubicBezTo>
                    <a:cubicBezTo>
                      <a:pt x="6" y="1"/>
                      <a:pt x="7" y="1"/>
                      <a:pt x="7" y="1"/>
                    </a:cubicBezTo>
                    <a:cubicBezTo>
                      <a:pt x="8" y="2"/>
                      <a:pt x="8" y="2"/>
                      <a:pt x="8" y="2"/>
                    </a:cubicBezTo>
                    <a:cubicBezTo>
                      <a:pt x="9" y="3"/>
                      <a:pt x="9" y="3"/>
                      <a:pt x="8"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2" name="ïṩlïḍê"/>
              <p:cNvSpPr/>
              <p:nvPr/>
            </p:nvSpPr>
            <p:spPr bwMode="auto">
              <a:xfrm>
                <a:off x="15969468" y="-1841739"/>
                <a:ext cx="30163" cy="17463"/>
              </a:xfrm>
              <a:custGeom>
                <a:avLst/>
                <a:gdLst>
                  <a:gd name="T0" fmla="*/ 8 w 9"/>
                  <a:gd name="T1" fmla="*/ 5 h 5"/>
                  <a:gd name="T2" fmla="*/ 6 w 9"/>
                  <a:gd name="T3" fmla="*/ 5 h 5"/>
                  <a:gd name="T4" fmla="*/ 4 w 9"/>
                  <a:gd name="T5" fmla="*/ 4 h 5"/>
                  <a:gd name="T6" fmla="*/ 2 w 9"/>
                  <a:gd name="T7" fmla="*/ 3 h 5"/>
                  <a:gd name="T8" fmla="*/ 1 w 9"/>
                  <a:gd name="T9" fmla="*/ 3 h 5"/>
                  <a:gd name="T10" fmla="*/ 1 w 9"/>
                  <a:gd name="T11" fmla="*/ 1 h 5"/>
                  <a:gd name="T12" fmla="*/ 1 w 9"/>
                  <a:gd name="T13" fmla="*/ 0 h 5"/>
                  <a:gd name="T14" fmla="*/ 2 w 9"/>
                  <a:gd name="T15" fmla="*/ 0 h 5"/>
                  <a:gd name="T16" fmla="*/ 5 w 9"/>
                  <a:gd name="T17" fmla="*/ 1 h 5"/>
                  <a:gd name="T18" fmla="*/ 7 w 9"/>
                  <a:gd name="T19" fmla="*/ 2 h 5"/>
                  <a:gd name="T20" fmla="*/ 8 w 9"/>
                  <a:gd name="T21" fmla="*/ 2 h 5"/>
                  <a:gd name="T22" fmla="*/ 8 w 9"/>
                  <a:gd name="T23" fmla="*/ 4 h 5"/>
                  <a:gd name="T24" fmla="*/ 8 w 9"/>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5"/>
                    </a:moveTo>
                    <a:cubicBezTo>
                      <a:pt x="8" y="5"/>
                      <a:pt x="7" y="5"/>
                      <a:pt x="6" y="5"/>
                    </a:cubicBezTo>
                    <a:cubicBezTo>
                      <a:pt x="6" y="5"/>
                      <a:pt x="5" y="4"/>
                      <a:pt x="4" y="4"/>
                    </a:cubicBezTo>
                    <a:cubicBezTo>
                      <a:pt x="3" y="4"/>
                      <a:pt x="2" y="4"/>
                      <a:pt x="2" y="3"/>
                    </a:cubicBezTo>
                    <a:cubicBezTo>
                      <a:pt x="1" y="3"/>
                      <a:pt x="1" y="3"/>
                      <a:pt x="1" y="3"/>
                    </a:cubicBezTo>
                    <a:cubicBezTo>
                      <a:pt x="0" y="2"/>
                      <a:pt x="0" y="1"/>
                      <a:pt x="1" y="1"/>
                    </a:cubicBezTo>
                    <a:cubicBezTo>
                      <a:pt x="1" y="0"/>
                      <a:pt x="1" y="0"/>
                      <a:pt x="1" y="0"/>
                    </a:cubicBezTo>
                    <a:cubicBezTo>
                      <a:pt x="1" y="0"/>
                      <a:pt x="2" y="0"/>
                      <a:pt x="2" y="0"/>
                    </a:cubicBezTo>
                    <a:cubicBezTo>
                      <a:pt x="3" y="0"/>
                      <a:pt x="4" y="0"/>
                      <a:pt x="5" y="1"/>
                    </a:cubicBezTo>
                    <a:cubicBezTo>
                      <a:pt x="6" y="1"/>
                      <a:pt x="7" y="1"/>
                      <a:pt x="7" y="2"/>
                    </a:cubicBezTo>
                    <a:cubicBezTo>
                      <a:pt x="8" y="2"/>
                      <a:pt x="8" y="2"/>
                      <a:pt x="8" y="2"/>
                    </a:cubicBezTo>
                    <a:cubicBezTo>
                      <a:pt x="9" y="3"/>
                      <a:pt x="9" y="4"/>
                      <a:pt x="8" y="4"/>
                    </a:cubicBezTo>
                    <a:lnTo>
                      <a:pt x="8"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3" name="íś1ïḓê"/>
              <p:cNvSpPr/>
              <p:nvPr/>
            </p:nvSpPr>
            <p:spPr bwMode="auto">
              <a:xfrm>
                <a:off x="15948830" y="-1816339"/>
                <a:ext cx="33338" cy="17463"/>
              </a:xfrm>
              <a:custGeom>
                <a:avLst/>
                <a:gdLst>
                  <a:gd name="T0" fmla="*/ 9 w 10"/>
                  <a:gd name="T1" fmla="*/ 5 h 5"/>
                  <a:gd name="T2" fmla="*/ 8 w 10"/>
                  <a:gd name="T3" fmla="*/ 5 h 5"/>
                  <a:gd name="T4" fmla="*/ 5 w 10"/>
                  <a:gd name="T5" fmla="*/ 4 h 5"/>
                  <a:gd name="T6" fmla="*/ 2 w 10"/>
                  <a:gd name="T7" fmla="*/ 3 h 5"/>
                  <a:gd name="T8" fmla="*/ 1 w 10"/>
                  <a:gd name="T9" fmla="*/ 3 h 5"/>
                  <a:gd name="T10" fmla="*/ 0 w 10"/>
                  <a:gd name="T11" fmla="*/ 1 h 5"/>
                  <a:gd name="T12" fmla="*/ 1 w 10"/>
                  <a:gd name="T13" fmla="*/ 0 h 5"/>
                  <a:gd name="T14" fmla="*/ 3 w 10"/>
                  <a:gd name="T15" fmla="*/ 0 h 5"/>
                  <a:gd name="T16" fmla="*/ 6 w 10"/>
                  <a:gd name="T17" fmla="*/ 1 h 5"/>
                  <a:gd name="T18" fmla="*/ 8 w 10"/>
                  <a:gd name="T19" fmla="*/ 2 h 5"/>
                  <a:gd name="T20" fmla="*/ 10 w 10"/>
                  <a:gd name="T21" fmla="*/ 2 h 5"/>
                  <a:gd name="T22" fmla="*/ 10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9" y="5"/>
                      <a:pt x="8" y="5"/>
                    </a:cubicBezTo>
                    <a:cubicBezTo>
                      <a:pt x="7" y="5"/>
                      <a:pt x="6" y="5"/>
                      <a:pt x="5" y="4"/>
                    </a:cubicBezTo>
                    <a:cubicBezTo>
                      <a:pt x="4" y="4"/>
                      <a:pt x="3" y="4"/>
                      <a:pt x="2" y="3"/>
                    </a:cubicBezTo>
                    <a:cubicBezTo>
                      <a:pt x="1" y="3"/>
                      <a:pt x="1" y="3"/>
                      <a:pt x="1" y="3"/>
                    </a:cubicBezTo>
                    <a:cubicBezTo>
                      <a:pt x="0" y="2"/>
                      <a:pt x="0" y="1"/>
                      <a:pt x="0" y="1"/>
                    </a:cubicBezTo>
                    <a:cubicBezTo>
                      <a:pt x="1" y="0"/>
                      <a:pt x="1" y="0"/>
                      <a:pt x="1" y="0"/>
                    </a:cubicBezTo>
                    <a:cubicBezTo>
                      <a:pt x="1" y="0"/>
                      <a:pt x="2" y="0"/>
                      <a:pt x="3" y="0"/>
                    </a:cubicBezTo>
                    <a:cubicBezTo>
                      <a:pt x="3" y="0"/>
                      <a:pt x="5" y="0"/>
                      <a:pt x="6" y="1"/>
                    </a:cubicBezTo>
                    <a:cubicBezTo>
                      <a:pt x="7" y="1"/>
                      <a:pt x="8" y="1"/>
                      <a:pt x="8" y="2"/>
                    </a:cubicBezTo>
                    <a:cubicBezTo>
                      <a:pt x="9" y="2"/>
                      <a:pt x="10" y="2"/>
                      <a:pt x="10" y="2"/>
                    </a:cubicBezTo>
                    <a:cubicBezTo>
                      <a:pt x="10" y="3"/>
                      <a:pt x="10" y="4"/>
                      <a:pt x="10"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4" name="iṧļîḋé"/>
              <p:cNvSpPr/>
              <p:nvPr/>
            </p:nvSpPr>
            <p:spPr bwMode="auto">
              <a:xfrm>
                <a:off x="15920255" y="-1789352"/>
                <a:ext cx="38100" cy="14288"/>
              </a:xfrm>
              <a:custGeom>
                <a:avLst/>
                <a:gdLst>
                  <a:gd name="T0" fmla="*/ 10 w 11"/>
                  <a:gd name="T1" fmla="*/ 4 h 4"/>
                  <a:gd name="T2" fmla="*/ 8 w 11"/>
                  <a:gd name="T3" fmla="*/ 4 h 4"/>
                  <a:gd name="T4" fmla="*/ 5 w 11"/>
                  <a:gd name="T5" fmla="*/ 4 h 4"/>
                  <a:gd name="T6" fmla="*/ 2 w 11"/>
                  <a:gd name="T7" fmla="*/ 3 h 4"/>
                  <a:gd name="T8" fmla="*/ 1 w 11"/>
                  <a:gd name="T9" fmla="*/ 2 h 4"/>
                  <a:gd name="T10" fmla="*/ 1 w 11"/>
                  <a:gd name="T11" fmla="*/ 0 h 4"/>
                  <a:gd name="T12" fmla="*/ 2 w 11"/>
                  <a:gd name="T13" fmla="*/ 0 h 4"/>
                  <a:gd name="T14" fmla="*/ 3 w 11"/>
                  <a:gd name="T15" fmla="*/ 0 h 4"/>
                  <a:gd name="T16" fmla="*/ 6 w 11"/>
                  <a:gd name="T17" fmla="*/ 0 h 4"/>
                  <a:gd name="T18" fmla="*/ 9 w 11"/>
                  <a:gd name="T19" fmla="*/ 1 h 4"/>
                  <a:gd name="T20" fmla="*/ 10 w 11"/>
                  <a:gd name="T21" fmla="*/ 2 h 4"/>
                  <a:gd name="T22" fmla="*/ 10 w 11"/>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4">
                    <a:moveTo>
                      <a:pt x="10" y="4"/>
                    </a:moveTo>
                    <a:cubicBezTo>
                      <a:pt x="10" y="4"/>
                      <a:pt x="9" y="4"/>
                      <a:pt x="8" y="4"/>
                    </a:cubicBezTo>
                    <a:cubicBezTo>
                      <a:pt x="7" y="4"/>
                      <a:pt x="6" y="4"/>
                      <a:pt x="5" y="4"/>
                    </a:cubicBezTo>
                    <a:cubicBezTo>
                      <a:pt x="4" y="4"/>
                      <a:pt x="3" y="3"/>
                      <a:pt x="2" y="3"/>
                    </a:cubicBezTo>
                    <a:cubicBezTo>
                      <a:pt x="2" y="3"/>
                      <a:pt x="1" y="2"/>
                      <a:pt x="1" y="2"/>
                    </a:cubicBezTo>
                    <a:cubicBezTo>
                      <a:pt x="1" y="2"/>
                      <a:pt x="0" y="1"/>
                      <a:pt x="1" y="0"/>
                    </a:cubicBezTo>
                    <a:cubicBezTo>
                      <a:pt x="2" y="0"/>
                      <a:pt x="2" y="0"/>
                      <a:pt x="2" y="0"/>
                    </a:cubicBezTo>
                    <a:cubicBezTo>
                      <a:pt x="2" y="0"/>
                      <a:pt x="2" y="0"/>
                      <a:pt x="3" y="0"/>
                    </a:cubicBezTo>
                    <a:cubicBezTo>
                      <a:pt x="4" y="0"/>
                      <a:pt x="5" y="0"/>
                      <a:pt x="6" y="0"/>
                    </a:cubicBezTo>
                    <a:cubicBezTo>
                      <a:pt x="7" y="1"/>
                      <a:pt x="8" y="1"/>
                      <a:pt x="9" y="1"/>
                    </a:cubicBezTo>
                    <a:cubicBezTo>
                      <a:pt x="10" y="2"/>
                      <a:pt x="10" y="2"/>
                      <a:pt x="10" y="2"/>
                    </a:cubicBezTo>
                    <a:cubicBezTo>
                      <a:pt x="11" y="2"/>
                      <a:pt x="11" y="3"/>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5" name="îṡḻïďe"/>
              <p:cNvSpPr/>
              <p:nvPr/>
            </p:nvSpPr>
            <p:spPr bwMode="auto">
              <a:xfrm>
                <a:off x="15902793" y="-1754427"/>
                <a:ext cx="34925" cy="17463"/>
              </a:xfrm>
              <a:custGeom>
                <a:avLst/>
                <a:gdLst>
                  <a:gd name="T0" fmla="*/ 9 w 10"/>
                  <a:gd name="T1" fmla="*/ 5 h 5"/>
                  <a:gd name="T2" fmla="*/ 7 w 10"/>
                  <a:gd name="T3" fmla="*/ 5 h 5"/>
                  <a:gd name="T4" fmla="*/ 5 w 10"/>
                  <a:gd name="T5" fmla="*/ 4 h 5"/>
                  <a:gd name="T6" fmla="*/ 2 w 10"/>
                  <a:gd name="T7" fmla="*/ 3 h 5"/>
                  <a:gd name="T8" fmla="*/ 1 w 10"/>
                  <a:gd name="T9" fmla="*/ 2 h 5"/>
                  <a:gd name="T10" fmla="*/ 1 w 10"/>
                  <a:gd name="T11" fmla="*/ 0 h 5"/>
                  <a:gd name="T12" fmla="*/ 2 w 10"/>
                  <a:gd name="T13" fmla="*/ 0 h 5"/>
                  <a:gd name="T14" fmla="*/ 3 w 10"/>
                  <a:gd name="T15" fmla="*/ 0 h 5"/>
                  <a:gd name="T16" fmla="*/ 6 w 10"/>
                  <a:gd name="T17" fmla="*/ 1 h 5"/>
                  <a:gd name="T18" fmla="*/ 8 w 10"/>
                  <a:gd name="T19" fmla="*/ 2 h 5"/>
                  <a:gd name="T20" fmla="*/ 9 w 10"/>
                  <a:gd name="T21" fmla="*/ 3 h 5"/>
                  <a:gd name="T22" fmla="*/ 9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8" y="5"/>
                      <a:pt x="7" y="5"/>
                    </a:cubicBezTo>
                    <a:cubicBezTo>
                      <a:pt x="6" y="5"/>
                      <a:pt x="5" y="4"/>
                      <a:pt x="5" y="4"/>
                    </a:cubicBezTo>
                    <a:cubicBezTo>
                      <a:pt x="4" y="4"/>
                      <a:pt x="3" y="3"/>
                      <a:pt x="2" y="3"/>
                    </a:cubicBezTo>
                    <a:cubicBezTo>
                      <a:pt x="1" y="3"/>
                      <a:pt x="1" y="2"/>
                      <a:pt x="1" y="2"/>
                    </a:cubicBezTo>
                    <a:cubicBezTo>
                      <a:pt x="0" y="2"/>
                      <a:pt x="0" y="1"/>
                      <a:pt x="1" y="0"/>
                    </a:cubicBezTo>
                    <a:cubicBezTo>
                      <a:pt x="2" y="0"/>
                      <a:pt x="2" y="0"/>
                      <a:pt x="2" y="0"/>
                    </a:cubicBezTo>
                    <a:cubicBezTo>
                      <a:pt x="2" y="0"/>
                      <a:pt x="2" y="0"/>
                      <a:pt x="3" y="0"/>
                    </a:cubicBezTo>
                    <a:cubicBezTo>
                      <a:pt x="4" y="0"/>
                      <a:pt x="5" y="0"/>
                      <a:pt x="6" y="1"/>
                    </a:cubicBezTo>
                    <a:cubicBezTo>
                      <a:pt x="7" y="1"/>
                      <a:pt x="8" y="1"/>
                      <a:pt x="8" y="2"/>
                    </a:cubicBezTo>
                    <a:cubicBezTo>
                      <a:pt x="9" y="2"/>
                      <a:pt x="9" y="3"/>
                      <a:pt x="9" y="3"/>
                    </a:cubicBezTo>
                    <a:cubicBezTo>
                      <a:pt x="10" y="3"/>
                      <a:pt x="10" y="4"/>
                      <a:pt x="9"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6" name="işľíḓè"/>
              <p:cNvSpPr/>
              <p:nvPr/>
            </p:nvSpPr>
            <p:spPr bwMode="auto">
              <a:xfrm>
                <a:off x="15885330" y="-1722677"/>
                <a:ext cx="25400" cy="12700"/>
              </a:xfrm>
              <a:custGeom>
                <a:avLst/>
                <a:gdLst>
                  <a:gd name="T0" fmla="*/ 5 w 7"/>
                  <a:gd name="T1" fmla="*/ 4 h 4"/>
                  <a:gd name="T2" fmla="*/ 4 w 7"/>
                  <a:gd name="T3" fmla="*/ 4 h 4"/>
                  <a:gd name="T4" fmla="*/ 3 w 7"/>
                  <a:gd name="T5" fmla="*/ 3 h 4"/>
                  <a:gd name="T6" fmla="*/ 1 w 7"/>
                  <a:gd name="T7" fmla="*/ 2 h 4"/>
                  <a:gd name="T8" fmla="*/ 0 w 7"/>
                  <a:gd name="T9" fmla="*/ 2 h 4"/>
                  <a:gd name="T10" fmla="*/ 1 w 7"/>
                  <a:gd name="T11" fmla="*/ 0 h 4"/>
                  <a:gd name="T12" fmla="*/ 1 w 7"/>
                  <a:gd name="T13" fmla="*/ 0 h 4"/>
                  <a:gd name="T14" fmla="*/ 2 w 7"/>
                  <a:gd name="T15" fmla="*/ 0 h 4"/>
                  <a:gd name="T16" fmla="*/ 4 w 7"/>
                  <a:gd name="T17" fmla="*/ 0 h 4"/>
                  <a:gd name="T18" fmla="*/ 6 w 7"/>
                  <a:gd name="T19" fmla="*/ 1 h 4"/>
                  <a:gd name="T20" fmla="*/ 6 w 7"/>
                  <a:gd name="T21" fmla="*/ 2 h 4"/>
                  <a:gd name="T22" fmla="*/ 6 w 7"/>
                  <a:gd name="T23" fmla="*/ 4 h 4"/>
                  <a:gd name="T24" fmla="*/ 5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5" y="4"/>
                    </a:moveTo>
                    <a:cubicBezTo>
                      <a:pt x="5" y="4"/>
                      <a:pt x="5" y="4"/>
                      <a:pt x="4" y="4"/>
                    </a:cubicBezTo>
                    <a:cubicBezTo>
                      <a:pt x="4" y="4"/>
                      <a:pt x="3" y="4"/>
                      <a:pt x="3" y="3"/>
                    </a:cubicBezTo>
                    <a:cubicBezTo>
                      <a:pt x="2" y="3"/>
                      <a:pt x="1" y="3"/>
                      <a:pt x="1" y="2"/>
                    </a:cubicBezTo>
                    <a:cubicBezTo>
                      <a:pt x="1" y="2"/>
                      <a:pt x="0" y="2"/>
                      <a:pt x="0" y="2"/>
                    </a:cubicBezTo>
                    <a:cubicBezTo>
                      <a:pt x="0" y="1"/>
                      <a:pt x="0" y="0"/>
                      <a:pt x="1" y="0"/>
                    </a:cubicBezTo>
                    <a:cubicBezTo>
                      <a:pt x="1" y="0"/>
                      <a:pt x="1" y="0"/>
                      <a:pt x="1" y="0"/>
                    </a:cubicBezTo>
                    <a:cubicBezTo>
                      <a:pt x="1" y="0"/>
                      <a:pt x="2" y="0"/>
                      <a:pt x="2" y="0"/>
                    </a:cubicBezTo>
                    <a:cubicBezTo>
                      <a:pt x="3" y="0"/>
                      <a:pt x="3" y="0"/>
                      <a:pt x="4" y="0"/>
                    </a:cubicBezTo>
                    <a:cubicBezTo>
                      <a:pt x="5" y="0"/>
                      <a:pt x="5" y="1"/>
                      <a:pt x="6" y="1"/>
                    </a:cubicBezTo>
                    <a:cubicBezTo>
                      <a:pt x="6" y="1"/>
                      <a:pt x="6" y="2"/>
                      <a:pt x="6" y="2"/>
                    </a:cubicBezTo>
                    <a:cubicBezTo>
                      <a:pt x="7" y="2"/>
                      <a:pt x="6" y="3"/>
                      <a:pt x="6" y="4"/>
                    </a:cubicBezTo>
                    <a:lnTo>
                      <a:pt x="5"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7" name="í$ḷiḍé"/>
              <p:cNvSpPr/>
              <p:nvPr/>
            </p:nvSpPr>
            <p:spPr bwMode="auto">
              <a:xfrm>
                <a:off x="15864693" y="-1698864"/>
                <a:ext cx="23813" cy="17463"/>
              </a:xfrm>
              <a:custGeom>
                <a:avLst/>
                <a:gdLst>
                  <a:gd name="T0" fmla="*/ 5 w 7"/>
                  <a:gd name="T1" fmla="*/ 5 h 5"/>
                  <a:gd name="T2" fmla="*/ 5 w 7"/>
                  <a:gd name="T3" fmla="*/ 5 h 5"/>
                  <a:gd name="T4" fmla="*/ 3 w 7"/>
                  <a:gd name="T5" fmla="*/ 4 h 5"/>
                  <a:gd name="T6" fmla="*/ 1 w 7"/>
                  <a:gd name="T7" fmla="*/ 3 h 5"/>
                  <a:gd name="T8" fmla="*/ 0 w 7"/>
                  <a:gd name="T9" fmla="*/ 3 h 5"/>
                  <a:gd name="T10" fmla="*/ 1 w 7"/>
                  <a:gd name="T11" fmla="*/ 1 h 5"/>
                  <a:gd name="T12" fmla="*/ 1 w 7"/>
                  <a:gd name="T13" fmla="*/ 1 h 5"/>
                  <a:gd name="T14" fmla="*/ 2 w 7"/>
                  <a:gd name="T15" fmla="*/ 0 h 5"/>
                  <a:gd name="T16" fmla="*/ 4 w 7"/>
                  <a:gd name="T17" fmla="*/ 1 h 5"/>
                  <a:gd name="T18" fmla="*/ 6 w 7"/>
                  <a:gd name="T19" fmla="*/ 2 h 5"/>
                  <a:gd name="T20" fmla="*/ 6 w 7"/>
                  <a:gd name="T21" fmla="*/ 3 h 5"/>
                  <a:gd name="T22" fmla="*/ 6 w 7"/>
                  <a:gd name="T23" fmla="*/ 4 h 5"/>
                  <a:gd name="T24" fmla="*/ 5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5" y="5"/>
                    </a:moveTo>
                    <a:cubicBezTo>
                      <a:pt x="5" y="5"/>
                      <a:pt x="5" y="5"/>
                      <a:pt x="5" y="5"/>
                    </a:cubicBezTo>
                    <a:cubicBezTo>
                      <a:pt x="4" y="5"/>
                      <a:pt x="3" y="5"/>
                      <a:pt x="3" y="4"/>
                    </a:cubicBezTo>
                    <a:cubicBezTo>
                      <a:pt x="2" y="4"/>
                      <a:pt x="1" y="4"/>
                      <a:pt x="1" y="3"/>
                    </a:cubicBezTo>
                    <a:cubicBezTo>
                      <a:pt x="1" y="3"/>
                      <a:pt x="0" y="3"/>
                      <a:pt x="0" y="3"/>
                    </a:cubicBezTo>
                    <a:cubicBezTo>
                      <a:pt x="0" y="2"/>
                      <a:pt x="0" y="1"/>
                      <a:pt x="1" y="1"/>
                    </a:cubicBezTo>
                    <a:cubicBezTo>
                      <a:pt x="1" y="1"/>
                      <a:pt x="1" y="1"/>
                      <a:pt x="1" y="1"/>
                    </a:cubicBezTo>
                    <a:cubicBezTo>
                      <a:pt x="1" y="1"/>
                      <a:pt x="2" y="0"/>
                      <a:pt x="2" y="0"/>
                    </a:cubicBezTo>
                    <a:cubicBezTo>
                      <a:pt x="3" y="0"/>
                      <a:pt x="3" y="1"/>
                      <a:pt x="4" y="1"/>
                    </a:cubicBezTo>
                    <a:cubicBezTo>
                      <a:pt x="5" y="1"/>
                      <a:pt x="5" y="2"/>
                      <a:pt x="6" y="2"/>
                    </a:cubicBezTo>
                    <a:cubicBezTo>
                      <a:pt x="6" y="2"/>
                      <a:pt x="6" y="3"/>
                      <a:pt x="6" y="3"/>
                    </a:cubicBezTo>
                    <a:cubicBezTo>
                      <a:pt x="7" y="3"/>
                      <a:pt x="6" y="4"/>
                      <a:pt x="6" y="4"/>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8" name="ïṩľiḍê"/>
              <p:cNvSpPr/>
              <p:nvPr/>
            </p:nvSpPr>
            <p:spPr bwMode="auto">
              <a:xfrm>
                <a:off x="15840880" y="-1671877"/>
                <a:ext cx="26988" cy="14288"/>
              </a:xfrm>
              <a:custGeom>
                <a:avLst/>
                <a:gdLst>
                  <a:gd name="T0" fmla="*/ 6 w 8"/>
                  <a:gd name="T1" fmla="*/ 4 h 4"/>
                  <a:gd name="T2" fmla="*/ 5 w 8"/>
                  <a:gd name="T3" fmla="*/ 4 h 4"/>
                  <a:gd name="T4" fmla="*/ 3 w 8"/>
                  <a:gd name="T5" fmla="*/ 4 h 4"/>
                  <a:gd name="T6" fmla="*/ 2 w 8"/>
                  <a:gd name="T7" fmla="*/ 3 h 4"/>
                  <a:gd name="T8" fmla="*/ 1 w 8"/>
                  <a:gd name="T9" fmla="*/ 2 h 4"/>
                  <a:gd name="T10" fmla="*/ 1 w 8"/>
                  <a:gd name="T11" fmla="*/ 0 h 4"/>
                  <a:gd name="T12" fmla="*/ 2 w 8"/>
                  <a:gd name="T13" fmla="*/ 0 h 4"/>
                  <a:gd name="T14" fmla="*/ 3 w 8"/>
                  <a:gd name="T15" fmla="*/ 0 h 4"/>
                  <a:gd name="T16" fmla="*/ 5 w 8"/>
                  <a:gd name="T17" fmla="*/ 0 h 4"/>
                  <a:gd name="T18" fmla="*/ 6 w 8"/>
                  <a:gd name="T19" fmla="*/ 1 h 4"/>
                  <a:gd name="T20" fmla="*/ 7 w 8"/>
                  <a:gd name="T21" fmla="*/ 2 h 4"/>
                  <a:gd name="T22" fmla="*/ 7 w 8"/>
                  <a:gd name="T23" fmla="*/ 4 h 4"/>
                  <a:gd name="T24" fmla="*/ 6 w 8"/>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6" y="4"/>
                    </a:moveTo>
                    <a:cubicBezTo>
                      <a:pt x="6" y="4"/>
                      <a:pt x="6" y="4"/>
                      <a:pt x="5" y="4"/>
                    </a:cubicBezTo>
                    <a:cubicBezTo>
                      <a:pt x="5" y="4"/>
                      <a:pt x="4" y="4"/>
                      <a:pt x="3" y="4"/>
                    </a:cubicBezTo>
                    <a:cubicBezTo>
                      <a:pt x="3" y="3"/>
                      <a:pt x="2" y="3"/>
                      <a:pt x="2" y="3"/>
                    </a:cubicBezTo>
                    <a:cubicBezTo>
                      <a:pt x="1" y="2"/>
                      <a:pt x="1" y="2"/>
                      <a:pt x="1" y="2"/>
                    </a:cubicBezTo>
                    <a:cubicBezTo>
                      <a:pt x="0" y="1"/>
                      <a:pt x="1" y="0"/>
                      <a:pt x="1" y="0"/>
                    </a:cubicBezTo>
                    <a:cubicBezTo>
                      <a:pt x="2" y="0"/>
                      <a:pt x="2" y="0"/>
                      <a:pt x="2" y="0"/>
                    </a:cubicBezTo>
                    <a:cubicBezTo>
                      <a:pt x="2" y="0"/>
                      <a:pt x="2" y="0"/>
                      <a:pt x="3" y="0"/>
                    </a:cubicBezTo>
                    <a:cubicBezTo>
                      <a:pt x="3" y="0"/>
                      <a:pt x="4" y="0"/>
                      <a:pt x="5" y="0"/>
                    </a:cubicBezTo>
                    <a:cubicBezTo>
                      <a:pt x="5" y="0"/>
                      <a:pt x="6" y="1"/>
                      <a:pt x="6" y="1"/>
                    </a:cubicBezTo>
                    <a:cubicBezTo>
                      <a:pt x="7" y="2"/>
                      <a:pt x="7" y="2"/>
                      <a:pt x="7" y="2"/>
                    </a:cubicBezTo>
                    <a:cubicBezTo>
                      <a:pt x="8" y="3"/>
                      <a:pt x="7" y="3"/>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9" name="iš1íḑé"/>
              <p:cNvSpPr/>
              <p:nvPr/>
            </p:nvSpPr>
            <p:spPr bwMode="auto">
              <a:xfrm>
                <a:off x="15817068" y="-1640127"/>
                <a:ext cx="26988" cy="17463"/>
              </a:xfrm>
              <a:custGeom>
                <a:avLst/>
                <a:gdLst>
                  <a:gd name="T0" fmla="*/ 6 w 8"/>
                  <a:gd name="T1" fmla="*/ 5 h 5"/>
                  <a:gd name="T2" fmla="*/ 5 w 8"/>
                  <a:gd name="T3" fmla="*/ 5 h 5"/>
                  <a:gd name="T4" fmla="*/ 3 w 8"/>
                  <a:gd name="T5" fmla="*/ 4 h 5"/>
                  <a:gd name="T6" fmla="*/ 2 w 8"/>
                  <a:gd name="T7" fmla="*/ 3 h 5"/>
                  <a:gd name="T8" fmla="*/ 1 w 8"/>
                  <a:gd name="T9" fmla="*/ 3 h 5"/>
                  <a:gd name="T10" fmla="*/ 1 w 8"/>
                  <a:gd name="T11" fmla="*/ 1 h 5"/>
                  <a:gd name="T12" fmla="*/ 2 w 8"/>
                  <a:gd name="T13" fmla="*/ 1 h 5"/>
                  <a:gd name="T14" fmla="*/ 3 w 8"/>
                  <a:gd name="T15" fmla="*/ 1 h 5"/>
                  <a:gd name="T16" fmla="*/ 5 w 8"/>
                  <a:gd name="T17" fmla="*/ 1 h 5"/>
                  <a:gd name="T18" fmla="*/ 6 w 8"/>
                  <a:gd name="T19" fmla="*/ 2 h 5"/>
                  <a:gd name="T20" fmla="*/ 7 w 8"/>
                  <a:gd name="T21" fmla="*/ 3 h 5"/>
                  <a:gd name="T22" fmla="*/ 7 w 8"/>
                  <a:gd name="T23" fmla="*/ 4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5"/>
                      <a:pt x="3" y="4"/>
                    </a:cubicBezTo>
                    <a:cubicBezTo>
                      <a:pt x="3" y="4"/>
                      <a:pt x="2" y="4"/>
                      <a:pt x="2" y="3"/>
                    </a:cubicBezTo>
                    <a:cubicBezTo>
                      <a:pt x="1" y="3"/>
                      <a:pt x="1" y="3"/>
                      <a:pt x="1" y="3"/>
                    </a:cubicBezTo>
                    <a:cubicBezTo>
                      <a:pt x="0" y="2"/>
                      <a:pt x="1" y="1"/>
                      <a:pt x="1" y="1"/>
                    </a:cubicBezTo>
                    <a:cubicBezTo>
                      <a:pt x="2" y="1"/>
                      <a:pt x="2" y="1"/>
                      <a:pt x="2" y="1"/>
                    </a:cubicBezTo>
                    <a:cubicBezTo>
                      <a:pt x="2" y="1"/>
                      <a:pt x="2" y="0"/>
                      <a:pt x="3" y="1"/>
                    </a:cubicBezTo>
                    <a:cubicBezTo>
                      <a:pt x="3" y="1"/>
                      <a:pt x="4" y="1"/>
                      <a:pt x="5" y="1"/>
                    </a:cubicBezTo>
                    <a:cubicBezTo>
                      <a:pt x="5" y="1"/>
                      <a:pt x="6" y="2"/>
                      <a:pt x="6" y="2"/>
                    </a:cubicBezTo>
                    <a:cubicBezTo>
                      <a:pt x="7" y="2"/>
                      <a:pt x="7" y="3"/>
                      <a:pt x="7" y="3"/>
                    </a:cubicBezTo>
                    <a:cubicBezTo>
                      <a:pt x="8" y="3"/>
                      <a:pt x="7" y="4"/>
                      <a:pt x="7"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0" name="î$1ïde"/>
              <p:cNvSpPr/>
              <p:nvPr/>
            </p:nvSpPr>
            <p:spPr bwMode="auto">
              <a:xfrm>
                <a:off x="15788493" y="-1605202"/>
                <a:ext cx="31750" cy="17463"/>
              </a:xfrm>
              <a:custGeom>
                <a:avLst/>
                <a:gdLst>
                  <a:gd name="T0" fmla="*/ 8 w 9"/>
                  <a:gd name="T1" fmla="*/ 4 h 5"/>
                  <a:gd name="T2" fmla="*/ 7 w 9"/>
                  <a:gd name="T3" fmla="*/ 4 h 5"/>
                  <a:gd name="T4" fmla="*/ 4 w 9"/>
                  <a:gd name="T5" fmla="*/ 4 h 5"/>
                  <a:gd name="T6" fmla="*/ 2 w 9"/>
                  <a:gd name="T7" fmla="*/ 3 h 5"/>
                  <a:gd name="T8" fmla="*/ 1 w 9"/>
                  <a:gd name="T9" fmla="*/ 3 h 5"/>
                  <a:gd name="T10" fmla="*/ 1 w 9"/>
                  <a:gd name="T11" fmla="*/ 1 h 5"/>
                  <a:gd name="T12" fmla="*/ 2 w 9"/>
                  <a:gd name="T13" fmla="*/ 0 h 5"/>
                  <a:gd name="T14" fmla="*/ 3 w 9"/>
                  <a:gd name="T15" fmla="*/ 0 h 5"/>
                  <a:gd name="T16" fmla="*/ 5 w 9"/>
                  <a:gd name="T17" fmla="*/ 1 h 5"/>
                  <a:gd name="T18" fmla="*/ 8 w 9"/>
                  <a:gd name="T19" fmla="*/ 2 h 5"/>
                  <a:gd name="T20" fmla="*/ 9 w 9"/>
                  <a:gd name="T21" fmla="*/ 2 h 5"/>
                  <a:gd name="T22" fmla="*/ 9 w 9"/>
                  <a:gd name="T23" fmla="*/ 4 h 5"/>
                  <a:gd name="T24" fmla="*/ 8 w 9"/>
                  <a:gd name="T2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4"/>
                    </a:moveTo>
                    <a:cubicBezTo>
                      <a:pt x="8" y="4"/>
                      <a:pt x="8" y="4"/>
                      <a:pt x="7" y="4"/>
                    </a:cubicBezTo>
                    <a:cubicBezTo>
                      <a:pt x="6" y="5"/>
                      <a:pt x="5" y="4"/>
                      <a:pt x="4" y="4"/>
                    </a:cubicBezTo>
                    <a:cubicBezTo>
                      <a:pt x="3" y="4"/>
                      <a:pt x="3" y="4"/>
                      <a:pt x="2" y="3"/>
                    </a:cubicBezTo>
                    <a:cubicBezTo>
                      <a:pt x="1" y="3"/>
                      <a:pt x="1" y="3"/>
                      <a:pt x="1" y="3"/>
                    </a:cubicBezTo>
                    <a:cubicBezTo>
                      <a:pt x="0" y="2"/>
                      <a:pt x="0" y="1"/>
                      <a:pt x="1" y="1"/>
                    </a:cubicBezTo>
                    <a:cubicBezTo>
                      <a:pt x="2" y="0"/>
                      <a:pt x="2" y="0"/>
                      <a:pt x="2" y="0"/>
                    </a:cubicBezTo>
                    <a:cubicBezTo>
                      <a:pt x="2" y="0"/>
                      <a:pt x="2" y="0"/>
                      <a:pt x="3" y="0"/>
                    </a:cubicBezTo>
                    <a:cubicBezTo>
                      <a:pt x="3" y="0"/>
                      <a:pt x="4" y="0"/>
                      <a:pt x="5" y="1"/>
                    </a:cubicBezTo>
                    <a:cubicBezTo>
                      <a:pt x="6" y="1"/>
                      <a:pt x="7" y="1"/>
                      <a:pt x="8" y="2"/>
                    </a:cubicBezTo>
                    <a:cubicBezTo>
                      <a:pt x="8" y="2"/>
                      <a:pt x="9" y="2"/>
                      <a:pt x="9" y="2"/>
                    </a:cubicBezTo>
                    <a:cubicBezTo>
                      <a:pt x="9" y="3"/>
                      <a:pt x="9" y="3"/>
                      <a:pt x="9" y="4"/>
                    </a:cubicBezTo>
                    <a:lnTo>
                      <a:pt x="8"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1" name="iṧļiďè"/>
              <p:cNvSpPr/>
              <p:nvPr/>
            </p:nvSpPr>
            <p:spPr bwMode="auto">
              <a:xfrm>
                <a:off x="15771030" y="-1578214"/>
                <a:ext cx="20638" cy="14288"/>
              </a:xfrm>
              <a:custGeom>
                <a:avLst/>
                <a:gdLst>
                  <a:gd name="T0" fmla="*/ 5 w 6"/>
                  <a:gd name="T1" fmla="*/ 3 h 4"/>
                  <a:gd name="T2" fmla="*/ 4 w 6"/>
                  <a:gd name="T3" fmla="*/ 4 h 4"/>
                  <a:gd name="T4" fmla="*/ 3 w 6"/>
                  <a:gd name="T5" fmla="*/ 3 h 4"/>
                  <a:gd name="T6" fmla="*/ 1 w 6"/>
                  <a:gd name="T7" fmla="*/ 3 h 4"/>
                  <a:gd name="T8" fmla="*/ 0 w 6"/>
                  <a:gd name="T9" fmla="*/ 2 h 4"/>
                  <a:gd name="T10" fmla="*/ 1 w 6"/>
                  <a:gd name="T11" fmla="*/ 0 h 4"/>
                  <a:gd name="T12" fmla="*/ 1 w 6"/>
                  <a:gd name="T13" fmla="*/ 0 h 4"/>
                  <a:gd name="T14" fmla="*/ 2 w 6"/>
                  <a:gd name="T15" fmla="*/ 0 h 4"/>
                  <a:gd name="T16" fmla="*/ 4 w 6"/>
                  <a:gd name="T17" fmla="*/ 0 h 4"/>
                  <a:gd name="T18" fmla="*/ 5 w 6"/>
                  <a:gd name="T19" fmla="*/ 1 h 4"/>
                  <a:gd name="T20" fmla="*/ 6 w 6"/>
                  <a:gd name="T21" fmla="*/ 1 h 4"/>
                  <a:gd name="T22" fmla="*/ 6 w 6"/>
                  <a:gd name="T23" fmla="*/ 3 h 4"/>
                  <a:gd name="T24" fmla="*/ 5 w 6"/>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5" y="3"/>
                    </a:moveTo>
                    <a:cubicBezTo>
                      <a:pt x="5" y="3"/>
                      <a:pt x="5" y="4"/>
                      <a:pt x="4" y="4"/>
                    </a:cubicBezTo>
                    <a:cubicBezTo>
                      <a:pt x="4" y="4"/>
                      <a:pt x="3" y="4"/>
                      <a:pt x="3" y="3"/>
                    </a:cubicBezTo>
                    <a:cubicBezTo>
                      <a:pt x="2" y="3"/>
                      <a:pt x="1" y="3"/>
                      <a:pt x="1" y="3"/>
                    </a:cubicBezTo>
                    <a:cubicBezTo>
                      <a:pt x="1" y="2"/>
                      <a:pt x="0" y="2"/>
                      <a:pt x="0" y="2"/>
                    </a:cubicBezTo>
                    <a:cubicBezTo>
                      <a:pt x="0" y="1"/>
                      <a:pt x="0" y="0"/>
                      <a:pt x="1" y="0"/>
                    </a:cubicBezTo>
                    <a:cubicBezTo>
                      <a:pt x="1" y="0"/>
                      <a:pt x="1" y="0"/>
                      <a:pt x="1" y="0"/>
                    </a:cubicBezTo>
                    <a:cubicBezTo>
                      <a:pt x="1" y="0"/>
                      <a:pt x="1" y="0"/>
                      <a:pt x="2" y="0"/>
                    </a:cubicBezTo>
                    <a:cubicBezTo>
                      <a:pt x="2" y="0"/>
                      <a:pt x="3" y="0"/>
                      <a:pt x="4" y="0"/>
                    </a:cubicBezTo>
                    <a:cubicBezTo>
                      <a:pt x="4" y="0"/>
                      <a:pt x="5" y="0"/>
                      <a:pt x="5" y="1"/>
                    </a:cubicBezTo>
                    <a:cubicBezTo>
                      <a:pt x="6" y="1"/>
                      <a:pt x="6" y="1"/>
                      <a:pt x="6" y="1"/>
                    </a:cubicBezTo>
                    <a:cubicBezTo>
                      <a:pt x="6" y="2"/>
                      <a:pt x="6" y="3"/>
                      <a:pt x="6" y="3"/>
                    </a:cubicBezTo>
                    <a:lnTo>
                      <a:pt x="5"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2" name="îsļïḍé"/>
              <p:cNvSpPr/>
              <p:nvPr/>
            </p:nvSpPr>
            <p:spPr bwMode="auto">
              <a:xfrm>
                <a:off x="15744043" y="-1549639"/>
                <a:ext cx="26988" cy="15875"/>
              </a:xfrm>
              <a:custGeom>
                <a:avLst/>
                <a:gdLst>
                  <a:gd name="T0" fmla="*/ 6 w 8"/>
                  <a:gd name="T1" fmla="*/ 5 h 5"/>
                  <a:gd name="T2" fmla="*/ 5 w 8"/>
                  <a:gd name="T3" fmla="*/ 5 h 5"/>
                  <a:gd name="T4" fmla="*/ 3 w 8"/>
                  <a:gd name="T5" fmla="*/ 4 h 5"/>
                  <a:gd name="T6" fmla="*/ 1 w 8"/>
                  <a:gd name="T7" fmla="*/ 3 h 5"/>
                  <a:gd name="T8" fmla="*/ 1 w 8"/>
                  <a:gd name="T9" fmla="*/ 2 h 5"/>
                  <a:gd name="T10" fmla="*/ 1 w 8"/>
                  <a:gd name="T11" fmla="*/ 0 h 5"/>
                  <a:gd name="T12" fmla="*/ 2 w 8"/>
                  <a:gd name="T13" fmla="*/ 0 h 5"/>
                  <a:gd name="T14" fmla="*/ 3 w 8"/>
                  <a:gd name="T15" fmla="*/ 0 h 5"/>
                  <a:gd name="T16" fmla="*/ 5 w 8"/>
                  <a:gd name="T17" fmla="*/ 1 h 5"/>
                  <a:gd name="T18" fmla="*/ 7 w 8"/>
                  <a:gd name="T19" fmla="*/ 2 h 5"/>
                  <a:gd name="T20" fmla="*/ 7 w 8"/>
                  <a:gd name="T21" fmla="*/ 3 h 5"/>
                  <a:gd name="T22" fmla="*/ 7 w 8"/>
                  <a:gd name="T23" fmla="*/ 5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4"/>
                      <a:pt x="3" y="4"/>
                    </a:cubicBezTo>
                    <a:cubicBezTo>
                      <a:pt x="3" y="4"/>
                      <a:pt x="2" y="4"/>
                      <a:pt x="1" y="3"/>
                    </a:cubicBezTo>
                    <a:cubicBezTo>
                      <a:pt x="1" y="3"/>
                      <a:pt x="1" y="2"/>
                      <a:pt x="1" y="2"/>
                    </a:cubicBezTo>
                    <a:cubicBezTo>
                      <a:pt x="0" y="2"/>
                      <a:pt x="1" y="1"/>
                      <a:pt x="1" y="0"/>
                    </a:cubicBezTo>
                    <a:cubicBezTo>
                      <a:pt x="2" y="0"/>
                      <a:pt x="2" y="0"/>
                      <a:pt x="2" y="0"/>
                    </a:cubicBezTo>
                    <a:cubicBezTo>
                      <a:pt x="2" y="0"/>
                      <a:pt x="2" y="0"/>
                      <a:pt x="3" y="0"/>
                    </a:cubicBezTo>
                    <a:cubicBezTo>
                      <a:pt x="3" y="0"/>
                      <a:pt x="4" y="1"/>
                      <a:pt x="5" y="1"/>
                    </a:cubicBezTo>
                    <a:cubicBezTo>
                      <a:pt x="5" y="1"/>
                      <a:pt x="6" y="2"/>
                      <a:pt x="7" y="2"/>
                    </a:cubicBezTo>
                    <a:cubicBezTo>
                      <a:pt x="7" y="2"/>
                      <a:pt x="7" y="3"/>
                      <a:pt x="7" y="3"/>
                    </a:cubicBezTo>
                    <a:cubicBezTo>
                      <a:pt x="8" y="3"/>
                      <a:pt x="7" y="4"/>
                      <a:pt x="7" y="5"/>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3" name="íSlïḑê"/>
              <p:cNvSpPr/>
              <p:nvPr/>
            </p:nvSpPr>
            <p:spPr bwMode="auto">
              <a:xfrm>
                <a:off x="15715468" y="-1522652"/>
                <a:ext cx="20638"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0 h 5"/>
                  <a:gd name="T12" fmla="*/ 2 w 6"/>
                  <a:gd name="T13" fmla="*/ 0 h 5"/>
                  <a:gd name="T14" fmla="*/ 3 w 6"/>
                  <a:gd name="T15" fmla="*/ 0 h 5"/>
                  <a:gd name="T16" fmla="*/ 4 w 6"/>
                  <a:gd name="T17" fmla="*/ 1 h 5"/>
                  <a:gd name="T18" fmla="*/ 6 w 6"/>
                  <a:gd name="T19" fmla="*/ 3 h 5"/>
                  <a:gd name="T20" fmla="*/ 6 w 6"/>
                  <a:gd name="T21" fmla="*/ 4 h 5"/>
                  <a:gd name="T22" fmla="*/ 5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5" y="5"/>
                    </a:moveTo>
                    <a:cubicBezTo>
                      <a:pt x="5" y="5"/>
                      <a:pt x="4" y="5"/>
                      <a:pt x="4" y="5"/>
                    </a:cubicBezTo>
                    <a:cubicBezTo>
                      <a:pt x="3" y="5"/>
                      <a:pt x="3" y="5"/>
                      <a:pt x="2" y="4"/>
                    </a:cubicBezTo>
                    <a:cubicBezTo>
                      <a:pt x="2" y="4"/>
                      <a:pt x="1" y="3"/>
                      <a:pt x="1" y="3"/>
                    </a:cubicBezTo>
                    <a:cubicBezTo>
                      <a:pt x="0" y="2"/>
                      <a:pt x="0" y="2"/>
                      <a:pt x="0" y="2"/>
                    </a:cubicBezTo>
                    <a:cubicBezTo>
                      <a:pt x="0" y="1"/>
                      <a:pt x="1" y="0"/>
                      <a:pt x="1" y="0"/>
                    </a:cubicBezTo>
                    <a:cubicBezTo>
                      <a:pt x="2" y="0"/>
                      <a:pt x="2" y="0"/>
                      <a:pt x="2" y="0"/>
                    </a:cubicBezTo>
                    <a:cubicBezTo>
                      <a:pt x="2" y="0"/>
                      <a:pt x="2" y="0"/>
                      <a:pt x="3" y="0"/>
                    </a:cubicBezTo>
                    <a:cubicBezTo>
                      <a:pt x="3" y="0"/>
                      <a:pt x="4" y="1"/>
                      <a:pt x="4" y="1"/>
                    </a:cubicBezTo>
                    <a:cubicBezTo>
                      <a:pt x="5" y="2"/>
                      <a:pt x="5" y="2"/>
                      <a:pt x="6" y="3"/>
                    </a:cubicBezTo>
                    <a:cubicBezTo>
                      <a:pt x="6" y="3"/>
                      <a:pt x="6" y="4"/>
                      <a:pt x="6" y="4"/>
                    </a:cubicBezTo>
                    <a:cubicBezTo>
                      <a:pt x="6" y="4"/>
                      <a:pt x="6" y="5"/>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4" name="iṥḻiďe"/>
              <p:cNvSpPr/>
              <p:nvPr/>
            </p:nvSpPr>
            <p:spPr bwMode="auto">
              <a:xfrm>
                <a:off x="15691655" y="-1495664"/>
                <a:ext cx="20638" cy="17463"/>
              </a:xfrm>
              <a:custGeom>
                <a:avLst/>
                <a:gdLst>
                  <a:gd name="T0" fmla="*/ 5 w 6"/>
                  <a:gd name="T1" fmla="*/ 5 h 5"/>
                  <a:gd name="T2" fmla="*/ 3 w 6"/>
                  <a:gd name="T3" fmla="*/ 4 h 5"/>
                  <a:gd name="T4" fmla="*/ 2 w 6"/>
                  <a:gd name="T5" fmla="*/ 4 h 5"/>
                  <a:gd name="T6" fmla="*/ 4 w 6"/>
                  <a:gd name="T7" fmla="*/ 1 h 5"/>
                  <a:gd name="T8" fmla="*/ 6 w 6"/>
                  <a:gd name="T9" fmla="*/ 3 h 5"/>
                  <a:gd name="T10" fmla="*/ 5 w 6"/>
                  <a:gd name="T11" fmla="*/ 5 h 5"/>
                  <a:gd name="T12" fmla="*/ 5 w 6"/>
                  <a:gd name="T13" fmla="*/ 5 h 5"/>
                  <a:gd name="T14" fmla="*/ 2 w 6"/>
                  <a:gd name="T15" fmla="*/ 4 h 5"/>
                  <a:gd name="T16" fmla="*/ 2 w 6"/>
                  <a:gd name="T17" fmla="*/ 4 h 5"/>
                  <a:gd name="T18" fmla="*/ 1 w 6"/>
                  <a:gd name="T19" fmla="*/ 1 h 5"/>
                  <a:gd name="T20" fmla="*/ 4 w 6"/>
                  <a:gd name="T21" fmla="*/ 0 h 5"/>
                  <a:gd name="T22" fmla="*/ 4 w 6"/>
                  <a:gd name="T23" fmla="*/ 1 h 5"/>
                  <a:gd name="T24" fmla="*/ 5 w 6"/>
                  <a:gd name="T25" fmla="*/ 2 h 5"/>
                  <a:gd name="T26" fmla="*/ 6 w 6"/>
                  <a:gd name="T27" fmla="*/ 3 h 5"/>
                  <a:gd name="T28" fmla="*/ 5 w 6"/>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5">
                    <a:moveTo>
                      <a:pt x="5" y="5"/>
                    </a:moveTo>
                    <a:cubicBezTo>
                      <a:pt x="4" y="5"/>
                      <a:pt x="4" y="5"/>
                      <a:pt x="3" y="4"/>
                    </a:cubicBezTo>
                    <a:cubicBezTo>
                      <a:pt x="3" y="4"/>
                      <a:pt x="2" y="4"/>
                      <a:pt x="2" y="4"/>
                    </a:cubicBezTo>
                    <a:cubicBezTo>
                      <a:pt x="4" y="1"/>
                      <a:pt x="4" y="1"/>
                      <a:pt x="4" y="1"/>
                    </a:cubicBezTo>
                    <a:cubicBezTo>
                      <a:pt x="5" y="1"/>
                      <a:pt x="5" y="2"/>
                      <a:pt x="6" y="3"/>
                    </a:cubicBezTo>
                    <a:cubicBezTo>
                      <a:pt x="6" y="4"/>
                      <a:pt x="6" y="4"/>
                      <a:pt x="5" y="5"/>
                    </a:cubicBezTo>
                    <a:cubicBezTo>
                      <a:pt x="5" y="5"/>
                      <a:pt x="5" y="5"/>
                      <a:pt x="5" y="5"/>
                    </a:cubicBezTo>
                    <a:cubicBezTo>
                      <a:pt x="3" y="5"/>
                      <a:pt x="3" y="4"/>
                      <a:pt x="2" y="4"/>
                    </a:cubicBezTo>
                    <a:cubicBezTo>
                      <a:pt x="2" y="4"/>
                      <a:pt x="2" y="4"/>
                      <a:pt x="2" y="4"/>
                    </a:cubicBezTo>
                    <a:cubicBezTo>
                      <a:pt x="1" y="3"/>
                      <a:pt x="0" y="2"/>
                      <a:pt x="1" y="1"/>
                    </a:cubicBezTo>
                    <a:cubicBezTo>
                      <a:pt x="2" y="0"/>
                      <a:pt x="3" y="0"/>
                      <a:pt x="4" y="0"/>
                    </a:cubicBezTo>
                    <a:cubicBezTo>
                      <a:pt x="4" y="1"/>
                      <a:pt x="4" y="1"/>
                      <a:pt x="4" y="1"/>
                    </a:cubicBezTo>
                    <a:cubicBezTo>
                      <a:pt x="4" y="1"/>
                      <a:pt x="5" y="1"/>
                      <a:pt x="5" y="2"/>
                    </a:cubicBezTo>
                    <a:cubicBezTo>
                      <a:pt x="5" y="2"/>
                      <a:pt x="6" y="2"/>
                      <a:pt x="6" y="3"/>
                    </a:cubicBezTo>
                    <a:cubicBezTo>
                      <a:pt x="6" y="4"/>
                      <a:pt x="6" y="4"/>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5" name="iṧľïḑé"/>
              <p:cNvSpPr/>
              <p:nvPr/>
            </p:nvSpPr>
            <p:spPr bwMode="auto">
              <a:xfrm>
                <a:off x="15663080" y="-1470264"/>
                <a:ext cx="22225"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1 h 5"/>
                  <a:gd name="T12" fmla="*/ 1 w 6"/>
                  <a:gd name="T13" fmla="*/ 0 h 5"/>
                  <a:gd name="T14" fmla="*/ 2 w 6"/>
                  <a:gd name="T15" fmla="*/ 0 h 5"/>
                  <a:gd name="T16" fmla="*/ 4 w 6"/>
                  <a:gd name="T17" fmla="*/ 1 h 5"/>
                  <a:gd name="T18" fmla="*/ 6 w 6"/>
                  <a:gd name="T19" fmla="*/ 2 h 5"/>
                  <a:gd name="T20" fmla="*/ 6 w 6"/>
                  <a:gd name="T21" fmla="*/ 3 h 5"/>
                  <a:gd name="T22" fmla="*/ 6 w 6"/>
                  <a:gd name="T23" fmla="*/ 5 h 5"/>
                  <a:gd name="T24" fmla="*/ 5 w 6"/>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5"/>
                    </a:moveTo>
                    <a:cubicBezTo>
                      <a:pt x="5" y="5"/>
                      <a:pt x="5" y="5"/>
                      <a:pt x="4" y="5"/>
                    </a:cubicBezTo>
                    <a:cubicBezTo>
                      <a:pt x="4" y="5"/>
                      <a:pt x="3" y="5"/>
                      <a:pt x="2" y="4"/>
                    </a:cubicBezTo>
                    <a:cubicBezTo>
                      <a:pt x="2" y="4"/>
                      <a:pt x="1" y="4"/>
                      <a:pt x="1" y="3"/>
                    </a:cubicBezTo>
                    <a:cubicBezTo>
                      <a:pt x="0" y="3"/>
                      <a:pt x="0" y="2"/>
                      <a:pt x="0" y="2"/>
                    </a:cubicBezTo>
                    <a:cubicBezTo>
                      <a:pt x="0" y="2"/>
                      <a:pt x="0" y="1"/>
                      <a:pt x="1" y="1"/>
                    </a:cubicBezTo>
                    <a:cubicBezTo>
                      <a:pt x="1" y="0"/>
                      <a:pt x="1" y="0"/>
                      <a:pt x="1" y="0"/>
                    </a:cubicBezTo>
                    <a:cubicBezTo>
                      <a:pt x="1" y="0"/>
                      <a:pt x="2" y="0"/>
                      <a:pt x="2" y="0"/>
                    </a:cubicBezTo>
                    <a:cubicBezTo>
                      <a:pt x="3" y="0"/>
                      <a:pt x="3" y="1"/>
                      <a:pt x="4" y="1"/>
                    </a:cubicBezTo>
                    <a:cubicBezTo>
                      <a:pt x="5" y="1"/>
                      <a:pt x="5" y="2"/>
                      <a:pt x="6" y="2"/>
                    </a:cubicBezTo>
                    <a:cubicBezTo>
                      <a:pt x="6" y="3"/>
                      <a:pt x="6" y="3"/>
                      <a:pt x="6" y="3"/>
                    </a:cubicBezTo>
                    <a:cubicBezTo>
                      <a:pt x="6" y="4"/>
                      <a:pt x="6" y="4"/>
                      <a:pt x="6" y="5"/>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6" name="iṥ1îďé"/>
              <p:cNvSpPr/>
              <p:nvPr/>
            </p:nvSpPr>
            <p:spPr bwMode="auto">
              <a:xfrm>
                <a:off x="15753568" y="-2741852"/>
                <a:ext cx="31750" cy="23813"/>
              </a:xfrm>
              <a:custGeom>
                <a:avLst/>
                <a:gdLst>
                  <a:gd name="T0" fmla="*/ 6 w 9"/>
                  <a:gd name="T1" fmla="*/ 1 h 7"/>
                  <a:gd name="T2" fmla="*/ 1 w 9"/>
                  <a:gd name="T3" fmla="*/ 3 h 7"/>
                  <a:gd name="T4" fmla="*/ 0 w 9"/>
                  <a:gd name="T5" fmla="*/ 6 h 7"/>
                  <a:gd name="T6" fmla="*/ 3 w 9"/>
                  <a:gd name="T7" fmla="*/ 7 h 7"/>
                  <a:gd name="T8" fmla="*/ 8 w 9"/>
                  <a:gd name="T9" fmla="*/ 4 h 7"/>
                  <a:gd name="T10" fmla="*/ 8 w 9"/>
                  <a:gd name="T11" fmla="*/ 2 h 7"/>
                  <a:gd name="T12" fmla="*/ 6 w 9"/>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6" y="1"/>
                    </a:moveTo>
                    <a:cubicBezTo>
                      <a:pt x="4" y="2"/>
                      <a:pt x="3" y="3"/>
                      <a:pt x="1" y="3"/>
                    </a:cubicBezTo>
                    <a:cubicBezTo>
                      <a:pt x="0" y="4"/>
                      <a:pt x="0" y="5"/>
                      <a:pt x="0" y="6"/>
                    </a:cubicBezTo>
                    <a:cubicBezTo>
                      <a:pt x="1" y="7"/>
                      <a:pt x="2" y="7"/>
                      <a:pt x="3" y="7"/>
                    </a:cubicBezTo>
                    <a:cubicBezTo>
                      <a:pt x="4" y="6"/>
                      <a:pt x="6" y="5"/>
                      <a:pt x="8" y="4"/>
                    </a:cubicBezTo>
                    <a:cubicBezTo>
                      <a:pt x="9" y="4"/>
                      <a:pt x="9" y="3"/>
                      <a:pt x="8" y="2"/>
                    </a:cubicBezTo>
                    <a:cubicBezTo>
                      <a:pt x="8" y="1"/>
                      <a:pt x="7" y="0"/>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7" name="išļïḑè"/>
              <p:cNvSpPr/>
              <p:nvPr/>
            </p:nvSpPr>
            <p:spPr bwMode="auto">
              <a:xfrm>
                <a:off x="15778968" y="-2718039"/>
                <a:ext cx="20638" cy="17463"/>
              </a:xfrm>
              <a:custGeom>
                <a:avLst/>
                <a:gdLst>
                  <a:gd name="T0" fmla="*/ 5 w 6"/>
                  <a:gd name="T1" fmla="*/ 2 h 5"/>
                  <a:gd name="T2" fmla="*/ 5 w 6"/>
                  <a:gd name="T3" fmla="*/ 3 h 5"/>
                  <a:gd name="T4" fmla="*/ 4 w 6"/>
                  <a:gd name="T5" fmla="*/ 4 h 5"/>
                  <a:gd name="T6" fmla="*/ 2 w 6"/>
                  <a:gd name="T7" fmla="*/ 5 h 5"/>
                  <a:gd name="T8" fmla="*/ 1 w 6"/>
                  <a:gd name="T9" fmla="*/ 5 h 5"/>
                  <a:gd name="T10" fmla="*/ 0 w 6"/>
                  <a:gd name="T11" fmla="*/ 4 h 5"/>
                  <a:gd name="T12" fmla="*/ 0 w 6"/>
                  <a:gd name="T13" fmla="*/ 3 h 5"/>
                  <a:gd name="T14" fmla="*/ 0 w 6"/>
                  <a:gd name="T15" fmla="*/ 2 h 5"/>
                  <a:gd name="T16" fmla="*/ 2 w 6"/>
                  <a:gd name="T17" fmla="*/ 1 h 5"/>
                  <a:gd name="T18" fmla="*/ 3 w 6"/>
                  <a:gd name="T19" fmla="*/ 0 h 5"/>
                  <a:gd name="T20" fmla="*/ 4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2"/>
                      <a:pt x="5" y="3"/>
                      <a:pt x="5" y="3"/>
                    </a:cubicBezTo>
                    <a:cubicBezTo>
                      <a:pt x="5" y="3"/>
                      <a:pt x="4" y="4"/>
                      <a:pt x="4" y="4"/>
                    </a:cubicBezTo>
                    <a:cubicBezTo>
                      <a:pt x="3" y="5"/>
                      <a:pt x="2" y="5"/>
                      <a:pt x="2" y="5"/>
                    </a:cubicBezTo>
                    <a:cubicBezTo>
                      <a:pt x="1" y="5"/>
                      <a:pt x="1" y="5"/>
                      <a:pt x="1" y="5"/>
                    </a:cubicBezTo>
                    <a:cubicBezTo>
                      <a:pt x="0" y="5"/>
                      <a:pt x="0" y="5"/>
                      <a:pt x="0" y="4"/>
                    </a:cubicBezTo>
                    <a:cubicBezTo>
                      <a:pt x="0" y="3"/>
                      <a:pt x="0" y="3"/>
                      <a:pt x="0" y="3"/>
                    </a:cubicBezTo>
                    <a:cubicBezTo>
                      <a:pt x="0" y="3"/>
                      <a:pt x="0" y="3"/>
                      <a:pt x="0" y="2"/>
                    </a:cubicBezTo>
                    <a:cubicBezTo>
                      <a:pt x="0" y="2"/>
                      <a:pt x="1" y="2"/>
                      <a:pt x="2" y="1"/>
                    </a:cubicBezTo>
                    <a:cubicBezTo>
                      <a:pt x="2" y="1"/>
                      <a:pt x="3" y="1"/>
                      <a:pt x="3" y="0"/>
                    </a:cubicBezTo>
                    <a:cubicBezTo>
                      <a:pt x="4" y="0"/>
                      <a:pt x="4" y="0"/>
                      <a:pt x="4" y="0"/>
                    </a:cubicBezTo>
                    <a:cubicBezTo>
                      <a:pt x="5" y="0"/>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8" name="i$ľídé"/>
              <p:cNvSpPr/>
              <p:nvPr/>
            </p:nvSpPr>
            <p:spPr bwMode="auto">
              <a:xfrm>
                <a:off x="15802780" y="-2692639"/>
                <a:ext cx="17463" cy="17463"/>
              </a:xfrm>
              <a:custGeom>
                <a:avLst/>
                <a:gdLst>
                  <a:gd name="T0" fmla="*/ 5 w 5"/>
                  <a:gd name="T1" fmla="*/ 2 h 5"/>
                  <a:gd name="T2" fmla="*/ 4 w 5"/>
                  <a:gd name="T3" fmla="*/ 3 h 5"/>
                  <a:gd name="T4" fmla="*/ 3 w 5"/>
                  <a:gd name="T5" fmla="*/ 4 h 5"/>
                  <a:gd name="T6" fmla="*/ 1 w 5"/>
                  <a:gd name="T7" fmla="*/ 5 h 5"/>
                  <a:gd name="T8" fmla="*/ 0 w 5"/>
                  <a:gd name="T9" fmla="*/ 2 h 5"/>
                  <a:gd name="T10" fmla="*/ 1 w 5"/>
                  <a:gd name="T11" fmla="*/ 2 h 5"/>
                  <a:gd name="T12" fmla="*/ 1 w 5"/>
                  <a:gd name="T13" fmla="*/ 2 h 5"/>
                  <a:gd name="T14" fmla="*/ 4 w 5"/>
                  <a:gd name="T15" fmla="*/ 0 h 5"/>
                  <a:gd name="T16" fmla="*/ 5 w 5"/>
                  <a:gd name="T17" fmla="*/ 1 h 5"/>
                  <a:gd name="T18" fmla="*/ 5 w 5"/>
                  <a:gd name="T19" fmla="*/ 2 h 5"/>
                  <a:gd name="T20" fmla="*/ 3 w 5"/>
                  <a:gd name="T21" fmla="*/ 4 h 5"/>
                  <a:gd name="T22" fmla="*/ 1 w 5"/>
                  <a:gd name="T23" fmla="*/ 2 h 5"/>
                  <a:gd name="T24" fmla="*/ 2 w 5"/>
                  <a:gd name="T25" fmla="*/ 1 h 5"/>
                  <a:gd name="T26" fmla="*/ 4 w 5"/>
                  <a:gd name="T27" fmla="*/ 0 h 5"/>
                  <a:gd name="T28" fmla="*/ 5 w 5"/>
                  <a:gd name="T29" fmla="*/ 1 h 5"/>
                  <a:gd name="T30" fmla="*/ 5 w 5"/>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5">
                    <a:moveTo>
                      <a:pt x="5" y="2"/>
                    </a:moveTo>
                    <a:cubicBezTo>
                      <a:pt x="5" y="3"/>
                      <a:pt x="5" y="3"/>
                      <a:pt x="4" y="3"/>
                    </a:cubicBezTo>
                    <a:cubicBezTo>
                      <a:pt x="4" y="4"/>
                      <a:pt x="4" y="4"/>
                      <a:pt x="3" y="4"/>
                    </a:cubicBezTo>
                    <a:cubicBezTo>
                      <a:pt x="3" y="5"/>
                      <a:pt x="1" y="5"/>
                      <a:pt x="1" y="5"/>
                    </a:cubicBezTo>
                    <a:cubicBezTo>
                      <a:pt x="0" y="4"/>
                      <a:pt x="0" y="3"/>
                      <a:pt x="0" y="2"/>
                    </a:cubicBezTo>
                    <a:cubicBezTo>
                      <a:pt x="1" y="2"/>
                      <a:pt x="1" y="2"/>
                      <a:pt x="1" y="2"/>
                    </a:cubicBezTo>
                    <a:cubicBezTo>
                      <a:pt x="1" y="2"/>
                      <a:pt x="1" y="2"/>
                      <a:pt x="1" y="2"/>
                    </a:cubicBezTo>
                    <a:cubicBezTo>
                      <a:pt x="2" y="1"/>
                      <a:pt x="2" y="0"/>
                      <a:pt x="4" y="0"/>
                    </a:cubicBezTo>
                    <a:cubicBezTo>
                      <a:pt x="4" y="0"/>
                      <a:pt x="5" y="1"/>
                      <a:pt x="5" y="1"/>
                    </a:cubicBezTo>
                    <a:cubicBezTo>
                      <a:pt x="5" y="2"/>
                      <a:pt x="5" y="2"/>
                      <a:pt x="5" y="2"/>
                    </a:cubicBezTo>
                    <a:cubicBezTo>
                      <a:pt x="5" y="3"/>
                      <a:pt x="4" y="4"/>
                      <a:pt x="3" y="4"/>
                    </a:cubicBezTo>
                    <a:cubicBezTo>
                      <a:pt x="1" y="2"/>
                      <a:pt x="1" y="2"/>
                      <a:pt x="1" y="2"/>
                    </a:cubicBezTo>
                    <a:cubicBezTo>
                      <a:pt x="1" y="1"/>
                      <a:pt x="2" y="1"/>
                      <a:pt x="2" y="1"/>
                    </a:cubicBezTo>
                    <a:cubicBezTo>
                      <a:pt x="3" y="1"/>
                      <a:pt x="3" y="0"/>
                      <a:pt x="4" y="0"/>
                    </a:cubicBezTo>
                    <a:cubicBezTo>
                      <a:pt x="4" y="0"/>
                      <a:pt x="5" y="1"/>
                      <a:pt x="5" y="1"/>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9" name="iṧļíḑé"/>
              <p:cNvSpPr/>
              <p:nvPr/>
            </p:nvSpPr>
            <p:spPr bwMode="auto">
              <a:xfrm>
                <a:off x="15820243" y="-2665652"/>
                <a:ext cx="20638" cy="17463"/>
              </a:xfrm>
              <a:custGeom>
                <a:avLst/>
                <a:gdLst>
                  <a:gd name="T0" fmla="*/ 6 w 6"/>
                  <a:gd name="T1" fmla="*/ 2 h 5"/>
                  <a:gd name="T2" fmla="*/ 5 w 6"/>
                  <a:gd name="T3" fmla="*/ 3 h 5"/>
                  <a:gd name="T4" fmla="*/ 4 w 6"/>
                  <a:gd name="T5" fmla="*/ 5 h 5"/>
                  <a:gd name="T6" fmla="*/ 1 w 6"/>
                  <a:gd name="T7" fmla="*/ 4 h 5"/>
                  <a:gd name="T8" fmla="*/ 1 w 6"/>
                  <a:gd name="T9" fmla="*/ 2 h 5"/>
                  <a:gd name="T10" fmla="*/ 1 w 6"/>
                  <a:gd name="T11" fmla="*/ 2 h 5"/>
                  <a:gd name="T12" fmla="*/ 3 w 6"/>
                  <a:gd name="T13" fmla="*/ 1 h 5"/>
                  <a:gd name="T14" fmla="*/ 5 w 6"/>
                  <a:gd name="T15" fmla="*/ 0 h 5"/>
                  <a:gd name="T16" fmla="*/ 6 w 6"/>
                  <a:gd name="T17" fmla="*/ 1 h 5"/>
                  <a:gd name="T18" fmla="*/ 6 w 6"/>
                  <a:gd name="T19" fmla="*/ 2 h 5"/>
                  <a:gd name="T20" fmla="*/ 5 w 6"/>
                  <a:gd name="T21" fmla="*/ 3 h 5"/>
                  <a:gd name="T22" fmla="*/ 4 w 6"/>
                  <a:gd name="T23" fmla="*/ 4 h 5"/>
                  <a:gd name="T24" fmla="*/ 2 w 6"/>
                  <a:gd name="T25" fmla="*/ 1 h 5"/>
                  <a:gd name="T26" fmla="*/ 3 w 6"/>
                  <a:gd name="T27" fmla="*/ 1 h 5"/>
                  <a:gd name="T28" fmla="*/ 5 w 6"/>
                  <a:gd name="T29" fmla="*/ 0 h 5"/>
                  <a:gd name="T30" fmla="*/ 6 w 6"/>
                  <a:gd name="T31" fmla="*/ 1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6" y="3"/>
                      <a:pt x="5" y="3"/>
                      <a:pt x="5" y="3"/>
                    </a:cubicBezTo>
                    <a:cubicBezTo>
                      <a:pt x="5" y="4"/>
                      <a:pt x="4" y="4"/>
                      <a:pt x="4" y="5"/>
                    </a:cubicBezTo>
                    <a:cubicBezTo>
                      <a:pt x="3" y="5"/>
                      <a:pt x="2" y="5"/>
                      <a:pt x="1" y="4"/>
                    </a:cubicBezTo>
                    <a:cubicBezTo>
                      <a:pt x="0" y="4"/>
                      <a:pt x="0" y="3"/>
                      <a:pt x="1" y="2"/>
                    </a:cubicBezTo>
                    <a:cubicBezTo>
                      <a:pt x="1" y="2"/>
                      <a:pt x="1" y="2"/>
                      <a:pt x="1" y="2"/>
                    </a:cubicBezTo>
                    <a:cubicBezTo>
                      <a:pt x="2" y="1"/>
                      <a:pt x="2" y="1"/>
                      <a:pt x="3" y="1"/>
                    </a:cubicBezTo>
                    <a:cubicBezTo>
                      <a:pt x="3" y="0"/>
                      <a:pt x="4" y="0"/>
                      <a:pt x="5" y="0"/>
                    </a:cubicBezTo>
                    <a:cubicBezTo>
                      <a:pt x="5" y="0"/>
                      <a:pt x="6" y="0"/>
                      <a:pt x="6" y="1"/>
                    </a:cubicBezTo>
                    <a:cubicBezTo>
                      <a:pt x="6" y="2"/>
                      <a:pt x="6" y="2"/>
                      <a:pt x="6" y="2"/>
                    </a:cubicBezTo>
                    <a:cubicBezTo>
                      <a:pt x="6" y="2"/>
                      <a:pt x="6" y="3"/>
                      <a:pt x="5" y="3"/>
                    </a:cubicBezTo>
                    <a:cubicBezTo>
                      <a:pt x="5" y="4"/>
                      <a:pt x="4" y="4"/>
                      <a:pt x="4" y="4"/>
                    </a:cubicBezTo>
                    <a:cubicBezTo>
                      <a:pt x="2" y="1"/>
                      <a:pt x="2" y="1"/>
                      <a:pt x="2" y="1"/>
                    </a:cubicBezTo>
                    <a:cubicBezTo>
                      <a:pt x="2" y="1"/>
                      <a:pt x="3" y="1"/>
                      <a:pt x="3" y="1"/>
                    </a:cubicBezTo>
                    <a:cubicBezTo>
                      <a:pt x="4" y="1"/>
                      <a:pt x="4" y="0"/>
                      <a:pt x="5" y="0"/>
                    </a:cubicBezTo>
                    <a:cubicBezTo>
                      <a:pt x="5"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0" name="işḻíďe"/>
              <p:cNvSpPr/>
              <p:nvPr/>
            </p:nvSpPr>
            <p:spPr bwMode="auto">
              <a:xfrm>
                <a:off x="15837705" y="-2637077"/>
                <a:ext cx="23813" cy="12700"/>
              </a:xfrm>
              <a:custGeom>
                <a:avLst/>
                <a:gdLst>
                  <a:gd name="T0" fmla="*/ 6 w 7"/>
                  <a:gd name="T1" fmla="*/ 2 h 4"/>
                  <a:gd name="T2" fmla="*/ 6 w 7"/>
                  <a:gd name="T3" fmla="*/ 2 h 4"/>
                  <a:gd name="T4" fmla="*/ 4 w 7"/>
                  <a:gd name="T5" fmla="*/ 4 h 4"/>
                  <a:gd name="T6" fmla="*/ 2 w 7"/>
                  <a:gd name="T7" fmla="*/ 4 h 4"/>
                  <a:gd name="T8" fmla="*/ 1 w 7"/>
                  <a:gd name="T9" fmla="*/ 4 h 4"/>
                  <a:gd name="T10" fmla="*/ 0 w 7"/>
                  <a:gd name="T11" fmla="*/ 3 h 4"/>
                  <a:gd name="T12" fmla="*/ 0 w 7"/>
                  <a:gd name="T13" fmla="*/ 2 h 4"/>
                  <a:gd name="T14" fmla="*/ 1 w 7"/>
                  <a:gd name="T15" fmla="*/ 1 h 4"/>
                  <a:gd name="T16" fmla="*/ 2 w 7"/>
                  <a:gd name="T17" fmla="*/ 0 h 4"/>
                  <a:gd name="T18" fmla="*/ 4 w 7"/>
                  <a:gd name="T19" fmla="*/ 0 h 4"/>
                  <a:gd name="T20" fmla="*/ 5 w 7"/>
                  <a:gd name="T21" fmla="*/ 0 h 4"/>
                  <a:gd name="T22" fmla="*/ 6 w 7"/>
                  <a:gd name="T23" fmla="*/ 1 h 4"/>
                  <a:gd name="T24" fmla="*/ 6 w 7"/>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2"/>
                    </a:moveTo>
                    <a:cubicBezTo>
                      <a:pt x="6" y="2"/>
                      <a:pt x="6" y="2"/>
                      <a:pt x="6" y="2"/>
                    </a:cubicBezTo>
                    <a:cubicBezTo>
                      <a:pt x="5" y="3"/>
                      <a:pt x="5" y="3"/>
                      <a:pt x="4" y="4"/>
                    </a:cubicBezTo>
                    <a:cubicBezTo>
                      <a:pt x="4" y="4"/>
                      <a:pt x="3" y="4"/>
                      <a:pt x="2" y="4"/>
                    </a:cubicBezTo>
                    <a:cubicBezTo>
                      <a:pt x="2" y="4"/>
                      <a:pt x="1" y="4"/>
                      <a:pt x="1" y="4"/>
                    </a:cubicBezTo>
                    <a:cubicBezTo>
                      <a:pt x="1" y="4"/>
                      <a:pt x="0" y="3"/>
                      <a:pt x="0" y="3"/>
                    </a:cubicBezTo>
                    <a:cubicBezTo>
                      <a:pt x="0" y="2"/>
                      <a:pt x="0" y="2"/>
                      <a:pt x="0" y="2"/>
                    </a:cubicBezTo>
                    <a:cubicBezTo>
                      <a:pt x="0" y="2"/>
                      <a:pt x="1" y="2"/>
                      <a:pt x="1" y="1"/>
                    </a:cubicBezTo>
                    <a:cubicBezTo>
                      <a:pt x="1" y="1"/>
                      <a:pt x="2" y="1"/>
                      <a:pt x="2" y="0"/>
                    </a:cubicBezTo>
                    <a:cubicBezTo>
                      <a:pt x="3" y="0"/>
                      <a:pt x="4" y="0"/>
                      <a:pt x="4" y="0"/>
                    </a:cubicBezTo>
                    <a:cubicBezTo>
                      <a:pt x="5" y="0"/>
                      <a:pt x="5" y="0"/>
                      <a:pt x="5" y="0"/>
                    </a:cubicBezTo>
                    <a:cubicBezTo>
                      <a:pt x="6" y="0"/>
                      <a:pt x="7" y="0"/>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1" name="iŝļïḓê"/>
              <p:cNvSpPr/>
              <p:nvPr/>
            </p:nvSpPr>
            <p:spPr bwMode="auto">
              <a:xfrm>
                <a:off x="15855168" y="-2610089"/>
                <a:ext cx="23813" cy="17463"/>
              </a:xfrm>
              <a:custGeom>
                <a:avLst/>
                <a:gdLst>
                  <a:gd name="T0" fmla="*/ 7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5">
                    <a:moveTo>
                      <a:pt x="7" y="2"/>
                    </a:moveTo>
                    <a:cubicBezTo>
                      <a:pt x="7" y="2"/>
                      <a:pt x="7" y="3"/>
                      <a:pt x="6" y="3"/>
                    </a:cubicBezTo>
                    <a:cubicBezTo>
                      <a:pt x="6" y="3"/>
                      <a:pt x="5" y="4"/>
                      <a:pt x="4" y="4"/>
                    </a:cubicBezTo>
                    <a:cubicBezTo>
                      <a:pt x="4" y="5"/>
                      <a:pt x="3" y="5"/>
                      <a:pt x="2" y="5"/>
                    </a:cubicBezTo>
                    <a:cubicBezTo>
                      <a:pt x="2" y="5"/>
                      <a:pt x="1" y="5"/>
                      <a:pt x="1" y="5"/>
                    </a:cubicBezTo>
                    <a:cubicBezTo>
                      <a:pt x="1" y="5"/>
                      <a:pt x="0" y="4"/>
                      <a:pt x="0" y="3"/>
                    </a:cubicBezTo>
                    <a:cubicBezTo>
                      <a:pt x="0" y="3"/>
                      <a:pt x="0" y="3"/>
                      <a:pt x="0" y="3"/>
                    </a:cubicBezTo>
                    <a:cubicBezTo>
                      <a:pt x="0" y="3"/>
                      <a:pt x="1" y="2"/>
                      <a:pt x="1" y="2"/>
                    </a:cubicBezTo>
                    <a:cubicBezTo>
                      <a:pt x="2" y="2"/>
                      <a:pt x="2" y="1"/>
                      <a:pt x="3" y="1"/>
                    </a:cubicBezTo>
                    <a:cubicBezTo>
                      <a:pt x="4" y="1"/>
                      <a:pt x="4" y="0"/>
                      <a:pt x="5" y="0"/>
                    </a:cubicBezTo>
                    <a:cubicBezTo>
                      <a:pt x="5" y="0"/>
                      <a:pt x="6" y="0"/>
                      <a:pt x="6" y="0"/>
                    </a:cubicBezTo>
                    <a:cubicBezTo>
                      <a:pt x="7" y="0"/>
                      <a:pt x="7" y="1"/>
                      <a:pt x="7"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2" name="îṣ1îďê"/>
              <p:cNvSpPr/>
              <p:nvPr/>
            </p:nvSpPr>
            <p:spPr bwMode="auto">
              <a:xfrm>
                <a:off x="15878980" y="-2581514"/>
                <a:ext cx="23813" cy="15875"/>
              </a:xfrm>
              <a:custGeom>
                <a:avLst/>
                <a:gdLst>
                  <a:gd name="T0" fmla="*/ 6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2 w 7"/>
                  <a:gd name="T17" fmla="*/ 1 h 5"/>
                  <a:gd name="T18" fmla="*/ 4 w 7"/>
                  <a:gd name="T19" fmla="*/ 0 h 5"/>
                  <a:gd name="T20" fmla="*/ 5 w 7"/>
                  <a:gd name="T21" fmla="*/ 0 h 5"/>
                  <a:gd name="T22" fmla="*/ 7 w 7"/>
                  <a:gd name="T23" fmla="*/ 1 h 5"/>
                  <a:gd name="T24" fmla="*/ 6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2"/>
                    </a:moveTo>
                    <a:cubicBezTo>
                      <a:pt x="6" y="2"/>
                      <a:pt x="6" y="2"/>
                      <a:pt x="6" y="3"/>
                    </a:cubicBezTo>
                    <a:cubicBezTo>
                      <a:pt x="6" y="3"/>
                      <a:pt x="5" y="3"/>
                      <a:pt x="4" y="4"/>
                    </a:cubicBezTo>
                    <a:cubicBezTo>
                      <a:pt x="4" y="4"/>
                      <a:pt x="3" y="5"/>
                      <a:pt x="2" y="5"/>
                    </a:cubicBezTo>
                    <a:cubicBezTo>
                      <a:pt x="2" y="5"/>
                      <a:pt x="1" y="5"/>
                      <a:pt x="1" y="5"/>
                    </a:cubicBezTo>
                    <a:cubicBezTo>
                      <a:pt x="1" y="5"/>
                      <a:pt x="0" y="4"/>
                      <a:pt x="0" y="3"/>
                    </a:cubicBezTo>
                    <a:cubicBezTo>
                      <a:pt x="0" y="3"/>
                      <a:pt x="0" y="3"/>
                      <a:pt x="0" y="3"/>
                    </a:cubicBezTo>
                    <a:cubicBezTo>
                      <a:pt x="0" y="3"/>
                      <a:pt x="0" y="2"/>
                      <a:pt x="1" y="2"/>
                    </a:cubicBezTo>
                    <a:cubicBezTo>
                      <a:pt x="1" y="1"/>
                      <a:pt x="2" y="1"/>
                      <a:pt x="2" y="1"/>
                    </a:cubicBezTo>
                    <a:cubicBezTo>
                      <a:pt x="3" y="0"/>
                      <a:pt x="4" y="0"/>
                      <a:pt x="4" y="0"/>
                    </a:cubicBezTo>
                    <a:cubicBezTo>
                      <a:pt x="5" y="0"/>
                      <a:pt x="5" y="0"/>
                      <a:pt x="5" y="0"/>
                    </a:cubicBezTo>
                    <a:cubicBezTo>
                      <a:pt x="6" y="0"/>
                      <a:pt x="7" y="0"/>
                      <a:pt x="7"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3" name="iśḻîďé"/>
              <p:cNvSpPr/>
              <p:nvPr/>
            </p:nvSpPr>
            <p:spPr bwMode="auto">
              <a:xfrm>
                <a:off x="15905968" y="-2551352"/>
                <a:ext cx="25400" cy="17463"/>
              </a:xfrm>
              <a:custGeom>
                <a:avLst/>
                <a:gdLst>
                  <a:gd name="T0" fmla="*/ 7 w 7"/>
                  <a:gd name="T1" fmla="*/ 2 h 5"/>
                  <a:gd name="T2" fmla="*/ 6 w 7"/>
                  <a:gd name="T3" fmla="*/ 3 h 5"/>
                  <a:gd name="T4" fmla="*/ 5 w 7"/>
                  <a:gd name="T5" fmla="*/ 4 h 5"/>
                  <a:gd name="T6" fmla="*/ 3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1 h 5"/>
                  <a:gd name="T24" fmla="*/ 7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7" y="2"/>
                    </a:moveTo>
                    <a:cubicBezTo>
                      <a:pt x="7" y="2"/>
                      <a:pt x="7" y="2"/>
                      <a:pt x="6" y="3"/>
                    </a:cubicBezTo>
                    <a:cubicBezTo>
                      <a:pt x="6" y="3"/>
                      <a:pt x="5" y="4"/>
                      <a:pt x="5" y="4"/>
                    </a:cubicBezTo>
                    <a:cubicBezTo>
                      <a:pt x="4" y="4"/>
                      <a:pt x="3" y="5"/>
                      <a:pt x="3" y="5"/>
                    </a:cubicBezTo>
                    <a:cubicBezTo>
                      <a:pt x="2" y="5"/>
                      <a:pt x="1" y="5"/>
                      <a:pt x="1" y="5"/>
                    </a:cubicBezTo>
                    <a:cubicBezTo>
                      <a:pt x="1" y="5"/>
                      <a:pt x="0" y="4"/>
                      <a:pt x="0" y="3"/>
                    </a:cubicBezTo>
                    <a:cubicBezTo>
                      <a:pt x="0" y="3"/>
                      <a:pt x="0" y="3"/>
                      <a:pt x="0" y="3"/>
                    </a:cubicBezTo>
                    <a:cubicBezTo>
                      <a:pt x="0" y="3"/>
                      <a:pt x="1" y="2"/>
                      <a:pt x="1" y="2"/>
                    </a:cubicBezTo>
                    <a:cubicBezTo>
                      <a:pt x="1" y="2"/>
                      <a:pt x="2" y="1"/>
                      <a:pt x="3" y="1"/>
                    </a:cubicBezTo>
                    <a:cubicBezTo>
                      <a:pt x="4" y="0"/>
                      <a:pt x="4" y="0"/>
                      <a:pt x="5" y="0"/>
                    </a:cubicBezTo>
                    <a:cubicBezTo>
                      <a:pt x="6" y="0"/>
                      <a:pt x="6" y="0"/>
                      <a:pt x="6" y="0"/>
                    </a:cubicBezTo>
                    <a:cubicBezTo>
                      <a:pt x="7" y="0"/>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4" name="îŝḷîḑê"/>
              <p:cNvSpPr/>
              <p:nvPr/>
            </p:nvSpPr>
            <p:spPr bwMode="auto">
              <a:xfrm>
                <a:off x="15931368" y="-2522777"/>
                <a:ext cx="20638" cy="17463"/>
              </a:xfrm>
              <a:custGeom>
                <a:avLst/>
                <a:gdLst>
                  <a:gd name="T0" fmla="*/ 5 w 6"/>
                  <a:gd name="T1" fmla="*/ 2 h 5"/>
                  <a:gd name="T2" fmla="*/ 5 w 6"/>
                  <a:gd name="T3" fmla="*/ 3 h 5"/>
                  <a:gd name="T4" fmla="*/ 4 w 6"/>
                  <a:gd name="T5" fmla="*/ 4 h 5"/>
                  <a:gd name="T6" fmla="*/ 2 w 6"/>
                  <a:gd name="T7" fmla="*/ 5 h 5"/>
                  <a:gd name="T8" fmla="*/ 1 w 6"/>
                  <a:gd name="T9" fmla="*/ 4 h 5"/>
                  <a:gd name="T10" fmla="*/ 0 w 6"/>
                  <a:gd name="T11" fmla="*/ 3 h 5"/>
                  <a:gd name="T12" fmla="*/ 0 w 6"/>
                  <a:gd name="T13" fmla="*/ 2 h 5"/>
                  <a:gd name="T14" fmla="*/ 1 w 6"/>
                  <a:gd name="T15" fmla="*/ 2 h 5"/>
                  <a:gd name="T16" fmla="*/ 2 w 6"/>
                  <a:gd name="T17" fmla="*/ 1 h 5"/>
                  <a:gd name="T18" fmla="*/ 4 w 6"/>
                  <a:gd name="T19" fmla="*/ 0 h 5"/>
                  <a:gd name="T20" fmla="*/ 5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3"/>
                      <a:pt x="5" y="3"/>
                      <a:pt x="5" y="3"/>
                    </a:cubicBezTo>
                    <a:cubicBezTo>
                      <a:pt x="5" y="3"/>
                      <a:pt x="4" y="4"/>
                      <a:pt x="4" y="4"/>
                    </a:cubicBezTo>
                    <a:cubicBezTo>
                      <a:pt x="3" y="4"/>
                      <a:pt x="3" y="5"/>
                      <a:pt x="2" y="5"/>
                    </a:cubicBezTo>
                    <a:cubicBezTo>
                      <a:pt x="2" y="5"/>
                      <a:pt x="1" y="4"/>
                      <a:pt x="1" y="4"/>
                    </a:cubicBezTo>
                    <a:cubicBezTo>
                      <a:pt x="1" y="4"/>
                      <a:pt x="0" y="3"/>
                      <a:pt x="0" y="3"/>
                    </a:cubicBezTo>
                    <a:cubicBezTo>
                      <a:pt x="0" y="2"/>
                      <a:pt x="0" y="2"/>
                      <a:pt x="0" y="2"/>
                    </a:cubicBezTo>
                    <a:cubicBezTo>
                      <a:pt x="1" y="2"/>
                      <a:pt x="1" y="2"/>
                      <a:pt x="1" y="2"/>
                    </a:cubicBezTo>
                    <a:cubicBezTo>
                      <a:pt x="1" y="1"/>
                      <a:pt x="2" y="1"/>
                      <a:pt x="2" y="1"/>
                    </a:cubicBezTo>
                    <a:cubicBezTo>
                      <a:pt x="3" y="1"/>
                      <a:pt x="3" y="0"/>
                      <a:pt x="4" y="0"/>
                    </a:cubicBezTo>
                    <a:cubicBezTo>
                      <a:pt x="4" y="0"/>
                      <a:pt x="5" y="0"/>
                      <a:pt x="5" y="0"/>
                    </a:cubicBezTo>
                    <a:cubicBezTo>
                      <a:pt x="5" y="1"/>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5" name="ïšḻíḍê"/>
              <p:cNvSpPr/>
              <p:nvPr/>
            </p:nvSpPr>
            <p:spPr bwMode="auto">
              <a:xfrm>
                <a:off x="15952005" y="-2498964"/>
                <a:ext cx="23813" cy="17463"/>
              </a:xfrm>
              <a:custGeom>
                <a:avLst/>
                <a:gdLst>
                  <a:gd name="T0" fmla="*/ 7 w 7"/>
                  <a:gd name="T1" fmla="*/ 1 h 5"/>
                  <a:gd name="T2" fmla="*/ 7 w 7"/>
                  <a:gd name="T3" fmla="*/ 2 h 5"/>
                  <a:gd name="T4" fmla="*/ 7 w 7"/>
                  <a:gd name="T5" fmla="*/ 3 h 5"/>
                  <a:gd name="T6" fmla="*/ 4 w 7"/>
                  <a:gd name="T7" fmla="*/ 5 h 5"/>
                  <a:gd name="T8" fmla="*/ 2 w 7"/>
                  <a:gd name="T9" fmla="*/ 5 h 5"/>
                  <a:gd name="T10" fmla="*/ 0 w 7"/>
                  <a:gd name="T11" fmla="*/ 5 h 5"/>
                  <a:gd name="T12" fmla="*/ 0 w 7"/>
                  <a:gd name="T13" fmla="*/ 3 h 5"/>
                  <a:gd name="T14" fmla="*/ 0 w 7"/>
                  <a:gd name="T15" fmla="*/ 3 h 5"/>
                  <a:gd name="T16" fmla="*/ 0 w 7"/>
                  <a:gd name="T17" fmla="*/ 3 h 5"/>
                  <a:gd name="T18" fmla="*/ 3 w 7"/>
                  <a:gd name="T19" fmla="*/ 1 h 5"/>
                  <a:gd name="T20" fmla="*/ 4 w 7"/>
                  <a:gd name="T21" fmla="*/ 1 h 5"/>
                  <a:gd name="T22" fmla="*/ 5 w 7"/>
                  <a:gd name="T23" fmla="*/ 0 h 5"/>
                  <a:gd name="T24" fmla="*/ 7 w 7"/>
                  <a:gd name="T25" fmla="*/ 1 h 5"/>
                  <a:gd name="T26" fmla="*/ 7 w 7"/>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5">
                    <a:moveTo>
                      <a:pt x="7" y="1"/>
                    </a:moveTo>
                    <a:cubicBezTo>
                      <a:pt x="7" y="2"/>
                      <a:pt x="7" y="2"/>
                      <a:pt x="7" y="2"/>
                    </a:cubicBezTo>
                    <a:cubicBezTo>
                      <a:pt x="7" y="3"/>
                      <a:pt x="7" y="3"/>
                      <a:pt x="7" y="3"/>
                    </a:cubicBezTo>
                    <a:cubicBezTo>
                      <a:pt x="6" y="3"/>
                      <a:pt x="5" y="4"/>
                      <a:pt x="4" y="5"/>
                    </a:cubicBezTo>
                    <a:cubicBezTo>
                      <a:pt x="4" y="5"/>
                      <a:pt x="2" y="5"/>
                      <a:pt x="2" y="5"/>
                    </a:cubicBezTo>
                    <a:cubicBezTo>
                      <a:pt x="1" y="5"/>
                      <a:pt x="0" y="5"/>
                      <a:pt x="0" y="5"/>
                    </a:cubicBezTo>
                    <a:cubicBezTo>
                      <a:pt x="0" y="5"/>
                      <a:pt x="0" y="4"/>
                      <a:pt x="0" y="3"/>
                    </a:cubicBezTo>
                    <a:cubicBezTo>
                      <a:pt x="0" y="3"/>
                      <a:pt x="0" y="3"/>
                      <a:pt x="0" y="3"/>
                    </a:cubicBezTo>
                    <a:cubicBezTo>
                      <a:pt x="0" y="3"/>
                      <a:pt x="0" y="3"/>
                      <a:pt x="0" y="3"/>
                    </a:cubicBezTo>
                    <a:cubicBezTo>
                      <a:pt x="1" y="3"/>
                      <a:pt x="2" y="2"/>
                      <a:pt x="3" y="1"/>
                    </a:cubicBezTo>
                    <a:cubicBezTo>
                      <a:pt x="3" y="1"/>
                      <a:pt x="4" y="1"/>
                      <a:pt x="4" y="1"/>
                    </a:cubicBezTo>
                    <a:cubicBezTo>
                      <a:pt x="5" y="1"/>
                      <a:pt x="5" y="0"/>
                      <a:pt x="5" y="0"/>
                    </a:cubicBezTo>
                    <a:cubicBezTo>
                      <a:pt x="6"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6" name="ïṥḻíḓê"/>
              <p:cNvSpPr/>
              <p:nvPr/>
            </p:nvSpPr>
            <p:spPr bwMode="auto">
              <a:xfrm>
                <a:off x="15972643" y="-2467214"/>
                <a:ext cx="23813" cy="15875"/>
              </a:xfrm>
              <a:custGeom>
                <a:avLst/>
                <a:gdLst>
                  <a:gd name="T0" fmla="*/ 7 w 7"/>
                  <a:gd name="T1" fmla="*/ 2 h 5"/>
                  <a:gd name="T2" fmla="*/ 7 w 7"/>
                  <a:gd name="T3" fmla="*/ 2 h 5"/>
                  <a:gd name="T4" fmla="*/ 7 w 7"/>
                  <a:gd name="T5" fmla="*/ 3 h 5"/>
                  <a:gd name="T6" fmla="*/ 5 w 7"/>
                  <a:gd name="T7" fmla="*/ 5 h 5"/>
                  <a:gd name="T8" fmla="*/ 2 w 7"/>
                  <a:gd name="T9" fmla="*/ 5 h 5"/>
                  <a:gd name="T10" fmla="*/ 1 w 7"/>
                  <a:gd name="T11" fmla="*/ 5 h 5"/>
                  <a:gd name="T12" fmla="*/ 0 w 7"/>
                  <a:gd name="T13" fmla="*/ 3 h 5"/>
                  <a:gd name="T14" fmla="*/ 1 w 7"/>
                  <a:gd name="T15" fmla="*/ 3 h 5"/>
                  <a:gd name="T16" fmla="*/ 1 w 7"/>
                  <a:gd name="T17" fmla="*/ 3 h 5"/>
                  <a:gd name="T18" fmla="*/ 2 w 7"/>
                  <a:gd name="T19" fmla="*/ 2 h 5"/>
                  <a:gd name="T20" fmla="*/ 3 w 7"/>
                  <a:gd name="T21" fmla="*/ 1 h 5"/>
                  <a:gd name="T22" fmla="*/ 4 w 7"/>
                  <a:gd name="T23" fmla="*/ 1 h 5"/>
                  <a:gd name="T24" fmla="*/ 5 w 7"/>
                  <a:gd name="T25" fmla="*/ 0 h 5"/>
                  <a:gd name="T26" fmla="*/ 7 w 7"/>
                  <a:gd name="T27" fmla="*/ 1 h 5"/>
                  <a:gd name="T28" fmla="*/ 7 w 7"/>
                  <a:gd name="T29" fmla="*/ 1 h 5"/>
                  <a:gd name="T30" fmla="*/ 7 w 7"/>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5">
                    <a:moveTo>
                      <a:pt x="7" y="2"/>
                    </a:moveTo>
                    <a:cubicBezTo>
                      <a:pt x="7" y="2"/>
                      <a:pt x="7" y="2"/>
                      <a:pt x="7" y="2"/>
                    </a:cubicBezTo>
                    <a:cubicBezTo>
                      <a:pt x="7" y="3"/>
                      <a:pt x="7" y="3"/>
                      <a:pt x="7" y="3"/>
                    </a:cubicBezTo>
                    <a:cubicBezTo>
                      <a:pt x="6" y="3"/>
                      <a:pt x="6" y="4"/>
                      <a:pt x="5" y="5"/>
                    </a:cubicBezTo>
                    <a:cubicBezTo>
                      <a:pt x="4" y="5"/>
                      <a:pt x="3" y="5"/>
                      <a:pt x="2" y="5"/>
                    </a:cubicBezTo>
                    <a:cubicBezTo>
                      <a:pt x="1" y="5"/>
                      <a:pt x="1" y="5"/>
                      <a:pt x="1" y="5"/>
                    </a:cubicBezTo>
                    <a:cubicBezTo>
                      <a:pt x="0" y="5"/>
                      <a:pt x="0" y="4"/>
                      <a:pt x="0" y="3"/>
                    </a:cubicBezTo>
                    <a:cubicBezTo>
                      <a:pt x="1" y="3"/>
                      <a:pt x="1" y="3"/>
                      <a:pt x="1" y="3"/>
                    </a:cubicBezTo>
                    <a:cubicBezTo>
                      <a:pt x="1" y="3"/>
                      <a:pt x="1" y="3"/>
                      <a:pt x="1" y="3"/>
                    </a:cubicBezTo>
                    <a:cubicBezTo>
                      <a:pt x="1" y="3"/>
                      <a:pt x="1" y="2"/>
                      <a:pt x="2" y="2"/>
                    </a:cubicBezTo>
                    <a:cubicBezTo>
                      <a:pt x="2" y="2"/>
                      <a:pt x="3" y="2"/>
                      <a:pt x="3" y="1"/>
                    </a:cubicBezTo>
                    <a:cubicBezTo>
                      <a:pt x="4" y="1"/>
                      <a:pt x="4" y="1"/>
                      <a:pt x="4" y="1"/>
                    </a:cubicBezTo>
                    <a:cubicBezTo>
                      <a:pt x="5" y="1"/>
                      <a:pt x="5" y="0"/>
                      <a:pt x="5" y="0"/>
                    </a:cubicBezTo>
                    <a:cubicBezTo>
                      <a:pt x="6" y="0"/>
                      <a:pt x="7" y="0"/>
                      <a:pt x="7" y="1"/>
                    </a:cubicBezTo>
                    <a:cubicBezTo>
                      <a:pt x="7" y="1"/>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7" name="î$ļîďè"/>
              <p:cNvSpPr/>
              <p:nvPr/>
            </p:nvSpPr>
            <p:spPr bwMode="auto">
              <a:xfrm>
                <a:off x="15993280" y="-2433877"/>
                <a:ext cx="20638" cy="14288"/>
              </a:xfrm>
              <a:custGeom>
                <a:avLst/>
                <a:gdLst>
                  <a:gd name="T0" fmla="*/ 6 w 6"/>
                  <a:gd name="T1" fmla="*/ 2 h 4"/>
                  <a:gd name="T2" fmla="*/ 6 w 6"/>
                  <a:gd name="T3" fmla="*/ 3 h 4"/>
                  <a:gd name="T4" fmla="*/ 4 w 6"/>
                  <a:gd name="T5" fmla="*/ 4 h 4"/>
                  <a:gd name="T6" fmla="*/ 2 w 6"/>
                  <a:gd name="T7" fmla="*/ 4 h 4"/>
                  <a:gd name="T8" fmla="*/ 2 w 6"/>
                  <a:gd name="T9" fmla="*/ 4 h 4"/>
                  <a:gd name="T10" fmla="*/ 0 w 6"/>
                  <a:gd name="T11" fmla="*/ 3 h 4"/>
                  <a:gd name="T12" fmla="*/ 0 w 6"/>
                  <a:gd name="T13" fmla="*/ 2 h 4"/>
                  <a:gd name="T14" fmla="*/ 1 w 6"/>
                  <a:gd name="T15" fmla="*/ 2 h 4"/>
                  <a:gd name="T16" fmla="*/ 2 w 6"/>
                  <a:gd name="T17" fmla="*/ 1 h 4"/>
                  <a:gd name="T18" fmla="*/ 4 w 6"/>
                  <a:gd name="T19" fmla="*/ 0 h 4"/>
                  <a:gd name="T20" fmla="*/ 5 w 6"/>
                  <a:gd name="T21" fmla="*/ 0 h 4"/>
                  <a:gd name="T22" fmla="*/ 6 w 6"/>
                  <a:gd name="T23" fmla="*/ 1 h 4"/>
                  <a:gd name="T24" fmla="*/ 6 w 6"/>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6" y="2"/>
                    </a:moveTo>
                    <a:cubicBezTo>
                      <a:pt x="6" y="2"/>
                      <a:pt x="6" y="2"/>
                      <a:pt x="6" y="3"/>
                    </a:cubicBezTo>
                    <a:cubicBezTo>
                      <a:pt x="5" y="3"/>
                      <a:pt x="5" y="3"/>
                      <a:pt x="4" y="4"/>
                    </a:cubicBezTo>
                    <a:cubicBezTo>
                      <a:pt x="4" y="4"/>
                      <a:pt x="3" y="4"/>
                      <a:pt x="2" y="4"/>
                    </a:cubicBezTo>
                    <a:cubicBezTo>
                      <a:pt x="2" y="4"/>
                      <a:pt x="2" y="4"/>
                      <a:pt x="2" y="4"/>
                    </a:cubicBezTo>
                    <a:cubicBezTo>
                      <a:pt x="1" y="4"/>
                      <a:pt x="0" y="4"/>
                      <a:pt x="0" y="3"/>
                    </a:cubicBezTo>
                    <a:cubicBezTo>
                      <a:pt x="0" y="2"/>
                      <a:pt x="0" y="2"/>
                      <a:pt x="0" y="2"/>
                    </a:cubicBezTo>
                    <a:cubicBezTo>
                      <a:pt x="0" y="2"/>
                      <a:pt x="1" y="2"/>
                      <a:pt x="1" y="2"/>
                    </a:cubicBezTo>
                    <a:cubicBezTo>
                      <a:pt x="1" y="1"/>
                      <a:pt x="2" y="1"/>
                      <a:pt x="2" y="1"/>
                    </a:cubicBezTo>
                    <a:cubicBezTo>
                      <a:pt x="3" y="0"/>
                      <a:pt x="4" y="0"/>
                      <a:pt x="4" y="0"/>
                    </a:cubicBezTo>
                    <a:cubicBezTo>
                      <a:pt x="5" y="0"/>
                      <a:pt x="5" y="0"/>
                      <a:pt x="5" y="0"/>
                    </a:cubicBezTo>
                    <a:cubicBezTo>
                      <a:pt x="6"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8" name="îṣḻïdè"/>
              <p:cNvSpPr/>
              <p:nvPr/>
            </p:nvSpPr>
            <p:spPr bwMode="auto">
              <a:xfrm>
                <a:off x="16031380" y="-2176702"/>
                <a:ext cx="38100" cy="65088"/>
              </a:xfrm>
              <a:custGeom>
                <a:avLst/>
                <a:gdLst>
                  <a:gd name="T0" fmla="*/ 4 w 11"/>
                  <a:gd name="T1" fmla="*/ 0 h 19"/>
                  <a:gd name="T2" fmla="*/ 5 w 11"/>
                  <a:gd name="T3" fmla="*/ 1 h 19"/>
                  <a:gd name="T4" fmla="*/ 8 w 11"/>
                  <a:gd name="T5" fmla="*/ 2 h 19"/>
                  <a:gd name="T6" fmla="*/ 10 w 11"/>
                  <a:gd name="T7" fmla="*/ 6 h 19"/>
                  <a:gd name="T8" fmla="*/ 11 w 11"/>
                  <a:gd name="T9" fmla="*/ 11 h 19"/>
                  <a:gd name="T10" fmla="*/ 10 w 11"/>
                  <a:gd name="T11" fmla="*/ 14 h 19"/>
                  <a:gd name="T12" fmla="*/ 9 w 11"/>
                  <a:gd name="T13" fmla="*/ 16 h 19"/>
                  <a:gd name="T14" fmla="*/ 5 w 11"/>
                  <a:gd name="T15" fmla="*/ 18 h 19"/>
                  <a:gd name="T16" fmla="*/ 2 w 11"/>
                  <a:gd name="T17" fmla="*/ 19 h 19"/>
                  <a:gd name="T18" fmla="*/ 1 w 11"/>
                  <a:gd name="T19" fmla="*/ 19 h 19"/>
                  <a:gd name="T20" fmla="*/ 1 w 11"/>
                  <a:gd name="T21" fmla="*/ 19 h 19"/>
                  <a:gd name="T22" fmla="*/ 0 w 11"/>
                  <a:gd name="T23" fmla="*/ 18 h 19"/>
                  <a:gd name="T24" fmla="*/ 1 w 11"/>
                  <a:gd name="T25" fmla="*/ 17 h 19"/>
                  <a:gd name="T26" fmla="*/ 4 w 11"/>
                  <a:gd name="T27" fmla="*/ 16 h 19"/>
                  <a:gd name="T28" fmla="*/ 6 w 11"/>
                  <a:gd name="T29" fmla="*/ 13 h 19"/>
                  <a:gd name="T30" fmla="*/ 7 w 11"/>
                  <a:gd name="T31" fmla="*/ 12 h 19"/>
                  <a:gd name="T32" fmla="*/ 7 w 11"/>
                  <a:gd name="T33" fmla="*/ 10 h 19"/>
                  <a:gd name="T34" fmla="*/ 6 w 11"/>
                  <a:gd name="T35" fmla="*/ 4 h 19"/>
                  <a:gd name="T36" fmla="*/ 4 w 11"/>
                  <a:gd name="T37" fmla="*/ 3 h 19"/>
                  <a:gd name="T38" fmla="*/ 3 w 11"/>
                  <a:gd name="T39" fmla="*/ 2 h 19"/>
                  <a:gd name="T40" fmla="*/ 3 w 11"/>
                  <a:gd name="T41" fmla="*/ 1 h 19"/>
                  <a:gd name="T42" fmla="*/ 4 w 11"/>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19">
                    <a:moveTo>
                      <a:pt x="4" y="0"/>
                    </a:moveTo>
                    <a:cubicBezTo>
                      <a:pt x="4" y="0"/>
                      <a:pt x="4" y="0"/>
                      <a:pt x="5" y="1"/>
                    </a:cubicBezTo>
                    <a:cubicBezTo>
                      <a:pt x="6" y="1"/>
                      <a:pt x="7" y="1"/>
                      <a:pt x="8" y="2"/>
                    </a:cubicBezTo>
                    <a:cubicBezTo>
                      <a:pt x="9" y="3"/>
                      <a:pt x="10" y="4"/>
                      <a:pt x="10" y="6"/>
                    </a:cubicBezTo>
                    <a:cubicBezTo>
                      <a:pt x="11" y="7"/>
                      <a:pt x="11" y="9"/>
                      <a:pt x="11" y="11"/>
                    </a:cubicBezTo>
                    <a:cubicBezTo>
                      <a:pt x="11" y="12"/>
                      <a:pt x="10" y="13"/>
                      <a:pt x="10" y="14"/>
                    </a:cubicBezTo>
                    <a:cubicBezTo>
                      <a:pt x="10" y="14"/>
                      <a:pt x="9" y="15"/>
                      <a:pt x="9" y="16"/>
                    </a:cubicBezTo>
                    <a:cubicBezTo>
                      <a:pt x="8" y="17"/>
                      <a:pt x="6" y="18"/>
                      <a:pt x="5" y="18"/>
                    </a:cubicBezTo>
                    <a:cubicBezTo>
                      <a:pt x="4" y="19"/>
                      <a:pt x="3" y="19"/>
                      <a:pt x="2" y="19"/>
                    </a:cubicBezTo>
                    <a:cubicBezTo>
                      <a:pt x="1" y="19"/>
                      <a:pt x="1" y="19"/>
                      <a:pt x="1" y="19"/>
                    </a:cubicBezTo>
                    <a:cubicBezTo>
                      <a:pt x="1" y="19"/>
                      <a:pt x="1" y="19"/>
                      <a:pt x="1" y="19"/>
                    </a:cubicBezTo>
                    <a:cubicBezTo>
                      <a:pt x="0" y="19"/>
                      <a:pt x="0" y="18"/>
                      <a:pt x="0" y="18"/>
                    </a:cubicBezTo>
                    <a:cubicBezTo>
                      <a:pt x="0" y="17"/>
                      <a:pt x="0" y="17"/>
                      <a:pt x="1" y="17"/>
                    </a:cubicBezTo>
                    <a:cubicBezTo>
                      <a:pt x="1" y="17"/>
                      <a:pt x="2" y="17"/>
                      <a:pt x="4" y="16"/>
                    </a:cubicBezTo>
                    <a:cubicBezTo>
                      <a:pt x="4" y="15"/>
                      <a:pt x="5" y="14"/>
                      <a:pt x="6" y="13"/>
                    </a:cubicBezTo>
                    <a:cubicBezTo>
                      <a:pt x="6" y="13"/>
                      <a:pt x="6" y="13"/>
                      <a:pt x="7" y="12"/>
                    </a:cubicBezTo>
                    <a:cubicBezTo>
                      <a:pt x="7" y="11"/>
                      <a:pt x="7" y="11"/>
                      <a:pt x="7" y="10"/>
                    </a:cubicBezTo>
                    <a:cubicBezTo>
                      <a:pt x="8" y="8"/>
                      <a:pt x="7" y="6"/>
                      <a:pt x="6" y="4"/>
                    </a:cubicBezTo>
                    <a:cubicBezTo>
                      <a:pt x="5" y="4"/>
                      <a:pt x="4" y="3"/>
                      <a:pt x="4" y="3"/>
                    </a:cubicBezTo>
                    <a:cubicBezTo>
                      <a:pt x="4" y="3"/>
                      <a:pt x="3" y="2"/>
                      <a:pt x="3" y="2"/>
                    </a:cubicBezTo>
                    <a:cubicBezTo>
                      <a:pt x="3" y="2"/>
                      <a:pt x="3" y="1"/>
                      <a:pt x="3" y="1"/>
                    </a:cubicBezTo>
                    <a:cubicBezTo>
                      <a:pt x="3" y="1"/>
                      <a:pt x="3"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9" name="îṥḻíďè"/>
              <p:cNvSpPr/>
              <p:nvPr/>
            </p:nvSpPr>
            <p:spPr bwMode="auto">
              <a:xfrm>
                <a:off x="15767855" y="-2121139"/>
                <a:ext cx="49213" cy="76200"/>
              </a:xfrm>
              <a:custGeom>
                <a:avLst/>
                <a:gdLst>
                  <a:gd name="T0" fmla="*/ 6 w 14"/>
                  <a:gd name="T1" fmla="*/ 0 h 22"/>
                  <a:gd name="T2" fmla="*/ 7 w 14"/>
                  <a:gd name="T3" fmla="*/ 1 h 22"/>
                  <a:gd name="T4" fmla="*/ 10 w 14"/>
                  <a:gd name="T5" fmla="*/ 3 h 22"/>
                  <a:gd name="T6" fmla="*/ 13 w 14"/>
                  <a:gd name="T7" fmla="*/ 7 h 22"/>
                  <a:gd name="T8" fmla="*/ 14 w 14"/>
                  <a:gd name="T9" fmla="*/ 10 h 22"/>
                  <a:gd name="T10" fmla="*/ 14 w 14"/>
                  <a:gd name="T11" fmla="*/ 13 h 22"/>
                  <a:gd name="T12" fmla="*/ 12 w 14"/>
                  <a:gd name="T13" fmla="*/ 16 h 22"/>
                  <a:gd name="T14" fmla="*/ 11 w 14"/>
                  <a:gd name="T15" fmla="*/ 19 h 22"/>
                  <a:gd name="T16" fmla="*/ 6 w 14"/>
                  <a:gd name="T17" fmla="*/ 21 h 22"/>
                  <a:gd name="T18" fmla="*/ 3 w 14"/>
                  <a:gd name="T19" fmla="*/ 22 h 22"/>
                  <a:gd name="T20" fmla="*/ 1 w 14"/>
                  <a:gd name="T21" fmla="*/ 22 h 22"/>
                  <a:gd name="T22" fmla="*/ 0 w 14"/>
                  <a:gd name="T23" fmla="*/ 20 h 22"/>
                  <a:gd name="T24" fmla="*/ 1 w 14"/>
                  <a:gd name="T25" fmla="*/ 20 h 22"/>
                  <a:gd name="T26" fmla="*/ 2 w 14"/>
                  <a:gd name="T27" fmla="*/ 19 h 22"/>
                  <a:gd name="T28" fmla="*/ 5 w 14"/>
                  <a:gd name="T29" fmla="*/ 19 h 22"/>
                  <a:gd name="T30" fmla="*/ 8 w 14"/>
                  <a:gd name="T31" fmla="*/ 16 h 22"/>
                  <a:gd name="T32" fmla="*/ 9 w 14"/>
                  <a:gd name="T33" fmla="*/ 14 h 22"/>
                  <a:gd name="T34" fmla="*/ 10 w 14"/>
                  <a:gd name="T35" fmla="*/ 12 h 22"/>
                  <a:gd name="T36" fmla="*/ 10 w 14"/>
                  <a:gd name="T37" fmla="*/ 10 h 22"/>
                  <a:gd name="T38" fmla="*/ 10 w 14"/>
                  <a:gd name="T39" fmla="*/ 8 h 22"/>
                  <a:gd name="T40" fmla="*/ 8 w 14"/>
                  <a:gd name="T41" fmla="*/ 5 h 22"/>
                  <a:gd name="T42" fmla="*/ 6 w 14"/>
                  <a:gd name="T43" fmla="*/ 3 h 22"/>
                  <a:gd name="T44" fmla="*/ 5 w 14"/>
                  <a:gd name="T45" fmla="*/ 2 h 22"/>
                  <a:gd name="T46" fmla="*/ 5 w 14"/>
                  <a:gd name="T47" fmla="*/ 1 h 22"/>
                  <a:gd name="T48" fmla="*/ 6 w 14"/>
                  <a:gd name="T4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2">
                    <a:moveTo>
                      <a:pt x="6" y="0"/>
                    </a:moveTo>
                    <a:cubicBezTo>
                      <a:pt x="6" y="0"/>
                      <a:pt x="7" y="0"/>
                      <a:pt x="7" y="1"/>
                    </a:cubicBezTo>
                    <a:cubicBezTo>
                      <a:pt x="8" y="1"/>
                      <a:pt x="9" y="2"/>
                      <a:pt x="10" y="3"/>
                    </a:cubicBezTo>
                    <a:cubicBezTo>
                      <a:pt x="12" y="4"/>
                      <a:pt x="13" y="5"/>
                      <a:pt x="13" y="7"/>
                    </a:cubicBezTo>
                    <a:cubicBezTo>
                      <a:pt x="14" y="8"/>
                      <a:pt x="14" y="9"/>
                      <a:pt x="14" y="10"/>
                    </a:cubicBezTo>
                    <a:cubicBezTo>
                      <a:pt x="14" y="11"/>
                      <a:pt x="14" y="12"/>
                      <a:pt x="14" y="13"/>
                    </a:cubicBezTo>
                    <a:cubicBezTo>
                      <a:pt x="13" y="14"/>
                      <a:pt x="13" y="15"/>
                      <a:pt x="12" y="16"/>
                    </a:cubicBezTo>
                    <a:cubicBezTo>
                      <a:pt x="12" y="17"/>
                      <a:pt x="11" y="18"/>
                      <a:pt x="11" y="19"/>
                    </a:cubicBezTo>
                    <a:cubicBezTo>
                      <a:pt x="9" y="20"/>
                      <a:pt x="8" y="21"/>
                      <a:pt x="6" y="21"/>
                    </a:cubicBezTo>
                    <a:cubicBezTo>
                      <a:pt x="5" y="22"/>
                      <a:pt x="3" y="22"/>
                      <a:pt x="3" y="22"/>
                    </a:cubicBezTo>
                    <a:cubicBezTo>
                      <a:pt x="2" y="22"/>
                      <a:pt x="1" y="22"/>
                      <a:pt x="1" y="22"/>
                    </a:cubicBezTo>
                    <a:cubicBezTo>
                      <a:pt x="1" y="22"/>
                      <a:pt x="0" y="21"/>
                      <a:pt x="0" y="20"/>
                    </a:cubicBezTo>
                    <a:cubicBezTo>
                      <a:pt x="0" y="20"/>
                      <a:pt x="1" y="20"/>
                      <a:pt x="1" y="20"/>
                    </a:cubicBezTo>
                    <a:cubicBezTo>
                      <a:pt x="1" y="20"/>
                      <a:pt x="2" y="20"/>
                      <a:pt x="2" y="19"/>
                    </a:cubicBezTo>
                    <a:cubicBezTo>
                      <a:pt x="3" y="19"/>
                      <a:pt x="4" y="19"/>
                      <a:pt x="5" y="19"/>
                    </a:cubicBezTo>
                    <a:cubicBezTo>
                      <a:pt x="6" y="18"/>
                      <a:pt x="7" y="17"/>
                      <a:pt x="8" y="16"/>
                    </a:cubicBezTo>
                    <a:cubicBezTo>
                      <a:pt x="9" y="16"/>
                      <a:pt x="9" y="15"/>
                      <a:pt x="9" y="14"/>
                    </a:cubicBezTo>
                    <a:cubicBezTo>
                      <a:pt x="10" y="14"/>
                      <a:pt x="10" y="13"/>
                      <a:pt x="10" y="12"/>
                    </a:cubicBezTo>
                    <a:cubicBezTo>
                      <a:pt x="10" y="12"/>
                      <a:pt x="10" y="11"/>
                      <a:pt x="10" y="10"/>
                    </a:cubicBezTo>
                    <a:cubicBezTo>
                      <a:pt x="10" y="10"/>
                      <a:pt x="10" y="9"/>
                      <a:pt x="10" y="8"/>
                    </a:cubicBezTo>
                    <a:cubicBezTo>
                      <a:pt x="10" y="7"/>
                      <a:pt x="9" y="6"/>
                      <a:pt x="8" y="5"/>
                    </a:cubicBezTo>
                    <a:cubicBezTo>
                      <a:pt x="8" y="4"/>
                      <a:pt x="7" y="3"/>
                      <a:pt x="6" y="3"/>
                    </a:cubicBezTo>
                    <a:cubicBezTo>
                      <a:pt x="6" y="2"/>
                      <a:pt x="5" y="2"/>
                      <a:pt x="5" y="2"/>
                    </a:cubicBezTo>
                    <a:cubicBezTo>
                      <a:pt x="5" y="2"/>
                      <a:pt x="5" y="1"/>
                      <a:pt x="5" y="1"/>
                    </a:cubicBezTo>
                    <a:cubicBezTo>
                      <a:pt x="5" y="0"/>
                      <a:pt x="6"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0" name="íṩ1îďê"/>
              <p:cNvSpPr/>
              <p:nvPr/>
            </p:nvSpPr>
            <p:spPr bwMode="auto">
              <a:xfrm>
                <a:off x="15504330" y="-2059227"/>
                <a:ext cx="49213" cy="69850"/>
              </a:xfrm>
              <a:custGeom>
                <a:avLst/>
                <a:gdLst>
                  <a:gd name="T0" fmla="*/ 9 w 14"/>
                  <a:gd name="T1" fmla="*/ 0 h 20"/>
                  <a:gd name="T2" fmla="*/ 10 w 14"/>
                  <a:gd name="T3" fmla="*/ 1 h 20"/>
                  <a:gd name="T4" fmla="*/ 12 w 14"/>
                  <a:gd name="T5" fmla="*/ 4 h 20"/>
                  <a:gd name="T6" fmla="*/ 14 w 14"/>
                  <a:gd name="T7" fmla="*/ 8 h 20"/>
                  <a:gd name="T8" fmla="*/ 13 w 14"/>
                  <a:gd name="T9" fmla="*/ 11 h 20"/>
                  <a:gd name="T10" fmla="*/ 13 w 14"/>
                  <a:gd name="T11" fmla="*/ 14 h 20"/>
                  <a:gd name="T12" fmla="*/ 11 w 14"/>
                  <a:gd name="T13" fmla="*/ 16 h 20"/>
                  <a:gd name="T14" fmla="*/ 9 w 14"/>
                  <a:gd name="T15" fmla="*/ 18 h 20"/>
                  <a:gd name="T16" fmla="*/ 5 w 14"/>
                  <a:gd name="T17" fmla="*/ 20 h 20"/>
                  <a:gd name="T18" fmla="*/ 2 w 14"/>
                  <a:gd name="T19" fmla="*/ 20 h 20"/>
                  <a:gd name="T20" fmla="*/ 1 w 14"/>
                  <a:gd name="T21" fmla="*/ 20 h 20"/>
                  <a:gd name="T22" fmla="*/ 1 w 14"/>
                  <a:gd name="T23" fmla="*/ 20 h 20"/>
                  <a:gd name="T24" fmla="*/ 0 w 14"/>
                  <a:gd name="T25" fmla="*/ 19 h 20"/>
                  <a:gd name="T26" fmla="*/ 1 w 14"/>
                  <a:gd name="T27" fmla="*/ 18 h 20"/>
                  <a:gd name="T28" fmla="*/ 4 w 14"/>
                  <a:gd name="T29" fmla="*/ 17 h 20"/>
                  <a:gd name="T30" fmla="*/ 7 w 14"/>
                  <a:gd name="T31" fmla="*/ 15 h 20"/>
                  <a:gd name="T32" fmla="*/ 8 w 14"/>
                  <a:gd name="T33" fmla="*/ 14 h 20"/>
                  <a:gd name="T34" fmla="*/ 9 w 14"/>
                  <a:gd name="T35" fmla="*/ 12 h 20"/>
                  <a:gd name="T36" fmla="*/ 10 w 14"/>
                  <a:gd name="T37" fmla="*/ 10 h 20"/>
                  <a:gd name="T38" fmla="*/ 10 w 14"/>
                  <a:gd name="T39" fmla="*/ 8 h 20"/>
                  <a:gd name="T40" fmla="*/ 9 w 14"/>
                  <a:gd name="T41" fmla="*/ 5 h 20"/>
                  <a:gd name="T42" fmla="*/ 8 w 14"/>
                  <a:gd name="T43" fmla="*/ 3 h 20"/>
                  <a:gd name="T44" fmla="*/ 8 w 14"/>
                  <a:gd name="T45" fmla="*/ 2 h 20"/>
                  <a:gd name="T46" fmla="*/ 8 w 14"/>
                  <a:gd name="T47" fmla="*/ 0 h 20"/>
                  <a:gd name="T48" fmla="*/ 9 w 14"/>
                  <a:gd name="T4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0">
                    <a:moveTo>
                      <a:pt x="9" y="0"/>
                    </a:moveTo>
                    <a:cubicBezTo>
                      <a:pt x="9" y="0"/>
                      <a:pt x="10" y="1"/>
                      <a:pt x="10" y="1"/>
                    </a:cubicBezTo>
                    <a:cubicBezTo>
                      <a:pt x="11" y="2"/>
                      <a:pt x="12" y="3"/>
                      <a:pt x="12" y="4"/>
                    </a:cubicBezTo>
                    <a:cubicBezTo>
                      <a:pt x="13" y="5"/>
                      <a:pt x="13" y="6"/>
                      <a:pt x="14" y="8"/>
                    </a:cubicBezTo>
                    <a:cubicBezTo>
                      <a:pt x="14" y="9"/>
                      <a:pt x="14" y="10"/>
                      <a:pt x="13" y="11"/>
                    </a:cubicBezTo>
                    <a:cubicBezTo>
                      <a:pt x="13" y="12"/>
                      <a:pt x="13" y="13"/>
                      <a:pt x="13" y="14"/>
                    </a:cubicBezTo>
                    <a:cubicBezTo>
                      <a:pt x="12" y="14"/>
                      <a:pt x="12" y="15"/>
                      <a:pt x="11" y="16"/>
                    </a:cubicBezTo>
                    <a:cubicBezTo>
                      <a:pt x="11" y="17"/>
                      <a:pt x="10" y="17"/>
                      <a:pt x="9" y="18"/>
                    </a:cubicBezTo>
                    <a:cubicBezTo>
                      <a:pt x="8" y="19"/>
                      <a:pt x="7" y="20"/>
                      <a:pt x="5" y="20"/>
                    </a:cubicBezTo>
                    <a:cubicBezTo>
                      <a:pt x="4" y="20"/>
                      <a:pt x="3" y="20"/>
                      <a:pt x="2" y="20"/>
                    </a:cubicBezTo>
                    <a:cubicBezTo>
                      <a:pt x="1" y="20"/>
                      <a:pt x="1" y="20"/>
                      <a:pt x="1" y="20"/>
                    </a:cubicBezTo>
                    <a:cubicBezTo>
                      <a:pt x="1" y="20"/>
                      <a:pt x="1" y="20"/>
                      <a:pt x="1" y="20"/>
                    </a:cubicBezTo>
                    <a:cubicBezTo>
                      <a:pt x="0" y="20"/>
                      <a:pt x="0" y="19"/>
                      <a:pt x="0" y="19"/>
                    </a:cubicBezTo>
                    <a:cubicBezTo>
                      <a:pt x="0" y="18"/>
                      <a:pt x="1" y="18"/>
                      <a:pt x="1" y="18"/>
                    </a:cubicBezTo>
                    <a:cubicBezTo>
                      <a:pt x="1" y="18"/>
                      <a:pt x="2" y="18"/>
                      <a:pt x="4" y="17"/>
                    </a:cubicBezTo>
                    <a:cubicBezTo>
                      <a:pt x="5" y="17"/>
                      <a:pt x="6" y="16"/>
                      <a:pt x="7" y="15"/>
                    </a:cubicBezTo>
                    <a:cubicBezTo>
                      <a:pt x="8" y="15"/>
                      <a:pt x="8" y="14"/>
                      <a:pt x="8" y="14"/>
                    </a:cubicBezTo>
                    <a:cubicBezTo>
                      <a:pt x="9" y="13"/>
                      <a:pt x="9" y="13"/>
                      <a:pt x="9" y="12"/>
                    </a:cubicBezTo>
                    <a:cubicBezTo>
                      <a:pt x="10" y="12"/>
                      <a:pt x="10" y="11"/>
                      <a:pt x="10" y="10"/>
                    </a:cubicBezTo>
                    <a:cubicBezTo>
                      <a:pt x="10" y="10"/>
                      <a:pt x="10" y="9"/>
                      <a:pt x="10" y="8"/>
                    </a:cubicBezTo>
                    <a:cubicBezTo>
                      <a:pt x="10" y="7"/>
                      <a:pt x="10" y="6"/>
                      <a:pt x="9" y="5"/>
                    </a:cubicBezTo>
                    <a:cubicBezTo>
                      <a:pt x="9" y="4"/>
                      <a:pt x="9" y="3"/>
                      <a:pt x="8" y="3"/>
                    </a:cubicBezTo>
                    <a:cubicBezTo>
                      <a:pt x="8" y="2"/>
                      <a:pt x="8" y="2"/>
                      <a:pt x="8" y="2"/>
                    </a:cubicBezTo>
                    <a:cubicBezTo>
                      <a:pt x="7" y="1"/>
                      <a:pt x="8" y="1"/>
                      <a:pt x="8" y="0"/>
                    </a:cubicBezTo>
                    <a:cubicBezTo>
                      <a:pt x="8" y="0"/>
                      <a:pt x="9"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1" name="ï$1iďè"/>
              <p:cNvSpPr/>
              <p:nvPr/>
            </p:nvSpPr>
            <p:spPr bwMode="auto">
              <a:xfrm>
                <a:off x="16326655" y="-2291002"/>
                <a:ext cx="41275" cy="14288"/>
              </a:xfrm>
              <a:custGeom>
                <a:avLst/>
                <a:gdLst>
                  <a:gd name="T0" fmla="*/ 1 w 12"/>
                  <a:gd name="T1" fmla="*/ 0 h 4"/>
                  <a:gd name="T2" fmla="*/ 3 w 12"/>
                  <a:gd name="T3" fmla="*/ 0 h 4"/>
                  <a:gd name="T4" fmla="*/ 7 w 12"/>
                  <a:gd name="T5" fmla="*/ 0 h 4"/>
                  <a:gd name="T6" fmla="*/ 10 w 12"/>
                  <a:gd name="T7" fmla="*/ 0 h 4"/>
                  <a:gd name="T8" fmla="*/ 11 w 12"/>
                  <a:gd name="T9" fmla="*/ 1 h 4"/>
                  <a:gd name="T10" fmla="*/ 12 w 12"/>
                  <a:gd name="T11" fmla="*/ 3 h 4"/>
                  <a:gd name="T12" fmla="*/ 11 w 12"/>
                  <a:gd name="T13" fmla="*/ 3 h 4"/>
                  <a:gd name="T14" fmla="*/ 10 w 12"/>
                  <a:gd name="T15" fmla="*/ 3 h 4"/>
                  <a:gd name="T16" fmla="*/ 6 w 12"/>
                  <a:gd name="T17" fmla="*/ 3 h 4"/>
                  <a:gd name="T18" fmla="*/ 3 w 12"/>
                  <a:gd name="T19" fmla="*/ 3 h 4"/>
                  <a:gd name="T20" fmla="*/ 1 w 12"/>
                  <a:gd name="T21" fmla="*/ 2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0"/>
                      <a:pt x="10" y="0"/>
                    </a:cubicBezTo>
                    <a:cubicBezTo>
                      <a:pt x="11" y="1"/>
                      <a:pt x="11" y="1"/>
                      <a:pt x="11" y="1"/>
                    </a:cubicBezTo>
                    <a:cubicBezTo>
                      <a:pt x="12" y="1"/>
                      <a:pt x="12" y="2"/>
                      <a:pt x="12" y="3"/>
                    </a:cubicBezTo>
                    <a:cubicBezTo>
                      <a:pt x="11" y="3"/>
                      <a:pt x="11" y="3"/>
                      <a:pt x="11" y="3"/>
                    </a:cubicBezTo>
                    <a:cubicBezTo>
                      <a:pt x="11" y="3"/>
                      <a:pt x="11" y="3"/>
                      <a:pt x="10" y="3"/>
                    </a:cubicBezTo>
                    <a:cubicBezTo>
                      <a:pt x="9" y="4"/>
                      <a:pt x="7" y="3"/>
                      <a:pt x="6" y="3"/>
                    </a:cubicBezTo>
                    <a:cubicBezTo>
                      <a:pt x="5" y="3"/>
                      <a:pt x="4" y="3"/>
                      <a:pt x="3" y="3"/>
                    </a:cubicBezTo>
                    <a:cubicBezTo>
                      <a:pt x="2" y="2"/>
                      <a:pt x="1" y="2"/>
                      <a:pt x="1" y="2"/>
                    </a:cubicBezTo>
                    <a:cubicBezTo>
                      <a:pt x="1" y="2"/>
                      <a:pt x="0" y="1"/>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2" name="ïŝļiďé"/>
              <p:cNvSpPr/>
              <p:nvPr/>
            </p:nvSpPr>
            <p:spPr bwMode="auto">
              <a:xfrm>
                <a:off x="16329830" y="-2273539"/>
                <a:ext cx="41275" cy="12700"/>
              </a:xfrm>
              <a:custGeom>
                <a:avLst/>
                <a:gdLst>
                  <a:gd name="T0" fmla="*/ 1 w 12"/>
                  <a:gd name="T1" fmla="*/ 0 h 4"/>
                  <a:gd name="T2" fmla="*/ 3 w 12"/>
                  <a:gd name="T3" fmla="*/ 0 h 4"/>
                  <a:gd name="T4" fmla="*/ 7 w 12"/>
                  <a:gd name="T5" fmla="*/ 0 h 4"/>
                  <a:gd name="T6" fmla="*/ 10 w 12"/>
                  <a:gd name="T7" fmla="*/ 1 h 4"/>
                  <a:gd name="T8" fmla="*/ 11 w 12"/>
                  <a:gd name="T9" fmla="*/ 1 h 4"/>
                  <a:gd name="T10" fmla="*/ 12 w 12"/>
                  <a:gd name="T11" fmla="*/ 3 h 4"/>
                  <a:gd name="T12" fmla="*/ 11 w 12"/>
                  <a:gd name="T13" fmla="*/ 4 h 4"/>
                  <a:gd name="T14" fmla="*/ 10 w 12"/>
                  <a:gd name="T15" fmla="*/ 4 h 4"/>
                  <a:gd name="T16" fmla="*/ 6 w 12"/>
                  <a:gd name="T17" fmla="*/ 4 h 4"/>
                  <a:gd name="T18" fmla="*/ 3 w 12"/>
                  <a:gd name="T19" fmla="*/ 3 h 4"/>
                  <a:gd name="T20" fmla="*/ 1 w 12"/>
                  <a:gd name="T21" fmla="*/ 3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1"/>
                      <a:pt x="10" y="1"/>
                    </a:cubicBezTo>
                    <a:cubicBezTo>
                      <a:pt x="11" y="1"/>
                      <a:pt x="11" y="1"/>
                      <a:pt x="11" y="1"/>
                    </a:cubicBezTo>
                    <a:cubicBezTo>
                      <a:pt x="12" y="2"/>
                      <a:pt x="12" y="2"/>
                      <a:pt x="12" y="3"/>
                    </a:cubicBezTo>
                    <a:cubicBezTo>
                      <a:pt x="11" y="4"/>
                      <a:pt x="11" y="4"/>
                      <a:pt x="11" y="4"/>
                    </a:cubicBezTo>
                    <a:cubicBezTo>
                      <a:pt x="11" y="4"/>
                      <a:pt x="11" y="4"/>
                      <a:pt x="10" y="4"/>
                    </a:cubicBezTo>
                    <a:cubicBezTo>
                      <a:pt x="9" y="4"/>
                      <a:pt x="7" y="4"/>
                      <a:pt x="6" y="4"/>
                    </a:cubicBezTo>
                    <a:cubicBezTo>
                      <a:pt x="5" y="4"/>
                      <a:pt x="4" y="4"/>
                      <a:pt x="3" y="3"/>
                    </a:cubicBezTo>
                    <a:cubicBezTo>
                      <a:pt x="2" y="3"/>
                      <a:pt x="1" y="3"/>
                      <a:pt x="1" y="3"/>
                    </a:cubicBezTo>
                    <a:cubicBezTo>
                      <a:pt x="1" y="2"/>
                      <a:pt x="0" y="2"/>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3" name="išḻíḋe"/>
              <p:cNvSpPr/>
              <p:nvPr/>
            </p:nvSpPr>
            <p:spPr bwMode="auto">
              <a:xfrm>
                <a:off x="14915368" y="-2302114"/>
                <a:ext cx="152400" cy="190500"/>
              </a:xfrm>
              <a:custGeom>
                <a:avLst/>
                <a:gdLst>
                  <a:gd name="T0" fmla="*/ 2 w 44"/>
                  <a:gd name="T1" fmla="*/ 1 h 55"/>
                  <a:gd name="T2" fmla="*/ 9 w 44"/>
                  <a:gd name="T3" fmla="*/ 9 h 55"/>
                  <a:gd name="T4" fmla="*/ 23 w 44"/>
                  <a:gd name="T5" fmla="*/ 26 h 55"/>
                  <a:gd name="T6" fmla="*/ 37 w 44"/>
                  <a:gd name="T7" fmla="*/ 45 h 55"/>
                  <a:gd name="T8" fmla="*/ 43 w 44"/>
                  <a:gd name="T9" fmla="*/ 53 h 55"/>
                  <a:gd name="T10" fmla="*/ 43 w 44"/>
                  <a:gd name="T11" fmla="*/ 55 h 55"/>
                  <a:gd name="T12" fmla="*/ 41 w 44"/>
                  <a:gd name="T13" fmla="*/ 54 h 55"/>
                  <a:gd name="T14" fmla="*/ 35 w 44"/>
                  <a:gd name="T15" fmla="*/ 47 h 55"/>
                  <a:gd name="T16" fmla="*/ 20 w 44"/>
                  <a:gd name="T17" fmla="*/ 29 h 55"/>
                  <a:gd name="T18" fmla="*/ 7 w 44"/>
                  <a:gd name="T19" fmla="*/ 11 h 55"/>
                  <a:gd name="T20" fmla="*/ 0 w 44"/>
                  <a:gd name="T21" fmla="*/ 2 h 55"/>
                  <a:gd name="T22" fmla="*/ 1 w 44"/>
                  <a:gd name="T23" fmla="*/ 1 h 55"/>
                  <a:gd name="T24" fmla="*/ 2 w 44"/>
                  <a:gd name="T25"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55">
                    <a:moveTo>
                      <a:pt x="2" y="1"/>
                    </a:moveTo>
                    <a:cubicBezTo>
                      <a:pt x="2" y="1"/>
                      <a:pt x="5" y="4"/>
                      <a:pt x="9" y="9"/>
                    </a:cubicBezTo>
                    <a:cubicBezTo>
                      <a:pt x="13" y="14"/>
                      <a:pt x="18" y="20"/>
                      <a:pt x="23" y="26"/>
                    </a:cubicBezTo>
                    <a:cubicBezTo>
                      <a:pt x="28" y="33"/>
                      <a:pt x="33" y="40"/>
                      <a:pt x="37" y="45"/>
                    </a:cubicBezTo>
                    <a:cubicBezTo>
                      <a:pt x="41" y="50"/>
                      <a:pt x="43" y="53"/>
                      <a:pt x="43" y="53"/>
                    </a:cubicBezTo>
                    <a:cubicBezTo>
                      <a:pt x="44" y="54"/>
                      <a:pt x="44" y="54"/>
                      <a:pt x="43" y="55"/>
                    </a:cubicBezTo>
                    <a:cubicBezTo>
                      <a:pt x="42" y="55"/>
                      <a:pt x="42" y="55"/>
                      <a:pt x="41" y="54"/>
                    </a:cubicBezTo>
                    <a:cubicBezTo>
                      <a:pt x="41" y="54"/>
                      <a:pt x="39" y="51"/>
                      <a:pt x="35" y="47"/>
                    </a:cubicBezTo>
                    <a:cubicBezTo>
                      <a:pt x="31" y="42"/>
                      <a:pt x="26" y="35"/>
                      <a:pt x="20" y="29"/>
                    </a:cubicBezTo>
                    <a:cubicBezTo>
                      <a:pt x="15" y="22"/>
                      <a:pt x="10" y="16"/>
                      <a:pt x="7" y="11"/>
                    </a:cubicBezTo>
                    <a:cubicBezTo>
                      <a:pt x="3" y="6"/>
                      <a:pt x="0" y="2"/>
                      <a:pt x="0" y="2"/>
                    </a:cubicBezTo>
                    <a:cubicBezTo>
                      <a:pt x="0" y="2"/>
                      <a:pt x="0" y="1"/>
                      <a:pt x="1"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4" name="i$ḷîḑê"/>
              <p:cNvSpPr/>
              <p:nvPr/>
            </p:nvSpPr>
            <p:spPr bwMode="auto">
              <a:xfrm>
                <a:off x="15059830" y="-2100502"/>
                <a:ext cx="22225" cy="17463"/>
              </a:xfrm>
              <a:custGeom>
                <a:avLst/>
                <a:gdLst>
                  <a:gd name="T0" fmla="*/ 6 w 6"/>
                  <a:gd name="T1" fmla="*/ 2 h 5"/>
                  <a:gd name="T2" fmla="*/ 5 w 6"/>
                  <a:gd name="T3" fmla="*/ 4 h 5"/>
                  <a:gd name="T4" fmla="*/ 3 w 6"/>
                  <a:gd name="T5" fmla="*/ 4 h 5"/>
                  <a:gd name="T6" fmla="*/ 2 w 6"/>
                  <a:gd name="T7" fmla="*/ 1 h 5"/>
                  <a:gd name="T8" fmla="*/ 3 w 6"/>
                  <a:gd name="T9" fmla="*/ 0 h 5"/>
                  <a:gd name="T10" fmla="*/ 5 w 6"/>
                  <a:gd name="T11" fmla="*/ 0 h 5"/>
                  <a:gd name="T12" fmla="*/ 6 w 6"/>
                  <a:gd name="T13" fmla="*/ 2 h 5"/>
                  <a:gd name="T14" fmla="*/ 6 w 6"/>
                  <a:gd name="T15" fmla="*/ 2 h 5"/>
                  <a:gd name="T16" fmla="*/ 5 w 6"/>
                  <a:gd name="T17" fmla="*/ 4 h 5"/>
                  <a:gd name="T18" fmla="*/ 3 w 6"/>
                  <a:gd name="T19" fmla="*/ 5 h 5"/>
                  <a:gd name="T20" fmla="*/ 3 w 6"/>
                  <a:gd name="T21" fmla="*/ 5 h 5"/>
                  <a:gd name="T22" fmla="*/ 0 w 6"/>
                  <a:gd name="T23" fmla="*/ 4 h 5"/>
                  <a:gd name="T24" fmla="*/ 1 w 6"/>
                  <a:gd name="T25" fmla="*/ 1 h 5"/>
                  <a:gd name="T26" fmla="*/ 1 w 6"/>
                  <a:gd name="T27" fmla="*/ 1 h 5"/>
                  <a:gd name="T28" fmla="*/ 3 w 6"/>
                  <a:gd name="T29" fmla="*/ 1 h 5"/>
                  <a:gd name="T30" fmla="*/ 5 w 6"/>
                  <a:gd name="T31" fmla="*/ 0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5" y="3"/>
                      <a:pt x="5" y="3"/>
                      <a:pt x="5" y="4"/>
                    </a:cubicBezTo>
                    <a:cubicBezTo>
                      <a:pt x="4" y="4"/>
                      <a:pt x="4" y="4"/>
                      <a:pt x="3" y="4"/>
                    </a:cubicBezTo>
                    <a:cubicBezTo>
                      <a:pt x="2" y="1"/>
                      <a:pt x="2" y="1"/>
                      <a:pt x="2" y="1"/>
                    </a:cubicBezTo>
                    <a:cubicBezTo>
                      <a:pt x="2" y="1"/>
                      <a:pt x="3" y="1"/>
                      <a:pt x="3" y="0"/>
                    </a:cubicBezTo>
                    <a:cubicBezTo>
                      <a:pt x="4" y="0"/>
                      <a:pt x="4" y="0"/>
                      <a:pt x="5" y="0"/>
                    </a:cubicBezTo>
                    <a:cubicBezTo>
                      <a:pt x="6" y="0"/>
                      <a:pt x="6" y="1"/>
                      <a:pt x="6" y="2"/>
                    </a:cubicBezTo>
                    <a:cubicBezTo>
                      <a:pt x="6" y="2"/>
                      <a:pt x="6" y="2"/>
                      <a:pt x="6" y="2"/>
                    </a:cubicBezTo>
                    <a:cubicBezTo>
                      <a:pt x="6" y="3"/>
                      <a:pt x="5" y="3"/>
                      <a:pt x="5" y="4"/>
                    </a:cubicBezTo>
                    <a:cubicBezTo>
                      <a:pt x="4" y="4"/>
                      <a:pt x="4" y="4"/>
                      <a:pt x="3" y="5"/>
                    </a:cubicBezTo>
                    <a:cubicBezTo>
                      <a:pt x="3" y="5"/>
                      <a:pt x="3" y="5"/>
                      <a:pt x="3" y="5"/>
                    </a:cubicBezTo>
                    <a:cubicBezTo>
                      <a:pt x="2" y="5"/>
                      <a:pt x="1" y="5"/>
                      <a:pt x="0" y="4"/>
                    </a:cubicBezTo>
                    <a:cubicBezTo>
                      <a:pt x="0" y="3"/>
                      <a:pt x="0" y="2"/>
                      <a:pt x="1" y="1"/>
                    </a:cubicBezTo>
                    <a:cubicBezTo>
                      <a:pt x="1" y="1"/>
                      <a:pt x="1" y="1"/>
                      <a:pt x="1" y="1"/>
                    </a:cubicBezTo>
                    <a:cubicBezTo>
                      <a:pt x="2" y="1"/>
                      <a:pt x="2" y="1"/>
                      <a:pt x="3" y="1"/>
                    </a:cubicBezTo>
                    <a:cubicBezTo>
                      <a:pt x="4" y="1"/>
                      <a:pt x="4" y="0"/>
                      <a:pt x="5" y="0"/>
                    </a:cubicBezTo>
                    <a:cubicBezTo>
                      <a:pt x="5" y="0"/>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5" name="iṥļîdè"/>
              <p:cNvSpPr/>
              <p:nvPr/>
            </p:nvSpPr>
            <p:spPr bwMode="auto">
              <a:xfrm>
                <a:off x="15074118" y="-2079864"/>
                <a:ext cx="20638" cy="14288"/>
              </a:xfrm>
              <a:custGeom>
                <a:avLst/>
                <a:gdLst>
                  <a:gd name="T0" fmla="*/ 6 w 6"/>
                  <a:gd name="T1" fmla="*/ 2 h 4"/>
                  <a:gd name="T2" fmla="*/ 5 w 6"/>
                  <a:gd name="T3" fmla="*/ 3 h 4"/>
                  <a:gd name="T4" fmla="*/ 3 w 6"/>
                  <a:gd name="T5" fmla="*/ 4 h 4"/>
                  <a:gd name="T6" fmla="*/ 2 w 6"/>
                  <a:gd name="T7" fmla="*/ 4 h 4"/>
                  <a:gd name="T8" fmla="*/ 1 w 6"/>
                  <a:gd name="T9" fmla="*/ 3 h 4"/>
                  <a:gd name="T10" fmla="*/ 0 w 6"/>
                  <a:gd name="T11" fmla="*/ 1 h 4"/>
                  <a:gd name="T12" fmla="*/ 0 w 6"/>
                  <a:gd name="T13" fmla="*/ 1 h 4"/>
                  <a:gd name="T14" fmla="*/ 1 w 6"/>
                  <a:gd name="T15" fmla="*/ 1 h 4"/>
                  <a:gd name="T16" fmla="*/ 3 w 6"/>
                  <a:gd name="T17" fmla="*/ 0 h 4"/>
                  <a:gd name="T18" fmla="*/ 5 w 6"/>
                  <a:gd name="T19" fmla="*/ 0 h 4"/>
                  <a:gd name="T20" fmla="*/ 5 w 6"/>
                  <a:gd name="T21" fmla="*/ 0 h 4"/>
                  <a:gd name="T22" fmla="*/ 6 w 6"/>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2"/>
                    </a:moveTo>
                    <a:cubicBezTo>
                      <a:pt x="6" y="2"/>
                      <a:pt x="6" y="3"/>
                      <a:pt x="5" y="3"/>
                    </a:cubicBezTo>
                    <a:cubicBezTo>
                      <a:pt x="5" y="3"/>
                      <a:pt x="4" y="3"/>
                      <a:pt x="3" y="4"/>
                    </a:cubicBezTo>
                    <a:cubicBezTo>
                      <a:pt x="3" y="4"/>
                      <a:pt x="2" y="4"/>
                      <a:pt x="2" y="4"/>
                    </a:cubicBezTo>
                    <a:cubicBezTo>
                      <a:pt x="1" y="4"/>
                      <a:pt x="1" y="3"/>
                      <a:pt x="1" y="3"/>
                    </a:cubicBezTo>
                    <a:cubicBezTo>
                      <a:pt x="0" y="3"/>
                      <a:pt x="0" y="2"/>
                      <a:pt x="0" y="1"/>
                    </a:cubicBezTo>
                    <a:cubicBezTo>
                      <a:pt x="0" y="1"/>
                      <a:pt x="0" y="1"/>
                      <a:pt x="0" y="1"/>
                    </a:cubicBezTo>
                    <a:cubicBezTo>
                      <a:pt x="0" y="1"/>
                      <a:pt x="1" y="1"/>
                      <a:pt x="1" y="1"/>
                    </a:cubicBezTo>
                    <a:cubicBezTo>
                      <a:pt x="1" y="0"/>
                      <a:pt x="2" y="0"/>
                      <a:pt x="3" y="0"/>
                    </a:cubicBezTo>
                    <a:cubicBezTo>
                      <a:pt x="3" y="0"/>
                      <a:pt x="4" y="0"/>
                      <a:pt x="5" y="0"/>
                    </a:cubicBezTo>
                    <a:cubicBezTo>
                      <a:pt x="5" y="0"/>
                      <a:pt x="5" y="0"/>
                      <a:pt x="5" y="0"/>
                    </a:cubicBezTo>
                    <a:cubicBezTo>
                      <a:pt x="6" y="1"/>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6" name="ïSlïḓé"/>
              <p:cNvSpPr/>
              <p:nvPr/>
            </p:nvSpPr>
            <p:spPr bwMode="auto">
              <a:xfrm>
                <a:off x="15085230" y="-2065577"/>
                <a:ext cx="23813" cy="20638"/>
              </a:xfrm>
              <a:custGeom>
                <a:avLst/>
                <a:gdLst>
                  <a:gd name="T0" fmla="*/ 7 w 7"/>
                  <a:gd name="T1" fmla="*/ 1 h 6"/>
                  <a:gd name="T2" fmla="*/ 7 w 7"/>
                  <a:gd name="T3" fmla="*/ 2 h 6"/>
                  <a:gd name="T4" fmla="*/ 6 w 7"/>
                  <a:gd name="T5" fmla="*/ 3 h 6"/>
                  <a:gd name="T6" fmla="*/ 5 w 7"/>
                  <a:gd name="T7" fmla="*/ 5 h 6"/>
                  <a:gd name="T8" fmla="*/ 2 w 7"/>
                  <a:gd name="T9" fmla="*/ 6 h 6"/>
                  <a:gd name="T10" fmla="*/ 1 w 7"/>
                  <a:gd name="T11" fmla="*/ 5 h 6"/>
                  <a:gd name="T12" fmla="*/ 0 w 7"/>
                  <a:gd name="T13" fmla="*/ 4 h 6"/>
                  <a:gd name="T14" fmla="*/ 0 w 7"/>
                  <a:gd name="T15" fmla="*/ 3 h 6"/>
                  <a:gd name="T16" fmla="*/ 0 w 7"/>
                  <a:gd name="T17" fmla="*/ 3 h 6"/>
                  <a:gd name="T18" fmla="*/ 1 w 7"/>
                  <a:gd name="T19" fmla="*/ 3 h 6"/>
                  <a:gd name="T20" fmla="*/ 3 w 7"/>
                  <a:gd name="T21" fmla="*/ 2 h 6"/>
                  <a:gd name="T22" fmla="*/ 4 w 7"/>
                  <a:gd name="T23" fmla="*/ 1 h 6"/>
                  <a:gd name="T24" fmla="*/ 5 w 7"/>
                  <a:gd name="T25" fmla="*/ 0 h 6"/>
                  <a:gd name="T26" fmla="*/ 7 w 7"/>
                  <a:gd name="T27" fmla="*/ 1 h 6"/>
                  <a:gd name="T28" fmla="*/ 7 w 7"/>
                  <a:gd name="T2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6">
                    <a:moveTo>
                      <a:pt x="7" y="1"/>
                    </a:moveTo>
                    <a:cubicBezTo>
                      <a:pt x="7" y="2"/>
                      <a:pt x="7" y="2"/>
                      <a:pt x="7" y="2"/>
                    </a:cubicBezTo>
                    <a:cubicBezTo>
                      <a:pt x="6" y="3"/>
                      <a:pt x="6" y="3"/>
                      <a:pt x="6" y="3"/>
                    </a:cubicBezTo>
                    <a:cubicBezTo>
                      <a:pt x="6" y="3"/>
                      <a:pt x="5" y="4"/>
                      <a:pt x="5" y="5"/>
                    </a:cubicBezTo>
                    <a:cubicBezTo>
                      <a:pt x="4" y="5"/>
                      <a:pt x="3" y="6"/>
                      <a:pt x="2" y="6"/>
                    </a:cubicBezTo>
                    <a:cubicBezTo>
                      <a:pt x="1" y="6"/>
                      <a:pt x="1" y="5"/>
                      <a:pt x="1" y="5"/>
                    </a:cubicBezTo>
                    <a:cubicBezTo>
                      <a:pt x="0" y="5"/>
                      <a:pt x="0" y="4"/>
                      <a:pt x="0" y="4"/>
                    </a:cubicBezTo>
                    <a:cubicBezTo>
                      <a:pt x="0" y="3"/>
                      <a:pt x="0" y="3"/>
                      <a:pt x="0" y="3"/>
                    </a:cubicBezTo>
                    <a:cubicBezTo>
                      <a:pt x="0" y="3"/>
                      <a:pt x="0" y="3"/>
                      <a:pt x="0" y="3"/>
                    </a:cubicBezTo>
                    <a:cubicBezTo>
                      <a:pt x="0" y="3"/>
                      <a:pt x="1" y="3"/>
                      <a:pt x="1" y="3"/>
                    </a:cubicBezTo>
                    <a:cubicBezTo>
                      <a:pt x="2" y="2"/>
                      <a:pt x="2" y="2"/>
                      <a:pt x="3" y="2"/>
                    </a:cubicBezTo>
                    <a:cubicBezTo>
                      <a:pt x="3" y="1"/>
                      <a:pt x="4" y="1"/>
                      <a:pt x="4" y="1"/>
                    </a:cubicBezTo>
                    <a:cubicBezTo>
                      <a:pt x="4" y="1"/>
                      <a:pt x="5" y="0"/>
                      <a:pt x="5" y="0"/>
                    </a:cubicBezTo>
                    <a:cubicBezTo>
                      <a:pt x="5"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7" name="íṡḷíďè"/>
              <p:cNvSpPr/>
              <p:nvPr/>
            </p:nvSpPr>
            <p:spPr bwMode="auto">
              <a:xfrm>
                <a:off x="15077293" y="-1862377"/>
                <a:ext cx="46038" cy="169863"/>
              </a:xfrm>
              <a:custGeom>
                <a:avLst/>
                <a:gdLst>
                  <a:gd name="T0" fmla="*/ 13 w 13"/>
                  <a:gd name="T1" fmla="*/ 1 h 49"/>
                  <a:gd name="T2" fmla="*/ 12 w 13"/>
                  <a:gd name="T3" fmla="*/ 9 h 49"/>
                  <a:gd name="T4" fmla="*/ 8 w 13"/>
                  <a:gd name="T5" fmla="*/ 25 h 49"/>
                  <a:gd name="T6" fmla="*/ 4 w 13"/>
                  <a:gd name="T7" fmla="*/ 41 h 49"/>
                  <a:gd name="T8" fmla="*/ 2 w 13"/>
                  <a:gd name="T9" fmla="*/ 48 h 49"/>
                  <a:gd name="T10" fmla="*/ 1 w 13"/>
                  <a:gd name="T11" fmla="*/ 49 h 49"/>
                  <a:gd name="T12" fmla="*/ 0 w 13"/>
                  <a:gd name="T13" fmla="*/ 48 h 49"/>
                  <a:gd name="T14" fmla="*/ 1 w 13"/>
                  <a:gd name="T15" fmla="*/ 40 h 49"/>
                  <a:gd name="T16" fmla="*/ 5 w 13"/>
                  <a:gd name="T17" fmla="*/ 24 h 49"/>
                  <a:gd name="T18" fmla="*/ 9 w 13"/>
                  <a:gd name="T19" fmla="*/ 8 h 49"/>
                  <a:gd name="T20" fmla="*/ 11 w 13"/>
                  <a:gd name="T21" fmla="*/ 1 h 49"/>
                  <a:gd name="T22" fmla="*/ 12 w 13"/>
                  <a:gd name="T23" fmla="*/ 0 h 49"/>
                  <a:gd name="T24" fmla="*/ 13 w 13"/>
                  <a:gd name="T25"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49">
                    <a:moveTo>
                      <a:pt x="13" y="1"/>
                    </a:moveTo>
                    <a:cubicBezTo>
                      <a:pt x="13" y="1"/>
                      <a:pt x="12" y="4"/>
                      <a:pt x="12" y="9"/>
                    </a:cubicBezTo>
                    <a:cubicBezTo>
                      <a:pt x="11" y="13"/>
                      <a:pt x="9" y="19"/>
                      <a:pt x="8" y="25"/>
                    </a:cubicBezTo>
                    <a:cubicBezTo>
                      <a:pt x="7" y="31"/>
                      <a:pt x="5" y="37"/>
                      <a:pt x="4" y="41"/>
                    </a:cubicBezTo>
                    <a:cubicBezTo>
                      <a:pt x="3" y="45"/>
                      <a:pt x="2" y="48"/>
                      <a:pt x="2" y="48"/>
                    </a:cubicBezTo>
                    <a:cubicBezTo>
                      <a:pt x="2" y="49"/>
                      <a:pt x="1" y="49"/>
                      <a:pt x="1" y="49"/>
                    </a:cubicBezTo>
                    <a:cubicBezTo>
                      <a:pt x="0" y="49"/>
                      <a:pt x="0" y="48"/>
                      <a:pt x="0" y="48"/>
                    </a:cubicBezTo>
                    <a:cubicBezTo>
                      <a:pt x="0" y="48"/>
                      <a:pt x="0" y="45"/>
                      <a:pt x="1" y="40"/>
                    </a:cubicBezTo>
                    <a:cubicBezTo>
                      <a:pt x="2" y="36"/>
                      <a:pt x="3" y="30"/>
                      <a:pt x="5" y="24"/>
                    </a:cubicBezTo>
                    <a:cubicBezTo>
                      <a:pt x="6" y="18"/>
                      <a:pt x="7" y="12"/>
                      <a:pt x="9" y="8"/>
                    </a:cubicBezTo>
                    <a:cubicBezTo>
                      <a:pt x="10" y="4"/>
                      <a:pt x="11" y="1"/>
                      <a:pt x="11" y="1"/>
                    </a:cubicBezTo>
                    <a:cubicBezTo>
                      <a:pt x="11" y="0"/>
                      <a:pt x="12" y="0"/>
                      <a:pt x="12" y="0"/>
                    </a:cubicBezTo>
                    <a:cubicBezTo>
                      <a:pt x="13" y="0"/>
                      <a:pt x="13" y="1"/>
                      <a:pt x="13"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8" name="ïŝļide"/>
              <p:cNvSpPr/>
              <p:nvPr/>
            </p:nvSpPr>
            <p:spPr bwMode="auto">
              <a:xfrm>
                <a:off x="15053480" y="-1671877"/>
                <a:ext cx="23813" cy="14288"/>
              </a:xfrm>
              <a:custGeom>
                <a:avLst/>
                <a:gdLst>
                  <a:gd name="T0" fmla="*/ 6 w 7"/>
                  <a:gd name="T1" fmla="*/ 4 h 4"/>
                  <a:gd name="T2" fmla="*/ 5 w 7"/>
                  <a:gd name="T3" fmla="*/ 4 h 4"/>
                  <a:gd name="T4" fmla="*/ 3 w 7"/>
                  <a:gd name="T5" fmla="*/ 4 h 4"/>
                  <a:gd name="T6" fmla="*/ 1 w 7"/>
                  <a:gd name="T7" fmla="*/ 3 h 4"/>
                  <a:gd name="T8" fmla="*/ 0 w 7"/>
                  <a:gd name="T9" fmla="*/ 2 h 4"/>
                  <a:gd name="T10" fmla="*/ 1 w 7"/>
                  <a:gd name="T11" fmla="*/ 0 h 4"/>
                  <a:gd name="T12" fmla="*/ 2 w 7"/>
                  <a:gd name="T13" fmla="*/ 0 h 4"/>
                  <a:gd name="T14" fmla="*/ 2 w 7"/>
                  <a:gd name="T15" fmla="*/ 0 h 4"/>
                  <a:gd name="T16" fmla="*/ 4 w 7"/>
                  <a:gd name="T17" fmla="*/ 0 h 4"/>
                  <a:gd name="T18" fmla="*/ 6 w 7"/>
                  <a:gd name="T19" fmla="*/ 2 h 4"/>
                  <a:gd name="T20" fmla="*/ 6 w 7"/>
                  <a:gd name="T21" fmla="*/ 2 h 4"/>
                  <a:gd name="T22" fmla="*/ 6 w 7"/>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4">
                    <a:moveTo>
                      <a:pt x="6" y="4"/>
                    </a:moveTo>
                    <a:cubicBezTo>
                      <a:pt x="6" y="4"/>
                      <a:pt x="5" y="4"/>
                      <a:pt x="5" y="4"/>
                    </a:cubicBezTo>
                    <a:cubicBezTo>
                      <a:pt x="4" y="4"/>
                      <a:pt x="3" y="4"/>
                      <a:pt x="3" y="4"/>
                    </a:cubicBezTo>
                    <a:cubicBezTo>
                      <a:pt x="2" y="3"/>
                      <a:pt x="1" y="3"/>
                      <a:pt x="1" y="3"/>
                    </a:cubicBezTo>
                    <a:cubicBezTo>
                      <a:pt x="1" y="2"/>
                      <a:pt x="0" y="2"/>
                      <a:pt x="0" y="2"/>
                    </a:cubicBezTo>
                    <a:cubicBezTo>
                      <a:pt x="0" y="1"/>
                      <a:pt x="0" y="0"/>
                      <a:pt x="1" y="0"/>
                    </a:cubicBezTo>
                    <a:cubicBezTo>
                      <a:pt x="2" y="0"/>
                      <a:pt x="2" y="0"/>
                      <a:pt x="2" y="0"/>
                    </a:cubicBezTo>
                    <a:cubicBezTo>
                      <a:pt x="2" y="0"/>
                      <a:pt x="2" y="0"/>
                      <a:pt x="2" y="0"/>
                    </a:cubicBezTo>
                    <a:cubicBezTo>
                      <a:pt x="3" y="0"/>
                      <a:pt x="4" y="0"/>
                      <a:pt x="4" y="0"/>
                    </a:cubicBezTo>
                    <a:cubicBezTo>
                      <a:pt x="5" y="1"/>
                      <a:pt x="6" y="1"/>
                      <a:pt x="6" y="2"/>
                    </a:cubicBezTo>
                    <a:cubicBezTo>
                      <a:pt x="6" y="2"/>
                      <a:pt x="6" y="2"/>
                      <a:pt x="6" y="2"/>
                    </a:cubicBezTo>
                    <a:cubicBezTo>
                      <a:pt x="7" y="3"/>
                      <a:pt x="7" y="4"/>
                      <a:pt x="6"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9" name="ísliḓê"/>
              <p:cNvSpPr/>
              <p:nvPr/>
            </p:nvSpPr>
            <p:spPr bwMode="auto">
              <a:xfrm>
                <a:off x="15047130" y="-1651239"/>
                <a:ext cx="23813" cy="17463"/>
              </a:xfrm>
              <a:custGeom>
                <a:avLst/>
                <a:gdLst>
                  <a:gd name="T0" fmla="*/ 6 w 7"/>
                  <a:gd name="T1" fmla="*/ 5 h 5"/>
                  <a:gd name="T2" fmla="*/ 5 w 7"/>
                  <a:gd name="T3" fmla="*/ 5 h 5"/>
                  <a:gd name="T4" fmla="*/ 3 w 7"/>
                  <a:gd name="T5" fmla="*/ 4 h 5"/>
                  <a:gd name="T6" fmla="*/ 1 w 7"/>
                  <a:gd name="T7" fmla="*/ 3 h 5"/>
                  <a:gd name="T8" fmla="*/ 0 w 7"/>
                  <a:gd name="T9" fmla="*/ 3 h 5"/>
                  <a:gd name="T10" fmla="*/ 0 w 7"/>
                  <a:gd name="T11" fmla="*/ 1 h 5"/>
                  <a:gd name="T12" fmla="*/ 1 w 7"/>
                  <a:gd name="T13" fmla="*/ 1 h 5"/>
                  <a:gd name="T14" fmla="*/ 2 w 7"/>
                  <a:gd name="T15" fmla="*/ 1 h 5"/>
                  <a:gd name="T16" fmla="*/ 4 w 7"/>
                  <a:gd name="T17" fmla="*/ 1 h 5"/>
                  <a:gd name="T18" fmla="*/ 6 w 7"/>
                  <a:gd name="T19" fmla="*/ 2 h 5"/>
                  <a:gd name="T20" fmla="*/ 6 w 7"/>
                  <a:gd name="T21" fmla="*/ 3 h 5"/>
                  <a:gd name="T22" fmla="*/ 6 w 7"/>
                  <a:gd name="T23" fmla="*/ 4 h 5"/>
                  <a:gd name="T24" fmla="*/ 6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5"/>
                    </a:moveTo>
                    <a:cubicBezTo>
                      <a:pt x="6" y="5"/>
                      <a:pt x="5" y="5"/>
                      <a:pt x="5" y="5"/>
                    </a:cubicBezTo>
                    <a:cubicBezTo>
                      <a:pt x="4" y="5"/>
                      <a:pt x="3" y="5"/>
                      <a:pt x="3" y="4"/>
                    </a:cubicBezTo>
                    <a:cubicBezTo>
                      <a:pt x="2" y="4"/>
                      <a:pt x="1" y="4"/>
                      <a:pt x="1" y="3"/>
                    </a:cubicBezTo>
                    <a:cubicBezTo>
                      <a:pt x="0" y="3"/>
                      <a:pt x="0" y="3"/>
                      <a:pt x="0" y="3"/>
                    </a:cubicBezTo>
                    <a:cubicBezTo>
                      <a:pt x="0" y="2"/>
                      <a:pt x="0" y="1"/>
                      <a:pt x="0" y="1"/>
                    </a:cubicBezTo>
                    <a:cubicBezTo>
                      <a:pt x="1" y="1"/>
                      <a:pt x="1" y="1"/>
                      <a:pt x="1" y="1"/>
                    </a:cubicBezTo>
                    <a:cubicBezTo>
                      <a:pt x="1" y="1"/>
                      <a:pt x="1" y="0"/>
                      <a:pt x="2" y="1"/>
                    </a:cubicBezTo>
                    <a:cubicBezTo>
                      <a:pt x="3" y="1"/>
                      <a:pt x="3" y="1"/>
                      <a:pt x="4" y="1"/>
                    </a:cubicBezTo>
                    <a:cubicBezTo>
                      <a:pt x="5" y="1"/>
                      <a:pt x="5" y="2"/>
                      <a:pt x="6" y="2"/>
                    </a:cubicBezTo>
                    <a:cubicBezTo>
                      <a:pt x="6" y="2"/>
                      <a:pt x="6" y="3"/>
                      <a:pt x="6" y="3"/>
                    </a:cubicBezTo>
                    <a:cubicBezTo>
                      <a:pt x="7" y="3"/>
                      <a:pt x="7" y="4"/>
                      <a:pt x="6"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0" name="ïṡļidè"/>
              <p:cNvSpPr/>
              <p:nvPr/>
            </p:nvSpPr>
            <p:spPr bwMode="auto">
              <a:xfrm>
                <a:off x="15036018" y="-1622664"/>
                <a:ext cx="23813" cy="14288"/>
              </a:xfrm>
              <a:custGeom>
                <a:avLst/>
                <a:gdLst>
                  <a:gd name="T0" fmla="*/ 6 w 7"/>
                  <a:gd name="T1" fmla="*/ 4 h 4"/>
                  <a:gd name="T2" fmla="*/ 5 w 7"/>
                  <a:gd name="T3" fmla="*/ 4 h 4"/>
                  <a:gd name="T4" fmla="*/ 3 w 7"/>
                  <a:gd name="T5" fmla="*/ 4 h 4"/>
                  <a:gd name="T6" fmla="*/ 1 w 7"/>
                  <a:gd name="T7" fmla="*/ 3 h 4"/>
                  <a:gd name="T8" fmla="*/ 1 w 7"/>
                  <a:gd name="T9" fmla="*/ 2 h 4"/>
                  <a:gd name="T10" fmla="*/ 1 w 7"/>
                  <a:gd name="T11" fmla="*/ 0 h 4"/>
                  <a:gd name="T12" fmla="*/ 2 w 7"/>
                  <a:gd name="T13" fmla="*/ 0 h 4"/>
                  <a:gd name="T14" fmla="*/ 3 w 7"/>
                  <a:gd name="T15" fmla="*/ 0 h 4"/>
                  <a:gd name="T16" fmla="*/ 5 w 7"/>
                  <a:gd name="T17" fmla="*/ 0 h 4"/>
                  <a:gd name="T18" fmla="*/ 6 w 7"/>
                  <a:gd name="T19" fmla="*/ 1 h 4"/>
                  <a:gd name="T20" fmla="*/ 7 w 7"/>
                  <a:gd name="T21" fmla="*/ 2 h 4"/>
                  <a:gd name="T22" fmla="*/ 7 w 7"/>
                  <a:gd name="T23" fmla="*/ 4 h 4"/>
                  <a:gd name="T24" fmla="*/ 6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4"/>
                    </a:moveTo>
                    <a:cubicBezTo>
                      <a:pt x="6" y="4"/>
                      <a:pt x="6" y="4"/>
                      <a:pt x="5" y="4"/>
                    </a:cubicBezTo>
                    <a:cubicBezTo>
                      <a:pt x="4" y="4"/>
                      <a:pt x="4" y="4"/>
                      <a:pt x="3" y="4"/>
                    </a:cubicBezTo>
                    <a:cubicBezTo>
                      <a:pt x="2" y="3"/>
                      <a:pt x="2" y="3"/>
                      <a:pt x="1" y="3"/>
                    </a:cubicBezTo>
                    <a:cubicBezTo>
                      <a:pt x="1" y="2"/>
                      <a:pt x="1" y="2"/>
                      <a:pt x="1" y="2"/>
                    </a:cubicBezTo>
                    <a:cubicBezTo>
                      <a:pt x="0" y="1"/>
                      <a:pt x="0" y="0"/>
                      <a:pt x="1" y="0"/>
                    </a:cubicBezTo>
                    <a:cubicBezTo>
                      <a:pt x="2" y="0"/>
                      <a:pt x="2" y="0"/>
                      <a:pt x="2" y="0"/>
                    </a:cubicBezTo>
                    <a:cubicBezTo>
                      <a:pt x="2" y="0"/>
                      <a:pt x="2" y="0"/>
                      <a:pt x="3" y="0"/>
                    </a:cubicBezTo>
                    <a:cubicBezTo>
                      <a:pt x="3" y="0"/>
                      <a:pt x="4" y="0"/>
                      <a:pt x="5" y="0"/>
                    </a:cubicBezTo>
                    <a:cubicBezTo>
                      <a:pt x="5" y="1"/>
                      <a:pt x="6" y="1"/>
                      <a:pt x="6" y="1"/>
                    </a:cubicBezTo>
                    <a:cubicBezTo>
                      <a:pt x="7" y="2"/>
                      <a:pt x="7" y="2"/>
                      <a:pt x="7" y="2"/>
                    </a:cubicBezTo>
                    <a:cubicBezTo>
                      <a:pt x="7" y="3"/>
                      <a:pt x="7" y="4"/>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1" name="ïśļiḋê"/>
              <p:cNvSpPr/>
              <p:nvPr/>
            </p:nvSpPr>
            <p:spPr bwMode="auto">
              <a:xfrm>
                <a:off x="16183780" y="-2076689"/>
                <a:ext cx="49213" cy="23813"/>
              </a:xfrm>
              <a:custGeom>
                <a:avLst/>
                <a:gdLst>
                  <a:gd name="T0" fmla="*/ 2 w 14"/>
                  <a:gd name="T1" fmla="*/ 0 h 7"/>
                  <a:gd name="T2" fmla="*/ 4 w 14"/>
                  <a:gd name="T3" fmla="*/ 0 h 7"/>
                  <a:gd name="T4" fmla="*/ 8 w 14"/>
                  <a:gd name="T5" fmla="*/ 2 h 7"/>
                  <a:gd name="T6" fmla="*/ 12 w 14"/>
                  <a:gd name="T7" fmla="*/ 3 h 7"/>
                  <a:gd name="T8" fmla="*/ 14 w 14"/>
                  <a:gd name="T9" fmla="*/ 5 h 7"/>
                  <a:gd name="T10" fmla="*/ 14 w 14"/>
                  <a:gd name="T11" fmla="*/ 6 h 7"/>
                  <a:gd name="T12" fmla="*/ 13 w 14"/>
                  <a:gd name="T13" fmla="*/ 7 h 7"/>
                  <a:gd name="T14" fmla="*/ 11 w 14"/>
                  <a:gd name="T15" fmla="*/ 6 h 7"/>
                  <a:gd name="T16" fmla="*/ 7 w 14"/>
                  <a:gd name="T17" fmla="*/ 5 h 7"/>
                  <a:gd name="T18" fmla="*/ 3 w 14"/>
                  <a:gd name="T19" fmla="*/ 3 h 7"/>
                  <a:gd name="T20" fmla="*/ 1 w 14"/>
                  <a:gd name="T21" fmla="*/ 2 h 7"/>
                  <a:gd name="T22" fmla="*/ 1 w 14"/>
                  <a:gd name="T23" fmla="*/ 0 h 7"/>
                  <a:gd name="T24" fmla="*/ 2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2" y="0"/>
                    </a:moveTo>
                    <a:cubicBezTo>
                      <a:pt x="2" y="0"/>
                      <a:pt x="2" y="0"/>
                      <a:pt x="4" y="0"/>
                    </a:cubicBezTo>
                    <a:cubicBezTo>
                      <a:pt x="5" y="1"/>
                      <a:pt x="6" y="1"/>
                      <a:pt x="8" y="2"/>
                    </a:cubicBezTo>
                    <a:cubicBezTo>
                      <a:pt x="9" y="2"/>
                      <a:pt x="11" y="3"/>
                      <a:pt x="12" y="3"/>
                    </a:cubicBezTo>
                    <a:cubicBezTo>
                      <a:pt x="13" y="4"/>
                      <a:pt x="14" y="5"/>
                      <a:pt x="14" y="5"/>
                    </a:cubicBezTo>
                    <a:cubicBezTo>
                      <a:pt x="14" y="5"/>
                      <a:pt x="14" y="6"/>
                      <a:pt x="14" y="6"/>
                    </a:cubicBezTo>
                    <a:cubicBezTo>
                      <a:pt x="14" y="7"/>
                      <a:pt x="13" y="7"/>
                      <a:pt x="13" y="7"/>
                    </a:cubicBezTo>
                    <a:cubicBezTo>
                      <a:pt x="13" y="7"/>
                      <a:pt x="12" y="7"/>
                      <a:pt x="11" y="6"/>
                    </a:cubicBezTo>
                    <a:cubicBezTo>
                      <a:pt x="10" y="6"/>
                      <a:pt x="8" y="6"/>
                      <a:pt x="7" y="5"/>
                    </a:cubicBezTo>
                    <a:cubicBezTo>
                      <a:pt x="5" y="4"/>
                      <a:pt x="4" y="4"/>
                      <a:pt x="3" y="3"/>
                    </a:cubicBezTo>
                    <a:cubicBezTo>
                      <a:pt x="2" y="3"/>
                      <a:pt x="1" y="2"/>
                      <a:pt x="1" y="2"/>
                    </a:cubicBezTo>
                    <a:cubicBezTo>
                      <a:pt x="0" y="2"/>
                      <a:pt x="0" y="1"/>
                      <a:pt x="1" y="0"/>
                    </a:cubicBezTo>
                    <a:lnTo>
                      <a:pt x="2" y="0"/>
                    </a:ln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2" name="îṡ1iďê"/>
              <p:cNvSpPr/>
              <p:nvPr/>
            </p:nvSpPr>
            <p:spPr bwMode="auto">
              <a:xfrm>
                <a:off x="16183780" y="-2052877"/>
                <a:ext cx="55563" cy="25400"/>
              </a:xfrm>
              <a:custGeom>
                <a:avLst/>
                <a:gdLst>
                  <a:gd name="T0" fmla="*/ 1 w 16"/>
                  <a:gd name="T1" fmla="*/ 0 h 7"/>
                  <a:gd name="T2" fmla="*/ 3 w 16"/>
                  <a:gd name="T3" fmla="*/ 1 h 7"/>
                  <a:gd name="T4" fmla="*/ 9 w 16"/>
                  <a:gd name="T5" fmla="*/ 2 h 7"/>
                  <a:gd name="T6" fmla="*/ 13 w 16"/>
                  <a:gd name="T7" fmla="*/ 4 h 7"/>
                  <a:gd name="T8" fmla="*/ 16 w 16"/>
                  <a:gd name="T9" fmla="*/ 5 h 7"/>
                  <a:gd name="T10" fmla="*/ 16 w 16"/>
                  <a:gd name="T11" fmla="*/ 7 h 7"/>
                  <a:gd name="T12" fmla="*/ 15 w 16"/>
                  <a:gd name="T13" fmla="*/ 7 h 7"/>
                  <a:gd name="T14" fmla="*/ 12 w 16"/>
                  <a:gd name="T15" fmla="*/ 7 h 7"/>
                  <a:gd name="T16" fmla="*/ 7 w 16"/>
                  <a:gd name="T17" fmla="*/ 6 h 7"/>
                  <a:gd name="T18" fmla="*/ 2 w 16"/>
                  <a:gd name="T19" fmla="*/ 4 h 7"/>
                  <a:gd name="T20" fmla="*/ 0 w 16"/>
                  <a:gd name="T21" fmla="*/ 2 h 7"/>
                  <a:gd name="T22" fmla="*/ 0 w 16"/>
                  <a:gd name="T23" fmla="*/ 1 h 7"/>
                  <a:gd name="T24" fmla="*/ 1 w 16"/>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7">
                    <a:moveTo>
                      <a:pt x="1" y="0"/>
                    </a:moveTo>
                    <a:cubicBezTo>
                      <a:pt x="1" y="0"/>
                      <a:pt x="2" y="0"/>
                      <a:pt x="3" y="1"/>
                    </a:cubicBezTo>
                    <a:cubicBezTo>
                      <a:pt x="5" y="1"/>
                      <a:pt x="7" y="1"/>
                      <a:pt x="9" y="2"/>
                    </a:cubicBezTo>
                    <a:cubicBezTo>
                      <a:pt x="10" y="3"/>
                      <a:pt x="12" y="3"/>
                      <a:pt x="13" y="4"/>
                    </a:cubicBezTo>
                    <a:cubicBezTo>
                      <a:pt x="15" y="5"/>
                      <a:pt x="16" y="5"/>
                      <a:pt x="16" y="5"/>
                    </a:cubicBezTo>
                    <a:cubicBezTo>
                      <a:pt x="16" y="6"/>
                      <a:pt x="16" y="6"/>
                      <a:pt x="16" y="7"/>
                    </a:cubicBezTo>
                    <a:cubicBezTo>
                      <a:pt x="16" y="7"/>
                      <a:pt x="15" y="7"/>
                      <a:pt x="15" y="7"/>
                    </a:cubicBezTo>
                    <a:cubicBezTo>
                      <a:pt x="15" y="7"/>
                      <a:pt x="14" y="7"/>
                      <a:pt x="12" y="7"/>
                    </a:cubicBezTo>
                    <a:cubicBezTo>
                      <a:pt x="11" y="7"/>
                      <a:pt x="9" y="6"/>
                      <a:pt x="7" y="6"/>
                    </a:cubicBezTo>
                    <a:cubicBezTo>
                      <a:pt x="6" y="5"/>
                      <a:pt x="4" y="4"/>
                      <a:pt x="2" y="4"/>
                    </a:cubicBezTo>
                    <a:cubicBezTo>
                      <a:pt x="1" y="3"/>
                      <a:pt x="0" y="2"/>
                      <a:pt x="0" y="2"/>
                    </a:cubicBezTo>
                    <a:cubicBezTo>
                      <a:pt x="0" y="2"/>
                      <a:pt x="0" y="1"/>
                      <a:pt x="0" y="1"/>
                    </a:cubicBezTo>
                    <a:cubicBezTo>
                      <a:pt x="0" y="0"/>
                      <a:pt x="1" y="0"/>
                      <a:pt x="1" y="0"/>
                    </a:cubicBez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grpSp>
          <p:nvGrpSpPr>
            <p:cNvPr id="204" name="组合 203"/>
            <p:cNvGrpSpPr/>
            <p:nvPr/>
          </p:nvGrpSpPr>
          <p:grpSpPr>
            <a:xfrm>
              <a:off x="8481675" y="573602"/>
              <a:ext cx="1838095" cy="937458"/>
              <a:chOff x="-6809652" y="205849"/>
              <a:chExt cx="6235242" cy="3180072"/>
            </a:xfrm>
          </p:grpSpPr>
          <p:sp>
            <p:nvSpPr>
              <p:cNvPr id="205" name="îşḻíďé"/>
              <p:cNvSpPr/>
              <p:nvPr/>
            </p:nvSpPr>
            <p:spPr bwMode="auto">
              <a:xfrm>
                <a:off x="-6559858" y="210651"/>
                <a:ext cx="5985448" cy="3175270"/>
              </a:xfrm>
              <a:custGeom>
                <a:avLst/>
                <a:gdLst>
                  <a:gd name="T0" fmla="*/ 862 w 1627"/>
                  <a:gd name="T1" fmla="*/ 820 h 864"/>
                  <a:gd name="T2" fmla="*/ 893 w 1627"/>
                  <a:gd name="T3" fmla="*/ 819 h 864"/>
                  <a:gd name="T4" fmla="*/ 950 w 1627"/>
                  <a:gd name="T5" fmla="*/ 860 h 864"/>
                  <a:gd name="T6" fmla="*/ 892 w 1627"/>
                  <a:gd name="T7" fmla="*/ 864 h 864"/>
                  <a:gd name="T8" fmla="*/ 776 w 1627"/>
                  <a:gd name="T9" fmla="*/ 862 h 864"/>
                  <a:gd name="T10" fmla="*/ 696 w 1627"/>
                  <a:gd name="T11" fmla="*/ 811 h 864"/>
                  <a:gd name="T12" fmla="*/ 776 w 1627"/>
                  <a:gd name="T13" fmla="*/ 862 h 864"/>
                  <a:gd name="T14" fmla="*/ 1026 w 1627"/>
                  <a:gd name="T15" fmla="*/ 802 h 864"/>
                  <a:gd name="T16" fmla="*/ 1120 w 1627"/>
                  <a:gd name="T17" fmla="*/ 822 h 864"/>
                  <a:gd name="T18" fmla="*/ 605 w 1627"/>
                  <a:gd name="T19" fmla="*/ 840 h 864"/>
                  <a:gd name="T20" fmla="*/ 534 w 1627"/>
                  <a:gd name="T21" fmla="*/ 776 h 864"/>
                  <a:gd name="T22" fmla="*/ 605 w 1627"/>
                  <a:gd name="T23" fmla="*/ 840 h 864"/>
                  <a:gd name="T24" fmla="*/ 1183 w 1627"/>
                  <a:gd name="T25" fmla="*/ 750 h 864"/>
                  <a:gd name="T26" fmla="*/ 1278 w 1627"/>
                  <a:gd name="T27" fmla="*/ 751 h 864"/>
                  <a:gd name="T28" fmla="*/ 403 w 1627"/>
                  <a:gd name="T29" fmla="*/ 774 h 864"/>
                  <a:gd name="T30" fmla="*/ 381 w 1627"/>
                  <a:gd name="T31" fmla="*/ 714 h 864"/>
                  <a:gd name="T32" fmla="*/ 403 w 1627"/>
                  <a:gd name="T33" fmla="*/ 774 h 864"/>
                  <a:gd name="T34" fmla="*/ 216 w 1627"/>
                  <a:gd name="T35" fmla="*/ 656 h 864"/>
                  <a:gd name="T36" fmla="*/ 310 w 1627"/>
                  <a:gd name="T37" fmla="*/ 672 h 864"/>
                  <a:gd name="T38" fmla="*/ 1351 w 1627"/>
                  <a:gd name="T39" fmla="*/ 704 h 864"/>
                  <a:gd name="T40" fmla="*/ 1390 w 1627"/>
                  <a:gd name="T41" fmla="*/ 617 h 864"/>
                  <a:gd name="T42" fmla="*/ 1351 w 1627"/>
                  <a:gd name="T43" fmla="*/ 704 h 864"/>
                  <a:gd name="T44" fmla="*/ 98 w 1627"/>
                  <a:gd name="T45" fmla="*/ 527 h 864"/>
                  <a:gd name="T46" fmla="*/ 185 w 1627"/>
                  <a:gd name="T47" fmla="*/ 566 h 864"/>
                  <a:gd name="T48" fmla="*/ 1481 w 1627"/>
                  <a:gd name="T49" fmla="*/ 588 h 864"/>
                  <a:gd name="T50" fmla="*/ 1501 w 1627"/>
                  <a:gd name="T51" fmla="*/ 495 h 864"/>
                  <a:gd name="T52" fmla="*/ 1481 w 1627"/>
                  <a:gd name="T53" fmla="*/ 588 h 864"/>
                  <a:gd name="T54" fmla="*/ 19 w 1627"/>
                  <a:gd name="T55" fmla="*/ 370 h 864"/>
                  <a:gd name="T56" fmla="*/ 92 w 1627"/>
                  <a:gd name="T57" fmla="*/ 432 h 864"/>
                  <a:gd name="T58" fmla="*/ 1585 w 1627"/>
                  <a:gd name="T59" fmla="*/ 449 h 864"/>
                  <a:gd name="T60" fmla="*/ 1587 w 1627"/>
                  <a:gd name="T61" fmla="*/ 354 h 864"/>
                  <a:gd name="T62" fmla="*/ 1585 w 1627"/>
                  <a:gd name="T63" fmla="*/ 449 h 864"/>
                  <a:gd name="T64" fmla="*/ 0 w 1627"/>
                  <a:gd name="T65" fmla="*/ 247 h 864"/>
                  <a:gd name="T66" fmla="*/ 48 w 1627"/>
                  <a:gd name="T67" fmla="*/ 200 h 864"/>
                  <a:gd name="T68" fmla="*/ 46 w 1627"/>
                  <a:gd name="T69" fmla="*/ 279 h 864"/>
                  <a:gd name="T70" fmla="*/ 475 w 1627"/>
                  <a:gd name="T71" fmla="*/ 266 h 864"/>
                  <a:gd name="T72" fmla="*/ 491 w 1627"/>
                  <a:gd name="T73" fmla="*/ 173 h 864"/>
                  <a:gd name="T74" fmla="*/ 475 w 1627"/>
                  <a:gd name="T75" fmla="*/ 266 h 864"/>
                  <a:gd name="T76" fmla="*/ 340 w 1627"/>
                  <a:gd name="T77" fmla="*/ 86 h 864"/>
                  <a:gd name="T78" fmla="*/ 434 w 1627"/>
                  <a:gd name="T79" fmla="*/ 102 h 864"/>
                  <a:gd name="T80" fmla="*/ 74 w 1627"/>
                  <a:gd name="T81" fmla="*/ 128 h 864"/>
                  <a:gd name="T82" fmla="*/ 99 w 1627"/>
                  <a:gd name="T83" fmla="*/ 37 h 864"/>
                  <a:gd name="T84" fmla="*/ 74 w 1627"/>
                  <a:gd name="T85" fmla="*/ 128 h 864"/>
                  <a:gd name="T86" fmla="*/ 193 w 1627"/>
                  <a:gd name="T87" fmla="*/ 47 h 864"/>
                  <a:gd name="T88" fmla="*/ 280 w 1627"/>
                  <a:gd name="T89" fmla="*/ 12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7" h="864">
                    <a:moveTo>
                      <a:pt x="862" y="864"/>
                    </a:moveTo>
                    <a:cubicBezTo>
                      <a:pt x="862" y="820"/>
                      <a:pt x="862" y="820"/>
                      <a:pt x="862" y="820"/>
                    </a:cubicBezTo>
                    <a:cubicBezTo>
                      <a:pt x="872" y="820"/>
                      <a:pt x="881" y="820"/>
                      <a:pt x="891" y="819"/>
                    </a:cubicBezTo>
                    <a:cubicBezTo>
                      <a:pt x="893" y="819"/>
                      <a:pt x="893" y="819"/>
                      <a:pt x="893" y="819"/>
                    </a:cubicBezTo>
                    <a:cubicBezTo>
                      <a:pt x="909" y="819"/>
                      <a:pt x="926" y="818"/>
                      <a:pt x="945" y="816"/>
                    </a:cubicBezTo>
                    <a:cubicBezTo>
                      <a:pt x="950" y="860"/>
                      <a:pt x="950" y="860"/>
                      <a:pt x="950" y="860"/>
                    </a:cubicBezTo>
                    <a:cubicBezTo>
                      <a:pt x="930" y="862"/>
                      <a:pt x="911" y="863"/>
                      <a:pt x="894" y="864"/>
                    </a:cubicBezTo>
                    <a:cubicBezTo>
                      <a:pt x="892" y="864"/>
                      <a:pt x="892" y="864"/>
                      <a:pt x="892" y="864"/>
                    </a:cubicBezTo>
                    <a:cubicBezTo>
                      <a:pt x="882" y="864"/>
                      <a:pt x="872" y="864"/>
                      <a:pt x="862" y="864"/>
                    </a:cubicBezTo>
                    <a:close/>
                    <a:moveTo>
                      <a:pt x="776" y="862"/>
                    </a:moveTo>
                    <a:cubicBezTo>
                      <a:pt x="747" y="861"/>
                      <a:pt x="718" y="858"/>
                      <a:pt x="690" y="854"/>
                    </a:cubicBezTo>
                    <a:cubicBezTo>
                      <a:pt x="696" y="811"/>
                      <a:pt x="696" y="811"/>
                      <a:pt x="696" y="811"/>
                    </a:cubicBezTo>
                    <a:cubicBezTo>
                      <a:pt x="723" y="814"/>
                      <a:pt x="751" y="817"/>
                      <a:pt x="779" y="818"/>
                    </a:cubicBezTo>
                    <a:lnTo>
                      <a:pt x="776" y="862"/>
                    </a:lnTo>
                    <a:close/>
                    <a:moveTo>
                      <a:pt x="1036" y="845"/>
                    </a:moveTo>
                    <a:cubicBezTo>
                      <a:pt x="1026" y="802"/>
                      <a:pt x="1026" y="802"/>
                      <a:pt x="1026" y="802"/>
                    </a:cubicBezTo>
                    <a:cubicBezTo>
                      <a:pt x="1053" y="796"/>
                      <a:pt x="1080" y="789"/>
                      <a:pt x="1106" y="780"/>
                    </a:cubicBezTo>
                    <a:cubicBezTo>
                      <a:pt x="1120" y="822"/>
                      <a:pt x="1120" y="822"/>
                      <a:pt x="1120" y="822"/>
                    </a:cubicBezTo>
                    <a:cubicBezTo>
                      <a:pt x="1092" y="831"/>
                      <a:pt x="1064" y="839"/>
                      <a:pt x="1036" y="845"/>
                    </a:cubicBezTo>
                    <a:close/>
                    <a:moveTo>
                      <a:pt x="605" y="840"/>
                    </a:moveTo>
                    <a:cubicBezTo>
                      <a:pt x="576" y="834"/>
                      <a:pt x="548" y="827"/>
                      <a:pt x="521" y="819"/>
                    </a:cubicBezTo>
                    <a:cubicBezTo>
                      <a:pt x="534" y="776"/>
                      <a:pt x="534" y="776"/>
                      <a:pt x="534" y="776"/>
                    </a:cubicBezTo>
                    <a:cubicBezTo>
                      <a:pt x="560" y="784"/>
                      <a:pt x="587" y="791"/>
                      <a:pt x="614" y="797"/>
                    </a:cubicBezTo>
                    <a:lnTo>
                      <a:pt x="605" y="840"/>
                    </a:lnTo>
                    <a:close/>
                    <a:moveTo>
                      <a:pt x="1201" y="791"/>
                    </a:moveTo>
                    <a:cubicBezTo>
                      <a:pt x="1183" y="750"/>
                      <a:pt x="1183" y="750"/>
                      <a:pt x="1183" y="750"/>
                    </a:cubicBezTo>
                    <a:cubicBezTo>
                      <a:pt x="1208" y="739"/>
                      <a:pt x="1233" y="727"/>
                      <a:pt x="1256" y="713"/>
                    </a:cubicBezTo>
                    <a:cubicBezTo>
                      <a:pt x="1278" y="751"/>
                      <a:pt x="1278" y="751"/>
                      <a:pt x="1278" y="751"/>
                    </a:cubicBezTo>
                    <a:cubicBezTo>
                      <a:pt x="1253" y="766"/>
                      <a:pt x="1227" y="779"/>
                      <a:pt x="1201" y="791"/>
                    </a:cubicBezTo>
                    <a:close/>
                    <a:moveTo>
                      <a:pt x="403" y="774"/>
                    </a:moveTo>
                    <a:cubicBezTo>
                      <a:pt x="376" y="763"/>
                      <a:pt x="386" y="767"/>
                      <a:pt x="360" y="753"/>
                    </a:cubicBezTo>
                    <a:cubicBezTo>
                      <a:pt x="381" y="714"/>
                      <a:pt x="381" y="714"/>
                      <a:pt x="381" y="714"/>
                    </a:cubicBezTo>
                    <a:cubicBezTo>
                      <a:pt x="405" y="727"/>
                      <a:pt x="394" y="723"/>
                      <a:pt x="420" y="733"/>
                    </a:cubicBezTo>
                    <a:lnTo>
                      <a:pt x="403" y="774"/>
                    </a:lnTo>
                    <a:close/>
                    <a:moveTo>
                      <a:pt x="286" y="709"/>
                    </a:moveTo>
                    <a:cubicBezTo>
                      <a:pt x="261" y="692"/>
                      <a:pt x="238" y="675"/>
                      <a:pt x="216" y="656"/>
                    </a:cubicBezTo>
                    <a:cubicBezTo>
                      <a:pt x="245" y="622"/>
                      <a:pt x="245" y="622"/>
                      <a:pt x="245" y="622"/>
                    </a:cubicBezTo>
                    <a:cubicBezTo>
                      <a:pt x="265" y="640"/>
                      <a:pt x="287" y="657"/>
                      <a:pt x="310" y="672"/>
                    </a:cubicBezTo>
                    <a:lnTo>
                      <a:pt x="286" y="709"/>
                    </a:lnTo>
                    <a:close/>
                    <a:moveTo>
                      <a:pt x="1351" y="704"/>
                    </a:moveTo>
                    <a:cubicBezTo>
                      <a:pt x="1325" y="668"/>
                      <a:pt x="1325" y="668"/>
                      <a:pt x="1325" y="668"/>
                    </a:cubicBezTo>
                    <a:cubicBezTo>
                      <a:pt x="1348" y="652"/>
                      <a:pt x="1369" y="635"/>
                      <a:pt x="1390" y="617"/>
                    </a:cubicBezTo>
                    <a:cubicBezTo>
                      <a:pt x="1419" y="649"/>
                      <a:pt x="1419" y="649"/>
                      <a:pt x="1419" y="649"/>
                    </a:cubicBezTo>
                    <a:cubicBezTo>
                      <a:pt x="1398" y="669"/>
                      <a:pt x="1375" y="687"/>
                      <a:pt x="1351" y="704"/>
                    </a:cubicBezTo>
                    <a:close/>
                    <a:moveTo>
                      <a:pt x="153" y="596"/>
                    </a:moveTo>
                    <a:cubicBezTo>
                      <a:pt x="133" y="574"/>
                      <a:pt x="114" y="551"/>
                      <a:pt x="98" y="527"/>
                    </a:cubicBezTo>
                    <a:cubicBezTo>
                      <a:pt x="134" y="502"/>
                      <a:pt x="134" y="502"/>
                      <a:pt x="134" y="502"/>
                    </a:cubicBezTo>
                    <a:cubicBezTo>
                      <a:pt x="149" y="524"/>
                      <a:pt x="167" y="545"/>
                      <a:pt x="185" y="566"/>
                    </a:cubicBezTo>
                    <a:lnTo>
                      <a:pt x="153" y="596"/>
                    </a:lnTo>
                    <a:close/>
                    <a:moveTo>
                      <a:pt x="1481" y="588"/>
                    </a:moveTo>
                    <a:cubicBezTo>
                      <a:pt x="1448" y="558"/>
                      <a:pt x="1448" y="558"/>
                      <a:pt x="1448" y="558"/>
                    </a:cubicBezTo>
                    <a:cubicBezTo>
                      <a:pt x="1466" y="538"/>
                      <a:pt x="1484" y="517"/>
                      <a:pt x="1501" y="495"/>
                    </a:cubicBezTo>
                    <a:cubicBezTo>
                      <a:pt x="1536" y="521"/>
                      <a:pt x="1536" y="521"/>
                      <a:pt x="1536" y="521"/>
                    </a:cubicBezTo>
                    <a:cubicBezTo>
                      <a:pt x="1519" y="544"/>
                      <a:pt x="1500" y="567"/>
                      <a:pt x="1481" y="588"/>
                    </a:cubicBezTo>
                    <a:close/>
                    <a:moveTo>
                      <a:pt x="52" y="452"/>
                    </a:moveTo>
                    <a:cubicBezTo>
                      <a:pt x="39" y="425"/>
                      <a:pt x="28" y="397"/>
                      <a:pt x="19" y="370"/>
                    </a:cubicBezTo>
                    <a:cubicBezTo>
                      <a:pt x="62" y="357"/>
                      <a:pt x="62" y="357"/>
                      <a:pt x="62" y="357"/>
                    </a:cubicBezTo>
                    <a:cubicBezTo>
                      <a:pt x="69" y="382"/>
                      <a:pt x="80" y="407"/>
                      <a:pt x="92" y="432"/>
                    </a:cubicBezTo>
                    <a:lnTo>
                      <a:pt x="52" y="452"/>
                    </a:lnTo>
                    <a:close/>
                    <a:moveTo>
                      <a:pt x="1585" y="449"/>
                    </a:moveTo>
                    <a:cubicBezTo>
                      <a:pt x="1547" y="426"/>
                      <a:pt x="1547" y="426"/>
                      <a:pt x="1547" y="426"/>
                    </a:cubicBezTo>
                    <a:cubicBezTo>
                      <a:pt x="1561" y="403"/>
                      <a:pt x="1574" y="379"/>
                      <a:pt x="1587" y="354"/>
                    </a:cubicBezTo>
                    <a:cubicBezTo>
                      <a:pt x="1627" y="373"/>
                      <a:pt x="1627" y="373"/>
                      <a:pt x="1627" y="373"/>
                    </a:cubicBezTo>
                    <a:cubicBezTo>
                      <a:pt x="1613" y="400"/>
                      <a:pt x="1599" y="425"/>
                      <a:pt x="1585" y="449"/>
                    </a:cubicBezTo>
                    <a:close/>
                    <a:moveTo>
                      <a:pt x="1" y="283"/>
                    </a:moveTo>
                    <a:cubicBezTo>
                      <a:pt x="0" y="271"/>
                      <a:pt x="0" y="259"/>
                      <a:pt x="0" y="247"/>
                    </a:cubicBezTo>
                    <a:cubicBezTo>
                      <a:pt x="0" y="229"/>
                      <a:pt x="1" y="210"/>
                      <a:pt x="4" y="192"/>
                    </a:cubicBezTo>
                    <a:cubicBezTo>
                      <a:pt x="48" y="200"/>
                      <a:pt x="48" y="200"/>
                      <a:pt x="48" y="200"/>
                    </a:cubicBezTo>
                    <a:cubicBezTo>
                      <a:pt x="45" y="215"/>
                      <a:pt x="44" y="231"/>
                      <a:pt x="44" y="247"/>
                    </a:cubicBezTo>
                    <a:cubicBezTo>
                      <a:pt x="44" y="258"/>
                      <a:pt x="45" y="268"/>
                      <a:pt x="46" y="279"/>
                    </a:cubicBezTo>
                    <a:lnTo>
                      <a:pt x="1" y="283"/>
                    </a:lnTo>
                    <a:close/>
                    <a:moveTo>
                      <a:pt x="475" y="266"/>
                    </a:moveTo>
                    <a:cubicBezTo>
                      <a:pt x="474" y="243"/>
                      <a:pt x="466" y="219"/>
                      <a:pt x="452" y="195"/>
                    </a:cubicBezTo>
                    <a:cubicBezTo>
                      <a:pt x="491" y="173"/>
                      <a:pt x="491" y="173"/>
                      <a:pt x="491" y="173"/>
                    </a:cubicBezTo>
                    <a:cubicBezTo>
                      <a:pt x="508" y="203"/>
                      <a:pt x="518" y="233"/>
                      <a:pt x="519" y="263"/>
                    </a:cubicBezTo>
                    <a:lnTo>
                      <a:pt x="475" y="266"/>
                    </a:lnTo>
                    <a:close/>
                    <a:moveTo>
                      <a:pt x="404" y="134"/>
                    </a:moveTo>
                    <a:cubicBezTo>
                      <a:pt x="385" y="116"/>
                      <a:pt x="363" y="100"/>
                      <a:pt x="340" y="86"/>
                    </a:cubicBezTo>
                    <a:cubicBezTo>
                      <a:pt x="363" y="48"/>
                      <a:pt x="363" y="48"/>
                      <a:pt x="363" y="48"/>
                    </a:cubicBezTo>
                    <a:cubicBezTo>
                      <a:pt x="389" y="63"/>
                      <a:pt x="413" y="81"/>
                      <a:pt x="434" y="102"/>
                    </a:cubicBezTo>
                    <a:lnTo>
                      <a:pt x="404" y="134"/>
                    </a:lnTo>
                    <a:close/>
                    <a:moveTo>
                      <a:pt x="74" y="128"/>
                    </a:moveTo>
                    <a:cubicBezTo>
                      <a:pt x="36" y="106"/>
                      <a:pt x="36" y="106"/>
                      <a:pt x="36" y="106"/>
                    </a:cubicBezTo>
                    <a:cubicBezTo>
                      <a:pt x="52" y="78"/>
                      <a:pt x="73" y="55"/>
                      <a:pt x="99" y="37"/>
                    </a:cubicBezTo>
                    <a:cubicBezTo>
                      <a:pt x="124" y="73"/>
                      <a:pt x="124" y="73"/>
                      <a:pt x="124" y="73"/>
                    </a:cubicBezTo>
                    <a:cubicBezTo>
                      <a:pt x="104" y="88"/>
                      <a:pt x="87" y="106"/>
                      <a:pt x="74" y="128"/>
                    </a:cubicBezTo>
                    <a:close/>
                    <a:moveTo>
                      <a:pt x="268" y="55"/>
                    </a:moveTo>
                    <a:cubicBezTo>
                      <a:pt x="241" y="47"/>
                      <a:pt x="216" y="45"/>
                      <a:pt x="193" y="47"/>
                    </a:cubicBezTo>
                    <a:cubicBezTo>
                      <a:pt x="188" y="3"/>
                      <a:pt x="188" y="3"/>
                      <a:pt x="188" y="3"/>
                    </a:cubicBezTo>
                    <a:cubicBezTo>
                      <a:pt x="216" y="0"/>
                      <a:pt x="248" y="3"/>
                      <a:pt x="280" y="12"/>
                    </a:cubicBezTo>
                    <a:lnTo>
                      <a:pt x="268" y="55"/>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6" name="î$liďê"/>
              <p:cNvSpPr/>
              <p:nvPr/>
            </p:nvSpPr>
            <p:spPr bwMode="auto">
              <a:xfrm>
                <a:off x="-5075507" y="1430800"/>
                <a:ext cx="331459" cy="273814"/>
              </a:xfrm>
              <a:custGeom>
                <a:avLst/>
                <a:gdLst>
                  <a:gd name="T0" fmla="*/ 45 w 91"/>
                  <a:gd name="T1" fmla="*/ 74 h 74"/>
                  <a:gd name="T2" fmla="*/ 0 w 91"/>
                  <a:gd name="T3" fmla="*/ 25 h 74"/>
                  <a:gd name="T4" fmla="*/ 37 w 91"/>
                  <a:gd name="T5" fmla="*/ 0 h 74"/>
                  <a:gd name="T6" fmla="*/ 46 w 91"/>
                  <a:gd name="T7" fmla="*/ 12 h 74"/>
                  <a:gd name="T8" fmla="*/ 54 w 91"/>
                  <a:gd name="T9" fmla="*/ 0 h 74"/>
                  <a:gd name="T10" fmla="*/ 91 w 91"/>
                  <a:gd name="T11" fmla="*/ 25 h 74"/>
                  <a:gd name="T12" fmla="*/ 45 w 91"/>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91" h="74">
                    <a:moveTo>
                      <a:pt x="45" y="74"/>
                    </a:moveTo>
                    <a:cubicBezTo>
                      <a:pt x="28" y="58"/>
                      <a:pt x="15" y="46"/>
                      <a:pt x="0" y="25"/>
                    </a:cubicBezTo>
                    <a:cubicBezTo>
                      <a:pt x="37" y="0"/>
                      <a:pt x="37" y="0"/>
                      <a:pt x="37" y="0"/>
                    </a:cubicBezTo>
                    <a:cubicBezTo>
                      <a:pt x="39" y="4"/>
                      <a:pt x="42" y="8"/>
                      <a:pt x="46" y="12"/>
                    </a:cubicBezTo>
                    <a:cubicBezTo>
                      <a:pt x="49" y="8"/>
                      <a:pt x="52" y="4"/>
                      <a:pt x="54" y="0"/>
                    </a:cubicBezTo>
                    <a:cubicBezTo>
                      <a:pt x="91" y="25"/>
                      <a:pt x="91" y="25"/>
                      <a:pt x="91" y="25"/>
                    </a:cubicBezTo>
                    <a:cubicBezTo>
                      <a:pt x="77" y="46"/>
                      <a:pt x="62" y="58"/>
                      <a:pt x="45" y="74"/>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8" name="ïs1iḍé"/>
              <p:cNvSpPr/>
              <p:nvPr/>
            </p:nvSpPr>
            <p:spPr bwMode="auto">
              <a:xfrm>
                <a:off x="-6334084" y="205849"/>
                <a:ext cx="3016743" cy="3180072"/>
              </a:xfrm>
              <a:custGeom>
                <a:avLst/>
                <a:gdLst>
                  <a:gd name="T0" fmla="*/ 1 w 820"/>
                  <a:gd name="T1" fmla="*/ 865 h 865"/>
                  <a:gd name="T2" fmla="*/ 0 w 820"/>
                  <a:gd name="T3" fmla="*/ 821 h 865"/>
                  <a:gd name="T4" fmla="*/ 85 w 820"/>
                  <a:gd name="T5" fmla="*/ 815 h 865"/>
                  <a:gd name="T6" fmla="*/ 89 w 820"/>
                  <a:gd name="T7" fmla="*/ 859 h 865"/>
                  <a:gd name="T8" fmla="*/ 1 w 820"/>
                  <a:gd name="T9" fmla="*/ 865 h 865"/>
                  <a:gd name="T10" fmla="*/ 177 w 820"/>
                  <a:gd name="T11" fmla="*/ 848 h 865"/>
                  <a:gd name="T12" fmla="*/ 169 w 820"/>
                  <a:gd name="T13" fmla="*/ 804 h 865"/>
                  <a:gd name="T14" fmla="*/ 251 w 820"/>
                  <a:gd name="T15" fmla="*/ 786 h 865"/>
                  <a:gd name="T16" fmla="*/ 263 w 820"/>
                  <a:gd name="T17" fmla="*/ 829 h 865"/>
                  <a:gd name="T18" fmla="*/ 177 w 820"/>
                  <a:gd name="T19" fmla="*/ 848 h 865"/>
                  <a:gd name="T20" fmla="*/ 378 w 820"/>
                  <a:gd name="T21" fmla="*/ 790 h 865"/>
                  <a:gd name="T22" fmla="*/ 363 w 820"/>
                  <a:gd name="T23" fmla="*/ 749 h 865"/>
                  <a:gd name="T24" fmla="*/ 410 w 820"/>
                  <a:gd name="T25" fmla="*/ 728 h 865"/>
                  <a:gd name="T26" fmla="*/ 429 w 820"/>
                  <a:gd name="T27" fmla="*/ 768 h 865"/>
                  <a:gd name="T28" fmla="*/ 378 w 820"/>
                  <a:gd name="T29" fmla="*/ 790 h 865"/>
                  <a:gd name="T30" fmla="*/ 507 w 820"/>
                  <a:gd name="T31" fmla="*/ 726 h 865"/>
                  <a:gd name="T32" fmla="*/ 483 w 820"/>
                  <a:gd name="T33" fmla="*/ 688 h 865"/>
                  <a:gd name="T34" fmla="*/ 552 w 820"/>
                  <a:gd name="T35" fmla="*/ 640 h 865"/>
                  <a:gd name="T36" fmla="*/ 579 w 820"/>
                  <a:gd name="T37" fmla="*/ 675 h 865"/>
                  <a:gd name="T38" fmla="*/ 507 w 820"/>
                  <a:gd name="T39" fmla="*/ 726 h 865"/>
                  <a:gd name="T40" fmla="*/ 646 w 820"/>
                  <a:gd name="T41" fmla="*/ 616 h 865"/>
                  <a:gd name="T42" fmla="*/ 615 w 820"/>
                  <a:gd name="T43" fmla="*/ 584 h 865"/>
                  <a:gd name="T44" fmla="*/ 670 w 820"/>
                  <a:gd name="T45" fmla="*/ 522 h 865"/>
                  <a:gd name="T46" fmla="*/ 705 w 820"/>
                  <a:gd name="T47" fmla="*/ 549 h 865"/>
                  <a:gd name="T48" fmla="*/ 646 w 820"/>
                  <a:gd name="T49" fmla="*/ 616 h 865"/>
                  <a:gd name="T50" fmla="*/ 755 w 820"/>
                  <a:gd name="T51" fmla="*/ 474 h 865"/>
                  <a:gd name="T52" fmla="*/ 716 w 820"/>
                  <a:gd name="T53" fmla="*/ 452 h 865"/>
                  <a:gd name="T54" fmla="*/ 751 w 820"/>
                  <a:gd name="T55" fmla="*/ 377 h 865"/>
                  <a:gd name="T56" fmla="*/ 792 w 820"/>
                  <a:gd name="T57" fmla="*/ 392 h 865"/>
                  <a:gd name="T58" fmla="*/ 755 w 820"/>
                  <a:gd name="T59" fmla="*/ 474 h 865"/>
                  <a:gd name="T60" fmla="*/ 815 w 820"/>
                  <a:gd name="T61" fmla="*/ 305 h 865"/>
                  <a:gd name="T62" fmla="*/ 771 w 820"/>
                  <a:gd name="T63" fmla="*/ 298 h 865"/>
                  <a:gd name="T64" fmla="*/ 775 w 820"/>
                  <a:gd name="T65" fmla="*/ 247 h 865"/>
                  <a:gd name="T66" fmla="*/ 774 w 820"/>
                  <a:gd name="T67" fmla="*/ 217 h 865"/>
                  <a:gd name="T68" fmla="*/ 818 w 820"/>
                  <a:gd name="T69" fmla="*/ 213 h 865"/>
                  <a:gd name="T70" fmla="*/ 820 w 820"/>
                  <a:gd name="T71" fmla="*/ 247 h 865"/>
                  <a:gd name="T72" fmla="*/ 815 w 820"/>
                  <a:gd name="T73" fmla="*/ 305 h 865"/>
                  <a:gd name="T74" fmla="*/ 357 w 820"/>
                  <a:gd name="T75" fmla="*/ 265 h 865"/>
                  <a:gd name="T76" fmla="*/ 312 w 820"/>
                  <a:gd name="T77" fmla="*/ 265 h 865"/>
                  <a:gd name="T78" fmla="*/ 312 w 820"/>
                  <a:gd name="T79" fmla="*/ 264 h 865"/>
                  <a:gd name="T80" fmla="*/ 337 w 820"/>
                  <a:gd name="T81" fmla="*/ 172 h 865"/>
                  <a:gd name="T82" fmla="*/ 376 w 820"/>
                  <a:gd name="T83" fmla="*/ 193 h 865"/>
                  <a:gd name="T84" fmla="*/ 357 w 820"/>
                  <a:gd name="T85" fmla="*/ 264 h 865"/>
                  <a:gd name="T86" fmla="*/ 357 w 820"/>
                  <a:gd name="T87" fmla="*/ 265 h 865"/>
                  <a:gd name="T88" fmla="*/ 753 w 820"/>
                  <a:gd name="T89" fmla="*/ 142 h 865"/>
                  <a:gd name="T90" fmla="*/ 706 w 820"/>
                  <a:gd name="T91" fmla="*/ 82 h 865"/>
                  <a:gd name="T92" fmla="*/ 734 w 820"/>
                  <a:gd name="T93" fmla="*/ 48 h 865"/>
                  <a:gd name="T94" fmla="*/ 793 w 820"/>
                  <a:gd name="T95" fmla="*/ 123 h 865"/>
                  <a:gd name="T96" fmla="*/ 753 w 820"/>
                  <a:gd name="T97" fmla="*/ 142 h 865"/>
                  <a:gd name="T98" fmla="*/ 424 w 820"/>
                  <a:gd name="T99" fmla="*/ 130 h 865"/>
                  <a:gd name="T100" fmla="*/ 393 w 820"/>
                  <a:gd name="T101" fmla="*/ 98 h 865"/>
                  <a:gd name="T102" fmla="*/ 466 w 820"/>
                  <a:gd name="T103" fmla="*/ 43 h 865"/>
                  <a:gd name="T104" fmla="*/ 488 w 820"/>
                  <a:gd name="T105" fmla="*/ 81 h 865"/>
                  <a:gd name="T106" fmla="*/ 424 w 820"/>
                  <a:gd name="T107" fmla="*/ 130 h 865"/>
                  <a:gd name="T108" fmla="*/ 562 w 820"/>
                  <a:gd name="T109" fmla="*/ 52 h 865"/>
                  <a:gd name="T110" fmla="*/ 552 w 820"/>
                  <a:gd name="T111" fmla="*/ 9 h 865"/>
                  <a:gd name="T112" fmla="*/ 647 w 820"/>
                  <a:gd name="T113" fmla="*/ 6 h 865"/>
                  <a:gd name="T114" fmla="*/ 639 w 820"/>
                  <a:gd name="T115" fmla="*/ 50 h 865"/>
                  <a:gd name="T116" fmla="*/ 562 w 820"/>
                  <a:gd name="T117" fmla="*/ 52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0" h="865">
                    <a:moveTo>
                      <a:pt x="1" y="865"/>
                    </a:moveTo>
                    <a:cubicBezTo>
                      <a:pt x="0" y="821"/>
                      <a:pt x="0" y="821"/>
                      <a:pt x="0" y="821"/>
                    </a:cubicBezTo>
                    <a:cubicBezTo>
                      <a:pt x="29" y="820"/>
                      <a:pt x="57" y="818"/>
                      <a:pt x="85" y="815"/>
                    </a:cubicBezTo>
                    <a:cubicBezTo>
                      <a:pt x="89" y="859"/>
                      <a:pt x="89" y="859"/>
                      <a:pt x="89" y="859"/>
                    </a:cubicBezTo>
                    <a:cubicBezTo>
                      <a:pt x="61" y="862"/>
                      <a:pt x="31" y="864"/>
                      <a:pt x="1" y="865"/>
                    </a:cubicBezTo>
                    <a:close/>
                    <a:moveTo>
                      <a:pt x="177" y="848"/>
                    </a:moveTo>
                    <a:cubicBezTo>
                      <a:pt x="169" y="804"/>
                      <a:pt x="169" y="804"/>
                      <a:pt x="169" y="804"/>
                    </a:cubicBezTo>
                    <a:cubicBezTo>
                      <a:pt x="197" y="799"/>
                      <a:pt x="225" y="793"/>
                      <a:pt x="251" y="786"/>
                    </a:cubicBezTo>
                    <a:cubicBezTo>
                      <a:pt x="263" y="829"/>
                      <a:pt x="263" y="829"/>
                      <a:pt x="263" y="829"/>
                    </a:cubicBezTo>
                    <a:cubicBezTo>
                      <a:pt x="235" y="836"/>
                      <a:pt x="206" y="842"/>
                      <a:pt x="177" y="848"/>
                    </a:cubicBezTo>
                    <a:close/>
                    <a:moveTo>
                      <a:pt x="378" y="790"/>
                    </a:moveTo>
                    <a:cubicBezTo>
                      <a:pt x="363" y="749"/>
                      <a:pt x="363" y="749"/>
                      <a:pt x="363" y="749"/>
                    </a:cubicBezTo>
                    <a:cubicBezTo>
                      <a:pt x="390" y="739"/>
                      <a:pt x="385" y="740"/>
                      <a:pt x="410" y="728"/>
                    </a:cubicBezTo>
                    <a:cubicBezTo>
                      <a:pt x="429" y="768"/>
                      <a:pt x="429" y="768"/>
                      <a:pt x="429" y="768"/>
                    </a:cubicBezTo>
                    <a:cubicBezTo>
                      <a:pt x="402" y="781"/>
                      <a:pt x="406" y="780"/>
                      <a:pt x="378" y="790"/>
                    </a:cubicBezTo>
                    <a:close/>
                    <a:moveTo>
                      <a:pt x="507" y="726"/>
                    </a:moveTo>
                    <a:cubicBezTo>
                      <a:pt x="483" y="688"/>
                      <a:pt x="483" y="688"/>
                      <a:pt x="483" y="688"/>
                    </a:cubicBezTo>
                    <a:cubicBezTo>
                      <a:pt x="507" y="673"/>
                      <a:pt x="530" y="657"/>
                      <a:pt x="552" y="640"/>
                    </a:cubicBezTo>
                    <a:cubicBezTo>
                      <a:pt x="579" y="675"/>
                      <a:pt x="579" y="675"/>
                      <a:pt x="579" y="675"/>
                    </a:cubicBezTo>
                    <a:cubicBezTo>
                      <a:pt x="556" y="693"/>
                      <a:pt x="532" y="710"/>
                      <a:pt x="507" y="726"/>
                    </a:cubicBezTo>
                    <a:close/>
                    <a:moveTo>
                      <a:pt x="646" y="616"/>
                    </a:moveTo>
                    <a:cubicBezTo>
                      <a:pt x="615" y="584"/>
                      <a:pt x="615" y="584"/>
                      <a:pt x="615" y="584"/>
                    </a:cubicBezTo>
                    <a:cubicBezTo>
                      <a:pt x="635" y="565"/>
                      <a:pt x="653" y="543"/>
                      <a:pt x="670" y="522"/>
                    </a:cubicBezTo>
                    <a:cubicBezTo>
                      <a:pt x="705" y="549"/>
                      <a:pt x="705" y="549"/>
                      <a:pt x="705" y="549"/>
                    </a:cubicBezTo>
                    <a:cubicBezTo>
                      <a:pt x="687" y="572"/>
                      <a:pt x="667" y="594"/>
                      <a:pt x="646" y="616"/>
                    </a:cubicBezTo>
                    <a:close/>
                    <a:moveTo>
                      <a:pt x="755" y="474"/>
                    </a:moveTo>
                    <a:cubicBezTo>
                      <a:pt x="716" y="452"/>
                      <a:pt x="716" y="452"/>
                      <a:pt x="716" y="452"/>
                    </a:cubicBezTo>
                    <a:cubicBezTo>
                      <a:pt x="730" y="428"/>
                      <a:pt x="742" y="402"/>
                      <a:pt x="751" y="377"/>
                    </a:cubicBezTo>
                    <a:cubicBezTo>
                      <a:pt x="792" y="392"/>
                      <a:pt x="792" y="392"/>
                      <a:pt x="792" y="392"/>
                    </a:cubicBezTo>
                    <a:cubicBezTo>
                      <a:pt x="782" y="420"/>
                      <a:pt x="770" y="447"/>
                      <a:pt x="755" y="474"/>
                    </a:cubicBezTo>
                    <a:close/>
                    <a:moveTo>
                      <a:pt x="815" y="305"/>
                    </a:moveTo>
                    <a:cubicBezTo>
                      <a:pt x="771" y="298"/>
                      <a:pt x="771" y="298"/>
                      <a:pt x="771" y="298"/>
                    </a:cubicBezTo>
                    <a:cubicBezTo>
                      <a:pt x="774" y="281"/>
                      <a:pt x="775" y="263"/>
                      <a:pt x="775" y="247"/>
                    </a:cubicBezTo>
                    <a:cubicBezTo>
                      <a:pt x="775" y="237"/>
                      <a:pt x="775" y="227"/>
                      <a:pt x="774" y="217"/>
                    </a:cubicBezTo>
                    <a:cubicBezTo>
                      <a:pt x="818" y="213"/>
                      <a:pt x="818" y="213"/>
                      <a:pt x="818" y="213"/>
                    </a:cubicBezTo>
                    <a:cubicBezTo>
                      <a:pt x="819" y="224"/>
                      <a:pt x="820" y="235"/>
                      <a:pt x="820" y="247"/>
                    </a:cubicBezTo>
                    <a:cubicBezTo>
                      <a:pt x="820" y="266"/>
                      <a:pt x="818" y="285"/>
                      <a:pt x="815" y="305"/>
                    </a:cubicBezTo>
                    <a:close/>
                    <a:moveTo>
                      <a:pt x="357" y="265"/>
                    </a:moveTo>
                    <a:cubicBezTo>
                      <a:pt x="312" y="265"/>
                      <a:pt x="312" y="265"/>
                      <a:pt x="312" y="265"/>
                    </a:cubicBezTo>
                    <a:cubicBezTo>
                      <a:pt x="312" y="264"/>
                      <a:pt x="312" y="264"/>
                      <a:pt x="312" y="264"/>
                    </a:cubicBezTo>
                    <a:cubicBezTo>
                      <a:pt x="312" y="234"/>
                      <a:pt x="321" y="203"/>
                      <a:pt x="337" y="172"/>
                    </a:cubicBezTo>
                    <a:cubicBezTo>
                      <a:pt x="376" y="193"/>
                      <a:pt x="376" y="193"/>
                      <a:pt x="376" y="193"/>
                    </a:cubicBezTo>
                    <a:cubicBezTo>
                      <a:pt x="363" y="217"/>
                      <a:pt x="357" y="241"/>
                      <a:pt x="357" y="264"/>
                    </a:cubicBezTo>
                    <a:lnTo>
                      <a:pt x="357" y="265"/>
                    </a:lnTo>
                    <a:close/>
                    <a:moveTo>
                      <a:pt x="753" y="142"/>
                    </a:moveTo>
                    <a:cubicBezTo>
                      <a:pt x="742" y="118"/>
                      <a:pt x="726" y="98"/>
                      <a:pt x="706" y="82"/>
                    </a:cubicBezTo>
                    <a:cubicBezTo>
                      <a:pt x="734" y="48"/>
                      <a:pt x="734" y="48"/>
                      <a:pt x="734" y="48"/>
                    </a:cubicBezTo>
                    <a:cubicBezTo>
                      <a:pt x="759" y="68"/>
                      <a:pt x="779" y="93"/>
                      <a:pt x="793" y="123"/>
                    </a:cubicBezTo>
                    <a:lnTo>
                      <a:pt x="753" y="142"/>
                    </a:lnTo>
                    <a:close/>
                    <a:moveTo>
                      <a:pt x="424" y="130"/>
                    </a:moveTo>
                    <a:cubicBezTo>
                      <a:pt x="393" y="98"/>
                      <a:pt x="393" y="98"/>
                      <a:pt x="393" y="98"/>
                    </a:cubicBezTo>
                    <a:cubicBezTo>
                      <a:pt x="415" y="77"/>
                      <a:pt x="439" y="58"/>
                      <a:pt x="466" y="43"/>
                    </a:cubicBezTo>
                    <a:cubicBezTo>
                      <a:pt x="488" y="81"/>
                      <a:pt x="488" y="81"/>
                      <a:pt x="488" y="81"/>
                    </a:cubicBezTo>
                    <a:cubicBezTo>
                      <a:pt x="464" y="95"/>
                      <a:pt x="443" y="111"/>
                      <a:pt x="424" y="130"/>
                    </a:cubicBezTo>
                    <a:close/>
                    <a:moveTo>
                      <a:pt x="562" y="52"/>
                    </a:moveTo>
                    <a:cubicBezTo>
                      <a:pt x="552" y="9"/>
                      <a:pt x="552" y="9"/>
                      <a:pt x="552" y="9"/>
                    </a:cubicBezTo>
                    <a:cubicBezTo>
                      <a:pt x="586" y="1"/>
                      <a:pt x="618" y="0"/>
                      <a:pt x="647" y="6"/>
                    </a:cubicBezTo>
                    <a:cubicBezTo>
                      <a:pt x="639" y="50"/>
                      <a:pt x="639" y="50"/>
                      <a:pt x="639" y="50"/>
                    </a:cubicBezTo>
                    <a:cubicBezTo>
                      <a:pt x="616" y="45"/>
                      <a:pt x="589" y="46"/>
                      <a:pt x="562" y="52"/>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9" name="íṡ1ïďè"/>
              <p:cNvSpPr/>
              <p:nvPr/>
            </p:nvSpPr>
            <p:spPr bwMode="auto">
              <a:xfrm>
                <a:off x="-6809652" y="3212987"/>
                <a:ext cx="163327" cy="168132"/>
              </a:xfrm>
              <a:custGeom>
                <a:avLst/>
                <a:gdLst>
                  <a:gd name="T0" fmla="*/ 42 w 44"/>
                  <a:gd name="T1" fmla="*/ 46 h 46"/>
                  <a:gd name="T2" fmla="*/ 0 w 44"/>
                  <a:gd name="T3" fmla="*/ 44 h 46"/>
                  <a:gd name="T4" fmla="*/ 3 w 44"/>
                  <a:gd name="T5" fmla="*/ 0 h 46"/>
                  <a:gd name="T6" fmla="*/ 44 w 44"/>
                  <a:gd name="T7" fmla="*/ 2 h 46"/>
                  <a:gd name="T8" fmla="*/ 42 w 44"/>
                  <a:gd name="T9" fmla="*/ 46 h 46"/>
                </a:gdLst>
                <a:ahLst/>
                <a:cxnLst>
                  <a:cxn ang="0">
                    <a:pos x="T0" y="T1"/>
                  </a:cxn>
                  <a:cxn ang="0">
                    <a:pos x="T2" y="T3"/>
                  </a:cxn>
                  <a:cxn ang="0">
                    <a:pos x="T4" y="T5"/>
                  </a:cxn>
                  <a:cxn ang="0">
                    <a:pos x="T6" y="T7"/>
                  </a:cxn>
                  <a:cxn ang="0">
                    <a:pos x="T8" y="T9"/>
                  </a:cxn>
                </a:cxnLst>
                <a:rect l="0" t="0" r="r" b="b"/>
                <a:pathLst>
                  <a:path w="44" h="46">
                    <a:moveTo>
                      <a:pt x="42" y="46"/>
                    </a:moveTo>
                    <a:cubicBezTo>
                      <a:pt x="28" y="46"/>
                      <a:pt x="14" y="45"/>
                      <a:pt x="0" y="44"/>
                    </a:cubicBezTo>
                    <a:cubicBezTo>
                      <a:pt x="3" y="0"/>
                      <a:pt x="3" y="0"/>
                      <a:pt x="3" y="0"/>
                    </a:cubicBezTo>
                    <a:cubicBezTo>
                      <a:pt x="16" y="1"/>
                      <a:pt x="30" y="2"/>
                      <a:pt x="44" y="2"/>
                    </a:cubicBezTo>
                    <a:lnTo>
                      <a:pt x="42" y="46"/>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grpSp>
      <p:pic>
        <p:nvPicPr>
          <p:cNvPr id="6" name="Picture 5"/>
          <p:cNvPicPr>
            <a:picLocks noChangeAspect="1"/>
          </p:cNvPicPr>
          <p:nvPr/>
        </p:nvPicPr>
        <p:blipFill>
          <a:blip r:embed="rId7"/>
          <a:stretch>
            <a:fillRect/>
          </a:stretch>
        </p:blipFill>
        <p:spPr>
          <a:xfrm>
            <a:off x="4178300" y="2191385"/>
            <a:ext cx="5282565" cy="126682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par>
                          <p:cTn id="13" fill="hold">
                            <p:stCondLst>
                              <p:cond delay="1000"/>
                            </p:stCondLst>
                            <p:childTnLst>
                              <p:par>
                                <p:cTn id="14" presetID="16" presetClass="entr" presetSubtype="21"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94"/>
                                        </p:tgtEl>
                                        <p:attrNameLst>
                                          <p:attrName>style.visibility</p:attrName>
                                        </p:attrNameLst>
                                      </p:cBhvr>
                                      <p:to>
                                        <p:strVal val="visible"/>
                                      </p:to>
                                    </p:set>
                                    <p:animEffect transition="in" filter="barn(inVertical)">
                                      <p:cBhvr>
                                        <p:cTn id="21" dur="500"/>
                                        <p:tgtEl>
                                          <p:spTgt spid="19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95"/>
                                        </p:tgtEl>
                                        <p:attrNameLst>
                                          <p:attrName>style.visibility</p:attrName>
                                        </p:attrNameLst>
                                      </p:cBhvr>
                                      <p:to>
                                        <p:strVal val="visible"/>
                                      </p:to>
                                    </p:set>
                                    <p:animEffect transition="in" filter="barn(inVertical)">
                                      <p:cBhvr>
                                        <p:cTn id="24" dur="500"/>
                                        <p:tgtEl>
                                          <p:spTgt spid="19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96"/>
                                        </p:tgtEl>
                                        <p:attrNameLst>
                                          <p:attrName>style.visibility</p:attrName>
                                        </p:attrNameLst>
                                      </p:cBhvr>
                                      <p:to>
                                        <p:strVal val="visible"/>
                                      </p:to>
                                    </p:set>
                                    <p:animEffect transition="in" filter="barn(inVertical)">
                                      <p:cBhvr>
                                        <p:cTn id="27" dur="500"/>
                                        <p:tgtEl>
                                          <p:spTgt spid="19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97"/>
                                        </p:tgtEl>
                                        <p:attrNameLst>
                                          <p:attrName>style.visibility</p:attrName>
                                        </p:attrNameLst>
                                      </p:cBhvr>
                                      <p:to>
                                        <p:strVal val="visible"/>
                                      </p:to>
                                    </p:set>
                                    <p:animEffect transition="in" filter="barn(inVertical)">
                                      <p:cBhvr>
                                        <p:cTn id="30" dur="500"/>
                                        <p:tgtEl>
                                          <p:spTgt spid="197"/>
                                        </p:tgtEl>
                                      </p:cBhvr>
                                    </p:animEffect>
                                  </p:childTnLst>
                                </p:cTn>
                              </p:par>
                            </p:childTnLst>
                          </p:cTn>
                        </p:par>
                        <p:par>
                          <p:cTn id="31" fill="hold">
                            <p:stCondLst>
                              <p:cond delay="500"/>
                            </p:stCondLst>
                            <p:childTnLst>
                              <p:par>
                                <p:cTn id="32" presetID="16" presetClass="entr" presetSubtype="21" fill="hold" grpId="0" nodeType="afterEffect">
                                  <p:stCondLst>
                                    <p:cond delay="0"/>
                                  </p:stCondLst>
                                  <p:childTnLst>
                                    <p:set>
                                      <p:cBhvr>
                                        <p:cTn id="33" dur="1" fill="hold">
                                          <p:stCondLst>
                                            <p:cond delay="0"/>
                                          </p:stCondLst>
                                        </p:cTn>
                                        <p:tgtEl>
                                          <p:spTgt spid="192"/>
                                        </p:tgtEl>
                                        <p:attrNameLst>
                                          <p:attrName>style.visibility</p:attrName>
                                        </p:attrNameLst>
                                      </p:cBhvr>
                                      <p:to>
                                        <p:strVal val="visible"/>
                                      </p:to>
                                    </p:set>
                                    <p:animEffect transition="in" filter="barn(inVertical)">
                                      <p:cBhvr>
                                        <p:cTn id="34" dur="500"/>
                                        <p:tgtEl>
                                          <p:spTgt spid="192"/>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91"/>
                                        </p:tgtEl>
                                        <p:attrNameLst>
                                          <p:attrName>style.visibility</p:attrName>
                                        </p:attrNameLst>
                                      </p:cBhvr>
                                      <p:to>
                                        <p:strVal val="visible"/>
                                      </p:to>
                                    </p:set>
                                    <p:animEffect transition="in" filter="wipe(down)">
                                      <p:cBhvr>
                                        <p:cTn id="37" dur="500"/>
                                        <p:tgtEl>
                                          <p:spTgt spid="191"/>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90"/>
                                        </p:tgtEl>
                                        <p:attrNameLst>
                                          <p:attrName>style.visibility</p:attrName>
                                        </p:attrNameLst>
                                      </p:cBhvr>
                                      <p:to>
                                        <p:strVal val="visible"/>
                                      </p:to>
                                    </p:set>
                                    <p:animEffect transition="in" filter="wipe(down)">
                                      <p:cBhvr>
                                        <p:cTn id="40" dur="500"/>
                                        <p:tgtEl>
                                          <p:spTgt spid="190"/>
                                        </p:tgtEl>
                                      </p:cBhvr>
                                    </p:animEffect>
                                  </p:childTnLst>
                                </p:cTn>
                              </p:par>
                            </p:childTnLst>
                          </p:cTn>
                        </p:par>
                        <p:par>
                          <p:cTn id="41" fill="hold">
                            <p:stCondLst>
                              <p:cond delay="1000"/>
                            </p:stCondLst>
                            <p:childTnLst>
                              <p:par>
                                <p:cTn id="42" presetID="22" presetClass="entr" presetSubtype="4" fill="hold" nodeType="afterEffect">
                                  <p:stCondLst>
                                    <p:cond delay="0"/>
                                  </p:stCondLst>
                                  <p:childTnLst>
                                    <p:set>
                                      <p:cBhvr>
                                        <p:cTn id="43" dur="1" fill="hold">
                                          <p:stCondLst>
                                            <p:cond delay="0"/>
                                          </p:stCondLst>
                                        </p:cTn>
                                        <p:tgtEl>
                                          <p:spTgt spid="202"/>
                                        </p:tgtEl>
                                        <p:attrNameLst>
                                          <p:attrName>style.visibility</p:attrName>
                                        </p:attrNameLst>
                                      </p:cBhvr>
                                      <p:to>
                                        <p:strVal val="visible"/>
                                      </p:to>
                                    </p:set>
                                    <p:animEffect transition="in" filter="wipe(down)">
                                      <p:cBhvr>
                                        <p:cTn id="44" dur="500"/>
                                        <p:tgtEl>
                                          <p:spTgt spid="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bldLvl="0" animBg="1"/>
      <p:bldP spid="191" grpId="0" bldLvl="0" animBg="1"/>
      <p:bldP spid="194" grpId="0" bldLvl="0" animBg="1"/>
      <p:bldP spid="195" grpId="0" bldLvl="0" animBg="1"/>
      <p:bldP spid="196" grpId="0" bldLvl="0" animBg="1"/>
      <p:bldP spid="197" grpId="0" bldLvl="0" animBg="1"/>
      <p:bldP spid="192"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0" y="3812345"/>
            <a:ext cx="12192000" cy="3045655"/>
            <a:chOff x="0" y="3812345"/>
            <a:chExt cx="12192000" cy="3045655"/>
          </a:xfrm>
        </p:grpSpPr>
        <p:pic>
          <p:nvPicPr>
            <p:cNvPr id="3"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201"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
        <p:nvSpPr>
          <p:cNvPr id="4" name="Rectangle: Rounded Corners 3">
            <a:extLst>
              <a:ext uri="{FF2B5EF4-FFF2-40B4-BE49-F238E27FC236}">
                <a16:creationId xmlns:a16="http://schemas.microsoft.com/office/drawing/2014/main" id="{CAF14DA0-D107-15C8-E617-631AB4DFDBEB}"/>
              </a:ext>
            </a:extLst>
          </p:cNvPr>
          <p:cNvSpPr/>
          <p:nvPr/>
        </p:nvSpPr>
        <p:spPr>
          <a:xfrm>
            <a:off x="340242" y="350874"/>
            <a:ext cx="11419367" cy="6209414"/>
          </a:xfrm>
          <a:prstGeom prst="round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6" name="Picture 5">
            <a:extLst>
              <a:ext uri="{FF2B5EF4-FFF2-40B4-BE49-F238E27FC236}">
                <a16:creationId xmlns:a16="http://schemas.microsoft.com/office/drawing/2014/main" id="{26B79086-FF12-A1CA-5221-949AEC6409DB}"/>
              </a:ext>
            </a:extLst>
          </p:cNvPr>
          <p:cNvPicPr>
            <a:picLocks noChangeAspect="1"/>
          </p:cNvPicPr>
          <p:nvPr/>
        </p:nvPicPr>
        <p:blipFill>
          <a:blip r:embed="rId6"/>
          <a:stretch>
            <a:fillRect/>
          </a:stretch>
        </p:blipFill>
        <p:spPr>
          <a:xfrm>
            <a:off x="3922766" y="332128"/>
            <a:ext cx="5133277" cy="749873"/>
          </a:xfrm>
          <a:prstGeom prst="rect">
            <a:avLst/>
          </a:prstGeom>
        </p:spPr>
      </p:pic>
      <p:sp>
        <p:nvSpPr>
          <p:cNvPr id="7" name="TextBox 6">
            <a:extLst>
              <a:ext uri="{FF2B5EF4-FFF2-40B4-BE49-F238E27FC236}">
                <a16:creationId xmlns:a16="http://schemas.microsoft.com/office/drawing/2014/main" id="{65C8845E-E6C6-1064-BA79-6EF541887346}"/>
              </a:ext>
            </a:extLst>
          </p:cNvPr>
          <p:cNvSpPr txBox="1"/>
          <p:nvPr/>
        </p:nvSpPr>
        <p:spPr>
          <a:xfrm>
            <a:off x="616689" y="999460"/>
            <a:ext cx="10866473" cy="5632311"/>
          </a:xfrm>
          <a:prstGeom prst="rect">
            <a:avLst/>
          </a:prstGeom>
          <a:noFill/>
        </p:spPr>
        <p:txBody>
          <a:bodyPr wrap="square" rtlCol="0">
            <a:spAutoFit/>
          </a:bodyPr>
          <a:lstStyle/>
          <a:p>
            <a:pPr algn="just" rtl="0" latinLnBrk="0"/>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Phạm Ngũ Lão là một danh tướng đời nhà Trần. Ông sinh ra trong một gia đình nông dân nghèo, ở làng Phù Ủng. Từ nhỏ, ông đã nổi tiếng thông minh, văn võ song toàn, chí khí khác thường.</a:t>
            </a:r>
          </a:p>
          <a:p>
            <a:pPr algn="just" rtl="0" latinLnBrk="0"/>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Một hôm, Phạm Ngũ Lão ngồi bên vệ đường đan sọt. Không ngờ, Trần Hưng Đạo đưa quân đi tập trận ngang qua. Quân lính đi trước dẹp đường, chiêng, trống, loa, kèn huy</a:t>
            </a:r>
            <a:r>
              <a:rPr lang="en-US" dirty="0">
                <a:solidFill>
                  <a:srgbClr val="000000"/>
                </a:solidFill>
                <a:latin typeface="Cambria" panose="02040503050406030204" pitchFamily="18" charset="0"/>
                <a:ea typeface="Cambria" panose="02040503050406030204" pitchFamily="18" charset="0"/>
              </a:rPr>
              <a:t>ê</a:t>
            </a:r>
            <a:r>
              <a:rPr lang="vi-VN" b="0" i="0" dirty="0">
                <a:solidFill>
                  <a:srgbClr val="000000"/>
                </a:solidFill>
                <a:effectLst/>
                <a:latin typeface="Cambria" panose="02040503050406030204" pitchFamily="18" charset="0"/>
                <a:ea typeface="Cambria" panose="02040503050406030204" pitchFamily="18" charset="0"/>
              </a:rPr>
              <a:t>n n</a:t>
            </a:r>
            <a:r>
              <a:rPr lang="en-US" dirty="0">
                <a:solidFill>
                  <a:srgbClr val="000000"/>
                </a:solidFill>
                <a:latin typeface="Cambria" panose="02040503050406030204" pitchFamily="18" charset="0"/>
                <a:ea typeface="Cambria" panose="02040503050406030204" pitchFamily="18" charset="0"/>
              </a:rPr>
              <a:t>á</a:t>
            </a:r>
            <a:r>
              <a:rPr lang="vi-VN" b="0" i="0" dirty="0">
                <a:solidFill>
                  <a:srgbClr val="000000"/>
                </a:solidFill>
                <a:effectLst/>
                <a:latin typeface="Cambria" panose="02040503050406030204" pitchFamily="18" charset="0"/>
                <a:ea typeface="Cambria" panose="02040503050406030204" pitchFamily="18" charset="0"/>
              </a:rPr>
              <a:t>o, vậy mà chàng trai vẫn mải mê đan sọt không hề hay biết. Một người lính đi dẹp đường tức giận lấy giáo đâm vào đùi chàng trai, máu chảy, nhưng chàng vẫn ngồi yên. Đến lúc ngựa của Trần Hưng Đạo đi qua, chàng trai như mới sực tỉnh, vội đứng dậy vái chào. Trần Hưng Đạo hỏi:</a:t>
            </a:r>
          </a:p>
          <a:p>
            <a:pPr algn="just" rtl="0" latinLnBrk="0"/>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 Nhà ngươi bị giáo đâm như thế mà không thấy đau sao?</a:t>
            </a:r>
          </a:p>
          <a:p>
            <a:pPr algn="just" rtl="0" latinLnBrk="0"/>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Phạm Ngũ Lão kính cần thưa:"Thưa đức ông, thần mải nghĩ mấy câu trong binh thư nên không biết có quân của đức ông qua đây, xin ngài xá tội.”...</a:t>
            </a:r>
          </a:p>
          <a:p>
            <a:pPr algn="just" rtl="0" latinLnBrk="0"/>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Trần Hưng Đạo hỏi mấy câu về binh thư thì thấy Phạm Ngũ Lão ứng đáp rất trôi chảy. Trần Hưng Đạo cảm mến, biết là hiền tài, sai người lấy thuốc đắp vết thương cho ông rồi mời ông về kinh đô.</a:t>
            </a:r>
          </a:p>
          <a:p>
            <a:pPr algn="just" rtl="0" latinLnBrk="0"/>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Được khổ luyện ở kinh đô, tài năng của Phạm Ngũ Lão dẫn được bộc lộ. Ông trở thành một vị tướng kiệt xuất, lập được nhiều chiến công. Đặc biệt, ông chỉ huy binh sĩ hai lần đánh tan giặc Nguyên. Uy danh của ông khiến kẻ thù vô cùng khiếp sợ và khâm phục. Chúng gọi ông là “viên hổ tướng họ Phạm". Khi đó, ông mới ngoài 30 tuổi.</a:t>
            </a:r>
          </a:p>
          <a:p>
            <a:pPr algn="just" rtl="0" latinLnBrk="0"/>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Về sau, ông còn được giao chỉ huy nhiều trận đánh. Trận đánh nào ông cũng giành chiến thắng nền được gọi là “vị tướng bách chiến bách thắng”.  </a:t>
            </a:r>
          </a:p>
          <a:p>
            <a:pPr algn="r" rtl="0" latinLnBrk="0"/>
            <a:r>
              <a:rPr lang="vi-VN" b="0" i="0" dirty="0">
                <a:solidFill>
                  <a:srgbClr val="000000"/>
                </a:solidFill>
                <a:effectLst/>
                <a:latin typeface="Cambria" panose="02040503050406030204" pitchFamily="18" charset="0"/>
                <a:ea typeface="Cambria" panose="02040503050406030204" pitchFamily="18" charset="0"/>
              </a:rPr>
              <a:t>(Phan Sơn tổng hợp)</a:t>
            </a:r>
          </a:p>
          <a:p>
            <a:endParaRPr lang="en-US" dirty="0">
              <a:latin typeface="Cambria" panose="02040503050406030204" pitchFamily="18" charset="0"/>
              <a:ea typeface="Cambria" panose="02040503050406030204" pitchFamily="18" charset="0"/>
            </a:endParaRPr>
          </a:p>
        </p:txBody>
      </p:sp>
    </p:spTree>
  </p:cSld>
  <p:clrMapOvr>
    <a:masterClrMapping/>
  </p:clrMapOvr>
  <p:transition spd="slow">
    <p:wipe/>
  </p:transition>
  <p:timing>
    <p:tnLst>
      <p:par>
        <p:cTn id="1" dur="indefinite" restart="never" nodeType="tmRoot"/>
      </p:par>
    </p:tnLst>
  </p:timing>
</p:sld>
</file>

<file path=ppt/theme/theme1.xml><?xml version="1.0" encoding="utf-8"?>
<a:theme xmlns:a="http://schemas.openxmlformats.org/drawingml/2006/main" name="千图网海量PPT模板www.58pic.com​​">
  <a:themeElements>
    <a:clrScheme name="自定义 1070">
      <a:dk1>
        <a:sysClr val="windowText" lastClr="000000"/>
      </a:dk1>
      <a:lt1>
        <a:sysClr val="window" lastClr="FFFFFF"/>
      </a:lt1>
      <a:dk2>
        <a:srgbClr val="5A6378"/>
      </a:dk2>
      <a:lt2>
        <a:srgbClr val="7F7F7F"/>
      </a:lt2>
      <a:accent1>
        <a:srgbClr val="10688B"/>
      </a:accent1>
      <a:accent2>
        <a:srgbClr val="10688B"/>
      </a:accent2>
      <a:accent3>
        <a:srgbClr val="10688B"/>
      </a:accent3>
      <a:accent4>
        <a:srgbClr val="10688B"/>
      </a:accent4>
      <a:accent5>
        <a:srgbClr val="10688B"/>
      </a:accent5>
      <a:accent6>
        <a:srgbClr val="10688B"/>
      </a:accent6>
      <a:hlink>
        <a:srgbClr val="168BBA"/>
      </a:hlink>
      <a:folHlink>
        <a:srgbClr val="680000"/>
      </a:folHlink>
    </a:clrScheme>
    <a:fontScheme name="31jyhxpy">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fontScheme name="abcztds1">
      <a:majorFont>
        <a:latin typeface="zihun7hao-wennuantongzhiti"/>
        <a:ea typeface="zihun7hao-wennuantongzhiti"/>
        <a:cs typeface=""/>
      </a:majorFont>
      <a:minorFont>
        <a:latin typeface="zihun7hao-wennuantongzhiti"/>
        <a:ea typeface="zihun7hao-wennuantongzhit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ppt/theme/themeOverride5.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ppt/theme/themeOverride6.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216</TotalTime>
  <Words>1540</Words>
  <Application>Microsoft Office PowerPoint</Application>
  <PresentationFormat>Widescreen</PresentationFormat>
  <Paragraphs>84</Paragraphs>
  <Slides>34</Slides>
  <Notes>18</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34</vt:i4>
      </vt:variant>
    </vt:vector>
  </HeadingPairs>
  <TitlesOfParts>
    <vt:vector size="52" baseType="lpstr">
      <vt:lpstr>Microsoft YaHei</vt:lpstr>
      <vt:lpstr>Arial</vt:lpstr>
      <vt:lpstr>Calibri</vt:lpstr>
      <vt:lpstr>Cambria</vt:lpstr>
      <vt:lpstr>等线</vt:lpstr>
      <vt:lpstr>等线 Light</vt:lpstr>
      <vt:lpstr>Lato Hairline</vt:lpstr>
      <vt:lpstr>Lato Light</vt:lpstr>
      <vt:lpstr>Lato Regular</vt:lpstr>
      <vt:lpstr>Times New Roman</vt:lpstr>
      <vt:lpstr>Wingdings</vt:lpstr>
      <vt:lpstr>zihun7hao-wennuantongzhiti</vt:lpstr>
      <vt:lpstr>字魂105号-简雅黑</vt:lpstr>
      <vt:lpstr>字魂59号-创粗黑</vt:lpstr>
      <vt:lpstr>思源黑体 CN Bold</vt:lpstr>
      <vt:lpstr>千图网海量PPT模板www.58pic.com​​</vt:lpstr>
      <vt:lpstr>1_Office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56</cp:revision>
  <dcterms:created xsi:type="dcterms:W3CDTF">2023-12-08T12:42:41Z</dcterms:created>
  <dcterms:modified xsi:type="dcterms:W3CDTF">2025-03-06T02:16:56Z</dcterms:modified>
</cp:coreProperties>
</file>