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</p:sldMasterIdLst>
  <p:notesMasterIdLst>
    <p:notesMasterId r:id="rId34"/>
  </p:notesMasterIdLst>
  <p:sldIdLst>
    <p:sldId id="418" r:id="rId4"/>
    <p:sldId id="265" r:id="rId5"/>
    <p:sldId id="330" r:id="rId6"/>
    <p:sldId id="285" r:id="rId7"/>
    <p:sldId id="286" r:id="rId8"/>
    <p:sldId id="287" r:id="rId9"/>
    <p:sldId id="291" r:id="rId10"/>
    <p:sldId id="419" r:id="rId11"/>
    <p:sldId id="292" r:id="rId12"/>
    <p:sldId id="296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293" r:id="rId21"/>
    <p:sldId id="427" r:id="rId22"/>
    <p:sldId id="428" r:id="rId23"/>
    <p:sldId id="429" r:id="rId24"/>
    <p:sldId id="309" r:id="rId25"/>
    <p:sldId id="310" r:id="rId26"/>
    <p:sldId id="311" r:id="rId27"/>
    <p:sldId id="312" r:id="rId28"/>
    <p:sldId id="434" r:id="rId29"/>
    <p:sldId id="431" r:id="rId30"/>
    <p:sldId id="432" r:id="rId31"/>
    <p:sldId id="433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58" d="100"/>
          <a:sy n="58" d="100"/>
        </p:scale>
        <p:origin x="12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9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7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A2662-A1D6-43AB-B075-8DADC9938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B24066-2345-4EDE-8A3C-9DB157C653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2.xml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EB273650-99B6-4E4D-8D47-D4A21F30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7381875" cy="156013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3323724D-2BB2-41F3-B33A-0A1751A6E5C9}"/>
              </a:ext>
            </a:extLst>
          </p:cNvPr>
          <p:cNvSpPr txBox="1"/>
          <p:nvPr/>
        </p:nvSpPr>
        <p:spPr>
          <a:xfrm>
            <a:off x="3800475" y="311023"/>
            <a:ext cx="580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44BC5-0916-4403-A103-EA85040A3F7D}"/>
              </a:ext>
            </a:extLst>
          </p:cNvPr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97DC4BF7-409D-4FBD-A567-88CFD2219973}"/>
              </a:ext>
            </a:extLst>
          </p:cNvPr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9EA7B1D2-47D2-41AC-86CA-3592F4B28513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>
              <a:extLst>
                <a:ext uri="{FF2B5EF4-FFF2-40B4-BE49-F238E27FC236}">
                  <a16:creationId xmlns:a16="http://schemas.microsoft.com/office/drawing/2014/main" id="{AB497678-A5DD-41FA-B07E-577B83EC6CF4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C6E6DE02-CBCB-4658-B0EC-C9B390584BC3}"/>
                </a:ext>
              </a:extLst>
            </p:cNvPr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45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04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4367213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5514974" y="3732926"/>
            <a:ext cx="55077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5215701" y="362007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3898D948-05CC-4C33-B64F-1A7295C804E8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EF6FA6-F2CF-4FE6-9364-48CEDAEF6678}"/>
              </a:ext>
            </a:extLst>
          </p:cNvPr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06279-F21B-44A1-BD33-FA597CE7EB63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4C48D2-DC64-4A0E-8053-3EDDCC84BDAE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440168-736E-425C-9697-EE3FDE64D4C3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91843595-BFB2-4880-A5CB-255E8C014A7D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A52B84-6E85-4712-B566-054750A05B01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0DE653-F1DF-497A-AF34-C3EE23998C6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8BBADA91-0EF7-4A55-B419-330094DF51D5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BFB1B1-6C47-4D69-A38B-268EDE120AF4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5493FB-9C68-4AF3-956A-8BB7A839C1E7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AE05B89-C101-452A-BF1F-6A6DA8484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CEC6ACF-06FC-4FBD-99A1-1F6DCB77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88808BB-6549-4DA1-A2FC-E82BD4E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5452D8-E1EA-4690-96D3-5C1F3A15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99442C-6862-4DF9-AE44-3CA380527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7" t="11921" r="14764" b="20863"/>
          <a:stretch/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8787BA-D22C-4FDB-9D84-59DFA0DEDCA8}"/>
              </a:ext>
            </a:extLst>
          </p:cNvPr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7289FE-12F8-417C-9B7B-7765D7193532}"/>
                </a:ext>
              </a:extLst>
            </p:cNvPr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1" name="Rounded Rectangle 7">
                <a:extLst>
                  <a:ext uri="{FF2B5EF4-FFF2-40B4-BE49-F238E27FC236}">
                    <a16:creationId xmlns:a16="http://schemas.microsoft.com/office/drawing/2014/main" id="{5A3EE88A-6550-40D1-B5AE-26575010DF37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93E32-AA94-4625-B495-F0374770C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02CC8E-770D-46C9-94BB-D9B379588839}"/>
                </a:ext>
              </a:extLst>
            </p:cNvPr>
            <p:cNvSpPr/>
            <p:nvPr/>
          </p:nvSpPr>
          <p:spPr>
            <a:xfrm rot="20559448">
              <a:off x="2657469" y="1480179"/>
              <a:ext cx="4993174" cy="365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8971BA-2786-4F9B-878F-5F6B8615A66E}"/>
              </a:ext>
            </a:extLst>
          </p:cNvPr>
          <p:cNvGrpSpPr/>
          <p:nvPr/>
        </p:nvGrpSpPr>
        <p:grpSpPr>
          <a:xfrm>
            <a:off x="638175" y="3368108"/>
            <a:ext cx="10763250" cy="1791780"/>
            <a:chOff x="97544" y="3368108"/>
            <a:chExt cx="11303881" cy="1791780"/>
          </a:xfrm>
        </p:grpSpPr>
        <p:sp>
          <p:nvSpPr>
            <p:cNvPr id="71" name="a">
              <a:extLst>
                <a:ext uri="{FF2B5EF4-FFF2-40B4-BE49-F238E27FC236}">
                  <a16:creationId xmlns:a16="http://schemas.microsoft.com/office/drawing/2014/main" id="{98BFA4FD-36B8-2381-7B30-FABE08C63EF4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nl-NL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lâu lắm rồi, trần gian không hề được một giọt nước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hlinkClick r:id="rId3" action="ppaction://hlinksldjump"/>
              <a:extLst>
                <a:ext uri="{FF2B5EF4-FFF2-40B4-BE49-F238E27FC236}">
                  <a16:creationId xmlns:a16="http://schemas.microsoft.com/office/drawing/2014/main" id="{81A6706F-24E0-EE1B-6175-CFB5203EB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5E382B23-3B39-4285-BE05-B566EE278EC0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C12F297F-FA98-402B-8DBC-E303A13DB141}"/>
              </a:ext>
            </a:extLst>
          </p:cNvPr>
          <p:cNvGrpSpPr/>
          <p:nvPr/>
        </p:nvGrpSpPr>
        <p:grpSpPr>
          <a:xfrm>
            <a:off x="3106443" y="703944"/>
            <a:ext cx="7866991" cy="1456739"/>
            <a:chOff x="2484661" y="983099"/>
            <a:chExt cx="5650825" cy="1161599"/>
          </a:xfrm>
        </p:grpSpPr>
        <p:grpSp>
          <p:nvGrpSpPr>
            <p:cNvPr id="4" name="组合 76">
              <a:extLst>
                <a:ext uri="{FF2B5EF4-FFF2-40B4-BE49-F238E27FC236}">
                  <a16:creationId xmlns:a16="http://schemas.microsoft.com/office/drawing/2014/main" id="{B31AE4D0-BD60-4820-9A98-A70C32B23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983099"/>
              <a:ext cx="5650825" cy="1161599"/>
              <a:chOff x="3300347" y="1368497"/>
              <a:chExt cx="10763512" cy="2240523"/>
            </a:xfrm>
          </p:grpSpPr>
          <p:grpSp>
            <p:nvGrpSpPr>
              <p:cNvPr id="9" name="组合 77">
                <a:extLst>
                  <a:ext uri="{FF2B5EF4-FFF2-40B4-BE49-F238E27FC236}">
                    <a16:creationId xmlns:a16="http://schemas.microsoft.com/office/drawing/2014/main" id="{7EDEA995-08A3-4BBD-8D0A-E3A85A400E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2215189"/>
                <a:chOff x="1986534" y="4135265"/>
                <a:chExt cx="9432000" cy="2215189"/>
              </a:xfrm>
            </p:grpSpPr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332AC38D-8A04-47EA-8360-A0DE4193B1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0032205C-AF3F-46A3-A7B4-9FDC352DB1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2215189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0" name="组合 78">
                <a:extLst>
                  <a:ext uri="{FF2B5EF4-FFF2-40B4-BE49-F238E27FC236}">
                    <a16:creationId xmlns:a16="http://schemas.microsoft.com/office/drawing/2014/main" id="{17644382-5C85-4D07-AE4B-EA1E06B31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1" name="Freeform 23">
                  <a:extLst>
                    <a:ext uri="{FF2B5EF4-FFF2-40B4-BE49-F238E27FC236}">
                      <a16:creationId xmlns:a16="http://schemas.microsoft.com/office/drawing/2014/main" id="{0FA1DF34-4420-4822-9B72-EBF57486A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Freeform 21">
                  <a:extLst>
                    <a:ext uri="{FF2B5EF4-FFF2-40B4-BE49-F238E27FC236}">
                      <a16:creationId xmlns:a16="http://schemas.microsoft.com/office/drawing/2014/main" id="{536B12A9-2395-4E0A-8040-0C455E7BB2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5" name="组合 205">
              <a:extLst>
                <a:ext uri="{FF2B5EF4-FFF2-40B4-BE49-F238E27FC236}">
                  <a16:creationId xmlns:a16="http://schemas.microsoft.com/office/drawing/2014/main" id="{A317EDD4-2240-4192-9D13-EFE9D429A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8494" y="1140262"/>
              <a:ext cx="502884" cy="473025"/>
              <a:chOff x="12294771" y="811518"/>
              <a:chExt cx="801528" cy="761850"/>
            </a:xfrm>
          </p:grpSpPr>
          <p:sp>
            <p:nvSpPr>
              <p:cNvPr id="6" name="Freeform 55">
                <a:extLst>
                  <a:ext uri="{FF2B5EF4-FFF2-40B4-BE49-F238E27FC236}">
                    <a16:creationId xmlns:a16="http://schemas.microsoft.com/office/drawing/2014/main" id="{808F8C9D-C88D-427D-AD1B-68C3E148B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4771" y="811518"/>
                <a:ext cx="801528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Freeform 56">
                <a:extLst>
                  <a:ext uri="{FF2B5EF4-FFF2-40B4-BE49-F238E27FC236}">
                    <a16:creationId xmlns:a16="http://schemas.microsoft.com/office/drawing/2014/main" id="{0FCBFEDF-F720-4C35-AC63-23F1C8C2DC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Freeform 57">
                <a:extLst>
                  <a:ext uri="{FF2B5EF4-FFF2-40B4-BE49-F238E27FC236}">
                    <a16:creationId xmlns:a16="http://schemas.microsoft.com/office/drawing/2014/main" id="{4055D2A4-8055-416B-8462-C947D819D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101E83C-FC4E-4132-BA5C-17B15086E3DB}"/>
              </a:ext>
            </a:extLst>
          </p:cNvPr>
          <p:cNvGrpSpPr/>
          <p:nvPr/>
        </p:nvGrpSpPr>
        <p:grpSpPr>
          <a:xfrm>
            <a:off x="637480" y="895288"/>
            <a:ext cx="2096050" cy="1988057"/>
            <a:chOff x="540445" y="2037"/>
            <a:chExt cx="1255706" cy="1585269"/>
          </a:xfrm>
        </p:grpSpPr>
        <p:sp>
          <p:nvSpPr>
            <p:cNvPr id="16" name="矩形 3">
              <a:extLst>
                <a:ext uri="{FF2B5EF4-FFF2-40B4-BE49-F238E27FC236}">
                  <a16:creationId xmlns:a16="http://schemas.microsoft.com/office/drawing/2014/main" id="{CF0A40BE-F789-4BEA-9EE3-D639F54C4B84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36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25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8467579C-FB94-4FC1-8740-AC5CD8B131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lvl="0" algn="ctr" defTabSz="121773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sp>
        <p:nvSpPr>
          <p:cNvPr id="18" name="文本框 186">
            <a:extLst>
              <a:ext uri="{FF2B5EF4-FFF2-40B4-BE49-F238E27FC236}">
                <a16:creationId xmlns:a16="http://schemas.microsoft.com/office/drawing/2014/main" id="{0C0195D1-ACF4-40BA-9B90-97F70CF34328}"/>
              </a:ext>
            </a:extLst>
          </p:cNvPr>
          <p:cNvSpPr txBox="1"/>
          <p:nvPr/>
        </p:nvSpPr>
        <p:spPr>
          <a:xfrm>
            <a:off x="4216671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việc giữ bí mật lại khó đến vậy? - KhoaHoc.tv">
            <a:extLst>
              <a:ext uri="{FF2B5EF4-FFF2-40B4-BE49-F238E27FC236}">
                <a16:creationId xmlns:a16="http://schemas.microsoft.com/office/drawing/2014/main" id="{23E55553-87AF-41FE-8B84-97DA017D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D757398F-7114-4564-9205-36BF8E0E5F18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D8230098-BCC0-4D77-BD51-A71075623E7B}"/>
              </a:ext>
            </a:extLst>
          </p:cNvPr>
          <p:cNvGrpSpPr/>
          <p:nvPr/>
        </p:nvGrpSpPr>
        <p:grpSpPr>
          <a:xfrm>
            <a:off x="677762" y="45112"/>
            <a:ext cx="2166139" cy="1988057"/>
            <a:chOff x="540445" y="2037"/>
            <a:chExt cx="1255706" cy="158526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D38AE1D-5F39-4074-9D54-8CED75DDB00D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0B90A6B0-9353-4BBA-A3A8-1700CF1712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6" name="组合 10">
            <a:extLst>
              <a:ext uri="{FF2B5EF4-FFF2-40B4-BE49-F238E27FC236}">
                <a16:creationId xmlns:a16="http://schemas.microsoft.com/office/drawing/2014/main" id="{110A6DF2-D371-4927-8D5C-FC789524B357}"/>
              </a:ext>
            </a:extLst>
          </p:cNvPr>
          <p:cNvGrpSpPr/>
          <p:nvPr/>
        </p:nvGrpSpPr>
        <p:grpSpPr>
          <a:xfrm>
            <a:off x="3104952" y="647479"/>
            <a:ext cx="8669218" cy="2084703"/>
            <a:chOff x="2484661" y="1618247"/>
            <a:chExt cx="5729026" cy="1662335"/>
          </a:xfrm>
        </p:grpSpPr>
        <p:grpSp>
          <p:nvGrpSpPr>
            <p:cNvPr id="7" name="组合 158">
              <a:extLst>
                <a:ext uri="{FF2B5EF4-FFF2-40B4-BE49-F238E27FC236}">
                  <a16:creationId xmlns:a16="http://schemas.microsoft.com/office/drawing/2014/main" id="{89290A55-440E-40AD-8055-F5E60F898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>
                <a:extLst>
                  <a:ext uri="{FF2B5EF4-FFF2-40B4-BE49-F238E27FC236}">
                    <a16:creationId xmlns:a16="http://schemas.microsoft.com/office/drawing/2014/main" id="{1EEE515A-6E39-4E9E-B3E1-F00646969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6E174869-3DFA-404B-8945-74AB2C7755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85139BD7-CE62-4E1A-909C-BC71E44DA2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>
                <a:extLst>
                  <a:ext uri="{FF2B5EF4-FFF2-40B4-BE49-F238E27FC236}">
                    <a16:creationId xmlns:a16="http://schemas.microsoft.com/office/drawing/2014/main" id="{524FD8C7-2F8E-4127-9DBB-0CD1B74B3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>
                  <a:extLst>
                    <a:ext uri="{FF2B5EF4-FFF2-40B4-BE49-F238E27FC236}">
                      <a16:creationId xmlns:a16="http://schemas.microsoft.com/office/drawing/2014/main" id="{8B11F346-514C-4D09-A9D6-4E4DC466F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F611EF3D-F7AF-4763-BB11-7D49E4E25D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>
              <a:extLst>
                <a:ext uri="{FF2B5EF4-FFF2-40B4-BE49-F238E27FC236}">
                  <a16:creationId xmlns:a16="http://schemas.microsoft.com/office/drawing/2014/main" id="{93C18EB2-4A33-4ED1-900B-FDAFAF078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>
                <a:extLst>
                  <a:ext uri="{FF2B5EF4-FFF2-40B4-BE49-F238E27FC236}">
                    <a16:creationId xmlns:a16="http://schemas.microsoft.com/office/drawing/2014/main" id="{0466173D-32BC-49CE-81D6-1358E36A6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>
                <a:extLst>
                  <a:ext uri="{FF2B5EF4-FFF2-40B4-BE49-F238E27FC236}">
                    <a16:creationId xmlns:a16="http://schemas.microsoft.com/office/drawing/2014/main" id="{AF701BB9-8700-43CD-9151-F8C06AE5DA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>
                <a:extLst>
                  <a:ext uri="{FF2B5EF4-FFF2-40B4-BE49-F238E27FC236}">
                    <a16:creationId xmlns:a16="http://schemas.microsoft.com/office/drawing/2014/main" id="{A80CE2EB-4F7C-4BF6-ADD4-B7A1FABC8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>
            <a:extLst>
              <a:ext uri="{FF2B5EF4-FFF2-40B4-BE49-F238E27FC236}">
                <a16:creationId xmlns:a16="http://schemas.microsoft.com/office/drawing/2014/main" id="{C59CCBF3-D089-4516-8D02-1FEBD4DE202B}"/>
              </a:ext>
            </a:extLst>
          </p:cNvPr>
          <p:cNvSpPr txBox="1"/>
          <p:nvPr/>
        </p:nvSpPr>
        <p:spPr>
          <a:xfrm>
            <a:off x="4190914" y="813837"/>
            <a:ext cx="7323324" cy="1569246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ctr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</a:t>
            </a:r>
            <a:r>
              <a:rPr lang="vi-VN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AAC06A3C-EEB0-40A6-8E44-3C5D2AB6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6" y="2549442"/>
            <a:ext cx="3856696" cy="35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9EC40B-6F68-433A-9971-FEAB46ED47DD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mỗi con vật cảm nhận và gọi tên cây nấm bằng 1 cách khác nhau.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7795E-1C5E-4842-9E3E-EC0A25077444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7CDF4B-5B44-43CC-B54A-0E9CCF3FBE41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được gọi bằng nhiều tên khác nhau, nấm cảm thấy rất vui.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D1E8B-224A-4CE8-9C45-50836DDA2C11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nấm cảm thấy thế nào khi được gọi bằng nhiều tên như vậy?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ED4B6C-38DC-44C3-AAC5-2310DAAAD8EE}"/>
              </a:ext>
            </a:extLst>
          </p:cNvPr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 là một bạn nhỏ đáng yêu. Bạn có hình dáng giống một chiếc ô nhỏ. Nấm rất hòa đồng và thân thiện với các bạn xung quanh.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9627E-C833-4A4D-9213-9A6FE7E2376F}"/>
              </a:ext>
            </a:extLst>
          </p:cNvPr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>
            <a:extLst>
              <a:ext uri="{FF2B5EF4-FFF2-40B4-BE49-F238E27FC236}">
                <a16:creationId xmlns:a16="http://schemas.microsoft.com/office/drawing/2014/main" id="{AF82D653-B2AD-4038-9C75-E172857B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769C3-8E65-4D59-ABAC-EC0561A2308A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5DCA9C-B0CD-4AB9-810B-90281ED61D04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4AD7C-DFC4-4B46-9B66-F6EB83D75096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1CAE6-5646-4ADD-9BCB-FA56EAC6C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1CAA5F-ED3A-457B-B750-F28989091189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4D3A643-952C-4BBA-83B7-04FAA0E0B0C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6BC727-9B57-4B28-8E9E-91E95081C385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6D15B4-21D6-4940-AAD1-FC77A64DF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73F36E-BD74-44A6-950A-E5B49057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819" y="1494670"/>
            <a:ext cx="715732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66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9940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492939" y="136989"/>
            <a:ext cx="1650244" cy="1558719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634579" y="764873"/>
            <a:ext cx="1650244" cy="2878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41D150-DD89-45CE-9978-1ABC237A570E}"/>
              </a:ext>
            </a:extLst>
          </p:cNvPr>
          <p:cNvGrpSpPr/>
          <p:nvPr/>
        </p:nvGrpSpPr>
        <p:grpSpPr>
          <a:xfrm>
            <a:off x="752475" y="3872933"/>
            <a:ext cx="10763250" cy="1791780"/>
            <a:chOff x="97544" y="3368108"/>
            <a:chExt cx="11303881" cy="1791780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23092C06-DB56-419C-888B-66F21265B03E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 văn giải thích vì sao hễ cóc nghiến răng thì trời đổ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CE433403-DD1B-4140-A1C4-095CD9777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3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3C9C4-7C65-4C80-945E-2222C43D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56" y="3663419"/>
            <a:ext cx="710855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8230C7-8FA1-4C65-AD77-FA4E6E74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9502A1-2F0F-47E1-9E55-1B078B09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B549C-C0DE-4920-B1EF-DCD7E70E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CD60A-4995-4FF9-A3A5-DD7795B484C5}"/>
              </a:ext>
            </a:extLst>
          </p:cNvPr>
          <p:cNvGrpSpPr/>
          <p:nvPr/>
        </p:nvGrpSpPr>
        <p:grpSpPr>
          <a:xfrm>
            <a:off x="630423" y="890188"/>
            <a:ext cx="10475108" cy="3969666"/>
            <a:chOff x="644958" y="737807"/>
            <a:chExt cx="10475108" cy="39696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EB9EAF-1B1F-420D-B8FC-66CFD27BFE00}"/>
                </a:ext>
              </a:extLst>
            </p:cNvPr>
            <p:cNvGrpSpPr/>
            <p:nvPr/>
          </p:nvGrpSpPr>
          <p:grpSpPr>
            <a:xfrm>
              <a:off x="644958" y="2741713"/>
              <a:ext cx="3046467" cy="1965760"/>
              <a:chOff x="558971" y="2857991"/>
              <a:chExt cx="3152141" cy="187608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1E9035C-AF8D-4735-9D44-ABE63464E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971" y="2857991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D6C5DA-D450-494A-B141-313667E78191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78618" cy="1556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3E854-CB0B-4C0D-88D8-2F558CC2BC2C}"/>
                </a:ext>
              </a:extLst>
            </p:cNvPr>
            <p:cNvGrpSpPr/>
            <p:nvPr/>
          </p:nvGrpSpPr>
          <p:grpSpPr>
            <a:xfrm>
              <a:off x="4044496" y="737807"/>
              <a:ext cx="3626506" cy="1988633"/>
              <a:chOff x="3948438" y="854782"/>
              <a:chExt cx="3752300" cy="189791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C7DD1C-22AA-4E52-AD32-55177D05B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48438" y="854782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A2D1FC-A97F-4037-8344-F4C39C15A05C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973267-86C6-4CB4-9B85-4B7C398F50CB}"/>
                </a:ext>
              </a:extLst>
            </p:cNvPr>
            <p:cNvGrpSpPr/>
            <p:nvPr/>
          </p:nvGrpSpPr>
          <p:grpSpPr>
            <a:xfrm>
              <a:off x="8311573" y="2416150"/>
              <a:ext cx="2808493" cy="1965760"/>
              <a:chOff x="8235539" y="2547280"/>
              <a:chExt cx="2905912" cy="1876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383B83-B9BF-4D19-A992-E94032A3A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235539" y="2547280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28A982-64D5-41A3-91B7-144EC8373191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FAE2E2-87A8-4731-887D-068AAA11556A}"/>
              </a:ext>
            </a:extLst>
          </p:cNvPr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8FE1FF70-F5B4-4268-8CC5-6C938C45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99425375-FBC9-43D6-988A-4FA2CC28522D}"/>
                </a:ext>
              </a:extLst>
            </p:cNvPr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D9993-B363-4A95-8770-9AEA8BF198EE}"/>
              </a:ext>
            </a:extLst>
          </p:cNvPr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2263E6-46A5-456D-91DD-05D86495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5D0B0DA-9D14-4140-BCF8-9438954AC21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A2C68-51F2-47F7-A2F0-2DB89F60BA8E}"/>
              </a:ext>
            </a:extLst>
          </p:cNvPr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2132443-0FEB-4949-9B27-6AC7BF56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46BD7E86-3E63-4FC9-BAB0-45A4EC42A8C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9936F1-5E12-4BEE-81B0-445629D4B4A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860DF10-9BCA-4819-B6EF-E2B4F4CF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FD834B39-FFA6-4A23-8F76-6EBEA6DEF57F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A31CA5-FF24-48E3-BC7E-7471388A4734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363CF06-0843-493A-A827-68DABCA2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BB441E9B-B754-483D-B9C2-6A4A2953E64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7F1BB3-E7EC-4257-ACA4-33FEB13ABF1C}"/>
              </a:ext>
            </a:extLst>
          </p:cNvPr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C786554-9894-4BAE-AB67-14F4C29B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5523D8A0-B304-48B3-9131-DFAB39F77DF4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810</Words>
  <Application>Microsoft Office PowerPoint</Application>
  <PresentationFormat>Widescreen</PresentationFormat>
  <Paragraphs>74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等线</vt:lpstr>
      <vt:lpstr>Arial</vt:lpstr>
      <vt:lpstr>Arial-Rounded</vt:lpstr>
      <vt:lpstr>Bebas Neue</vt:lpstr>
      <vt:lpstr>Calibri</vt:lpstr>
      <vt:lpstr>Fredoka One</vt:lpstr>
      <vt:lpstr>1_Office Theme</vt:lpstr>
      <vt:lpstr>Cute Instagram Business Plan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51</cp:revision>
  <dcterms:created xsi:type="dcterms:W3CDTF">2022-10-18T09:58:06Z</dcterms:created>
  <dcterms:modified xsi:type="dcterms:W3CDTF">2025-02-03T13:38:33Z</dcterms:modified>
</cp:coreProperties>
</file>