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7" r:id="rId2"/>
    <p:sldId id="450" r:id="rId3"/>
    <p:sldId id="449" r:id="rId4"/>
    <p:sldId id="309" r:id="rId5"/>
    <p:sldId id="311" r:id="rId6"/>
    <p:sldId id="312" r:id="rId7"/>
    <p:sldId id="459" r:id="rId8"/>
    <p:sldId id="460" r:id="rId9"/>
    <p:sldId id="313" r:id="rId10"/>
    <p:sldId id="461" r:id="rId11"/>
    <p:sldId id="462" r:id="rId12"/>
    <p:sldId id="457" r:id="rId13"/>
    <p:sldId id="455" r:id="rId14"/>
    <p:sldId id="456" r:id="rId15"/>
    <p:sldId id="463" r:id="rId16"/>
    <p:sldId id="464" r:id="rId17"/>
    <p:sldId id="301" r:id="rId18"/>
    <p:sldId id="302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023"/>
    <a:srgbClr val="F0F0F0"/>
    <a:srgbClr val="CBB391"/>
    <a:srgbClr val="AA674C"/>
    <a:srgbClr val="AD674E"/>
    <a:srgbClr val="C0D9BA"/>
    <a:srgbClr val="C0D9B9"/>
    <a:srgbClr val="AECDAC"/>
    <a:srgbClr val="BCD7B6"/>
    <a:srgbClr val="FF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653" autoAdjust="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FEC95-9B3B-4B52-B1C4-CE4C38650CE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4770-9C39-4C80-B89B-EFB00B5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C4770-9C39-4C80-B89B-EFB00B5CB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3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9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51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82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3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BFB501-C0C5-D95B-74F2-5E390AC47B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26DEFC-0F9B-E306-B165-079C83BB17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8843D-CBF3-6EE2-1008-46E2940BE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32" y="1796124"/>
            <a:ext cx="1135173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2D73FC6-6F38-3E0E-6ACF-13D062F43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1705494"/>
            <a:ext cx="7348072" cy="56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914401" y="232521"/>
            <a:ext cx="10444480" cy="127115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200" b="1" dirty="0" err="1">
                <a:solidFill>
                  <a:srgbClr val="000066"/>
                </a:solidFill>
              </a:rPr>
              <a:t>Lập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bảng</a:t>
            </a:r>
            <a:r>
              <a:rPr lang="en-US" sz="3200" b="1" dirty="0">
                <a:solidFill>
                  <a:srgbClr val="000066"/>
                </a:solidFill>
              </a:rPr>
              <a:t> (</a:t>
            </a:r>
            <a:r>
              <a:rPr lang="en-US" sz="3200" b="1" dirty="0" err="1">
                <a:solidFill>
                  <a:srgbClr val="000066"/>
                </a:solidFill>
              </a:rPr>
              <a:t>hoặc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trục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thời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gian</a:t>
            </a:r>
            <a:r>
              <a:rPr lang="en-US" sz="3200" b="1" dirty="0">
                <a:solidFill>
                  <a:srgbClr val="000066"/>
                </a:solidFill>
              </a:rPr>
              <a:t>) </a:t>
            </a:r>
            <a:r>
              <a:rPr lang="en-US" sz="3200" b="1" dirty="0" err="1">
                <a:solidFill>
                  <a:srgbClr val="000066"/>
                </a:solidFill>
              </a:rPr>
              <a:t>về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lợi</a:t>
            </a:r>
            <a:r>
              <a:rPr lang="en-US" sz="3200" b="1" dirty="0">
                <a:solidFill>
                  <a:srgbClr val="000066"/>
                </a:solidFill>
              </a:rPr>
              <a:t> ở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địa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Huế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Sài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Gòn</a:t>
            </a:r>
            <a:r>
              <a:rPr lang="en-US" sz="3200" b="1" dirty="0">
                <a:solidFill>
                  <a:srgbClr val="000066"/>
                </a:solidFill>
              </a:rPr>
              <a:t>,...) </a:t>
            </a:r>
            <a:r>
              <a:rPr lang="en-US" sz="3200" b="1" dirty="0" err="1">
                <a:solidFill>
                  <a:srgbClr val="000066"/>
                </a:solidFill>
              </a:rPr>
              <a:t>trong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mạng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Tám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năm</a:t>
            </a:r>
            <a:r>
              <a:rPr lang="en-US" sz="3200" b="1" dirty="0">
                <a:solidFill>
                  <a:srgbClr val="000066"/>
                </a:solidFill>
              </a:rPr>
              <a:t> 1945.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48A54A-43D4-7D07-8285-49C1D09A13EB}"/>
              </a:ext>
            </a:extLst>
          </p:cNvPr>
          <p:cNvSpPr/>
          <p:nvPr/>
        </p:nvSpPr>
        <p:spPr>
          <a:xfrm>
            <a:off x="1320800" y="2468880"/>
            <a:ext cx="251968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19/8/1945: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Hà </a:t>
            </a:r>
            <a:r>
              <a:rPr lang="en-US" sz="3200" b="1" dirty="0" err="1">
                <a:solidFill>
                  <a:srgbClr val="002060"/>
                </a:solidFill>
              </a:rPr>
              <a:t>Nội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43223DE-8E44-D00D-BCE3-680D9569E701}"/>
              </a:ext>
            </a:extLst>
          </p:cNvPr>
          <p:cNvSpPr/>
          <p:nvPr/>
        </p:nvSpPr>
        <p:spPr>
          <a:xfrm>
            <a:off x="3921760" y="290576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2C347C-2017-AD0D-DDA9-6732A38570D3}"/>
              </a:ext>
            </a:extLst>
          </p:cNvPr>
          <p:cNvSpPr/>
          <p:nvPr/>
        </p:nvSpPr>
        <p:spPr>
          <a:xfrm>
            <a:off x="5049520" y="2468880"/>
            <a:ext cx="245872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23/8/1945: </a:t>
            </a:r>
            <a:r>
              <a:rPr lang="en-US" sz="3200" b="1" dirty="0" err="1">
                <a:solidFill>
                  <a:srgbClr val="002060"/>
                </a:solidFill>
              </a:rPr>
              <a:t>Huế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FA5723-DA17-78E2-B0F7-0A0000C82AE8}"/>
              </a:ext>
            </a:extLst>
          </p:cNvPr>
          <p:cNvSpPr/>
          <p:nvPr/>
        </p:nvSpPr>
        <p:spPr>
          <a:xfrm>
            <a:off x="7640320" y="287528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B8A75F-B2B1-ABEA-F6D5-8206935D5A1D}"/>
              </a:ext>
            </a:extLst>
          </p:cNvPr>
          <p:cNvSpPr/>
          <p:nvPr/>
        </p:nvSpPr>
        <p:spPr>
          <a:xfrm>
            <a:off x="8615680" y="2458720"/>
            <a:ext cx="238760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25/8/1945: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8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857678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Đội Thiếu niên Tiền phong Hồ Chí Minh được thành lập ngày nào?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7" y="1237962"/>
            <a:ext cx="53860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6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15-5-1941, Hội Nhi đồng cứu quốc được thành lập; anh Nông Văn Dền (tức Kim Đồng) là Đội trưởng đầu tiên. Sau này, ngày 15 – 5 hằng năm được chọn là ngày thành lập Đội.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ỷ niệm 82 năm Ngày thành lập Đội TNTP Hồ Chí Minh (15/5/1941 – 15/5/2023)  - Nhớ về người phụ trách Đội đầu tiên">
            <a:extLst>
              <a:ext uri="{FF2B5EF4-FFF2-40B4-BE49-F238E27FC236}">
                <a16:creationId xmlns:a16="http://schemas.microsoft.com/office/drawing/2014/main" id="{78AC35C9-14D7-F734-4F65-EA9D333B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85" y="1463040"/>
            <a:ext cx="5554134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B8DC8-A5A2-C56A-44D2-511BF9DC7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921686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22-12 hằng năm là ngày kỉ niệm sự kiện nào của đất nước? Hãy chia sẻ những điều em biết về ngày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7" y="851882"/>
            <a:ext cx="53860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2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22-12 hằng năm được chọn là ngày thành lập Quân đội Nhân dân Việt Nam. Đây chính là ngày thành lập Đội Việt Nam Tuyên truyền Giải phóng quân (22-12-1944) – tổ chức tiền thân của Quân đội Nhân dân Việt Nam được giới thiệu trong bài học.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ÀO MỪNG 78 NĂM NGÀY THÀNH LẬP QUÂN ĐỘI NHÂN DÂN VIỆT NAM - Trường mầm non  Phú Lương">
            <a:extLst>
              <a:ext uri="{FF2B5EF4-FFF2-40B4-BE49-F238E27FC236}">
                <a16:creationId xmlns:a16="http://schemas.microsoft.com/office/drawing/2014/main" id="{63538F21-BAB0-004E-7CC2-D7465F87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5" y="1066800"/>
            <a:ext cx="5676865" cy="46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grpSp>
        <p:nvGrpSpPr>
          <p:cNvPr id="14" name="组合 19">
            <a:extLst>
              <a:ext uri="{FF2B5EF4-FFF2-40B4-BE49-F238E27FC236}">
                <a16:creationId xmlns:a16="http://schemas.microsoft.com/office/drawing/2014/main" id="{E237C868-E09A-4C5A-BE65-1CFAF13F8604}"/>
              </a:ext>
            </a:extLst>
          </p:cNvPr>
          <p:cNvGrpSpPr/>
          <p:nvPr/>
        </p:nvGrpSpPr>
        <p:grpSpPr>
          <a:xfrm>
            <a:off x="2513817" y="2170488"/>
            <a:ext cx="1087943" cy="1070008"/>
            <a:chOff x="28330" y="2908081"/>
            <a:chExt cx="3607344" cy="3669586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BB7137DF-DC61-4BA1-BD2F-F6496683F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A528D952-8DF2-49EE-9E24-63998274F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1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FF1A8DF-071C-4955-A8E8-797768195D52}"/>
              </a:ext>
            </a:extLst>
          </p:cNvPr>
          <p:cNvSpPr/>
          <p:nvPr/>
        </p:nvSpPr>
        <p:spPr>
          <a:xfrm>
            <a:off x="3893627" y="2465308"/>
            <a:ext cx="257435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Xem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lại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grpSp>
        <p:nvGrpSpPr>
          <p:cNvPr id="19" name="组合 19">
            <a:extLst>
              <a:ext uri="{FF2B5EF4-FFF2-40B4-BE49-F238E27FC236}">
                <a16:creationId xmlns:a16="http://schemas.microsoft.com/office/drawing/2014/main" id="{5487A54A-3941-420D-8B59-0D2971F06613}"/>
              </a:ext>
            </a:extLst>
          </p:cNvPr>
          <p:cNvGrpSpPr/>
          <p:nvPr/>
        </p:nvGrpSpPr>
        <p:grpSpPr>
          <a:xfrm>
            <a:off x="2496999" y="3573735"/>
            <a:ext cx="1087943" cy="1070008"/>
            <a:chOff x="28330" y="2908081"/>
            <a:chExt cx="3607344" cy="3669586"/>
          </a:xfrm>
        </p:grpSpPr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id="{71B1FB2E-104C-4F94-9985-3B66E291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E83E9E86-8C29-4049-89F1-2ABBB023D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7DDCB0-5A98-4AAA-80E5-4E29E6E1B59E}"/>
              </a:ext>
            </a:extLst>
          </p:cNvPr>
          <p:cNvSpPr/>
          <p:nvPr/>
        </p:nvSpPr>
        <p:spPr>
          <a:xfrm>
            <a:off x="3721545" y="3707794"/>
            <a:ext cx="630653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Chuẩn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bị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tiếp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theo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2.</a:t>
            </a:r>
          </a:p>
        </p:txBody>
      </p:sp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061D7A-B15C-41D8-BEE6-3B1624094C15}"/>
              </a:ext>
            </a:extLst>
          </p:cNvPr>
          <p:cNvSpPr/>
          <p:nvPr/>
        </p:nvSpPr>
        <p:spPr>
          <a:xfrm>
            <a:off x="4346963" y="272312"/>
            <a:ext cx="349807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>
                <a:ln w="0"/>
                <a:solidFill>
                  <a:srgbClr val="FFC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Dặn dò</a:t>
            </a:r>
            <a:endParaRPr lang="en-US" sz="8000" b="1" dirty="0">
              <a:ln w="0"/>
              <a:solidFill>
                <a:srgbClr val="FFC00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3EDD7140-C11C-BA5F-DF85-CCFCE2106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0E121C25-9B64-A382-75E7-4AC757368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2" grpId="0" build="p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B8D3D22C-4888-4206-925D-4D3A16DB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68900"/>
            <a:ext cx="12191998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B535F-3E0D-CB88-E1AC-9B86A0E4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856" y="0"/>
            <a:ext cx="63154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82A87-347E-C0A7-D548-D28C102A4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080" y="1704716"/>
            <a:ext cx="839492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ỜI CHÍN THÁNG TÁM - Tốp ca Đài Tiếng nói Việt Nam - Lyrics &amp; Engsub">
            <a:hlinkClick r:id="" action="ppaction://media"/>
            <a:extLst>
              <a:ext uri="{FF2B5EF4-FFF2-40B4-BE49-F238E27FC236}">
                <a16:creationId xmlns:a16="http://schemas.microsoft.com/office/drawing/2014/main" id="{A0554DF7-931E-3AD8-9370-1D543F61B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68DB4-E0C1-FF02-089A-D322782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52B4-4DC2-19B2-A659-15AC5EA2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37" y="335231"/>
            <a:ext cx="3468925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1F752-5E20-8A40-F7A7-F9412410E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53" y="2000339"/>
            <a:ext cx="6525470" cy="331334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C1E501-9901-8451-283D-AD9707044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A6F9E-672A-D019-D687-A100841B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049" y="5041336"/>
            <a:ext cx="25605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B75A0-386B-5BA5-B231-C0C89F5B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43" y="1806284"/>
            <a:ext cx="11004234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193256"/>
            <a:ext cx="12191365" cy="4471487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90" y="359385"/>
            <a:ext cx="4158310" cy="139177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85F59803-1BF4-4B90-9220-18437E6F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" y="2304254"/>
            <a:ext cx="108915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kể lại một trong các câu chuyện về Bác Hồ, Đại tướng Võ Nguyên Giáp, anh Kim Đồng.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93706"/>
            <a:ext cx="2319908" cy="249796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D8111F3-772A-375D-AD89-AE6A06B89D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5276356"/>
            <a:ext cx="1736164" cy="16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206FE-2B47-A0A0-4BDC-1A306196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4" y="144780"/>
            <a:ext cx="11470649" cy="65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58AE2-26D1-092F-543B-900D5B94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70" y="0"/>
            <a:ext cx="7512050" cy="68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014AD-337D-8902-9ABD-EDDF6A87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46367"/>
            <a:ext cx="7760801" cy="65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1228693" y="323961"/>
            <a:ext cx="9733947" cy="181979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000" b="1" dirty="0">
                <a:solidFill>
                  <a:srgbClr val="000066"/>
                </a:solidFill>
              </a:rPr>
              <a:t>Qua </a:t>
            </a:r>
            <a:r>
              <a:rPr lang="en-US" sz="4000" b="1" dirty="0" err="1">
                <a:solidFill>
                  <a:srgbClr val="000066"/>
                </a:solidFill>
              </a:rPr>
              <a:t>câu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chuyện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vừa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kể</a:t>
            </a:r>
            <a:r>
              <a:rPr lang="en-US" sz="4000" b="1" dirty="0">
                <a:solidFill>
                  <a:srgbClr val="000066"/>
                </a:solidFill>
              </a:rPr>
              <a:t>, </a:t>
            </a:r>
            <a:r>
              <a:rPr lang="en-US" sz="4000" b="1" dirty="0" err="1">
                <a:solidFill>
                  <a:srgbClr val="000066"/>
                </a:solidFill>
              </a:rPr>
              <a:t>em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có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cảm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nhận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và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rút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bài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học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nào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bản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thân</a:t>
            </a:r>
            <a:r>
              <a:rPr lang="en-US" sz="4000" b="1" dirty="0">
                <a:solidFill>
                  <a:srgbClr val="000066"/>
                </a:solidFill>
              </a:rPr>
              <a:t>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ACD0A-B39C-A876-EE29-DE46CF3C6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66" y="2763521"/>
            <a:ext cx="7395129" cy="37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956</TotalTime>
  <Words>253</Words>
  <Application>Microsoft Office PowerPoint</Application>
  <PresentationFormat>Widescreen</PresentationFormat>
  <Paragraphs>25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Thao Tran</cp:lastModifiedBy>
  <cp:revision>25</cp:revision>
  <dcterms:created xsi:type="dcterms:W3CDTF">2020-07-21T07:25:20Z</dcterms:created>
  <dcterms:modified xsi:type="dcterms:W3CDTF">2024-11-05T09:23:49Z</dcterms:modified>
  <cp:category>9Slide.vn</cp:category>
</cp:coreProperties>
</file>