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81349" autoAdjust="0"/>
  </p:normalViewPr>
  <p:slideViewPr>
    <p:cSldViewPr snapToGrid="0">
      <p:cViewPr varScale="1">
        <p:scale>
          <a:sx n="70" d="100"/>
          <a:sy n="70" d="100"/>
        </p:scale>
        <p:origin x="7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5.xml"/><Relationship Id="rId1" Type="http://schemas.openxmlformats.org/officeDocument/2006/relationships/control" Target="../activeX/activeX1.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a:t>
            </a:r>
            <a:r>
              <a:rPr kumimoji="0" lang="en-US" sz="2800" b="1" i="1" u="none" strike="noStrike" kern="1200" cap="none" spc="0" normalizeH="0" baseline="0" noProof="0" dirty="0" err="1">
                <a:ln>
                  <a:noFill/>
                </a:ln>
                <a:solidFill>
                  <a:srgbClr val="FA3752"/>
                </a:solidFill>
                <a:effectLst/>
                <a:uLnTx/>
                <a:uFillTx/>
                <a:latin typeface="Calibri" panose="020F0502020204030204" pitchFamily="34" charset="0"/>
                <a:ea typeface="+mn-ea"/>
                <a:cs typeface="Calibri" panose="020F0502020204030204" pitchFamily="34" charset="0"/>
              </a:rPr>
              <a:t>là</a:t>
            </a:r>
            <a:r>
              <a:rPr kumimoji="0" lang="en-US" sz="2800" b="1" i="1" u="none" strike="noStrike" kern="1200" cap="none" spc="0" normalizeH="0" noProof="0" dirty="0">
                <a:ln>
                  <a:noFill/>
                </a:ln>
                <a:solidFill>
                  <a:srgbClr val="FA3752"/>
                </a:solidFill>
                <a:effectLst/>
                <a:uLnTx/>
                <a:uFillTx/>
                <a:latin typeface="Calibri" panose="020F0502020204030204" pitchFamily="34" charset="0"/>
                <a:ea typeface="+mn-ea"/>
                <a:cs typeface="Calibri" panose="020F0502020204030204" pitchFamily="34" charset="0"/>
              </a:rPr>
              <a: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4"/>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6"/>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a:t>
            </a:r>
            <a:r>
              <a:rPr lang="en-US" sz="3200" dirty="0">
                <a:solidFill>
                  <a:srgbClr val="FA3752"/>
                </a:solidFill>
                <a:latin typeface="Cambria" panose="02040503050406030204" pitchFamily="18" charset="0"/>
                <a:ea typeface="Cambria" panose="02040503050406030204" pitchFamily="18" charset="0"/>
              </a:rPr>
              <a:t>T</a:t>
            </a:r>
            <a:r>
              <a:rPr lang="vi-VN" sz="3200" dirty="0">
                <a:solidFill>
                  <a:srgbClr val="FA3752"/>
                </a:solidFill>
                <a:latin typeface="Cambria" panose="02040503050406030204" pitchFamily="18" charset="0"/>
                <a:ea typeface="Cambria" panose="02040503050406030204" pitchFamily="18" charset="0"/>
              </a:rPr>
              <a: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631</TotalTime>
  <Words>1409</Words>
  <Application>Microsoft Office PowerPoint</Application>
  <PresentationFormat>Widescreen</PresentationFormat>
  <Paragraphs>124</Paragraphs>
  <Slides>28</Slides>
  <Notes>24</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Arial</vt:lpstr>
      <vt:lpstr>Calibri</vt:lpstr>
      <vt:lpstr>Calibri Light</vt:lpstr>
      <vt:lpstr>Cambria</vt:lpstr>
      <vt:lpstr>Coiny</vt:lpstr>
      <vt:lpstr>Fira Sans Extra Condensed Medium</vt:lpstr>
      <vt:lpstr>iCiel Cadena</vt:lpstr>
      <vt:lpstr>iCiel Pony</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45</cp:revision>
  <dcterms:created xsi:type="dcterms:W3CDTF">2022-01-04T13:39:19Z</dcterms:created>
  <dcterms:modified xsi:type="dcterms:W3CDTF">2025-02-16T14:30:50Z</dcterms:modified>
  <cp:category>9Slide.vn</cp:category>
</cp:coreProperties>
</file>