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7"/>
  </p:notesMasterIdLst>
  <p:sldIdLst>
    <p:sldId id="263" r:id="rId7"/>
    <p:sldId id="265" r:id="rId8"/>
    <p:sldId id="266" r:id="rId9"/>
    <p:sldId id="267" r:id="rId10"/>
    <p:sldId id="268" r:id="rId11"/>
    <p:sldId id="274" r:id="rId12"/>
    <p:sldId id="332" r:id="rId13"/>
    <p:sldId id="320" r:id="rId14"/>
    <p:sldId id="327" r:id="rId15"/>
    <p:sldId id="2007577321" r:id="rId16"/>
    <p:sldId id="2007577318" r:id="rId17"/>
    <p:sldId id="333" r:id="rId18"/>
    <p:sldId id="2007577319" r:id="rId19"/>
    <p:sldId id="2007577322" r:id="rId20"/>
    <p:sldId id="2007577324" r:id="rId21"/>
    <p:sldId id="2007577325" r:id="rId22"/>
    <p:sldId id="3312" r:id="rId23"/>
    <p:sldId id="2007577320" r:id="rId24"/>
    <p:sldId id="295"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8.svg"/><Relationship Id="rId17"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47.png"/><Relationship Id="rId1" Type="http://schemas.openxmlformats.org/officeDocument/2006/relationships/slideLayout" Target="../slideLayouts/slideLayout63.xml"/><Relationship Id="rId6" Type="http://schemas.openxmlformats.org/officeDocument/2006/relationships/image" Target="../media/image42.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2.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52.gif"/><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10759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321126"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627</Words>
  <Application>Microsoft Office PowerPoint</Application>
  <PresentationFormat>Widescreen</PresentationFormat>
  <Paragraphs>140</Paragraphs>
  <Slides>20</Slides>
  <Notes>9</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20</vt:i4>
      </vt:variant>
    </vt:vector>
  </HeadingPairs>
  <TitlesOfParts>
    <vt:vector size="46" baseType="lpstr">
      <vt:lpstr>맑은 고딕</vt:lpstr>
      <vt:lpstr>微软雅黑</vt:lpstr>
      <vt:lpstr>#9Slide02 Noi dung dai</vt:lpstr>
      <vt:lpstr>#9Slide02 Tieu de dai</vt:lpstr>
      <vt:lpstr>Aachen</vt:lpstr>
      <vt:lpstr>Alef</vt:lpstr>
      <vt:lpstr>Arial</vt:lpstr>
      <vt:lpstr>Calibri</vt:lpstr>
      <vt:lpstr>Calibri Light</vt:lpstr>
      <vt:lpstr>Cambria</vt:lpstr>
      <vt:lpstr>Catamaran Black</vt:lpstr>
      <vt:lpstr>Catamaran ExtraBold</vt:lpstr>
      <vt:lpstr>Catamaran Medium</vt:lpstr>
      <vt:lpstr>Coiny</vt:lpstr>
      <vt:lpstr>等线</vt:lpstr>
      <vt:lpstr>等线 Light</vt:lpstr>
      <vt:lpstr>Dosis</vt:lpstr>
      <vt:lpstr>Pacifico</vt:lpstr>
      <vt:lpstr>Times New Roman</vt:lpstr>
      <vt:lpstr>UTM Cookies</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30</cp:revision>
  <dcterms:created xsi:type="dcterms:W3CDTF">2023-12-04T06:34:12Z</dcterms:created>
  <dcterms:modified xsi:type="dcterms:W3CDTF">2025-02-17T03:28:34Z</dcterms:modified>
</cp:coreProperties>
</file>