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21/1/2024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21/1/2024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21/1/2024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21/1/2024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21/1/2024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D80E03-996D-4CA0-AE12-F5AB89511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82993" y="194187"/>
            <a:ext cx="1102758" cy="1102758"/>
          </a:xfrm>
          <a:prstGeom prst="rect">
            <a:avLst/>
          </a:prstGeom>
        </p:spPr>
      </p:pic>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62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62000">
                                          <p:cBhvr additive="base">
                                            <p:cTn id="15"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500" fill="hold"/>
                                            <p:tgtEl>
                                              <p:spTgt spid="31"/>
                                            </p:tgtEl>
                                            <p:attrNameLst>
                                              <p:attrName>ppt_x</p:attrName>
                                            </p:attrNameLst>
                                          </p:cBhvr>
                                          <p:tavLst>
                                            <p:tav tm="0">
                                              <p:val>
                                                <p:strVal val="1+#ppt_w/2"/>
                                              </p:val>
                                            </p:tav>
                                            <p:tav tm="100000">
                                              <p:val>
                                                <p:strVal val="#ppt_x"/>
                                              </p:val>
                                            </p:tav>
                                          </p:tavLst>
                                        </p:anim>
                                        <p:anim calcmode="lin" valueType="num">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583</Words>
  <Application>Microsoft Office PowerPoint</Application>
  <PresentationFormat>Widescreen</PresentationFormat>
  <Paragraphs>35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#9Slide02 Noi dung dai</vt:lpstr>
      <vt:lpstr>Arial</vt:lpstr>
      <vt:lpstr>Arial-Rounded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2022-10-15T05:32:30Z</dcterms:created>
  <dcterms:modified xsi:type="dcterms:W3CDTF">2024-01-21T14:53:30Z</dcterms:modified>
</cp:coreProperties>
</file>