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8"/>
  </p:notesMasterIdLst>
  <p:sldIdLst>
    <p:sldId id="9513" r:id="rId3"/>
    <p:sldId id="9526" r:id="rId4"/>
    <p:sldId id="280" r:id="rId5"/>
    <p:sldId id="9528" r:id="rId6"/>
    <p:sldId id="9514" r:id="rId7"/>
    <p:sldId id="299" r:id="rId8"/>
    <p:sldId id="9474" r:id="rId9"/>
    <p:sldId id="9515" r:id="rId10"/>
    <p:sldId id="9516" r:id="rId11"/>
    <p:sldId id="2007577232" r:id="rId12"/>
    <p:sldId id="9517" r:id="rId13"/>
    <p:sldId id="268" r:id="rId14"/>
    <p:sldId id="269" r:id="rId15"/>
    <p:sldId id="284" r:id="rId16"/>
    <p:sldId id="2007577233" r:id="rId17"/>
    <p:sldId id="272" r:id="rId18"/>
    <p:sldId id="2007577234" r:id="rId19"/>
    <p:sldId id="9519" r:id="rId20"/>
    <p:sldId id="9520" r:id="rId21"/>
    <p:sldId id="9521" r:id="rId22"/>
    <p:sldId id="2007577235" r:id="rId23"/>
    <p:sldId id="9524" r:id="rId24"/>
    <p:sldId id="2007577236" r:id="rId25"/>
    <p:sldId id="2007577237"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10/2/2025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096A9837-6961-4D64-B9BB-4B80A6621E21}"/>
              </a:ext>
            </a:extLst>
          </p:cNvPr>
          <p:cNvSpPr txBox="1"/>
          <p:nvPr/>
        </p:nvSpPr>
        <p:spPr>
          <a:xfrm>
            <a:off x="3036147" y="198138"/>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srgbClr val="FF0000"/>
                </a:solidFill>
                <a:latin typeface="Times New Roman" panose="02020603050405020304" pitchFamily="18" charset="0"/>
                <a:cs typeface="Times New Roman" panose="02020603050405020304" pitchFamily="18" charset="0"/>
              </a:rPr>
              <a:t>Chim</a:t>
            </a:r>
            <a:r>
              <a:rPr lang="en-US" sz="3732" b="1" dirty="0">
                <a:solidFill>
                  <a:srgbClr val="FF0000"/>
                </a:solidFill>
                <a:latin typeface="Times New Roman" panose="02020603050405020304" pitchFamily="18" charset="0"/>
                <a:cs typeface="Times New Roman" panose="02020603050405020304" pitchFamily="18" charset="0"/>
              </a:rPr>
              <a:t> </a:t>
            </a:r>
            <a:r>
              <a:rPr lang="en-US" sz="3732" b="1" dirty="0" err="1">
                <a:solidFill>
                  <a:srgbClr val="FF0000"/>
                </a:solidFill>
                <a:latin typeface="Times New Roman" panose="02020603050405020304" pitchFamily="18" charset="0"/>
                <a:cs typeface="Times New Roman" panose="02020603050405020304" pitchFamily="18" charset="0"/>
              </a:rPr>
              <a:t>chích</a:t>
            </a:r>
            <a:r>
              <a:rPr lang="en-US" sz="3732" b="1" dirty="0">
                <a:solidFill>
                  <a:srgbClr val="FF0000"/>
                </a:solidFill>
                <a:latin typeface="Times New Roman" panose="02020603050405020304" pitchFamily="18" charset="0"/>
                <a:cs typeface="Times New Roman" panose="02020603050405020304" pitchFamily="18" charset="0"/>
              </a:rPr>
              <a:t> </a:t>
            </a:r>
            <a:r>
              <a:rPr lang="en-US" sz="3732" b="1" dirty="0" err="1">
                <a:solidFill>
                  <a:srgbClr val="FF0000"/>
                </a:solidFill>
                <a:latin typeface="Times New Roman" panose="02020603050405020304" pitchFamily="18" charset="0"/>
                <a:cs typeface="Times New Roman" panose="02020603050405020304" pitchFamily="18" charset="0"/>
              </a:rPr>
              <a:t>bông</a:t>
            </a:r>
            <a:endParaRPr kumimoji="0" lang="en-US" sz="3732"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466848" y="864795"/>
            <a:ext cx="11102557" cy="6494085"/>
          </a:xfrm>
          <a:prstGeom prst="rect">
            <a:avLst/>
          </a:prstGeom>
          <a:noFill/>
        </p:spPr>
        <p:txBody>
          <a:bodyPr wrap="square">
            <a:spAutoFit/>
          </a:bodyPr>
          <a:lstStyle/>
          <a:p>
            <a:pPr lvl="0" algn="just" defTabSz="1218804"/>
            <a:r>
              <a:rPr lang="vi-VN" sz="4400" dirty="0">
                <a:latin typeface="+mj-lt"/>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800" i="1" dirty="0">
                <a:latin typeface="+mj-lt"/>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412</Words>
  <Application>Microsoft Office PowerPoint</Application>
  <PresentationFormat>Widescreen</PresentationFormat>
  <Paragraphs>49</Paragraphs>
  <Slides>25</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等线</vt:lpstr>
      <vt:lpstr>Arial</vt:lpstr>
      <vt:lpstr>Calibri</vt:lpstr>
      <vt:lpstr>HP001 5 hàng</vt:lpstr>
      <vt:lpstr>inpin heiti</vt:lpstr>
      <vt:lpstr>Open Sans</vt:lpstr>
      <vt:lpstr>Times New Roman</vt:lpstr>
      <vt:lpstr>字魂70号-灵悦黑体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2022-10-31T10:37:43Z</dcterms:created>
  <dcterms:modified xsi:type="dcterms:W3CDTF">2025-02-10T03:21:29Z</dcterms:modified>
</cp:coreProperties>
</file>