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4"/>
  </p:notesMasterIdLst>
  <p:sldIdLst>
    <p:sldId id="9486" r:id="rId3"/>
    <p:sldId id="9492" r:id="rId4"/>
    <p:sldId id="9437" r:id="rId5"/>
    <p:sldId id="277" r:id="rId6"/>
    <p:sldId id="9493" r:id="rId7"/>
    <p:sldId id="9474" r:id="rId8"/>
    <p:sldId id="9496" r:id="rId9"/>
    <p:sldId id="9497" r:id="rId10"/>
    <p:sldId id="9498" r:id="rId11"/>
    <p:sldId id="9499" r:id="rId12"/>
    <p:sldId id="268" r:id="rId13"/>
    <p:sldId id="269" r:id="rId14"/>
    <p:sldId id="284" r:id="rId15"/>
    <p:sldId id="283" r:id="rId16"/>
    <p:sldId id="304" r:id="rId17"/>
    <p:sldId id="9511" r:id="rId18"/>
    <p:sldId id="275" r:id="rId19"/>
    <p:sldId id="9512" r:id="rId20"/>
    <p:sldId id="9509" r:id="rId21"/>
    <p:sldId id="951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17/2/2025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2025/2/17</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2025/2/17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2025/2/17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2025/2/17</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2025/2/17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4.jpeg"/><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0.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png"/><Relationship Id="rId3" Type="http://schemas.openxmlformats.org/officeDocument/2006/relationships/image" Target="../media/image28.png"/><Relationship Id="rId21" Type="http://schemas.microsoft.com/office/2007/relationships/hdphoto" Target="../media/hdphoto6.wdp"/><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5.wdp"/><Relationship Id="rId2" Type="http://schemas.openxmlformats.org/officeDocument/2006/relationships/image" Target="../media/image4.jpe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4.png"/><Relationship Id="rId24" Type="http://schemas.openxmlformats.org/officeDocument/2006/relationships/image" Target="../media/image45.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47.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Nhớ</a:t>
            </a:r>
            <a:r>
              <a:rPr kumimoji="0" lang="en-US" sz="4000" b="0"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sz="4000" b="0"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viết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Mặt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xanh</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tôi</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D07770-A3CE-27C5-8ED3-1F2B134CC373}"/>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Nguyễn</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Thị</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Ái</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mn-cs"/>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cs typeface="+mn-cs"/>
                </a:rPr>
                <a:t>Quyên</a:t>
              </a:r>
              <a:endParaRPr kumimoji="0" lang="en-US" sz="1800" b="0" i="0" u="none" strike="noStrike" kern="1200" cap="none" spc="0" normalizeH="0" baseline="0" noProof="0" dirty="0">
                <a:ln>
                  <a:noFill/>
                </a:ln>
                <a:solidFill>
                  <a:srgbClr val="000000"/>
                </a:solidFill>
                <a:effectLst/>
                <a:uLnTx/>
                <a:uFillTx/>
                <a:latin typeface="字魂59号-创粗黑"/>
                <a:cs typeface="+mn-cs"/>
              </a:endParaRPr>
            </a:p>
          </p:txBody>
        </p:sp>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grpSp>
        <p:nvGrpSpPr>
          <p:cNvPr id="10" name="Nhóm 14">
            <a:extLst>
              <a:ext uri="{FF2B5EF4-FFF2-40B4-BE49-F238E27FC236}">
                <a16:creationId xmlns:a16="http://schemas.microsoft.com/office/drawing/2014/main" id="{5C00E434-A934-48CA-BFDA-36E7ECB7BC1E}"/>
              </a:ext>
            </a:extLst>
          </p:cNvPr>
          <p:cNvGrpSpPr/>
          <p:nvPr/>
        </p:nvGrpSpPr>
        <p:grpSpPr>
          <a:xfrm>
            <a:off x="1505470" y="91464"/>
            <a:ext cx="8537615" cy="4464137"/>
            <a:chOff x="2733259" y="371059"/>
            <a:chExt cx="6725479" cy="3849927"/>
          </a:xfrm>
        </p:grpSpPr>
        <p:sp>
          <p:nvSpPr>
            <p:cNvPr id="11" name="Lưu đồ: Điểm Kết Thúc 15">
              <a:extLst>
                <a:ext uri="{FF2B5EF4-FFF2-40B4-BE49-F238E27FC236}">
                  <a16:creationId xmlns:a16="http://schemas.microsoft.com/office/drawing/2014/main" id="{FD55AC45-7237-4E7D-99BC-E51E0473655B}"/>
                </a:ext>
              </a:extLst>
            </p:cNvPr>
            <p:cNvSpPr/>
            <p:nvPr/>
          </p:nvSpPr>
          <p:spPr>
            <a:xfrm>
              <a:off x="2733259" y="371059"/>
              <a:ext cx="6725479" cy="384992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Hộp Văn bản 17">
              <a:extLst>
                <a:ext uri="{FF2B5EF4-FFF2-40B4-BE49-F238E27FC236}">
                  <a16:creationId xmlns:a16="http://schemas.microsoft.com/office/drawing/2014/main" id="{F3187D93-ABAD-45A3-82C9-9EBE84E34094}"/>
                </a:ext>
              </a:extLst>
            </p:cNvPr>
            <p:cNvSpPr txBox="1"/>
            <p:nvPr/>
          </p:nvSpPr>
          <p:spPr>
            <a:xfrm>
              <a:off x="4481943" y="860669"/>
              <a:ext cx="2690193" cy="504317"/>
            </a:xfrm>
            <a:custGeom>
              <a:avLst/>
              <a:gdLst>
                <a:gd name="connsiteX0" fmla="*/ 0 w 2690193"/>
                <a:gd name="connsiteY0" fmla="*/ 0 h 504317"/>
                <a:gd name="connsiteX1" fmla="*/ 511137 w 2690193"/>
                <a:gd name="connsiteY1" fmla="*/ 0 h 504317"/>
                <a:gd name="connsiteX2" fmla="*/ 1102979 w 2690193"/>
                <a:gd name="connsiteY2" fmla="*/ 0 h 504317"/>
                <a:gd name="connsiteX3" fmla="*/ 1694822 w 2690193"/>
                <a:gd name="connsiteY3" fmla="*/ 0 h 504317"/>
                <a:gd name="connsiteX4" fmla="*/ 2179056 w 2690193"/>
                <a:gd name="connsiteY4" fmla="*/ 0 h 504317"/>
                <a:gd name="connsiteX5" fmla="*/ 2690193 w 2690193"/>
                <a:gd name="connsiteY5" fmla="*/ 0 h 504317"/>
                <a:gd name="connsiteX6" fmla="*/ 2690193 w 2690193"/>
                <a:gd name="connsiteY6" fmla="*/ 504317 h 504317"/>
                <a:gd name="connsiteX7" fmla="*/ 2179056 w 2690193"/>
                <a:gd name="connsiteY7" fmla="*/ 504317 h 504317"/>
                <a:gd name="connsiteX8" fmla="*/ 1587214 w 2690193"/>
                <a:gd name="connsiteY8" fmla="*/ 504317 h 504317"/>
                <a:gd name="connsiteX9" fmla="*/ 995371 w 2690193"/>
                <a:gd name="connsiteY9" fmla="*/ 504317 h 504317"/>
                <a:gd name="connsiteX10" fmla="*/ 0 w 2690193"/>
                <a:gd name="connsiteY10" fmla="*/ 504317 h 504317"/>
                <a:gd name="connsiteX11" fmla="*/ 0 w 2690193"/>
                <a:gd name="connsiteY11" fmla="*/ 0 h 50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193" h="504317" extrusionOk="0">
                  <a:moveTo>
                    <a:pt x="0" y="0"/>
                  </a:moveTo>
                  <a:cubicBezTo>
                    <a:pt x="226208" y="-39123"/>
                    <a:pt x="370858" y="37321"/>
                    <a:pt x="511137" y="0"/>
                  </a:cubicBezTo>
                  <a:cubicBezTo>
                    <a:pt x="651416" y="-37321"/>
                    <a:pt x="894726" y="44236"/>
                    <a:pt x="1102979" y="0"/>
                  </a:cubicBezTo>
                  <a:cubicBezTo>
                    <a:pt x="1311232" y="-44236"/>
                    <a:pt x="1494956" y="53759"/>
                    <a:pt x="1694822" y="0"/>
                  </a:cubicBezTo>
                  <a:cubicBezTo>
                    <a:pt x="1894688" y="-53759"/>
                    <a:pt x="2043329" y="56016"/>
                    <a:pt x="2179056" y="0"/>
                  </a:cubicBezTo>
                  <a:cubicBezTo>
                    <a:pt x="2314783" y="-56016"/>
                    <a:pt x="2541540" y="35386"/>
                    <a:pt x="2690193" y="0"/>
                  </a:cubicBezTo>
                  <a:cubicBezTo>
                    <a:pt x="2717159" y="195789"/>
                    <a:pt x="2684380" y="341291"/>
                    <a:pt x="2690193" y="504317"/>
                  </a:cubicBezTo>
                  <a:cubicBezTo>
                    <a:pt x="2454476" y="531268"/>
                    <a:pt x="2349028" y="452028"/>
                    <a:pt x="2179056" y="504317"/>
                  </a:cubicBezTo>
                  <a:cubicBezTo>
                    <a:pt x="2009084" y="556606"/>
                    <a:pt x="1836899" y="438840"/>
                    <a:pt x="1587214" y="504317"/>
                  </a:cubicBezTo>
                  <a:cubicBezTo>
                    <a:pt x="1337529" y="569794"/>
                    <a:pt x="1175367" y="452380"/>
                    <a:pt x="995371" y="504317"/>
                  </a:cubicBezTo>
                  <a:cubicBezTo>
                    <a:pt x="815375" y="556254"/>
                    <a:pt x="383030" y="494729"/>
                    <a:pt x="0" y="504317"/>
                  </a:cubicBezTo>
                  <a:cubicBezTo>
                    <a:pt x="-46273" y="260486"/>
                    <a:pt x="25560" y="215747"/>
                    <a:pt x="0" y="0"/>
                  </a:cubicBezTo>
                  <a:close/>
                </a:path>
              </a:pathLst>
            </a:custGeom>
            <a:noFill/>
            <a:ln>
              <a:noFill/>
              <a:extLst>
                <a:ext uri="{C807C97D-BFC1-408E-A445-0C87EB9F89A2}">
                  <ask:lineSketchStyleProps xmlns:ask="http://schemas.microsoft.com/office/drawing/2018/sketchyshapes" sd="1218447764">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UTM Cookies" panose="02040603050506020204" pitchFamily="18" charset="0"/>
                  <a:cs typeface="+mn-cs"/>
                </a:rPr>
                <a:t>CHÍNH TẢ</a:t>
              </a:r>
            </a:p>
          </p:txBody>
        </p:sp>
      </p:grpSp>
      <p:pic>
        <p:nvPicPr>
          <p:cNvPr id="16" name="图片 6">
            <a:extLst>
              <a:ext uri="{FF2B5EF4-FFF2-40B4-BE49-F238E27FC236}">
                <a16:creationId xmlns:a16="http://schemas.microsoft.com/office/drawing/2014/main" id="{C12ACEE4-84EF-4A5C-A79F-881E305E7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50" y="2561341"/>
            <a:ext cx="4153590" cy="3480035"/>
          </a:xfrm>
          <a:prstGeom prst="rect">
            <a:avLst/>
          </a:prstGeom>
        </p:spPr>
      </p:pic>
      <p:grpSp>
        <p:nvGrpSpPr>
          <p:cNvPr id="17" name="Group 16">
            <a:extLst>
              <a:ext uri="{FF2B5EF4-FFF2-40B4-BE49-F238E27FC236}">
                <a16:creationId xmlns:a16="http://schemas.microsoft.com/office/drawing/2014/main" id="{ACF8BCAF-0535-F432-13CB-13BEAED1C347}"/>
              </a:ext>
            </a:extLst>
          </p:cNvPr>
          <p:cNvGrpSpPr/>
          <p:nvPr/>
        </p:nvGrpSpPr>
        <p:grpSpPr>
          <a:xfrm>
            <a:off x="3357479" y="1721166"/>
            <a:ext cx="4161442" cy="1707834"/>
            <a:chOff x="3972365" y="1613184"/>
            <a:chExt cx="4084320" cy="1921556"/>
          </a:xfrm>
        </p:grpSpPr>
        <p:sp>
          <p:nvSpPr>
            <p:cNvPr id="18" name="Rectangle: Rounded Corners 17">
              <a:extLst>
                <a:ext uri="{FF2B5EF4-FFF2-40B4-BE49-F238E27FC236}">
                  <a16:creationId xmlns:a16="http://schemas.microsoft.com/office/drawing/2014/main" id="{B345FF4D-32B7-F2BF-DD50-57C055C422CE}"/>
                </a:ext>
              </a:extLst>
            </p:cNvPr>
            <p:cNvSpPr/>
            <p:nvPr/>
          </p:nvSpPr>
          <p:spPr>
            <a:xfrm>
              <a:off x="3972365" y="1613184"/>
              <a:ext cx="4084320" cy="1921556"/>
            </a:xfrm>
            <a:prstGeom prst="roundRect">
              <a:avLst/>
            </a:prstGeom>
            <a:solidFill>
              <a:srgbClr val="A24A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59号-创粗黑"/>
                <a:cs typeface="+mn-cs"/>
              </a:endParaRPr>
            </a:p>
          </p:txBody>
        </p:sp>
        <p:sp>
          <p:nvSpPr>
            <p:cNvPr id="19" name="Rectangle: Rounded Corners 18">
              <a:extLst>
                <a:ext uri="{FF2B5EF4-FFF2-40B4-BE49-F238E27FC236}">
                  <a16:creationId xmlns:a16="http://schemas.microsoft.com/office/drawing/2014/main" id="{10C3F32A-755D-6658-364F-12E7A6BB1B42}"/>
                </a:ext>
              </a:extLst>
            </p:cNvPr>
            <p:cNvSpPr/>
            <p:nvPr/>
          </p:nvSpPr>
          <p:spPr>
            <a:xfrm>
              <a:off x="4114070" y="1810027"/>
              <a:ext cx="3790409" cy="1528649"/>
            </a:xfrm>
            <a:prstGeom prst="roundRect">
              <a:avLst/>
            </a:prstGeom>
            <a:solidFill>
              <a:srgbClr val="00823E">
                <a:alpha val="92157"/>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59号-创粗黑"/>
                <a:cs typeface="+mn-cs"/>
              </a:endParaRPr>
            </a:p>
          </p:txBody>
        </p:sp>
      </p:grpSp>
      <p:sp>
        <p:nvSpPr>
          <p:cNvPr id="20" name="TextBox 19">
            <a:extLst>
              <a:ext uri="{FF2B5EF4-FFF2-40B4-BE49-F238E27FC236}">
                <a16:creationId xmlns:a16="http://schemas.microsoft.com/office/drawing/2014/main" id="{ADA522D1-1D95-7E3B-C3CB-3F501670ED73}"/>
              </a:ext>
            </a:extLst>
          </p:cNvPr>
          <p:cNvSpPr txBox="1"/>
          <p:nvPr/>
        </p:nvSpPr>
        <p:spPr>
          <a:xfrm>
            <a:off x="4330535" y="2681347"/>
            <a:ext cx="26029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Tiếng</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a:t>
            </a: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Việt</a:t>
            </a:r>
            <a:endParaRPr kumimoji="0" lang="en-US" sz="3600" b="0" i="0" u="none" strike="noStrike" kern="1200" cap="none" spc="0" normalizeH="0" baseline="0" noProof="0" dirty="0">
              <a:ln>
                <a:noFill/>
              </a:ln>
              <a:solidFill>
                <a:srgbClr val="FFFFFF"/>
              </a:solidFill>
              <a:effectLst/>
              <a:uLnTx/>
              <a:uFillTx/>
              <a:latin typeface="SVN-Kitten" pitchFamily="50" charset="0"/>
              <a:cs typeface="+mn-cs"/>
            </a:endParaRPr>
          </a:p>
        </p:txBody>
      </p:sp>
      <p:sp>
        <p:nvSpPr>
          <p:cNvPr id="21" name="TextBox 20">
            <a:extLst>
              <a:ext uri="{FF2B5EF4-FFF2-40B4-BE49-F238E27FC236}">
                <a16:creationId xmlns:a16="http://schemas.microsoft.com/office/drawing/2014/main" id="{73C713C7-E1BF-2C3F-30BB-BD5A72C71A6C}"/>
              </a:ext>
            </a:extLst>
          </p:cNvPr>
          <p:cNvSpPr txBox="1"/>
          <p:nvPr/>
        </p:nvSpPr>
        <p:spPr>
          <a:xfrm>
            <a:off x="4035292" y="1920145"/>
            <a:ext cx="55060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FFFFFF"/>
                </a:solidFill>
                <a:effectLst/>
                <a:uLnTx/>
                <a:uFillTx/>
                <a:latin typeface="SVN-Kitten" pitchFamily="50" charset="0"/>
                <a:cs typeface="+mn-cs"/>
              </a:rPr>
              <a:t>Tuần</a:t>
            </a:r>
            <a:r>
              <a:rPr kumimoji="0" lang="en-US" sz="3600" b="0" i="0" u="none" strike="noStrike" kern="1200" cap="none" spc="0" normalizeH="0" baseline="0" noProof="0">
                <a:ln>
                  <a:noFill/>
                </a:ln>
                <a:solidFill>
                  <a:srgbClr val="FFFFFF"/>
                </a:solidFill>
                <a:effectLst/>
                <a:uLnTx/>
                <a:uFillTx/>
                <a:latin typeface="SVN-Kitten" pitchFamily="50" charset="0"/>
                <a:cs typeface="+mn-cs"/>
              </a:rPr>
              <a:t> 4 </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a:t>
            </a:r>
            <a:r>
              <a:rPr kumimoji="0" lang="en-US" sz="3600" b="0" i="0" u="none" strike="noStrike" kern="1200" cap="none" spc="0" normalizeH="0" baseline="0" noProof="0" dirty="0" err="1">
                <a:ln>
                  <a:noFill/>
                </a:ln>
                <a:solidFill>
                  <a:srgbClr val="FFFFFF"/>
                </a:solidFill>
                <a:effectLst/>
                <a:uLnTx/>
                <a:uFillTx/>
                <a:latin typeface="SVN-Kitten" pitchFamily="50" charset="0"/>
                <a:cs typeface="+mn-cs"/>
              </a:rPr>
              <a:t>Bài</a:t>
            </a:r>
            <a:r>
              <a:rPr kumimoji="0" lang="en-US" sz="3600" b="0" i="0" u="none" strike="noStrike" kern="1200" cap="none" spc="0" normalizeH="0" baseline="0" noProof="0" dirty="0">
                <a:ln>
                  <a:noFill/>
                </a:ln>
                <a:solidFill>
                  <a:srgbClr val="FFFFFF"/>
                </a:solidFill>
                <a:effectLst/>
                <a:uLnTx/>
                <a:uFillTx/>
                <a:latin typeface="SVN-Kitten" pitchFamily="50" charset="0"/>
                <a:cs typeface="+mn-cs"/>
              </a:rPr>
              <a:t> 3</a:t>
            </a:r>
          </a:p>
        </p:txBody>
      </p:sp>
      <p:sp>
        <p:nvSpPr>
          <p:cNvPr id="22" name="TextBox 21">
            <a:extLst>
              <a:ext uri="{FF2B5EF4-FFF2-40B4-BE49-F238E27FC236}">
                <a16:creationId xmlns:a16="http://schemas.microsoft.com/office/drawing/2014/main" id="{2B6071D6-ED5D-FA08-0047-62F04B680723}"/>
              </a:ext>
            </a:extLst>
          </p:cNvPr>
          <p:cNvSpPr txBox="1"/>
          <p:nvPr/>
        </p:nvSpPr>
        <p:spPr>
          <a:xfrm>
            <a:off x="2440025" y="1125831"/>
            <a:ext cx="6668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Chủ</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điểm</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2.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Mái</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trường</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mến</a:t>
            </a:r>
            <a:r>
              <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rPr>
              <a:t> </a:t>
            </a:r>
            <a:r>
              <a:rPr kumimoji="0" lang="en-US" sz="3600" b="1" i="0" u="none" strike="noStrike" kern="1200" cap="none" spc="0" normalizeH="0" baseline="0" noProof="0" dirty="0" err="1">
                <a:ln w="22225">
                  <a:solidFill>
                    <a:srgbClr val="FFC000"/>
                  </a:solidFill>
                  <a:prstDash val="solid"/>
                </a:ln>
                <a:solidFill>
                  <a:srgbClr val="FFFF00"/>
                </a:solidFill>
                <a:effectLst/>
                <a:uLnTx/>
                <a:uFillTx/>
                <a:latin typeface="SVN-Kitten" pitchFamily="50" charset="0"/>
                <a:cs typeface="+mn-cs"/>
              </a:rPr>
              <a:t>yêu</a:t>
            </a:r>
            <a:endParaRPr kumimoji="0" lang="en-US" sz="3600" b="1" i="0" u="none" strike="noStrike" kern="1200" cap="none" spc="0" normalizeH="0" baseline="0" noProof="0" dirty="0">
              <a:ln w="22225">
                <a:solidFill>
                  <a:srgbClr val="FFC000"/>
                </a:solidFill>
                <a:prstDash val="solid"/>
              </a:ln>
              <a:solidFill>
                <a:srgbClr val="FFFF00"/>
              </a:solidFill>
              <a:effectLst/>
              <a:uLnTx/>
              <a:uFillTx/>
              <a:latin typeface="SVN-Kitten" pitchFamily="50" charset="0"/>
              <a:cs typeface="+mn-cs"/>
            </a:endParaRPr>
          </a:p>
        </p:txBody>
      </p:sp>
      <p:sp>
        <p:nvSpPr>
          <p:cNvPr id="24" name="TextBox 23">
            <a:extLst>
              <a:ext uri="{FF2B5EF4-FFF2-40B4-BE49-F238E27FC236}">
                <a16:creationId xmlns:a16="http://schemas.microsoft.com/office/drawing/2014/main" id="{53C8532D-5741-E916-A47B-D4D13FE999CE}"/>
              </a:ext>
            </a:extLst>
          </p:cNvPr>
          <p:cNvSpPr txBox="1"/>
          <p:nvPr/>
        </p:nvSpPr>
        <p:spPr>
          <a:xfrm>
            <a:off x="2148915" y="3543871"/>
            <a:ext cx="76525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0" normalizeH="0" baseline="0" noProof="0" dirty="0" err="1">
                <a:ln>
                  <a:noFill/>
                </a:ln>
                <a:solidFill>
                  <a:srgbClr val="000000"/>
                </a:solidFill>
                <a:effectLst/>
                <a:uLnTx/>
                <a:uFillTx/>
                <a:latin typeface="SVN-Kitten" pitchFamily="50" charset="0"/>
                <a:cs typeface="+mn-cs"/>
              </a:rPr>
              <a:t>Nhớ</a:t>
            </a:r>
            <a:r>
              <a:rPr kumimoji="0" lang="en-US" sz="4400" b="0" i="0" u="sng" strike="noStrike" kern="1200" cap="none" spc="0" normalizeH="0" baseline="0" noProof="0" dirty="0">
                <a:ln>
                  <a:noFill/>
                </a:ln>
                <a:solidFill>
                  <a:srgbClr val="000000"/>
                </a:solidFill>
                <a:effectLst/>
                <a:uLnTx/>
                <a:uFillTx/>
                <a:latin typeface="SVN-Kitten" pitchFamily="50" charset="0"/>
                <a:cs typeface="+mn-cs"/>
              </a:rPr>
              <a:t> – </a:t>
            </a:r>
            <a:r>
              <a:rPr kumimoji="0" lang="en-US" sz="4400" b="0" i="0" u="sng" strike="noStrike" kern="1200" cap="none" spc="0" normalizeH="0" baseline="0" noProof="0" dirty="0" err="1">
                <a:ln>
                  <a:noFill/>
                </a:ln>
                <a:solidFill>
                  <a:srgbClr val="000000"/>
                </a:solidFill>
                <a:effectLst/>
                <a:uLnTx/>
                <a:uFillTx/>
                <a:latin typeface="SVN-Kitten" pitchFamily="50" charset="0"/>
                <a:cs typeface="+mn-cs"/>
              </a:rPr>
              <a:t>viết</a:t>
            </a:r>
            <a:r>
              <a:rPr kumimoji="0" lang="en-US" sz="4400" b="0" i="0" u="sng" strike="noStrike" kern="1200" cap="none" spc="0" normalizeH="0" baseline="0" noProof="0" dirty="0">
                <a:ln>
                  <a:noFill/>
                </a:ln>
                <a:solidFill>
                  <a:srgbClr val="000000"/>
                </a:solidFill>
                <a:effectLst/>
                <a:uLnTx/>
                <a:uFillTx/>
                <a:latin typeface="SVN-Kitten" pitchFamily="50" charset="0"/>
                <a:cs typeface="+mn-cs"/>
              </a:rPr>
              <a:t>:</a:t>
            </a:r>
            <a:r>
              <a:rPr kumimoji="0" lang="en-US" sz="4400" b="0" i="0" u="none" strike="noStrike" kern="1200" cap="none" spc="0" normalizeH="0" baseline="0" noProof="0" dirty="0">
                <a:ln>
                  <a:noFill/>
                </a:ln>
                <a:solidFill>
                  <a:srgbClr val="000000"/>
                </a:solidFill>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Cậu</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học</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sinh</a:t>
            </a:r>
            <a:r>
              <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 </a:t>
            </a:r>
            <a:r>
              <a:rPr kumimoji="0" lang="en-US" sz="4400" b="0" i="0" u="none" strike="noStrike" kern="1200" cap="none" spc="0" normalizeH="0" baseline="0" noProof="0" dirty="0" err="1">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rPr>
              <a:t>mới</a:t>
            </a:r>
            <a:endParaRPr kumimoji="0" lang="en-US" sz="4400" b="0" i="0" u="none" strike="noStrike" kern="1200" cap="none" spc="0" normalizeH="0" baseline="0" noProof="0" dirty="0">
              <a:ln>
                <a:noFill/>
              </a:ln>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uLnTx/>
              <a:uFillTx/>
              <a:latin typeface="SVN-Kitten" pitchFamily="50" charset="0"/>
              <a:cs typeface="+mn-cs"/>
            </a:endParaRPr>
          </a:p>
        </p:txBody>
      </p:sp>
    </p:spTree>
    <p:extLst>
      <p:ext uri="{BB962C8B-B14F-4D97-AF65-F5344CB8AC3E}">
        <p14:creationId xmlns:p14="http://schemas.microsoft.com/office/powerpoint/2010/main" val="30109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2" presetClass="entr" presetSubtype="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438</Words>
  <Application>Microsoft Office PowerPoint</Application>
  <PresentationFormat>Widescreen</PresentationFormat>
  <Paragraphs>92</Paragraphs>
  <Slides>21</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等线</vt:lpstr>
      <vt:lpstr>#9Slide05 SVNClementine</vt:lpstr>
      <vt:lpstr>Arial</vt:lpstr>
      <vt:lpstr>Arial-Rounded</vt:lpstr>
      <vt:lpstr>Calibri</vt:lpstr>
      <vt:lpstr>HP001 4 hàng</vt:lpstr>
      <vt:lpstr>iCiel Ciaobella</vt:lpstr>
      <vt:lpstr>SVN-Kitten</vt:lpstr>
      <vt:lpstr>SVN-Poky's</vt:lpstr>
      <vt:lpstr>Times New Roman</vt:lpstr>
      <vt:lpstr>UTM Cookies</vt:lpstr>
      <vt:lpstr>UVN Da Lat</vt:lpstr>
      <vt:lpstr>字魂59号-创粗黑</vt:lpstr>
      <vt:lpstr>Office 主题</vt:lpstr>
      <vt:lpstr>1_Office 主题​​</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2022-11-08T11:38:51Z</dcterms:created>
  <dcterms:modified xsi:type="dcterms:W3CDTF">2025-02-17T02:49:47Z</dcterms:modified>
</cp:coreProperties>
</file>