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35"/>
  </p:notesMasterIdLst>
  <p:sldIdLst>
    <p:sldId id="8744" r:id="rId2"/>
    <p:sldId id="288" r:id="rId3"/>
    <p:sldId id="8746" r:id="rId4"/>
    <p:sldId id="8745" r:id="rId5"/>
    <p:sldId id="287" r:id="rId6"/>
    <p:sldId id="8747" r:id="rId7"/>
    <p:sldId id="8689" r:id="rId8"/>
    <p:sldId id="8726" r:id="rId9"/>
    <p:sldId id="8724" r:id="rId10"/>
    <p:sldId id="8734" r:id="rId11"/>
    <p:sldId id="8735" r:id="rId12"/>
    <p:sldId id="8721" r:id="rId13"/>
    <p:sldId id="8756" r:id="rId14"/>
    <p:sldId id="8757" r:id="rId15"/>
    <p:sldId id="8758" r:id="rId16"/>
    <p:sldId id="8759" r:id="rId17"/>
    <p:sldId id="8763" r:id="rId18"/>
    <p:sldId id="8761" r:id="rId19"/>
    <p:sldId id="8720" r:id="rId20"/>
    <p:sldId id="8755" r:id="rId21"/>
    <p:sldId id="284" r:id="rId22"/>
    <p:sldId id="8736" r:id="rId23"/>
    <p:sldId id="8737" r:id="rId24"/>
    <p:sldId id="8738" r:id="rId25"/>
    <p:sldId id="8739" r:id="rId26"/>
    <p:sldId id="8762" r:id="rId27"/>
    <p:sldId id="8740" r:id="rId28"/>
    <p:sldId id="8741" r:id="rId29"/>
    <p:sldId id="8742" r:id="rId30"/>
    <p:sldId id="8760" r:id="rId31"/>
    <p:sldId id="285" r:id="rId32"/>
    <p:sldId id="282" r:id="rId33"/>
    <p:sldId id="8743" r:id="rId34"/>
  </p:sldIdLst>
  <p:sldSz cx="12192000" cy="6858000"/>
  <p:notesSz cx="6858000" cy="9144000"/>
  <p:embeddedFontLst>
    <p:embeddedFont>
      <p:font typeface="Broadway" panose="04040905080002020502" pitchFamily="82" charset="0"/>
      <p:regular r:id="rId36"/>
    </p:embeddedFont>
    <p:embeddedFont>
      <p:font typeface="Open Sans" panose="020B0606030504020204" pitchFamily="34" charset="0"/>
      <p:regular r:id="rId37"/>
      <p:bold r:id="rId38"/>
      <p:italic r:id="rId39"/>
      <p:boldItalic r:id="rId4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5811E"/>
    <a:srgbClr val="FFFFFF"/>
    <a:srgbClr val="D5CAE4"/>
    <a:srgbClr val="DED6EA"/>
    <a:srgbClr val="EDE9F3"/>
    <a:srgbClr val="E3DCED"/>
    <a:srgbClr val="FFD3A3"/>
    <a:srgbClr val="FFDEB9"/>
    <a:srgbClr val="FFEDD9"/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1C31778-ACC5-4BAB-8AF1-D26BFF84DB39}" v="4073" dt="2024-07-11T12:49:34.60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259" autoAdjust="0"/>
    <p:restoredTop sz="94660"/>
  </p:normalViewPr>
  <p:slideViewPr>
    <p:cSldViewPr snapToGrid="0">
      <p:cViewPr varScale="1">
        <p:scale>
          <a:sx n="72" d="100"/>
          <a:sy n="72" d="100"/>
        </p:scale>
        <p:origin x="768" y="15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403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3.fntdata"/><Relationship Id="rId46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2.fntdata"/><Relationship Id="rId40" Type="http://schemas.openxmlformats.org/officeDocument/2006/relationships/font" Target="fonts/font5.fntdata"/><Relationship Id="rId45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1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43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guyen Thi Thanh Tam" userId="80c56b30-ba68-4497-bef1-31f606dd66ee" providerId="ADAL" clId="{51C31778-ACC5-4BAB-8AF1-D26BFF84DB39}"/>
    <pc:docChg chg="undo custSel addSld delSld modSld sldOrd">
      <pc:chgData name="Nguyen Thi Thanh Tam" userId="80c56b30-ba68-4497-bef1-31f606dd66ee" providerId="ADAL" clId="{51C31778-ACC5-4BAB-8AF1-D26BFF84DB39}" dt="2024-07-11T12:49:34.604" v="5177"/>
      <pc:docMkLst>
        <pc:docMk/>
      </pc:docMkLst>
      <pc:sldChg chg="addSp delSp modSp mod delAnim modAnim">
        <pc:chgData name="Nguyen Thi Thanh Tam" userId="80c56b30-ba68-4497-bef1-31f606dd66ee" providerId="ADAL" clId="{51C31778-ACC5-4BAB-8AF1-D26BFF84DB39}" dt="2024-07-11T12:36:36.728" v="4877"/>
        <pc:sldMkLst>
          <pc:docMk/>
          <pc:sldMk cId="2780247940" sldId="263"/>
        </pc:sldMkLst>
        <pc:spChg chg="mod">
          <ac:chgData name="Nguyen Thi Thanh Tam" userId="80c56b30-ba68-4497-bef1-31f606dd66ee" providerId="ADAL" clId="{51C31778-ACC5-4BAB-8AF1-D26BFF84DB39}" dt="2024-07-10T08:48:36.646" v="869" actId="20577"/>
          <ac:spMkLst>
            <pc:docMk/>
            <pc:sldMk cId="2780247940" sldId="263"/>
            <ac:spMk id="3" creationId="{CAF72618-DD40-C4F4-4B96-C5110DC19679}"/>
          </ac:spMkLst>
        </pc:spChg>
        <pc:spChg chg="add mod ord">
          <ac:chgData name="Nguyen Thi Thanh Tam" userId="80c56b30-ba68-4497-bef1-31f606dd66ee" providerId="ADAL" clId="{51C31778-ACC5-4BAB-8AF1-D26BFF84DB39}" dt="2024-07-10T08:52:49.035" v="923" actId="14100"/>
          <ac:spMkLst>
            <pc:docMk/>
            <pc:sldMk cId="2780247940" sldId="263"/>
            <ac:spMk id="14" creationId="{7BEE38D0-D243-4DB2-028D-CB96B89BA051}"/>
          </ac:spMkLst>
        </pc:spChg>
        <pc:spChg chg="add del mod ord">
          <ac:chgData name="Nguyen Thi Thanh Tam" userId="80c56b30-ba68-4497-bef1-31f606dd66ee" providerId="ADAL" clId="{51C31778-ACC5-4BAB-8AF1-D26BFF84DB39}" dt="2024-07-11T12:36:15.137" v="4876" actId="478"/>
          <ac:spMkLst>
            <pc:docMk/>
            <pc:sldMk cId="2780247940" sldId="263"/>
            <ac:spMk id="18" creationId="{E5C38EC1-E830-ABAE-BEED-2833041E0208}"/>
          </ac:spMkLst>
        </pc:spChg>
        <pc:picChg chg="mod">
          <ac:chgData name="Nguyen Thi Thanh Tam" userId="80c56b30-ba68-4497-bef1-31f606dd66ee" providerId="ADAL" clId="{51C31778-ACC5-4BAB-8AF1-D26BFF84DB39}" dt="2024-07-10T08:52:46.144" v="922" actId="1076"/>
          <ac:picMkLst>
            <pc:docMk/>
            <pc:sldMk cId="2780247940" sldId="263"/>
            <ac:picMk id="2" creationId="{290460FA-01D9-DE62-B972-B3B9334AA37A}"/>
          </ac:picMkLst>
        </pc:picChg>
        <pc:picChg chg="del">
          <ac:chgData name="Nguyen Thi Thanh Tam" userId="80c56b30-ba68-4497-bef1-31f606dd66ee" providerId="ADAL" clId="{51C31778-ACC5-4BAB-8AF1-D26BFF84DB39}" dt="2024-07-10T08:50:51.401" v="870" actId="478"/>
          <ac:picMkLst>
            <pc:docMk/>
            <pc:sldMk cId="2780247940" sldId="263"/>
            <ac:picMk id="10" creationId="{ED130D76-D830-0138-14DB-EDC48D9CFD06}"/>
          </ac:picMkLst>
        </pc:picChg>
        <pc:picChg chg="add mod">
          <ac:chgData name="Nguyen Thi Thanh Tam" userId="80c56b30-ba68-4497-bef1-31f606dd66ee" providerId="ADAL" clId="{51C31778-ACC5-4BAB-8AF1-D26BFF84DB39}" dt="2024-07-10T08:51:50.814" v="907" actId="1076"/>
          <ac:picMkLst>
            <pc:docMk/>
            <pc:sldMk cId="2780247940" sldId="263"/>
            <ac:picMk id="1026" creationId="{3F72C32D-E253-83B9-5FE9-ECD8885A7D5F}"/>
          </ac:picMkLst>
        </pc:picChg>
      </pc:sldChg>
      <pc:sldChg chg="modSp">
        <pc:chgData name="Nguyen Thi Thanh Tam" userId="80c56b30-ba68-4497-bef1-31f606dd66ee" providerId="ADAL" clId="{51C31778-ACC5-4BAB-8AF1-D26BFF84DB39}" dt="2024-07-10T08:48:16.728" v="865" actId="20577"/>
        <pc:sldMkLst>
          <pc:docMk/>
          <pc:sldMk cId="4165979156" sldId="279"/>
        </pc:sldMkLst>
        <pc:spChg chg="mod">
          <ac:chgData name="Nguyen Thi Thanh Tam" userId="80c56b30-ba68-4497-bef1-31f606dd66ee" providerId="ADAL" clId="{51C31778-ACC5-4BAB-8AF1-D26BFF84DB39}" dt="2024-07-10T08:48:16.728" v="865" actId="20577"/>
          <ac:spMkLst>
            <pc:docMk/>
            <pc:sldMk cId="4165979156" sldId="279"/>
            <ac:spMk id="3" creationId="{4A630240-0078-2929-E6AA-6E092058CB07}"/>
          </ac:spMkLst>
        </pc:spChg>
      </pc:sldChg>
      <pc:sldChg chg="modSp mod modAnim">
        <pc:chgData name="Nguyen Thi Thanh Tam" userId="80c56b30-ba68-4497-bef1-31f606dd66ee" providerId="ADAL" clId="{51C31778-ACC5-4BAB-8AF1-D26BFF84DB39}" dt="2024-07-11T12:07:49.815" v="4319" actId="20577"/>
        <pc:sldMkLst>
          <pc:docMk/>
          <pc:sldMk cId="3761949252" sldId="280"/>
        </pc:sldMkLst>
        <pc:spChg chg="mod">
          <ac:chgData name="Nguyen Thi Thanh Tam" userId="80c56b30-ba68-4497-bef1-31f606dd66ee" providerId="ADAL" clId="{51C31778-ACC5-4BAB-8AF1-D26BFF84DB39}" dt="2024-07-11T12:07:49.815" v="4319" actId="20577"/>
          <ac:spMkLst>
            <pc:docMk/>
            <pc:sldMk cId="3761949252" sldId="280"/>
            <ac:spMk id="3" creationId="{4BA90ED5-BB53-C513-E7B5-7F472938ED26}"/>
          </ac:spMkLst>
        </pc:spChg>
        <pc:spChg chg="mod">
          <ac:chgData name="Nguyen Thi Thanh Tam" userId="80c56b30-ba68-4497-bef1-31f606dd66ee" providerId="ADAL" clId="{51C31778-ACC5-4BAB-8AF1-D26BFF84DB39}" dt="2024-07-10T10:43:46.019" v="4273" actId="14100"/>
          <ac:spMkLst>
            <pc:docMk/>
            <pc:sldMk cId="3761949252" sldId="280"/>
            <ac:spMk id="5" creationId="{ADAB989A-95A5-BFAA-56BF-BF6E6F925976}"/>
          </ac:spMkLst>
        </pc:spChg>
        <pc:spChg chg="mod">
          <ac:chgData name="Nguyen Thi Thanh Tam" userId="80c56b30-ba68-4497-bef1-31f606dd66ee" providerId="ADAL" clId="{51C31778-ACC5-4BAB-8AF1-D26BFF84DB39}" dt="2024-07-10T10:44:29.823" v="4280" actId="20577"/>
          <ac:spMkLst>
            <pc:docMk/>
            <pc:sldMk cId="3761949252" sldId="280"/>
            <ac:spMk id="6" creationId="{26DEE015-3A5B-712C-78A7-652B4DD19ADA}"/>
          </ac:spMkLst>
        </pc:spChg>
      </pc:sldChg>
      <pc:sldChg chg="addSp delSp modSp mod delAnim modAnim">
        <pc:chgData name="Nguyen Thi Thanh Tam" userId="80c56b30-ba68-4497-bef1-31f606dd66ee" providerId="ADAL" clId="{51C31778-ACC5-4BAB-8AF1-D26BFF84DB39}" dt="2024-07-11T12:47:14.195" v="5159"/>
        <pc:sldMkLst>
          <pc:docMk/>
          <pc:sldMk cId="2745241661" sldId="281"/>
        </pc:sldMkLst>
        <pc:picChg chg="add mod">
          <ac:chgData name="Nguyen Thi Thanh Tam" userId="80c56b30-ba68-4497-bef1-31f606dd66ee" providerId="ADAL" clId="{51C31778-ACC5-4BAB-8AF1-D26BFF84DB39}" dt="2024-07-10T09:34:39.067" v="2700" actId="1076"/>
          <ac:picMkLst>
            <pc:docMk/>
            <pc:sldMk cId="2745241661" sldId="281"/>
            <ac:picMk id="5" creationId="{EAF4731E-65D9-309B-CF10-57FAC7F9FA16}"/>
          </ac:picMkLst>
        </pc:picChg>
        <pc:picChg chg="del">
          <ac:chgData name="Nguyen Thi Thanh Tam" userId="80c56b30-ba68-4497-bef1-31f606dd66ee" providerId="ADAL" clId="{51C31778-ACC5-4BAB-8AF1-D26BFF84DB39}" dt="2024-07-10T09:34:02.293" v="2695" actId="478"/>
          <ac:picMkLst>
            <pc:docMk/>
            <pc:sldMk cId="2745241661" sldId="281"/>
            <ac:picMk id="6" creationId="{3DDC98F5-E28E-F7CB-D3E8-8D4C714B0337}"/>
          </ac:picMkLst>
        </pc:picChg>
        <pc:picChg chg="ord">
          <ac:chgData name="Nguyen Thi Thanh Tam" userId="80c56b30-ba68-4497-bef1-31f606dd66ee" providerId="ADAL" clId="{51C31778-ACC5-4BAB-8AF1-D26BFF84DB39}" dt="2024-07-10T09:34:41.662" v="2701" actId="170"/>
          <ac:picMkLst>
            <pc:docMk/>
            <pc:sldMk cId="2745241661" sldId="281"/>
            <ac:picMk id="10" creationId="{355AFFE9-E022-309B-B254-376A67B491BF}"/>
          </ac:picMkLst>
        </pc:picChg>
      </pc:sldChg>
      <pc:sldChg chg="addSp delSp modSp mod modAnim">
        <pc:chgData name="Nguyen Thi Thanh Tam" userId="80c56b30-ba68-4497-bef1-31f606dd66ee" providerId="ADAL" clId="{51C31778-ACC5-4BAB-8AF1-D26BFF84DB39}" dt="2024-07-11T12:49:34.604" v="5177"/>
        <pc:sldMkLst>
          <pc:docMk/>
          <pc:sldMk cId="2121613340" sldId="282"/>
        </pc:sldMkLst>
        <pc:spChg chg="mod">
          <ac:chgData name="Nguyen Thi Thanh Tam" userId="80c56b30-ba68-4497-bef1-31f606dd66ee" providerId="ADAL" clId="{51C31778-ACC5-4BAB-8AF1-D26BFF84DB39}" dt="2024-07-11T12:34:40.708" v="4869" actId="1076"/>
          <ac:spMkLst>
            <pc:docMk/>
            <pc:sldMk cId="2121613340" sldId="282"/>
            <ac:spMk id="3" creationId="{A5840B72-A517-7E7A-A9A8-71EE23CF0165}"/>
          </ac:spMkLst>
        </pc:spChg>
        <pc:picChg chg="del">
          <ac:chgData name="Nguyen Thi Thanh Tam" userId="80c56b30-ba68-4497-bef1-31f606dd66ee" providerId="ADAL" clId="{51C31778-ACC5-4BAB-8AF1-D26BFF84DB39}" dt="2024-07-10T09:47:21.706" v="3435" actId="478"/>
          <ac:picMkLst>
            <pc:docMk/>
            <pc:sldMk cId="2121613340" sldId="282"/>
            <ac:picMk id="20" creationId="{D5254C0B-D4A8-B460-FC2C-AEF00FB64658}"/>
          </ac:picMkLst>
        </pc:picChg>
        <pc:picChg chg="add mod">
          <ac:chgData name="Nguyen Thi Thanh Tam" userId="80c56b30-ba68-4497-bef1-31f606dd66ee" providerId="ADAL" clId="{51C31778-ACC5-4BAB-8AF1-D26BFF84DB39}" dt="2024-07-10T09:47:51.842" v="3441" actId="1076"/>
          <ac:picMkLst>
            <pc:docMk/>
            <pc:sldMk cId="2121613340" sldId="282"/>
            <ac:picMk id="21" creationId="{576D3E35-B190-DDF4-A582-2CD8D6044BAC}"/>
          </ac:picMkLst>
        </pc:picChg>
      </pc:sldChg>
      <pc:sldChg chg="delSp">
        <pc:chgData name="Nguyen Thi Thanh Tam" userId="80c56b30-ba68-4497-bef1-31f606dd66ee" providerId="ADAL" clId="{51C31778-ACC5-4BAB-8AF1-D26BFF84DB39}" dt="2024-07-11T12:08:25.032" v="4320" actId="478"/>
        <pc:sldMkLst>
          <pc:docMk/>
          <pc:sldMk cId="4146721103" sldId="288"/>
        </pc:sldMkLst>
        <pc:picChg chg="del">
          <ac:chgData name="Nguyen Thi Thanh Tam" userId="80c56b30-ba68-4497-bef1-31f606dd66ee" providerId="ADAL" clId="{51C31778-ACC5-4BAB-8AF1-D26BFF84DB39}" dt="2024-07-11T12:08:25.032" v="4320" actId="478"/>
          <ac:picMkLst>
            <pc:docMk/>
            <pc:sldMk cId="4146721103" sldId="288"/>
            <ac:picMk id="1028" creationId="{28834068-E26D-CC1B-9AA5-4E5D5A716FE3}"/>
          </ac:picMkLst>
        </pc:picChg>
      </pc:sldChg>
      <pc:sldChg chg="addSp delSp modSp mod">
        <pc:chgData name="Nguyen Thi Thanh Tam" userId="80c56b30-ba68-4497-bef1-31f606dd66ee" providerId="ADAL" clId="{51C31778-ACC5-4BAB-8AF1-D26BFF84DB39}" dt="2024-07-11T12:07:09.007" v="4288" actId="1076"/>
        <pc:sldMkLst>
          <pc:docMk/>
          <pc:sldMk cId="2477408857" sldId="293"/>
        </pc:sldMkLst>
        <pc:spChg chg="mod">
          <ac:chgData name="Nguyen Thi Thanh Tam" userId="80c56b30-ba68-4497-bef1-31f606dd66ee" providerId="ADAL" clId="{51C31778-ACC5-4BAB-8AF1-D26BFF84DB39}" dt="2024-07-10T10:40:12.769" v="3543" actId="1076"/>
          <ac:spMkLst>
            <pc:docMk/>
            <pc:sldMk cId="2477408857" sldId="293"/>
            <ac:spMk id="7" creationId="{BC87E125-A047-06CB-997F-9F4635065F2D}"/>
          </ac:spMkLst>
        </pc:spChg>
        <pc:spChg chg="mod">
          <ac:chgData name="Nguyen Thi Thanh Tam" userId="80c56b30-ba68-4497-bef1-31f606dd66ee" providerId="ADAL" clId="{51C31778-ACC5-4BAB-8AF1-D26BFF84DB39}" dt="2024-07-11T12:07:03.457" v="4287" actId="1076"/>
          <ac:spMkLst>
            <pc:docMk/>
            <pc:sldMk cId="2477408857" sldId="293"/>
            <ac:spMk id="10" creationId="{B350C81B-4050-32CB-9207-C731D200C2B8}"/>
          </ac:spMkLst>
        </pc:spChg>
        <pc:spChg chg="mod">
          <ac:chgData name="Nguyen Thi Thanh Tam" userId="80c56b30-ba68-4497-bef1-31f606dd66ee" providerId="ADAL" clId="{51C31778-ACC5-4BAB-8AF1-D26BFF84DB39}" dt="2024-07-11T12:07:09.007" v="4288" actId="1076"/>
          <ac:spMkLst>
            <pc:docMk/>
            <pc:sldMk cId="2477408857" sldId="293"/>
            <ac:spMk id="20" creationId="{F72A2909-879C-FE93-AB94-4025B7E51648}"/>
          </ac:spMkLst>
        </pc:spChg>
        <pc:spChg chg="mod">
          <ac:chgData name="Nguyen Thi Thanh Tam" userId="80c56b30-ba68-4497-bef1-31f606dd66ee" providerId="ADAL" clId="{51C31778-ACC5-4BAB-8AF1-D26BFF84DB39}" dt="2024-07-10T10:40:01.180" v="3531" actId="20577"/>
          <ac:spMkLst>
            <pc:docMk/>
            <pc:sldMk cId="2477408857" sldId="293"/>
            <ac:spMk id="21" creationId="{BD87FB13-BBCE-E816-0F14-0B449EDD7EA6}"/>
          </ac:spMkLst>
        </pc:spChg>
        <pc:spChg chg="mod">
          <ac:chgData name="Nguyen Thi Thanh Tam" userId="80c56b30-ba68-4497-bef1-31f606dd66ee" providerId="ADAL" clId="{51C31778-ACC5-4BAB-8AF1-D26BFF84DB39}" dt="2024-07-10T08:45:24.560" v="156" actId="1076"/>
          <ac:spMkLst>
            <pc:docMk/>
            <pc:sldMk cId="2477408857" sldId="293"/>
            <ac:spMk id="24" creationId="{A1383AA4-0B82-6B89-EEAF-3269A7D6D92B}"/>
          </ac:spMkLst>
        </pc:spChg>
        <pc:picChg chg="add mod ord">
          <ac:chgData name="Nguyen Thi Thanh Tam" userId="80c56b30-ba68-4497-bef1-31f606dd66ee" providerId="ADAL" clId="{51C31778-ACC5-4BAB-8AF1-D26BFF84DB39}" dt="2024-07-11T12:06:55.166" v="4285" actId="1076"/>
          <ac:picMkLst>
            <pc:docMk/>
            <pc:sldMk cId="2477408857" sldId="293"/>
            <ac:picMk id="2" creationId="{B69C2DFC-23BB-019F-91E7-F6BCA1A19847}"/>
          </ac:picMkLst>
        </pc:picChg>
        <pc:picChg chg="del">
          <ac:chgData name="Nguyen Thi Thanh Tam" userId="80c56b30-ba68-4497-bef1-31f606dd66ee" providerId="ADAL" clId="{51C31778-ACC5-4BAB-8AF1-D26BFF84DB39}" dt="2024-07-11T12:06:30.543" v="4281" actId="478"/>
          <ac:picMkLst>
            <pc:docMk/>
            <pc:sldMk cId="2477408857" sldId="293"/>
            <ac:picMk id="23" creationId="{3119865E-9870-9B9E-B321-9C29C2315DAC}"/>
          </ac:picMkLst>
        </pc:picChg>
      </pc:sldChg>
      <pc:sldChg chg="del">
        <pc:chgData name="Nguyen Thi Thanh Tam" userId="80c56b30-ba68-4497-bef1-31f606dd66ee" providerId="ADAL" clId="{51C31778-ACC5-4BAB-8AF1-D26BFF84DB39}" dt="2024-07-10T09:33:50.795" v="2693" actId="47"/>
        <pc:sldMkLst>
          <pc:docMk/>
          <pc:sldMk cId="351648543" sldId="8682"/>
        </pc:sldMkLst>
      </pc:sldChg>
      <pc:sldChg chg="modSp mod">
        <pc:chgData name="Nguyen Thi Thanh Tam" userId="80c56b30-ba68-4497-bef1-31f606dd66ee" providerId="ADAL" clId="{51C31778-ACC5-4BAB-8AF1-D26BFF84DB39}" dt="2024-07-11T12:31:24.404" v="4687" actId="20577"/>
        <pc:sldMkLst>
          <pc:docMk/>
          <pc:sldMk cId="834031866" sldId="8683"/>
        </pc:sldMkLst>
        <pc:spChg chg="mod">
          <ac:chgData name="Nguyen Thi Thanh Tam" userId="80c56b30-ba68-4497-bef1-31f606dd66ee" providerId="ADAL" clId="{51C31778-ACC5-4BAB-8AF1-D26BFF84DB39}" dt="2024-07-11T12:31:24.404" v="4687" actId="20577"/>
          <ac:spMkLst>
            <pc:docMk/>
            <pc:sldMk cId="834031866" sldId="8683"/>
            <ac:spMk id="5" creationId="{6C66AFC8-71E3-1BB0-DA3A-EED9E72001AC}"/>
          </ac:spMkLst>
        </pc:spChg>
        <pc:picChg chg="mod">
          <ac:chgData name="Nguyen Thi Thanh Tam" userId="80c56b30-ba68-4497-bef1-31f606dd66ee" providerId="ADAL" clId="{51C31778-ACC5-4BAB-8AF1-D26BFF84DB39}" dt="2024-07-11T12:31:17.577" v="4684" actId="14100"/>
          <ac:picMkLst>
            <pc:docMk/>
            <pc:sldMk cId="834031866" sldId="8683"/>
            <ac:picMk id="3" creationId="{5D8A3BFD-908A-1BDD-685F-0B9403F0F6E7}"/>
          </ac:picMkLst>
        </pc:picChg>
      </pc:sldChg>
      <pc:sldChg chg="addSp delSp modSp mod delAnim modAnim">
        <pc:chgData name="Nguyen Thi Thanh Tam" userId="80c56b30-ba68-4497-bef1-31f606dd66ee" providerId="ADAL" clId="{51C31778-ACC5-4BAB-8AF1-D26BFF84DB39}" dt="2024-07-11T12:47:47.200" v="5163"/>
        <pc:sldMkLst>
          <pc:docMk/>
          <pc:sldMk cId="2500796436" sldId="8684"/>
        </pc:sldMkLst>
        <pc:spChg chg="mod">
          <ac:chgData name="Nguyen Thi Thanh Tam" userId="80c56b30-ba68-4497-bef1-31f606dd66ee" providerId="ADAL" clId="{51C31778-ACC5-4BAB-8AF1-D26BFF84DB39}" dt="2024-07-11T12:32:20.864" v="4720" actId="14100"/>
          <ac:spMkLst>
            <pc:docMk/>
            <pc:sldMk cId="2500796436" sldId="8684"/>
            <ac:spMk id="10" creationId="{2FD84DCC-0F9B-ACFE-0FA5-A50FBCFBE839}"/>
          </ac:spMkLst>
        </pc:spChg>
        <pc:picChg chg="del">
          <ac:chgData name="Nguyen Thi Thanh Tam" userId="80c56b30-ba68-4497-bef1-31f606dd66ee" providerId="ADAL" clId="{51C31778-ACC5-4BAB-8AF1-D26BFF84DB39}" dt="2024-07-10T09:37:42.495" v="3060" actId="478"/>
          <ac:picMkLst>
            <pc:docMk/>
            <pc:sldMk cId="2500796436" sldId="8684"/>
            <ac:picMk id="3" creationId="{54B055C0-A9FC-A122-FE04-AD4B2EBB7EBF}"/>
          </ac:picMkLst>
        </pc:picChg>
        <pc:picChg chg="add mod">
          <ac:chgData name="Nguyen Thi Thanh Tam" userId="80c56b30-ba68-4497-bef1-31f606dd66ee" providerId="ADAL" clId="{51C31778-ACC5-4BAB-8AF1-D26BFF84DB39}" dt="2024-07-10T09:39:19.844" v="3242" actId="1076"/>
          <ac:picMkLst>
            <pc:docMk/>
            <pc:sldMk cId="2500796436" sldId="8684"/>
            <ac:picMk id="5" creationId="{B1819878-1281-F90F-D2EE-A83ECFE760D7}"/>
          </ac:picMkLst>
        </pc:picChg>
      </pc:sldChg>
      <pc:sldChg chg="modSp mod modAnim">
        <pc:chgData name="Nguyen Thi Thanh Tam" userId="80c56b30-ba68-4497-bef1-31f606dd66ee" providerId="ADAL" clId="{51C31778-ACC5-4BAB-8AF1-D26BFF84DB39}" dt="2024-07-10T09:39:06.135" v="3239" actId="6549"/>
        <pc:sldMkLst>
          <pc:docMk/>
          <pc:sldMk cId="3869412294" sldId="8686"/>
        </pc:sldMkLst>
        <pc:spChg chg="mod">
          <ac:chgData name="Nguyen Thi Thanh Tam" userId="80c56b30-ba68-4497-bef1-31f606dd66ee" providerId="ADAL" clId="{51C31778-ACC5-4BAB-8AF1-D26BFF84DB39}" dt="2024-07-10T09:39:06.135" v="3239" actId="6549"/>
          <ac:spMkLst>
            <pc:docMk/>
            <pc:sldMk cId="3869412294" sldId="8686"/>
            <ac:spMk id="10" creationId="{2FD84DCC-0F9B-ACFE-0FA5-A50FBCFBE839}"/>
          </ac:spMkLst>
        </pc:spChg>
      </pc:sldChg>
      <pc:sldChg chg="addSp delSp modSp mod modAnim">
        <pc:chgData name="Nguyen Thi Thanh Tam" userId="80c56b30-ba68-4497-bef1-31f606dd66ee" providerId="ADAL" clId="{51C31778-ACC5-4BAB-8AF1-D26BFF84DB39}" dt="2024-07-11T12:49:10.684" v="5175"/>
        <pc:sldMkLst>
          <pc:docMk/>
          <pc:sldMk cId="2199571858" sldId="8687"/>
        </pc:sldMkLst>
        <pc:spChg chg="mod">
          <ac:chgData name="Nguyen Thi Thanh Tam" userId="80c56b30-ba68-4497-bef1-31f606dd66ee" providerId="ADAL" clId="{51C31778-ACC5-4BAB-8AF1-D26BFF84DB39}" dt="2024-07-11T12:33:30.565" v="4775" actId="1035"/>
          <ac:spMkLst>
            <pc:docMk/>
            <pc:sldMk cId="2199571858" sldId="8687"/>
            <ac:spMk id="31" creationId="{2CFE1CDD-693F-5110-FAF6-555980E48C19}"/>
          </ac:spMkLst>
        </pc:spChg>
        <pc:picChg chg="add del mod">
          <ac:chgData name="Nguyen Thi Thanh Tam" userId="80c56b30-ba68-4497-bef1-31f606dd66ee" providerId="ADAL" clId="{51C31778-ACC5-4BAB-8AF1-D26BFF84DB39}" dt="2024-07-11T12:33:10.866" v="4757" actId="22"/>
          <ac:picMkLst>
            <pc:docMk/>
            <pc:sldMk cId="2199571858" sldId="8687"/>
            <ac:picMk id="3" creationId="{689FB42B-0DDD-2455-17B0-AD49635BDDC6}"/>
          </ac:picMkLst>
        </pc:picChg>
        <pc:picChg chg="add mod">
          <ac:chgData name="Nguyen Thi Thanh Tam" userId="80c56b30-ba68-4497-bef1-31f606dd66ee" providerId="ADAL" clId="{51C31778-ACC5-4BAB-8AF1-D26BFF84DB39}" dt="2024-07-11T12:33:32.689" v="4780" actId="1036"/>
          <ac:picMkLst>
            <pc:docMk/>
            <pc:sldMk cId="2199571858" sldId="8687"/>
            <ac:picMk id="10" creationId="{F6EFCB40-99CE-7609-EEA9-44B9258585AD}"/>
          </ac:picMkLst>
        </pc:picChg>
        <pc:picChg chg="mod">
          <ac:chgData name="Nguyen Thi Thanh Tam" userId="80c56b30-ba68-4497-bef1-31f606dd66ee" providerId="ADAL" clId="{51C31778-ACC5-4BAB-8AF1-D26BFF84DB39}" dt="2024-07-11T12:33:35.361" v="4781" actId="1076"/>
          <ac:picMkLst>
            <pc:docMk/>
            <pc:sldMk cId="2199571858" sldId="8687"/>
            <ac:picMk id="34" creationId="{5DE7DCF1-3B56-8A84-B936-3D103002DD0B}"/>
          </ac:picMkLst>
        </pc:picChg>
      </pc:sldChg>
      <pc:sldChg chg="addSp delSp modSp mod delAnim modAnim">
        <pc:chgData name="Nguyen Thi Thanh Tam" userId="80c56b30-ba68-4497-bef1-31f606dd66ee" providerId="ADAL" clId="{51C31778-ACC5-4BAB-8AF1-D26BFF84DB39}" dt="2024-07-11T12:48:47.088" v="5174"/>
        <pc:sldMkLst>
          <pc:docMk/>
          <pc:sldMk cId="2963770396" sldId="8688"/>
        </pc:sldMkLst>
        <pc:spChg chg="mod">
          <ac:chgData name="Nguyen Thi Thanh Tam" userId="80c56b30-ba68-4497-bef1-31f606dd66ee" providerId="ADAL" clId="{51C31778-ACC5-4BAB-8AF1-D26BFF84DB39}" dt="2024-07-10T09:47:09.636" v="3434" actId="20577"/>
          <ac:spMkLst>
            <pc:docMk/>
            <pc:sldMk cId="2963770396" sldId="8688"/>
            <ac:spMk id="35" creationId="{7D8B69CE-E21E-FE44-A50D-36A0C19BF9A0}"/>
          </ac:spMkLst>
        </pc:spChg>
        <pc:picChg chg="del">
          <ac:chgData name="Nguyen Thi Thanh Tam" userId="80c56b30-ba68-4497-bef1-31f606dd66ee" providerId="ADAL" clId="{51C31778-ACC5-4BAB-8AF1-D26BFF84DB39}" dt="2024-07-11T12:48:27.780" v="5169" actId="478"/>
          <ac:picMkLst>
            <pc:docMk/>
            <pc:sldMk cId="2963770396" sldId="8688"/>
            <ac:picMk id="2" creationId="{F1C2AB4A-4B21-269B-32D3-50C170498D11}"/>
          </ac:picMkLst>
        </pc:picChg>
        <pc:picChg chg="add mod">
          <ac:chgData name="Nguyen Thi Thanh Tam" userId="80c56b30-ba68-4497-bef1-31f606dd66ee" providerId="ADAL" clId="{51C31778-ACC5-4BAB-8AF1-D26BFF84DB39}" dt="2024-07-11T12:48:34.274" v="5170"/>
          <ac:picMkLst>
            <pc:docMk/>
            <pc:sldMk cId="2963770396" sldId="8688"/>
            <ac:picMk id="3" creationId="{B8F9B017-6BD8-AAFB-062D-7A74280660D0}"/>
          </ac:picMkLst>
        </pc:picChg>
        <pc:picChg chg="add mod">
          <ac:chgData name="Nguyen Thi Thanh Tam" userId="80c56b30-ba68-4497-bef1-31f606dd66ee" providerId="ADAL" clId="{51C31778-ACC5-4BAB-8AF1-D26BFF84DB39}" dt="2024-07-11T12:48:34.998" v="5171"/>
          <ac:picMkLst>
            <pc:docMk/>
            <pc:sldMk cId="2963770396" sldId="8688"/>
            <ac:picMk id="14" creationId="{EAC3D2DE-703F-C7D8-9FBF-95FD4F6B97F1}"/>
          </ac:picMkLst>
        </pc:picChg>
      </pc:sldChg>
      <pc:sldChg chg="addSp delSp modSp mod delAnim modAnim">
        <pc:chgData name="Nguyen Thi Thanh Tam" userId="80c56b30-ba68-4497-bef1-31f606dd66ee" providerId="ADAL" clId="{51C31778-ACC5-4BAB-8AF1-D26BFF84DB39}" dt="2024-07-11T12:36:51.826" v="4878"/>
        <pc:sldMkLst>
          <pc:docMk/>
          <pc:sldMk cId="4025537154" sldId="8689"/>
        </pc:sldMkLst>
        <pc:spChg chg="add del mod ord">
          <ac:chgData name="Nguyen Thi Thanh Tam" userId="80c56b30-ba68-4497-bef1-31f606dd66ee" providerId="ADAL" clId="{51C31778-ACC5-4BAB-8AF1-D26BFF84DB39}" dt="2024-07-11T12:10:32.034" v="4322" actId="478"/>
          <ac:spMkLst>
            <pc:docMk/>
            <pc:sldMk cId="4025537154" sldId="8689"/>
            <ac:spMk id="34" creationId="{A96A6212-877D-2B8E-EE1B-E80E2C19FA2C}"/>
          </ac:spMkLst>
        </pc:spChg>
        <pc:picChg chg="del">
          <ac:chgData name="Nguyen Thi Thanh Tam" userId="80c56b30-ba68-4497-bef1-31f606dd66ee" providerId="ADAL" clId="{51C31778-ACC5-4BAB-8AF1-D26BFF84DB39}" dt="2024-07-10T08:53:07.824" v="926" actId="478"/>
          <ac:picMkLst>
            <pc:docMk/>
            <pc:sldMk cId="4025537154" sldId="8689"/>
            <ac:picMk id="36" creationId="{5BD2E36C-CA68-8891-A7F5-4D4924649228}"/>
          </ac:picMkLst>
        </pc:picChg>
        <pc:picChg chg="add del mod">
          <ac:chgData name="Nguyen Thi Thanh Tam" userId="80c56b30-ba68-4497-bef1-31f606dd66ee" providerId="ADAL" clId="{51C31778-ACC5-4BAB-8AF1-D26BFF84DB39}" dt="2024-07-11T12:10:24.568" v="4321" actId="478"/>
          <ac:picMkLst>
            <pc:docMk/>
            <pc:sldMk cId="4025537154" sldId="8689"/>
            <ac:picMk id="2050" creationId="{509D7B95-304B-2720-E948-50F5779BDCB1}"/>
          </ac:picMkLst>
        </pc:picChg>
      </pc:sldChg>
      <pc:sldChg chg="addSp delSp modSp del mod delAnim modAnim">
        <pc:chgData name="Nguyen Thi Thanh Tam" userId="80c56b30-ba68-4497-bef1-31f606dd66ee" providerId="ADAL" clId="{51C31778-ACC5-4BAB-8AF1-D26BFF84DB39}" dt="2024-07-11T12:42:35.182" v="4972" actId="47"/>
        <pc:sldMkLst>
          <pc:docMk/>
          <pc:sldMk cId="352384993" sldId="8715"/>
        </pc:sldMkLst>
        <pc:spChg chg="mod">
          <ac:chgData name="Nguyen Thi Thanh Tam" userId="80c56b30-ba68-4497-bef1-31f606dd66ee" providerId="ADAL" clId="{51C31778-ACC5-4BAB-8AF1-D26BFF84DB39}" dt="2024-07-10T09:22:01.868" v="1897" actId="1036"/>
          <ac:spMkLst>
            <pc:docMk/>
            <pc:sldMk cId="352384993" sldId="8715"/>
            <ac:spMk id="2" creationId="{9AA4271F-6361-E789-9B68-F82D5510A85C}"/>
          </ac:spMkLst>
        </pc:spChg>
        <pc:spChg chg="mod">
          <ac:chgData name="Nguyen Thi Thanh Tam" userId="80c56b30-ba68-4497-bef1-31f606dd66ee" providerId="ADAL" clId="{51C31778-ACC5-4BAB-8AF1-D26BFF84DB39}" dt="2024-07-10T09:22:57.499" v="2070" actId="20577"/>
          <ac:spMkLst>
            <pc:docMk/>
            <pc:sldMk cId="352384993" sldId="8715"/>
            <ac:spMk id="7" creationId="{E9008575-9D23-9CFD-DFD0-17090ECFAF8D}"/>
          </ac:spMkLst>
        </pc:spChg>
        <pc:spChg chg="del">
          <ac:chgData name="Nguyen Thi Thanh Tam" userId="80c56b30-ba68-4497-bef1-31f606dd66ee" providerId="ADAL" clId="{51C31778-ACC5-4BAB-8AF1-D26BFF84DB39}" dt="2024-07-10T09:17:27.103" v="1472" actId="478"/>
          <ac:spMkLst>
            <pc:docMk/>
            <pc:sldMk cId="352384993" sldId="8715"/>
            <ac:spMk id="8" creationId="{4D45A14D-83FE-5269-01AA-CA17B1E1F747}"/>
          </ac:spMkLst>
        </pc:spChg>
        <pc:spChg chg="mod">
          <ac:chgData name="Nguyen Thi Thanh Tam" userId="80c56b30-ba68-4497-bef1-31f606dd66ee" providerId="ADAL" clId="{51C31778-ACC5-4BAB-8AF1-D26BFF84DB39}" dt="2024-07-11T12:11:59.296" v="4462" actId="20577"/>
          <ac:spMkLst>
            <pc:docMk/>
            <pc:sldMk cId="352384993" sldId="8715"/>
            <ac:spMk id="10" creationId="{078ABD18-5CF6-3DDC-214C-28A8B2693061}"/>
          </ac:spMkLst>
        </pc:spChg>
        <pc:spChg chg="mod">
          <ac:chgData name="Nguyen Thi Thanh Tam" userId="80c56b30-ba68-4497-bef1-31f606dd66ee" providerId="ADAL" clId="{51C31778-ACC5-4BAB-8AF1-D26BFF84DB39}" dt="2024-07-11T12:12:04.721" v="4463" actId="1076"/>
          <ac:spMkLst>
            <pc:docMk/>
            <pc:sldMk cId="352384993" sldId="8715"/>
            <ac:spMk id="11" creationId="{1DFF71E7-BF3B-E692-1B72-AB98F451EF5C}"/>
          </ac:spMkLst>
        </pc:spChg>
        <pc:spChg chg="mod">
          <ac:chgData name="Nguyen Thi Thanh Tam" userId="80c56b30-ba68-4497-bef1-31f606dd66ee" providerId="ADAL" clId="{51C31778-ACC5-4BAB-8AF1-D26BFF84DB39}" dt="2024-07-10T09:20:38.638" v="1859" actId="1076"/>
          <ac:spMkLst>
            <pc:docMk/>
            <pc:sldMk cId="352384993" sldId="8715"/>
            <ac:spMk id="98" creationId="{72E2E90C-3D00-27BA-E737-096277BBE06A}"/>
          </ac:spMkLst>
        </pc:spChg>
        <pc:picChg chg="add del mod modCrop">
          <ac:chgData name="Nguyen Thi Thanh Tam" userId="80c56b30-ba68-4497-bef1-31f606dd66ee" providerId="ADAL" clId="{51C31778-ACC5-4BAB-8AF1-D26BFF84DB39}" dt="2024-07-11T12:25:08.720" v="4586" actId="478"/>
          <ac:picMkLst>
            <pc:docMk/>
            <pc:sldMk cId="352384993" sldId="8715"/>
            <ac:picMk id="4" creationId="{2C80FEFF-C25A-9CDA-5481-5B6B645139F1}"/>
          </ac:picMkLst>
        </pc:picChg>
        <pc:picChg chg="add mod">
          <ac:chgData name="Nguyen Thi Thanh Tam" userId="80c56b30-ba68-4497-bef1-31f606dd66ee" providerId="ADAL" clId="{51C31778-ACC5-4BAB-8AF1-D26BFF84DB39}" dt="2024-07-11T12:26:01.158" v="4591" actId="1076"/>
          <ac:picMkLst>
            <pc:docMk/>
            <pc:sldMk cId="352384993" sldId="8715"/>
            <ac:picMk id="5" creationId="{5FABCA04-81DB-BC47-F4BF-47C740A91865}"/>
          </ac:picMkLst>
        </pc:picChg>
        <pc:picChg chg="del">
          <ac:chgData name="Nguyen Thi Thanh Tam" userId="80c56b30-ba68-4497-bef1-31f606dd66ee" providerId="ADAL" clId="{51C31778-ACC5-4BAB-8AF1-D26BFF84DB39}" dt="2024-07-10T09:12:16.134" v="1099" actId="478"/>
          <ac:picMkLst>
            <pc:docMk/>
            <pc:sldMk cId="352384993" sldId="8715"/>
            <ac:picMk id="17" creationId="{C8A46E2B-7EF7-C698-32B6-1942B3403C99}"/>
          </ac:picMkLst>
        </pc:picChg>
        <pc:picChg chg="mod">
          <ac:chgData name="Nguyen Thi Thanh Tam" userId="80c56b30-ba68-4497-bef1-31f606dd66ee" providerId="ADAL" clId="{51C31778-ACC5-4BAB-8AF1-D26BFF84DB39}" dt="2024-07-10T09:20:32.960" v="1857" actId="1076"/>
          <ac:picMkLst>
            <pc:docMk/>
            <pc:sldMk cId="352384993" sldId="8715"/>
            <ac:picMk id="60" creationId="{EA47DC2D-87A2-4826-B0A0-D31BB17D9C17}"/>
          </ac:picMkLst>
        </pc:picChg>
      </pc:sldChg>
      <pc:sldChg chg="addSp delSp modSp mod delAnim modAnim">
        <pc:chgData name="Nguyen Thi Thanh Tam" userId="80c56b30-ba68-4497-bef1-31f606dd66ee" providerId="ADAL" clId="{51C31778-ACC5-4BAB-8AF1-D26BFF84DB39}" dt="2024-07-11T12:13:46.937" v="4565" actId="1038"/>
        <pc:sldMkLst>
          <pc:docMk/>
          <pc:sldMk cId="3195033548" sldId="8720"/>
        </pc:sldMkLst>
        <pc:spChg chg="add mod">
          <ac:chgData name="Nguyen Thi Thanh Tam" userId="80c56b30-ba68-4497-bef1-31f606dd66ee" providerId="ADAL" clId="{51C31778-ACC5-4BAB-8AF1-D26BFF84DB39}" dt="2024-07-11T12:13:15.474" v="4535" actId="20577"/>
          <ac:spMkLst>
            <pc:docMk/>
            <pc:sldMk cId="3195033548" sldId="8720"/>
            <ac:spMk id="2" creationId="{7CDF4B20-BAA5-E5DA-1ED4-25E4DA8E6BB5}"/>
          </ac:spMkLst>
        </pc:spChg>
        <pc:spChg chg="del">
          <ac:chgData name="Nguyen Thi Thanh Tam" userId="80c56b30-ba68-4497-bef1-31f606dd66ee" providerId="ADAL" clId="{51C31778-ACC5-4BAB-8AF1-D26BFF84DB39}" dt="2024-07-10T09:32:40.752" v="2681" actId="478"/>
          <ac:spMkLst>
            <pc:docMk/>
            <pc:sldMk cId="3195033548" sldId="8720"/>
            <ac:spMk id="3" creationId="{E05590E8-BBE4-B254-480A-32C1DD4B7F8A}"/>
          </ac:spMkLst>
        </pc:spChg>
        <pc:spChg chg="del">
          <ac:chgData name="Nguyen Thi Thanh Tam" userId="80c56b30-ba68-4497-bef1-31f606dd66ee" providerId="ADAL" clId="{51C31778-ACC5-4BAB-8AF1-D26BFF84DB39}" dt="2024-07-10T09:32:42.921" v="2682" actId="478"/>
          <ac:spMkLst>
            <pc:docMk/>
            <pc:sldMk cId="3195033548" sldId="8720"/>
            <ac:spMk id="5" creationId="{2838A150-5212-FD05-64F0-19F07279FDC3}"/>
          </ac:spMkLst>
        </pc:spChg>
        <pc:spChg chg="del">
          <ac:chgData name="Nguyen Thi Thanh Tam" userId="80c56b30-ba68-4497-bef1-31f606dd66ee" providerId="ADAL" clId="{51C31778-ACC5-4BAB-8AF1-D26BFF84DB39}" dt="2024-07-10T09:32:45.213" v="2683" actId="478"/>
          <ac:spMkLst>
            <pc:docMk/>
            <pc:sldMk cId="3195033548" sldId="8720"/>
            <ac:spMk id="6" creationId="{0DE166CC-925B-F975-A82C-25B19B9A7CBB}"/>
          </ac:spMkLst>
        </pc:spChg>
        <pc:spChg chg="mod">
          <ac:chgData name="Nguyen Thi Thanh Tam" userId="80c56b30-ba68-4497-bef1-31f606dd66ee" providerId="ADAL" clId="{51C31778-ACC5-4BAB-8AF1-D26BFF84DB39}" dt="2024-07-11T12:13:10.612" v="4530" actId="20577"/>
          <ac:spMkLst>
            <pc:docMk/>
            <pc:sldMk cId="3195033548" sldId="8720"/>
            <ac:spMk id="7" creationId="{EE0523C0-9469-B60D-5943-35DD4859727C}"/>
          </ac:spMkLst>
        </pc:spChg>
        <pc:spChg chg="mod">
          <ac:chgData name="Nguyen Thi Thanh Tam" userId="80c56b30-ba68-4497-bef1-31f606dd66ee" providerId="ADAL" clId="{51C31778-ACC5-4BAB-8AF1-D26BFF84DB39}" dt="2024-07-11T12:13:46.937" v="4565" actId="1038"/>
          <ac:spMkLst>
            <pc:docMk/>
            <pc:sldMk cId="3195033548" sldId="8720"/>
            <ac:spMk id="9" creationId="{EE63E632-FD70-B583-47A2-B01BCE235D79}"/>
          </ac:spMkLst>
        </pc:spChg>
        <pc:spChg chg="add mod">
          <ac:chgData name="Nguyen Thi Thanh Tam" userId="80c56b30-ba68-4497-bef1-31f606dd66ee" providerId="ADAL" clId="{51C31778-ACC5-4BAB-8AF1-D26BFF84DB39}" dt="2024-07-10T09:33:30.762" v="2691" actId="20577"/>
          <ac:spMkLst>
            <pc:docMk/>
            <pc:sldMk cId="3195033548" sldId="8720"/>
            <ac:spMk id="10" creationId="{D9DAB758-314F-5F92-073D-B5249E14E758}"/>
          </ac:spMkLst>
        </pc:spChg>
        <pc:spChg chg="mod">
          <ac:chgData name="Nguyen Thi Thanh Tam" userId="80c56b30-ba68-4497-bef1-31f606dd66ee" providerId="ADAL" clId="{51C31778-ACC5-4BAB-8AF1-D26BFF84DB39}" dt="2024-07-10T09:32:13.715" v="2678" actId="14100"/>
          <ac:spMkLst>
            <pc:docMk/>
            <pc:sldMk cId="3195033548" sldId="8720"/>
            <ac:spMk id="12" creationId="{9D570C5E-2279-8A9E-4735-FBED7BAB2C49}"/>
          </ac:spMkLst>
        </pc:spChg>
        <pc:spChg chg="del">
          <ac:chgData name="Nguyen Thi Thanh Tam" userId="80c56b30-ba68-4497-bef1-31f606dd66ee" providerId="ADAL" clId="{51C31778-ACC5-4BAB-8AF1-D26BFF84DB39}" dt="2024-07-10T09:32:49.773" v="2685" actId="478"/>
          <ac:spMkLst>
            <pc:docMk/>
            <pc:sldMk cId="3195033548" sldId="8720"/>
            <ac:spMk id="98" creationId="{72E2E90C-3D00-27BA-E737-096277BBE06A}"/>
          </ac:spMkLst>
        </pc:spChg>
        <pc:grpChg chg="mod">
          <ac:chgData name="Nguyen Thi Thanh Tam" userId="80c56b30-ba68-4497-bef1-31f606dd66ee" providerId="ADAL" clId="{51C31778-ACC5-4BAB-8AF1-D26BFF84DB39}" dt="2024-07-10T09:32:18.627" v="2679" actId="1076"/>
          <ac:grpSpMkLst>
            <pc:docMk/>
            <pc:sldMk cId="3195033548" sldId="8720"/>
            <ac:grpSpMk id="4" creationId="{BFA8894D-CC4C-B7C7-AEAD-2A1564E353BE}"/>
          </ac:grpSpMkLst>
        </pc:grpChg>
        <pc:picChg chg="add mod">
          <ac:chgData name="Nguyen Thi Thanh Tam" userId="80c56b30-ba68-4497-bef1-31f606dd66ee" providerId="ADAL" clId="{51C31778-ACC5-4BAB-8AF1-D26BFF84DB39}" dt="2024-07-10T09:33:08.957" v="2688" actId="1076"/>
          <ac:picMkLst>
            <pc:docMk/>
            <pc:sldMk cId="3195033548" sldId="8720"/>
            <ac:picMk id="8" creationId="{C732E239-DAFE-A93C-645D-F6C7C97A4BF3}"/>
          </ac:picMkLst>
        </pc:picChg>
        <pc:picChg chg="del">
          <ac:chgData name="Nguyen Thi Thanh Tam" userId="80c56b30-ba68-4497-bef1-31f606dd66ee" providerId="ADAL" clId="{51C31778-ACC5-4BAB-8AF1-D26BFF84DB39}" dt="2024-07-10T09:32:37.536" v="2680" actId="478"/>
          <ac:picMkLst>
            <pc:docMk/>
            <pc:sldMk cId="3195033548" sldId="8720"/>
            <ac:picMk id="11" creationId="{A00B0B06-FB1F-00ED-01A1-C895FCEA0729}"/>
          </ac:picMkLst>
        </pc:picChg>
        <pc:picChg chg="del">
          <ac:chgData name="Nguyen Thi Thanh Tam" userId="80c56b30-ba68-4497-bef1-31f606dd66ee" providerId="ADAL" clId="{51C31778-ACC5-4BAB-8AF1-D26BFF84DB39}" dt="2024-07-10T09:32:47.542" v="2684" actId="478"/>
          <ac:picMkLst>
            <pc:docMk/>
            <pc:sldMk cId="3195033548" sldId="8720"/>
            <ac:picMk id="60" creationId="{EA47DC2D-87A2-4826-B0A0-D31BB17D9C17}"/>
          </ac:picMkLst>
        </pc:picChg>
      </pc:sldChg>
      <pc:sldChg chg="addSp delSp modSp mod delAnim">
        <pc:chgData name="Nguyen Thi Thanh Tam" userId="80c56b30-ba68-4497-bef1-31f606dd66ee" providerId="ADAL" clId="{51C31778-ACC5-4BAB-8AF1-D26BFF84DB39}" dt="2024-07-11T12:12:32.361" v="4497" actId="1076"/>
        <pc:sldMkLst>
          <pc:docMk/>
          <pc:sldMk cId="2367670029" sldId="8721"/>
        </pc:sldMkLst>
        <pc:spChg chg="mod topLvl">
          <ac:chgData name="Nguyen Thi Thanh Tam" userId="80c56b30-ba68-4497-bef1-31f606dd66ee" providerId="ADAL" clId="{51C31778-ACC5-4BAB-8AF1-D26BFF84DB39}" dt="2024-07-11T12:12:28.008" v="4496" actId="1076"/>
          <ac:spMkLst>
            <pc:docMk/>
            <pc:sldMk cId="2367670029" sldId="8721"/>
            <ac:spMk id="3" creationId="{50771BD1-FE49-EC6D-2A8B-094E6DBF9852}"/>
          </ac:spMkLst>
        </pc:spChg>
        <pc:spChg chg="del topLvl">
          <ac:chgData name="Nguyen Thi Thanh Tam" userId="80c56b30-ba68-4497-bef1-31f606dd66ee" providerId="ADAL" clId="{51C31778-ACC5-4BAB-8AF1-D26BFF84DB39}" dt="2024-07-10T09:26:18.411" v="2182" actId="478"/>
          <ac:spMkLst>
            <pc:docMk/>
            <pc:sldMk cId="2367670029" sldId="8721"/>
            <ac:spMk id="4" creationId="{541CD5BC-98B8-8A89-940C-0880A7BF71B0}"/>
          </ac:spMkLst>
        </pc:spChg>
        <pc:spChg chg="add mod">
          <ac:chgData name="Nguyen Thi Thanh Tam" userId="80c56b30-ba68-4497-bef1-31f606dd66ee" providerId="ADAL" clId="{51C31778-ACC5-4BAB-8AF1-D26BFF84DB39}" dt="2024-07-11T12:12:32.361" v="4497" actId="1076"/>
          <ac:spMkLst>
            <pc:docMk/>
            <pc:sldMk cId="2367670029" sldId="8721"/>
            <ac:spMk id="5" creationId="{B1CFDAC2-D976-C8B2-4794-E7D5A644AD38}"/>
          </ac:spMkLst>
        </pc:spChg>
        <pc:spChg chg="add mod">
          <ac:chgData name="Nguyen Thi Thanh Tam" userId="80c56b30-ba68-4497-bef1-31f606dd66ee" providerId="ADAL" clId="{51C31778-ACC5-4BAB-8AF1-D26BFF84DB39}" dt="2024-07-10T09:26:28.301" v="2185"/>
          <ac:spMkLst>
            <pc:docMk/>
            <pc:sldMk cId="2367670029" sldId="8721"/>
            <ac:spMk id="6" creationId="{5FCA7662-810C-D31C-725C-561FF027DA7E}"/>
          </ac:spMkLst>
        </pc:spChg>
        <pc:spChg chg="mod">
          <ac:chgData name="Nguyen Thi Thanh Tam" userId="80c56b30-ba68-4497-bef1-31f606dd66ee" providerId="ADAL" clId="{51C31778-ACC5-4BAB-8AF1-D26BFF84DB39}" dt="2024-07-10T09:29:55.160" v="2465" actId="122"/>
          <ac:spMkLst>
            <pc:docMk/>
            <pc:sldMk cId="2367670029" sldId="8721"/>
            <ac:spMk id="7" creationId="{E9008575-9D23-9CFD-DFD0-17090ECFAF8D}"/>
          </ac:spMkLst>
        </pc:spChg>
        <pc:spChg chg="add mod">
          <ac:chgData name="Nguyen Thi Thanh Tam" userId="80c56b30-ba68-4497-bef1-31f606dd66ee" providerId="ADAL" clId="{51C31778-ACC5-4BAB-8AF1-D26BFF84DB39}" dt="2024-07-10T09:26:36.699" v="2187"/>
          <ac:spMkLst>
            <pc:docMk/>
            <pc:sldMk cId="2367670029" sldId="8721"/>
            <ac:spMk id="8" creationId="{DAA499E3-ABD7-5908-1152-7CAFCFFE9D4A}"/>
          </ac:spMkLst>
        </pc:spChg>
        <pc:grpChg chg="del">
          <ac:chgData name="Nguyen Thi Thanh Tam" userId="80c56b30-ba68-4497-bef1-31f606dd66ee" providerId="ADAL" clId="{51C31778-ACC5-4BAB-8AF1-D26BFF84DB39}" dt="2024-07-10T09:26:18.411" v="2182" actId="478"/>
          <ac:grpSpMkLst>
            <pc:docMk/>
            <pc:sldMk cId="2367670029" sldId="8721"/>
            <ac:grpSpMk id="2" creationId="{A84C6E40-BFB4-9D4A-E3DA-4A506586DF85}"/>
          </ac:grpSpMkLst>
        </pc:grpChg>
      </pc:sldChg>
      <pc:sldChg chg="del">
        <pc:chgData name="Nguyen Thi Thanh Tam" userId="80c56b30-ba68-4497-bef1-31f606dd66ee" providerId="ADAL" clId="{51C31778-ACC5-4BAB-8AF1-D26BFF84DB39}" dt="2024-07-10T09:33:48.932" v="2692" actId="47"/>
        <pc:sldMkLst>
          <pc:docMk/>
          <pc:sldMk cId="784031314" sldId="8722"/>
        </pc:sldMkLst>
      </pc:sldChg>
      <pc:sldChg chg="del">
        <pc:chgData name="Nguyen Thi Thanh Tam" userId="80c56b30-ba68-4497-bef1-31f606dd66ee" providerId="ADAL" clId="{51C31778-ACC5-4BAB-8AF1-D26BFF84DB39}" dt="2024-07-10T09:33:52.532" v="2694" actId="47"/>
        <pc:sldMkLst>
          <pc:docMk/>
          <pc:sldMk cId="1414598975" sldId="8723"/>
        </pc:sldMkLst>
      </pc:sldChg>
      <pc:sldChg chg="addSp delSp modSp add mod ord modAnim">
        <pc:chgData name="Nguyen Thi Thanh Tam" userId="80c56b30-ba68-4497-bef1-31f606dd66ee" providerId="ADAL" clId="{51C31778-ACC5-4BAB-8AF1-D26BFF84DB39}" dt="2024-07-11T12:42:02.775" v="4968"/>
        <pc:sldMkLst>
          <pc:docMk/>
          <pc:sldMk cId="1027101965" sldId="8724"/>
        </pc:sldMkLst>
        <pc:spChg chg="mod">
          <ac:chgData name="Nguyen Thi Thanh Tam" userId="80c56b30-ba68-4497-bef1-31f606dd66ee" providerId="ADAL" clId="{51C31778-ACC5-4BAB-8AF1-D26BFF84DB39}" dt="2024-07-10T09:21:55.196" v="1883" actId="1076"/>
          <ac:spMkLst>
            <pc:docMk/>
            <pc:sldMk cId="1027101965" sldId="8724"/>
            <ac:spMk id="2" creationId="{9AA4271F-6361-E789-9B68-F82D5510A85C}"/>
          </ac:spMkLst>
        </pc:spChg>
        <pc:spChg chg="mod">
          <ac:chgData name="Nguyen Thi Thanh Tam" userId="80c56b30-ba68-4497-bef1-31f606dd66ee" providerId="ADAL" clId="{51C31778-ACC5-4BAB-8AF1-D26BFF84DB39}" dt="2024-07-11T12:41:37.052" v="4967" actId="20577"/>
          <ac:spMkLst>
            <pc:docMk/>
            <pc:sldMk cId="1027101965" sldId="8724"/>
            <ac:spMk id="7" creationId="{E9008575-9D23-9CFD-DFD0-17090ECFAF8D}"/>
          </ac:spMkLst>
        </pc:spChg>
        <pc:spChg chg="mod">
          <ac:chgData name="Nguyen Thi Thanh Tam" userId="80c56b30-ba68-4497-bef1-31f606dd66ee" providerId="ADAL" clId="{51C31778-ACC5-4BAB-8AF1-D26BFF84DB39}" dt="2024-07-11T12:11:34.543" v="4444" actId="20577"/>
          <ac:spMkLst>
            <pc:docMk/>
            <pc:sldMk cId="1027101965" sldId="8724"/>
            <ac:spMk id="10" creationId="{078ABD18-5CF6-3DDC-214C-28A8B2693061}"/>
          </ac:spMkLst>
        </pc:spChg>
        <pc:spChg chg="mod">
          <ac:chgData name="Nguyen Thi Thanh Tam" userId="80c56b30-ba68-4497-bef1-31f606dd66ee" providerId="ADAL" clId="{51C31778-ACC5-4BAB-8AF1-D26BFF84DB39}" dt="2024-07-11T12:11:43.189" v="4447" actId="1076"/>
          <ac:spMkLst>
            <pc:docMk/>
            <pc:sldMk cId="1027101965" sldId="8724"/>
            <ac:spMk id="11" creationId="{1DFF71E7-BF3B-E692-1B72-AB98F451EF5C}"/>
          </ac:spMkLst>
        </pc:spChg>
        <pc:grpChg chg="mod">
          <ac:chgData name="Nguyen Thi Thanh Tam" userId="80c56b30-ba68-4497-bef1-31f606dd66ee" providerId="ADAL" clId="{51C31778-ACC5-4BAB-8AF1-D26BFF84DB39}" dt="2024-07-11T12:11:38.065" v="4446" actId="1076"/>
          <ac:grpSpMkLst>
            <pc:docMk/>
            <pc:sldMk cId="1027101965" sldId="8724"/>
            <ac:grpSpMk id="9" creationId="{DB62B40D-95A5-9B1A-DDC9-390DEB1FE5C2}"/>
          </ac:grpSpMkLst>
        </pc:grpChg>
        <pc:picChg chg="del">
          <ac:chgData name="Nguyen Thi Thanh Tam" userId="80c56b30-ba68-4497-bef1-31f606dd66ee" providerId="ADAL" clId="{51C31778-ACC5-4BAB-8AF1-D26BFF84DB39}" dt="2024-07-11T12:21:53.003" v="4580" actId="478"/>
          <ac:picMkLst>
            <pc:docMk/>
            <pc:sldMk cId="1027101965" sldId="8724"/>
            <ac:picMk id="4" creationId="{2C80FEFF-C25A-9CDA-5481-5B6B645139F1}"/>
          </ac:picMkLst>
        </pc:picChg>
        <pc:picChg chg="add mod">
          <ac:chgData name="Nguyen Thi Thanh Tam" userId="80c56b30-ba68-4497-bef1-31f606dd66ee" providerId="ADAL" clId="{51C31778-ACC5-4BAB-8AF1-D26BFF84DB39}" dt="2024-07-11T12:22:05.792" v="4585" actId="1076"/>
          <ac:picMkLst>
            <pc:docMk/>
            <pc:sldMk cId="1027101965" sldId="8724"/>
            <ac:picMk id="5" creationId="{3D9EF291-8D6D-54B6-004C-527898A292F7}"/>
          </ac:picMkLst>
        </pc:picChg>
      </pc:sldChg>
      <pc:sldChg chg="addSp delSp modSp add del mod">
        <pc:chgData name="Nguyen Thi Thanh Tam" userId="80c56b30-ba68-4497-bef1-31f606dd66ee" providerId="ADAL" clId="{51C31778-ACC5-4BAB-8AF1-D26BFF84DB39}" dt="2024-07-11T12:42:46.030" v="4977" actId="47"/>
        <pc:sldMkLst>
          <pc:docMk/>
          <pc:sldMk cId="371644797" sldId="8725"/>
        </pc:sldMkLst>
        <pc:spChg chg="mod">
          <ac:chgData name="Nguyen Thi Thanh Tam" userId="80c56b30-ba68-4497-bef1-31f606dd66ee" providerId="ADAL" clId="{51C31778-ACC5-4BAB-8AF1-D26BFF84DB39}" dt="2024-07-10T09:25:41.369" v="2181" actId="20577"/>
          <ac:spMkLst>
            <pc:docMk/>
            <pc:sldMk cId="371644797" sldId="8725"/>
            <ac:spMk id="7" creationId="{E9008575-9D23-9CFD-DFD0-17090ECFAF8D}"/>
          </ac:spMkLst>
        </pc:spChg>
        <pc:spChg chg="mod">
          <ac:chgData name="Nguyen Thi Thanh Tam" userId="80c56b30-ba68-4497-bef1-31f606dd66ee" providerId="ADAL" clId="{51C31778-ACC5-4BAB-8AF1-D26BFF84DB39}" dt="2024-07-11T12:12:10.885" v="4471" actId="20577"/>
          <ac:spMkLst>
            <pc:docMk/>
            <pc:sldMk cId="371644797" sldId="8725"/>
            <ac:spMk id="10" creationId="{078ABD18-5CF6-3DDC-214C-28A8B2693061}"/>
          </ac:spMkLst>
        </pc:spChg>
        <pc:spChg chg="mod">
          <ac:chgData name="Nguyen Thi Thanh Tam" userId="80c56b30-ba68-4497-bef1-31f606dd66ee" providerId="ADAL" clId="{51C31778-ACC5-4BAB-8AF1-D26BFF84DB39}" dt="2024-07-11T12:12:16.183" v="4479" actId="1076"/>
          <ac:spMkLst>
            <pc:docMk/>
            <pc:sldMk cId="371644797" sldId="8725"/>
            <ac:spMk id="11" creationId="{1DFF71E7-BF3B-E692-1B72-AB98F451EF5C}"/>
          </ac:spMkLst>
        </pc:spChg>
        <pc:picChg chg="del mod modCrop">
          <ac:chgData name="Nguyen Thi Thanh Tam" userId="80c56b30-ba68-4497-bef1-31f606dd66ee" providerId="ADAL" clId="{51C31778-ACC5-4BAB-8AF1-D26BFF84DB39}" dt="2024-07-11T12:27:25.004" v="4592" actId="478"/>
          <ac:picMkLst>
            <pc:docMk/>
            <pc:sldMk cId="371644797" sldId="8725"/>
            <ac:picMk id="4" creationId="{2C80FEFF-C25A-9CDA-5481-5B6B645139F1}"/>
          </ac:picMkLst>
        </pc:picChg>
        <pc:picChg chg="add del mod">
          <ac:chgData name="Nguyen Thi Thanh Tam" userId="80c56b30-ba68-4497-bef1-31f606dd66ee" providerId="ADAL" clId="{51C31778-ACC5-4BAB-8AF1-D26BFF84DB39}" dt="2024-07-11T12:42:40.683" v="4974" actId="21"/>
          <ac:picMkLst>
            <pc:docMk/>
            <pc:sldMk cId="371644797" sldId="8725"/>
            <ac:picMk id="5" creationId="{37A9760D-6DD8-859F-362A-698E0E9A938E}"/>
          </ac:picMkLst>
        </pc:picChg>
      </pc:sldChg>
      <pc:sldChg chg="addSp delSp modSp add mod ord delAnim modAnim">
        <pc:chgData name="Nguyen Thi Thanh Tam" userId="80c56b30-ba68-4497-bef1-31f606dd66ee" providerId="ADAL" clId="{51C31778-ACC5-4BAB-8AF1-D26BFF84DB39}" dt="2024-07-11T12:38:08.970" v="4887"/>
        <pc:sldMkLst>
          <pc:docMk/>
          <pc:sldMk cId="2362079201" sldId="8726"/>
        </pc:sldMkLst>
        <pc:spChg chg="del">
          <ac:chgData name="Nguyen Thi Thanh Tam" userId="80c56b30-ba68-4497-bef1-31f606dd66ee" providerId="ADAL" clId="{51C31778-ACC5-4BAB-8AF1-D26BFF84DB39}" dt="2024-07-11T12:15:22.067" v="4567" actId="478"/>
          <ac:spMkLst>
            <pc:docMk/>
            <pc:sldMk cId="2362079201" sldId="8726"/>
            <ac:spMk id="2" creationId="{9AA4271F-6361-E789-9B68-F82D5510A85C}"/>
          </ac:spMkLst>
        </pc:spChg>
        <pc:spChg chg="del">
          <ac:chgData name="Nguyen Thi Thanh Tam" userId="80c56b30-ba68-4497-bef1-31f606dd66ee" providerId="ADAL" clId="{51C31778-ACC5-4BAB-8AF1-D26BFF84DB39}" dt="2024-07-11T12:15:22.067" v="4567" actId="478"/>
          <ac:spMkLst>
            <pc:docMk/>
            <pc:sldMk cId="2362079201" sldId="8726"/>
            <ac:spMk id="7" creationId="{E9008575-9D23-9CFD-DFD0-17090ECFAF8D}"/>
          </ac:spMkLst>
        </pc:spChg>
        <pc:picChg chg="del">
          <ac:chgData name="Nguyen Thi Thanh Tam" userId="80c56b30-ba68-4497-bef1-31f606dd66ee" providerId="ADAL" clId="{51C31778-ACC5-4BAB-8AF1-D26BFF84DB39}" dt="2024-07-11T12:15:22.067" v="4567" actId="478"/>
          <ac:picMkLst>
            <pc:docMk/>
            <pc:sldMk cId="2362079201" sldId="8726"/>
            <ac:picMk id="4" creationId="{2C80FEFF-C25A-9CDA-5481-5B6B645139F1}"/>
          </ac:picMkLst>
        </pc:picChg>
        <pc:picChg chg="add mod">
          <ac:chgData name="Nguyen Thi Thanh Tam" userId="80c56b30-ba68-4497-bef1-31f606dd66ee" providerId="ADAL" clId="{51C31778-ACC5-4BAB-8AF1-D26BFF84DB39}" dt="2024-07-11T12:15:49.602" v="4570" actId="14100"/>
          <ac:picMkLst>
            <pc:docMk/>
            <pc:sldMk cId="2362079201" sldId="8726"/>
            <ac:picMk id="5" creationId="{2BB5CCB6-A83F-1360-EF77-B0315C6A015D}"/>
          </ac:picMkLst>
        </pc:picChg>
        <pc:picChg chg="add mod">
          <ac:chgData name="Nguyen Thi Thanh Tam" userId="80c56b30-ba68-4497-bef1-31f606dd66ee" providerId="ADAL" clId="{51C31778-ACC5-4BAB-8AF1-D26BFF84DB39}" dt="2024-07-11T12:18:56.361" v="4577" actId="1036"/>
          <ac:picMkLst>
            <pc:docMk/>
            <pc:sldMk cId="2362079201" sldId="8726"/>
            <ac:picMk id="8" creationId="{12DBCC7D-5B61-A024-798A-3CAC6F97B997}"/>
          </ac:picMkLst>
        </pc:picChg>
      </pc:sldChg>
      <pc:sldChg chg="addSp delSp modSp add mod delAnim modAnim">
        <pc:chgData name="Nguyen Thi Thanh Tam" userId="80c56b30-ba68-4497-bef1-31f606dd66ee" providerId="ADAL" clId="{51C31778-ACC5-4BAB-8AF1-D26BFF84DB39}" dt="2024-07-11T12:46:19.251" v="5151"/>
        <pc:sldMkLst>
          <pc:docMk/>
          <pc:sldMk cId="4273166451" sldId="8727"/>
        </pc:sldMkLst>
        <pc:spChg chg="del">
          <ac:chgData name="Nguyen Thi Thanh Tam" userId="80c56b30-ba68-4497-bef1-31f606dd66ee" providerId="ADAL" clId="{51C31778-ACC5-4BAB-8AF1-D26BFF84DB39}" dt="2024-07-11T12:29:23.175" v="4607" actId="478"/>
          <ac:spMkLst>
            <pc:docMk/>
            <pc:sldMk cId="4273166451" sldId="8727"/>
            <ac:spMk id="2" creationId="{7CDF4B20-BAA5-E5DA-1ED4-25E4DA8E6BB5}"/>
          </ac:spMkLst>
        </pc:spChg>
        <pc:spChg chg="del">
          <ac:chgData name="Nguyen Thi Thanh Tam" userId="80c56b30-ba68-4497-bef1-31f606dd66ee" providerId="ADAL" clId="{51C31778-ACC5-4BAB-8AF1-D26BFF84DB39}" dt="2024-07-11T12:28:33.080" v="4602" actId="478"/>
          <ac:spMkLst>
            <pc:docMk/>
            <pc:sldMk cId="4273166451" sldId="8727"/>
            <ac:spMk id="10" creationId="{D9DAB758-314F-5F92-073D-B5249E14E758}"/>
          </ac:spMkLst>
        </pc:spChg>
        <pc:spChg chg="add mod">
          <ac:chgData name="Nguyen Thi Thanh Tam" userId="80c56b30-ba68-4497-bef1-31f606dd66ee" providerId="ADAL" clId="{51C31778-ACC5-4BAB-8AF1-D26BFF84DB39}" dt="2024-07-11T12:30:01.280" v="4665" actId="14100"/>
          <ac:spMkLst>
            <pc:docMk/>
            <pc:sldMk cId="4273166451" sldId="8727"/>
            <ac:spMk id="13" creationId="{C0F0BE73-E19F-86A9-F501-78BA588F1721}"/>
          </ac:spMkLst>
        </pc:spChg>
        <pc:picChg chg="add mod">
          <ac:chgData name="Nguyen Thi Thanh Tam" userId="80c56b30-ba68-4497-bef1-31f606dd66ee" providerId="ADAL" clId="{51C31778-ACC5-4BAB-8AF1-D26BFF84DB39}" dt="2024-07-11T12:29:44.608" v="4661" actId="1038"/>
          <ac:picMkLst>
            <pc:docMk/>
            <pc:sldMk cId="4273166451" sldId="8727"/>
            <ac:picMk id="5" creationId="{246AF31B-20C9-A6E6-1EEB-432DFFD6CA5C}"/>
          </ac:picMkLst>
        </pc:picChg>
        <pc:picChg chg="del">
          <ac:chgData name="Nguyen Thi Thanh Tam" userId="80c56b30-ba68-4497-bef1-31f606dd66ee" providerId="ADAL" clId="{51C31778-ACC5-4BAB-8AF1-D26BFF84DB39}" dt="2024-07-11T12:28:33.080" v="4602" actId="478"/>
          <ac:picMkLst>
            <pc:docMk/>
            <pc:sldMk cId="4273166451" sldId="8727"/>
            <ac:picMk id="8" creationId="{C732E239-DAFE-A93C-645D-F6C7C97A4BF3}"/>
          </ac:picMkLst>
        </pc:picChg>
        <pc:picChg chg="add mod">
          <ac:chgData name="Nguyen Thi Thanh Tam" userId="80c56b30-ba68-4497-bef1-31f606dd66ee" providerId="ADAL" clId="{51C31778-ACC5-4BAB-8AF1-D26BFF84DB39}" dt="2024-07-11T12:29:44.608" v="4661" actId="1038"/>
          <ac:picMkLst>
            <pc:docMk/>
            <pc:sldMk cId="4273166451" sldId="8727"/>
            <ac:picMk id="11" creationId="{F8F9F85F-2C29-7BB3-3F45-08385F5802F0}"/>
          </ac:picMkLst>
        </pc:picChg>
        <pc:picChg chg="add mod">
          <ac:chgData name="Nguyen Thi Thanh Tam" userId="80c56b30-ba68-4497-bef1-31f606dd66ee" providerId="ADAL" clId="{51C31778-ACC5-4BAB-8AF1-D26BFF84DB39}" dt="2024-07-11T12:29:57.104" v="4664" actId="1076"/>
          <ac:picMkLst>
            <pc:docMk/>
            <pc:sldMk cId="4273166451" sldId="8727"/>
            <ac:picMk id="14" creationId="{ABEE1823-0074-2FE0-DD57-5433FA0B0734}"/>
          </ac:picMkLst>
        </pc:picChg>
      </pc:sldChg>
      <pc:sldChg chg="addSp delSp modSp add mod delAnim modAnim">
        <pc:chgData name="Nguyen Thi Thanh Tam" userId="80c56b30-ba68-4497-bef1-31f606dd66ee" providerId="ADAL" clId="{51C31778-ACC5-4BAB-8AF1-D26BFF84DB39}" dt="2024-07-11T12:44:11.145" v="5070" actId="20577"/>
        <pc:sldMkLst>
          <pc:docMk/>
          <pc:sldMk cId="1120072056" sldId="8728"/>
        </pc:sldMkLst>
        <pc:spChg chg="mod">
          <ac:chgData name="Nguyen Thi Thanh Tam" userId="80c56b30-ba68-4497-bef1-31f606dd66ee" providerId="ADAL" clId="{51C31778-ACC5-4BAB-8AF1-D26BFF84DB39}" dt="2024-07-11T12:44:11.145" v="5070" actId="20577"/>
          <ac:spMkLst>
            <pc:docMk/>
            <pc:sldMk cId="1120072056" sldId="8728"/>
            <ac:spMk id="7" creationId="{E9008575-9D23-9CFD-DFD0-17090ECFAF8D}"/>
          </ac:spMkLst>
        </pc:spChg>
        <pc:picChg chg="add mod">
          <ac:chgData name="Nguyen Thi Thanh Tam" userId="80c56b30-ba68-4497-bef1-31f606dd66ee" providerId="ADAL" clId="{51C31778-ACC5-4BAB-8AF1-D26BFF84DB39}" dt="2024-07-11T12:42:29.633" v="4971"/>
          <ac:picMkLst>
            <pc:docMk/>
            <pc:sldMk cId="1120072056" sldId="8728"/>
            <ac:picMk id="3" creationId="{BC7362E9-4936-68C3-A3B9-9AC75F878B8B}"/>
          </ac:picMkLst>
        </pc:picChg>
        <pc:picChg chg="del">
          <ac:chgData name="Nguyen Thi Thanh Tam" userId="80c56b30-ba68-4497-bef1-31f606dd66ee" providerId="ADAL" clId="{51C31778-ACC5-4BAB-8AF1-D26BFF84DB39}" dt="2024-07-11T12:42:28.628" v="4970" actId="478"/>
          <ac:picMkLst>
            <pc:docMk/>
            <pc:sldMk cId="1120072056" sldId="8728"/>
            <ac:picMk id="5" creationId="{3D9EF291-8D6D-54B6-004C-527898A292F7}"/>
          </ac:picMkLst>
        </pc:picChg>
      </pc:sldChg>
      <pc:sldChg chg="addSp delSp modSp add mod modAnim">
        <pc:chgData name="Nguyen Thi Thanh Tam" userId="80c56b30-ba68-4497-bef1-31f606dd66ee" providerId="ADAL" clId="{51C31778-ACC5-4BAB-8AF1-D26BFF84DB39}" dt="2024-07-11T12:45:01.077" v="5147" actId="20577"/>
        <pc:sldMkLst>
          <pc:docMk/>
          <pc:sldMk cId="2662947965" sldId="8729"/>
        </pc:sldMkLst>
        <pc:spChg chg="mod">
          <ac:chgData name="Nguyen Thi Thanh Tam" userId="80c56b30-ba68-4497-bef1-31f606dd66ee" providerId="ADAL" clId="{51C31778-ACC5-4BAB-8AF1-D26BFF84DB39}" dt="2024-07-11T12:45:01.077" v="5147" actId="20577"/>
          <ac:spMkLst>
            <pc:docMk/>
            <pc:sldMk cId="2662947965" sldId="8729"/>
            <ac:spMk id="7" creationId="{E9008575-9D23-9CFD-DFD0-17090ECFAF8D}"/>
          </ac:spMkLst>
        </pc:spChg>
        <pc:picChg chg="del">
          <ac:chgData name="Nguyen Thi Thanh Tam" userId="80c56b30-ba68-4497-bef1-31f606dd66ee" providerId="ADAL" clId="{51C31778-ACC5-4BAB-8AF1-D26BFF84DB39}" dt="2024-07-11T12:42:43.510" v="4975" actId="478"/>
          <ac:picMkLst>
            <pc:docMk/>
            <pc:sldMk cId="2662947965" sldId="8729"/>
            <ac:picMk id="3" creationId="{BC7362E9-4936-68C3-A3B9-9AC75F878B8B}"/>
          </ac:picMkLst>
        </pc:picChg>
        <pc:picChg chg="add mod">
          <ac:chgData name="Nguyen Thi Thanh Tam" userId="80c56b30-ba68-4497-bef1-31f606dd66ee" providerId="ADAL" clId="{51C31778-ACC5-4BAB-8AF1-D26BFF84DB39}" dt="2024-07-11T12:44:30.217" v="5078" actId="1076"/>
          <ac:picMkLst>
            <pc:docMk/>
            <pc:sldMk cId="2662947965" sldId="8729"/>
            <ac:picMk id="5" creationId="{37A9760D-6DD8-859F-362A-698E0E9A938E}"/>
          </ac:picMkLst>
        </pc:picChg>
      </pc:sldChg>
    </pc:docChg>
  </pc:docChgLst>
  <pc:docChgLst>
    <pc:chgData name="Nguyen Thi Thanh Tam" userId="80c56b30-ba68-4497-bef1-31f606dd66ee" providerId="ADAL" clId="{033F9E41-2A1E-4834-9EEA-168B1B2BFE47}"/>
    <pc:docChg chg="undo custSel delSld modSld">
      <pc:chgData name="Nguyen Thi Thanh Tam" userId="80c56b30-ba68-4497-bef1-31f606dd66ee" providerId="ADAL" clId="{033F9E41-2A1E-4834-9EEA-168B1B2BFE47}" dt="2024-07-09T09:52:32.263" v="276" actId="1076"/>
      <pc:docMkLst>
        <pc:docMk/>
      </pc:docMkLst>
      <pc:sldChg chg="modSp mod">
        <pc:chgData name="Nguyen Thi Thanh Tam" userId="80c56b30-ba68-4497-bef1-31f606dd66ee" providerId="ADAL" clId="{033F9E41-2A1E-4834-9EEA-168B1B2BFE47}" dt="2024-07-09T09:52:32.263" v="276" actId="1076"/>
        <pc:sldMkLst>
          <pc:docMk/>
          <pc:sldMk cId="3761949252" sldId="280"/>
        </pc:sldMkLst>
        <pc:spChg chg="mod">
          <ac:chgData name="Nguyen Thi Thanh Tam" userId="80c56b30-ba68-4497-bef1-31f606dd66ee" providerId="ADAL" clId="{033F9E41-2A1E-4834-9EEA-168B1B2BFE47}" dt="2024-07-09T09:52:32.263" v="276" actId="1076"/>
          <ac:spMkLst>
            <pc:docMk/>
            <pc:sldMk cId="3761949252" sldId="280"/>
            <ac:spMk id="3" creationId="{4BA90ED5-BB53-C513-E7B5-7F472938ED26}"/>
          </ac:spMkLst>
        </pc:spChg>
        <pc:spChg chg="mod">
          <ac:chgData name="Nguyen Thi Thanh Tam" userId="80c56b30-ba68-4497-bef1-31f606dd66ee" providerId="ADAL" clId="{033F9E41-2A1E-4834-9EEA-168B1B2BFE47}" dt="2024-07-09T09:52:21.459" v="268" actId="14100"/>
          <ac:spMkLst>
            <pc:docMk/>
            <pc:sldMk cId="3761949252" sldId="280"/>
            <ac:spMk id="5" creationId="{ADAB989A-95A5-BFAA-56BF-BF6E6F925976}"/>
          </ac:spMkLst>
        </pc:spChg>
        <pc:spChg chg="mod">
          <ac:chgData name="Nguyen Thi Thanh Tam" userId="80c56b30-ba68-4497-bef1-31f606dd66ee" providerId="ADAL" clId="{033F9E41-2A1E-4834-9EEA-168B1B2BFE47}" dt="2024-07-09T09:52:24.055" v="275" actId="1036"/>
          <ac:spMkLst>
            <pc:docMk/>
            <pc:sldMk cId="3761949252" sldId="280"/>
            <ac:spMk id="6" creationId="{26DEE015-3A5B-712C-78A7-652B4DD19ADA}"/>
          </ac:spMkLst>
        </pc:spChg>
      </pc:sldChg>
      <pc:sldChg chg="addSp modSp mod">
        <pc:chgData name="Nguyen Thi Thanh Tam" userId="80c56b30-ba68-4497-bef1-31f606dd66ee" providerId="ADAL" clId="{033F9E41-2A1E-4834-9EEA-168B1B2BFE47}" dt="2024-07-09T09:22:18.290" v="253" actId="1076"/>
        <pc:sldMkLst>
          <pc:docMk/>
          <pc:sldMk cId="2121613340" sldId="282"/>
        </pc:sldMkLst>
        <pc:spChg chg="mod">
          <ac:chgData name="Nguyen Thi Thanh Tam" userId="80c56b30-ba68-4497-bef1-31f606dd66ee" providerId="ADAL" clId="{033F9E41-2A1E-4834-9EEA-168B1B2BFE47}" dt="2024-07-09T09:21:20.526" v="246" actId="14100"/>
          <ac:spMkLst>
            <pc:docMk/>
            <pc:sldMk cId="2121613340" sldId="282"/>
            <ac:spMk id="3" creationId="{A5840B72-A517-7E7A-A9A8-71EE23CF0165}"/>
          </ac:spMkLst>
        </pc:spChg>
        <pc:picChg chg="add mod modCrop">
          <ac:chgData name="Nguyen Thi Thanh Tam" userId="80c56b30-ba68-4497-bef1-31f606dd66ee" providerId="ADAL" clId="{033F9E41-2A1E-4834-9EEA-168B1B2BFE47}" dt="2024-07-09T09:22:18.290" v="253" actId="1076"/>
          <ac:picMkLst>
            <pc:docMk/>
            <pc:sldMk cId="2121613340" sldId="282"/>
            <ac:picMk id="20" creationId="{D5254C0B-D4A8-B460-FC2C-AEF00FB64658}"/>
          </ac:picMkLst>
        </pc:picChg>
      </pc:sldChg>
      <pc:sldChg chg="modSp mod">
        <pc:chgData name="Nguyen Thi Thanh Tam" userId="80c56b30-ba68-4497-bef1-31f606dd66ee" providerId="ADAL" clId="{033F9E41-2A1E-4834-9EEA-168B1B2BFE47}" dt="2024-07-09T08:03:26.025" v="243" actId="1076"/>
        <pc:sldMkLst>
          <pc:docMk/>
          <pc:sldMk cId="2477408857" sldId="293"/>
        </pc:sldMkLst>
        <pc:spChg chg="mod">
          <ac:chgData name="Nguyen Thi Thanh Tam" userId="80c56b30-ba68-4497-bef1-31f606dd66ee" providerId="ADAL" clId="{033F9E41-2A1E-4834-9EEA-168B1B2BFE47}" dt="2024-07-09T08:03:26.025" v="243" actId="1076"/>
          <ac:spMkLst>
            <pc:docMk/>
            <pc:sldMk cId="2477408857" sldId="293"/>
            <ac:spMk id="7" creationId="{BC87E125-A047-06CB-997F-9F4635065F2D}"/>
          </ac:spMkLst>
        </pc:spChg>
        <pc:spChg chg="mod">
          <ac:chgData name="Nguyen Thi Thanh Tam" userId="80c56b30-ba68-4497-bef1-31f606dd66ee" providerId="ADAL" clId="{033F9E41-2A1E-4834-9EEA-168B1B2BFE47}" dt="2024-07-09T08:00:56.518" v="2" actId="20577"/>
          <ac:spMkLst>
            <pc:docMk/>
            <pc:sldMk cId="2477408857" sldId="293"/>
            <ac:spMk id="10" creationId="{B350C81B-4050-32CB-9207-C731D200C2B8}"/>
          </ac:spMkLst>
        </pc:spChg>
        <pc:spChg chg="mod">
          <ac:chgData name="Nguyen Thi Thanh Tam" userId="80c56b30-ba68-4497-bef1-31f606dd66ee" providerId="ADAL" clId="{033F9E41-2A1E-4834-9EEA-168B1B2BFE47}" dt="2024-07-09T08:01:20.839" v="7" actId="1035"/>
          <ac:spMkLst>
            <pc:docMk/>
            <pc:sldMk cId="2477408857" sldId="293"/>
            <ac:spMk id="20" creationId="{F72A2909-879C-FE93-AB94-4025B7E51648}"/>
          </ac:spMkLst>
        </pc:spChg>
        <pc:spChg chg="mod">
          <ac:chgData name="Nguyen Thi Thanh Tam" userId="80c56b30-ba68-4497-bef1-31f606dd66ee" providerId="ADAL" clId="{033F9E41-2A1E-4834-9EEA-168B1B2BFE47}" dt="2024-07-09T08:03:13.002" v="200" actId="1076"/>
          <ac:spMkLst>
            <pc:docMk/>
            <pc:sldMk cId="2477408857" sldId="293"/>
            <ac:spMk id="21" creationId="{BD87FB13-BBCE-E816-0F14-0B449EDD7EA6}"/>
          </ac:spMkLst>
        </pc:spChg>
        <pc:spChg chg="mod">
          <ac:chgData name="Nguyen Thi Thanh Tam" userId="80c56b30-ba68-4497-bef1-31f606dd66ee" providerId="ADAL" clId="{033F9E41-2A1E-4834-9EEA-168B1B2BFE47}" dt="2024-07-09T08:02:58.954" v="162" actId="1076"/>
          <ac:spMkLst>
            <pc:docMk/>
            <pc:sldMk cId="2477408857" sldId="293"/>
            <ac:spMk id="24" creationId="{A1383AA4-0B82-6B89-EEAF-3269A7D6D92B}"/>
          </ac:spMkLst>
        </pc:spChg>
        <pc:grpChg chg="mod">
          <ac:chgData name="Nguyen Thi Thanh Tam" userId="80c56b30-ba68-4497-bef1-31f606dd66ee" providerId="ADAL" clId="{033F9E41-2A1E-4834-9EEA-168B1B2BFE47}" dt="2024-07-09T08:02:19.444" v="159" actId="1076"/>
          <ac:grpSpMkLst>
            <pc:docMk/>
            <pc:sldMk cId="2477408857" sldId="293"/>
            <ac:grpSpMk id="8" creationId="{A0A276E2-16F9-1824-9BCE-C1E0CC2D1D14}"/>
          </ac:grpSpMkLst>
        </pc:grpChg>
        <pc:picChg chg="mod">
          <ac:chgData name="Nguyen Thi Thanh Tam" userId="80c56b30-ba68-4497-bef1-31f606dd66ee" providerId="ADAL" clId="{033F9E41-2A1E-4834-9EEA-168B1B2BFE47}" dt="2024-07-09T08:01:15.638" v="5" actId="1076"/>
          <ac:picMkLst>
            <pc:docMk/>
            <pc:sldMk cId="2477408857" sldId="293"/>
            <ac:picMk id="23" creationId="{3119865E-9870-9B9E-B321-9C29C2315DAC}"/>
          </ac:picMkLst>
        </pc:picChg>
      </pc:sldChg>
      <pc:sldChg chg="del">
        <pc:chgData name="Nguyen Thi Thanh Tam" userId="80c56b30-ba68-4497-bef1-31f606dd66ee" providerId="ADAL" clId="{033F9E41-2A1E-4834-9EEA-168B1B2BFE47}" dt="2024-07-09T08:56:07.884" v="244" actId="2696"/>
        <pc:sldMkLst>
          <pc:docMk/>
          <pc:sldMk cId="1256297636" sldId="296"/>
        </pc:sldMkLst>
      </pc:sldChg>
    </pc:docChg>
  </pc:docChgLst>
  <pc:docChgLst>
    <pc:chgData name="Nguyen Thi Thanh Tam" userId="80c56b30-ba68-4497-bef1-31f606dd66ee" providerId="ADAL" clId="{CAA6EE88-DCE2-409F-AF8E-9BEDFC52A76E}"/>
    <pc:docChg chg="modSld">
      <pc:chgData name="Nguyen Thi Thanh Tam" userId="80c56b30-ba68-4497-bef1-31f606dd66ee" providerId="ADAL" clId="{CAA6EE88-DCE2-409F-AF8E-9BEDFC52A76E}" dt="2024-07-10T10:49:43.679" v="931" actId="14100"/>
      <pc:docMkLst>
        <pc:docMk/>
      </pc:docMkLst>
      <pc:sldChg chg="modSp mod modAnim">
        <pc:chgData name="Nguyen Thi Thanh Tam" userId="80c56b30-ba68-4497-bef1-31f606dd66ee" providerId="ADAL" clId="{CAA6EE88-DCE2-409F-AF8E-9BEDFC52A76E}" dt="2024-07-10T10:49:43.679" v="931" actId="14100"/>
        <pc:sldMkLst>
          <pc:docMk/>
          <pc:sldMk cId="3761949252" sldId="280"/>
        </pc:sldMkLst>
        <pc:spChg chg="mod">
          <ac:chgData name="Nguyen Thi Thanh Tam" userId="80c56b30-ba68-4497-bef1-31f606dd66ee" providerId="ADAL" clId="{CAA6EE88-DCE2-409F-AF8E-9BEDFC52A76E}" dt="2024-07-10T10:49:43.679" v="931" actId="14100"/>
          <ac:spMkLst>
            <pc:docMk/>
            <pc:sldMk cId="3761949252" sldId="280"/>
            <ac:spMk id="5" creationId="{ADAB989A-95A5-BFAA-56BF-BF6E6F925976}"/>
          </ac:spMkLst>
        </pc:spChg>
        <pc:spChg chg="mod">
          <ac:chgData name="Nguyen Thi Thanh Tam" userId="80c56b30-ba68-4497-bef1-31f606dd66ee" providerId="ADAL" clId="{CAA6EE88-DCE2-409F-AF8E-9BEDFC52A76E}" dt="2024-07-10T10:49:35.155" v="930" actId="14100"/>
          <ac:spMkLst>
            <pc:docMk/>
            <pc:sldMk cId="3761949252" sldId="280"/>
            <ac:spMk id="6" creationId="{26DEE015-3A5B-712C-78A7-652B4DD19ADA}"/>
          </ac:spMkLst>
        </pc:spChg>
      </pc:sldChg>
      <pc:sldChg chg="modSp mod">
        <pc:chgData name="Nguyen Thi Thanh Tam" userId="80c56b30-ba68-4497-bef1-31f606dd66ee" providerId="ADAL" clId="{CAA6EE88-DCE2-409F-AF8E-9BEDFC52A76E}" dt="2024-07-10T10:46:36.730" v="113" actId="1076"/>
        <pc:sldMkLst>
          <pc:docMk/>
          <pc:sldMk cId="2477408857" sldId="293"/>
        </pc:sldMkLst>
        <pc:spChg chg="mod">
          <ac:chgData name="Nguyen Thi Thanh Tam" userId="80c56b30-ba68-4497-bef1-31f606dd66ee" providerId="ADAL" clId="{CAA6EE88-DCE2-409F-AF8E-9BEDFC52A76E}" dt="2024-07-10T10:46:36.730" v="113" actId="1076"/>
          <ac:spMkLst>
            <pc:docMk/>
            <pc:sldMk cId="2477408857" sldId="293"/>
            <ac:spMk id="7" creationId="{BC87E125-A047-06CB-997F-9F4635065F2D}"/>
          </ac:spMkLst>
        </pc:spChg>
        <pc:spChg chg="mod">
          <ac:chgData name="Nguyen Thi Thanh Tam" userId="80c56b30-ba68-4497-bef1-31f606dd66ee" providerId="ADAL" clId="{CAA6EE88-DCE2-409F-AF8E-9BEDFC52A76E}" dt="2024-07-10T10:45:36.299" v="2" actId="20577"/>
          <ac:spMkLst>
            <pc:docMk/>
            <pc:sldMk cId="2477408857" sldId="293"/>
            <ac:spMk id="10" creationId="{B350C81B-4050-32CB-9207-C731D200C2B8}"/>
          </ac:spMkLst>
        </pc:spChg>
        <pc:spChg chg="mod">
          <ac:chgData name="Nguyen Thi Thanh Tam" userId="80c56b30-ba68-4497-bef1-31f606dd66ee" providerId="ADAL" clId="{CAA6EE88-DCE2-409F-AF8E-9BEDFC52A76E}" dt="2024-07-10T10:45:43.373" v="5" actId="1076"/>
          <ac:spMkLst>
            <pc:docMk/>
            <pc:sldMk cId="2477408857" sldId="293"/>
            <ac:spMk id="20" creationId="{F72A2909-879C-FE93-AB94-4025B7E51648}"/>
          </ac:spMkLst>
        </pc:spChg>
        <pc:spChg chg="mod">
          <ac:chgData name="Nguyen Thi Thanh Tam" userId="80c56b30-ba68-4497-bef1-31f606dd66ee" providerId="ADAL" clId="{CAA6EE88-DCE2-409F-AF8E-9BEDFC52A76E}" dt="2024-07-10T10:46:19.412" v="62" actId="20577"/>
          <ac:spMkLst>
            <pc:docMk/>
            <pc:sldMk cId="2477408857" sldId="293"/>
            <ac:spMk id="21" creationId="{BD87FB13-BBCE-E816-0F14-0B449EDD7EA6}"/>
          </ac:spMkLst>
        </pc:spChg>
        <pc:spChg chg="mod">
          <ac:chgData name="Nguyen Thi Thanh Tam" userId="80c56b30-ba68-4497-bef1-31f606dd66ee" providerId="ADAL" clId="{CAA6EE88-DCE2-409F-AF8E-9BEDFC52A76E}" dt="2024-07-10T10:45:47.566" v="6" actId="1076"/>
          <ac:spMkLst>
            <pc:docMk/>
            <pc:sldMk cId="2477408857" sldId="293"/>
            <ac:spMk id="24" creationId="{A1383AA4-0B82-6B89-EEAF-3269A7D6D92B}"/>
          </ac:spMkLst>
        </pc:spChg>
      </pc:sldChg>
    </pc:docChg>
  </pc:docChgLst>
  <pc:docChgLst>
    <pc:chgData name="Nguyen Thi Thanh Tam" userId="80c56b30-ba68-4497-bef1-31f606dd66ee" providerId="ADAL" clId="{5AFBD79A-6A9A-4D26-ACEA-7386AA65B2D7}"/>
    <pc:docChg chg="undo custSel addSld delSld modSld sldOrd">
      <pc:chgData name="Nguyen Thi Thanh Tam" userId="80c56b30-ba68-4497-bef1-31f606dd66ee" providerId="ADAL" clId="{5AFBD79A-6A9A-4D26-ACEA-7386AA65B2D7}" dt="2024-07-09T07:57:29.913" v="2648" actId="6549"/>
      <pc:docMkLst>
        <pc:docMk/>
      </pc:docMkLst>
      <pc:sldChg chg="addSp modSp">
        <pc:chgData name="Nguyen Thi Thanh Tam" userId="80c56b30-ba68-4497-bef1-31f606dd66ee" providerId="ADAL" clId="{5AFBD79A-6A9A-4D26-ACEA-7386AA65B2D7}" dt="2024-07-09T07:11:48.330" v="225" actId="1076"/>
        <pc:sldMkLst>
          <pc:docMk/>
          <pc:sldMk cId="2780247940" sldId="263"/>
        </pc:sldMkLst>
        <pc:picChg chg="add mod">
          <ac:chgData name="Nguyen Thi Thanh Tam" userId="80c56b30-ba68-4497-bef1-31f606dd66ee" providerId="ADAL" clId="{5AFBD79A-6A9A-4D26-ACEA-7386AA65B2D7}" dt="2024-07-09T07:11:48.330" v="225" actId="1076"/>
          <ac:picMkLst>
            <pc:docMk/>
            <pc:sldMk cId="2780247940" sldId="263"/>
            <ac:picMk id="10" creationId="{ED130D76-D830-0138-14DB-EDC48D9CFD06}"/>
          </ac:picMkLst>
        </pc:picChg>
      </pc:sldChg>
      <pc:sldChg chg="addSp modSp mod ord">
        <pc:chgData name="Nguyen Thi Thanh Tam" userId="80c56b30-ba68-4497-bef1-31f606dd66ee" providerId="ADAL" clId="{5AFBD79A-6A9A-4D26-ACEA-7386AA65B2D7}" dt="2024-07-09T07:41:48.719" v="1769" actId="1076"/>
        <pc:sldMkLst>
          <pc:docMk/>
          <pc:sldMk cId="482841555" sldId="277"/>
        </pc:sldMkLst>
        <pc:picChg chg="mod">
          <ac:chgData name="Nguyen Thi Thanh Tam" userId="80c56b30-ba68-4497-bef1-31f606dd66ee" providerId="ADAL" clId="{5AFBD79A-6A9A-4D26-ACEA-7386AA65B2D7}" dt="2024-07-09T07:41:44.989" v="1767" actId="1076"/>
          <ac:picMkLst>
            <pc:docMk/>
            <pc:sldMk cId="482841555" sldId="277"/>
            <ac:picMk id="34" creationId="{F050EB23-962E-AEDE-DE84-B1B379D26222}"/>
          </ac:picMkLst>
        </pc:picChg>
        <pc:picChg chg="add mod">
          <ac:chgData name="Nguyen Thi Thanh Tam" userId="80c56b30-ba68-4497-bef1-31f606dd66ee" providerId="ADAL" clId="{5AFBD79A-6A9A-4D26-ACEA-7386AA65B2D7}" dt="2024-07-09T07:41:48.719" v="1769" actId="1076"/>
          <ac:picMkLst>
            <pc:docMk/>
            <pc:sldMk cId="482841555" sldId="277"/>
            <ac:picMk id="3074" creationId="{1DAC9C18-BFB4-0504-8EF7-0606E4A7D306}"/>
          </ac:picMkLst>
        </pc:picChg>
      </pc:sldChg>
      <pc:sldChg chg="addSp delSp modSp mod delAnim modAnim">
        <pc:chgData name="Nguyen Thi Thanh Tam" userId="80c56b30-ba68-4497-bef1-31f606dd66ee" providerId="ADAL" clId="{5AFBD79A-6A9A-4D26-ACEA-7386AA65B2D7}" dt="2024-07-09T07:48:07.076" v="1912" actId="1076"/>
        <pc:sldMkLst>
          <pc:docMk/>
          <pc:sldMk cId="2745241661" sldId="281"/>
        </pc:sldMkLst>
        <pc:spChg chg="add mod ord">
          <ac:chgData name="Nguyen Thi Thanh Tam" userId="80c56b30-ba68-4497-bef1-31f606dd66ee" providerId="ADAL" clId="{5AFBD79A-6A9A-4D26-ACEA-7386AA65B2D7}" dt="2024-07-09T07:47:55.601" v="1909" actId="13244"/>
          <ac:spMkLst>
            <pc:docMk/>
            <pc:sldMk cId="2745241661" sldId="281"/>
            <ac:spMk id="14" creationId="{7778B377-3D72-C0BE-80EF-08BFFC4942DD}"/>
          </ac:spMkLst>
        </pc:spChg>
        <pc:picChg chg="del mod">
          <ac:chgData name="Nguyen Thi Thanh Tam" userId="80c56b30-ba68-4497-bef1-31f606dd66ee" providerId="ADAL" clId="{5AFBD79A-6A9A-4D26-ACEA-7386AA65B2D7}" dt="2024-07-09T07:45:40.960" v="1877" actId="478"/>
          <ac:picMkLst>
            <pc:docMk/>
            <pc:sldMk cId="2745241661" sldId="281"/>
            <ac:picMk id="2" creationId="{760198A7-6F47-B645-2D7E-90D44E4B6BD9}"/>
          </ac:picMkLst>
        </pc:picChg>
        <pc:picChg chg="add mod">
          <ac:chgData name="Nguyen Thi Thanh Tam" userId="80c56b30-ba68-4497-bef1-31f606dd66ee" providerId="ADAL" clId="{5AFBD79A-6A9A-4D26-ACEA-7386AA65B2D7}" dt="2024-07-09T07:48:07.076" v="1912" actId="1076"/>
          <ac:picMkLst>
            <pc:docMk/>
            <pc:sldMk cId="2745241661" sldId="281"/>
            <ac:picMk id="6" creationId="{3DDC98F5-E28E-F7CB-D3E8-8D4C714B0337}"/>
          </ac:picMkLst>
        </pc:picChg>
        <pc:picChg chg="add mod">
          <ac:chgData name="Nguyen Thi Thanh Tam" userId="80c56b30-ba68-4497-bef1-31f606dd66ee" providerId="ADAL" clId="{5AFBD79A-6A9A-4D26-ACEA-7386AA65B2D7}" dt="2024-07-09T07:47:58.873" v="1910" actId="1076"/>
          <ac:picMkLst>
            <pc:docMk/>
            <pc:sldMk cId="2745241661" sldId="281"/>
            <ac:picMk id="10" creationId="{355AFFE9-E022-309B-B254-376A67B491BF}"/>
          </ac:picMkLst>
        </pc:picChg>
      </pc:sldChg>
      <pc:sldChg chg="delSp modSp mod delAnim modAnim">
        <pc:chgData name="Nguyen Thi Thanh Tam" userId="80c56b30-ba68-4497-bef1-31f606dd66ee" providerId="ADAL" clId="{5AFBD79A-6A9A-4D26-ACEA-7386AA65B2D7}" dt="2024-07-09T07:57:29.913" v="2648" actId="6549"/>
        <pc:sldMkLst>
          <pc:docMk/>
          <pc:sldMk cId="2121613340" sldId="282"/>
        </pc:sldMkLst>
        <pc:spChg chg="mod">
          <ac:chgData name="Nguyen Thi Thanh Tam" userId="80c56b30-ba68-4497-bef1-31f606dd66ee" providerId="ADAL" clId="{5AFBD79A-6A9A-4D26-ACEA-7386AA65B2D7}" dt="2024-07-09T07:57:29.913" v="2648" actId="6549"/>
          <ac:spMkLst>
            <pc:docMk/>
            <pc:sldMk cId="2121613340" sldId="282"/>
            <ac:spMk id="3" creationId="{A5840B72-A517-7E7A-A9A8-71EE23CF0165}"/>
          </ac:spMkLst>
        </pc:spChg>
        <pc:picChg chg="del mod">
          <ac:chgData name="Nguyen Thi Thanh Tam" userId="80c56b30-ba68-4497-bef1-31f606dd66ee" providerId="ADAL" clId="{5AFBD79A-6A9A-4D26-ACEA-7386AA65B2D7}" dt="2024-07-09T07:57:25.869" v="2646" actId="478"/>
          <ac:picMkLst>
            <pc:docMk/>
            <pc:sldMk cId="2121613340" sldId="282"/>
            <ac:picMk id="2" creationId="{729D7ABB-D251-DC92-D4A5-54C0E25393A9}"/>
          </ac:picMkLst>
        </pc:picChg>
      </pc:sldChg>
      <pc:sldChg chg="del">
        <pc:chgData name="Nguyen Thi Thanh Tam" userId="80c56b30-ba68-4497-bef1-31f606dd66ee" providerId="ADAL" clId="{5AFBD79A-6A9A-4D26-ACEA-7386AA65B2D7}" dt="2024-07-09T07:44:38.710" v="1865" actId="47"/>
        <pc:sldMkLst>
          <pc:docMk/>
          <pc:sldMk cId="431934486" sldId="286"/>
        </pc:sldMkLst>
      </pc:sldChg>
      <pc:sldChg chg="addSp delSp modSp mod">
        <pc:chgData name="Nguyen Thi Thanh Tam" userId="80c56b30-ba68-4497-bef1-31f606dd66ee" providerId="ADAL" clId="{5AFBD79A-6A9A-4D26-ACEA-7386AA65B2D7}" dt="2024-07-09T07:11:34.846" v="221"/>
        <pc:sldMkLst>
          <pc:docMk/>
          <pc:sldMk cId="157746835" sldId="287"/>
        </pc:sldMkLst>
        <pc:picChg chg="add del mod">
          <ac:chgData name="Nguyen Thi Thanh Tam" userId="80c56b30-ba68-4497-bef1-31f606dd66ee" providerId="ADAL" clId="{5AFBD79A-6A9A-4D26-ACEA-7386AA65B2D7}" dt="2024-07-09T07:11:34.176" v="220" actId="478"/>
          <ac:picMkLst>
            <pc:docMk/>
            <pc:sldMk cId="157746835" sldId="287"/>
            <ac:picMk id="6" creationId="{26076704-C512-0793-0A0C-6EFFC3821B33}"/>
          </ac:picMkLst>
        </pc:picChg>
        <pc:picChg chg="add">
          <ac:chgData name="Nguyen Thi Thanh Tam" userId="80c56b30-ba68-4497-bef1-31f606dd66ee" providerId="ADAL" clId="{5AFBD79A-6A9A-4D26-ACEA-7386AA65B2D7}" dt="2024-07-09T07:11:34.846" v="221"/>
          <ac:picMkLst>
            <pc:docMk/>
            <pc:sldMk cId="157746835" sldId="287"/>
            <ac:picMk id="2050" creationId="{274EA3BE-ACE6-3A1D-7DCC-BBFC6FF47E56}"/>
          </ac:picMkLst>
        </pc:picChg>
      </pc:sldChg>
      <pc:sldChg chg="addSp delSp modSp mod">
        <pc:chgData name="Nguyen Thi Thanh Tam" userId="80c56b30-ba68-4497-bef1-31f606dd66ee" providerId="ADAL" clId="{5AFBD79A-6A9A-4D26-ACEA-7386AA65B2D7}" dt="2024-07-09T07:11:27.758" v="219" actId="1076"/>
        <pc:sldMkLst>
          <pc:docMk/>
          <pc:sldMk cId="4146721103" sldId="288"/>
        </pc:sldMkLst>
        <pc:spChg chg="add del mod">
          <ac:chgData name="Nguyen Thi Thanh Tam" userId="80c56b30-ba68-4497-bef1-31f606dd66ee" providerId="ADAL" clId="{5AFBD79A-6A9A-4D26-ACEA-7386AA65B2D7}" dt="2024-07-09T07:09:13.355" v="19" actId="478"/>
          <ac:spMkLst>
            <pc:docMk/>
            <pc:sldMk cId="4146721103" sldId="288"/>
            <ac:spMk id="10" creationId="{81964B57-177B-F4AB-AAE5-B709FC2E17FA}"/>
          </ac:spMkLst>
        </pc:spChg>
        <pc:picChg chg="mod">
          <ac:chgData name="Nguyen Thi Thanh Tam" userId="80c56b30-ba68-4497-bef1-31f606dd66ee" providerId="ADAL" clId="{5AFBD79A-6A9A-4D26-ACEA-7386AA65B2D7}" dt="2024-07-09T07:11:22.962" v="217" actId="1076"/>
          <ac:picMkLst>
            <pc:docMk/>
            <pc:sldMk cId="4146721103" sldId="288"/>
            <ac:picMk id="3" creationId="{E30A14DF-1277-7827-7E16-D0323EECE5DC}"/>
          </ac:picMkLst>
        </pc:picChg>
        <pc:picChg chg="add mod">
          <ac:chgData name="Nguyen Thi Thanh Tam" userId="80c56b30-ba68-4497-bef1-31f606dd66ee" providerId="ADAL" clId="{5AFBD79A-6A9A-4D26-ACEA-7386AA65B2D7}" dt="2024-07-09T07:11:27.758" v="219" actId="1076"/>
          <ac:picMkLst>
            <pc:docMk/>
            <pc:sldMk cId="4146721103" sldId="288"/>
            <ac:picMk id="1028" creationId="{28834068-E26D-CC1B-9AA5-4E5D5A716FE3}"/>
          </ac:picMkLst>
        </pc:picChg>
      </pc:sldChg>
      <pc:sldChg chg="del">
        <pc:chgData name="Nguyen Thi Thanh Tam" userId="80c56b30-ba68-4497-bef1-31f606dd66ee" providerId="ADAL" clId="{5AFBD79A-6A9A-4D26-ACEA-7386AA65B2D7}" dt="2024-07-09T07:42:17.164" v="1772" actId="47"/>
        <pc:sldMkLst>
          <pc:docMk/>
          <pc:sldMk cId="4104823509" sldId="295"/>
        </pc:sldMkLst>
      </pc:sldChg>
      <pc:sldChg chg="modSp mod ord">
        <pc:chgData name="Nguyen Thi Thanh Tam" userId="80c56b30-ba68-4497-bef1-31f606dd66ee" providerId="ADAL" clId="{5AFBD79A-6A9A-4D26-ACEA-7386AA65B2D7}" dt="2024-07-09T07:42:56.264" v="1848" actId="1076"/>
        <pc:sldMkLst>
          <pc:docMk/>
          <pc:sldMk cId="1256297636" sldId="296"/>
        </pc:sldMkLst>
        <pc:spChg chg="mod">
          <ac:chgData name="Nguyen Thi Thanh Tam" userId="80c56b30-ba68-4497-bef1-31f606dd66ee" providerId="ADAL" clId="{5AFBD79A-6A9A-4D26-ACEA-7386AA65B2D7}" dt="2024-07-09T07:42:51.740" v="1847" actId="20577"/>
          <ac:spMkLst>
            <pc:docMk/>
            <pc:sldMk cId="1256297636" sldId="296"/>
            <ac:spMk id="20" creationId="{693EC016-420D-4AF5-8DC7-F9CEE92E57D1}"/>
          </ac:spMkLst>
        </pc:spChg>
        <pc:spChg chg="mod">
          <ac:chgData name="Nguyen Thi Thanh Tam" userId="80c56b30-ba68-4497-bef1-31f606dd66ee" providerId="ADAL" clId="{5AFBD79A-6A9A-4D26-ACEA-7386AA65B2D7}" dt="2024-07-09T07:42:56.264" v="1848" actId="1076"/>
          <ac:spMkLst>
            <pc:docMk/>
            <pc:sldMk cId="1256297636" sldId="296"/>
            <ac:spMk id="21" creationId="{5F2BD55A-17DD-124F-4F91-8F26219C3663}"/>
          </ac:spMkLst>
        </pc:spChg>
        <pc:grpChg chg="mod">
          <ac:chgData name="Nguyen Thi Thanh Tam" userId="80c56b30-ba68-4497-bef1-31f606dd66ee" providerId="ADAL" clId="{5AFBD79A-6A9A-4D26-ACEA-7386AA65B2D7}" dt="2024-07-09T07:42:37.049" v="1798" actId="14100"/>
          <ac:grpSpMkLst>
            <pc:docMk/>
            <pc:sldMk cId="1256297636" sldId="296"/>
            <ac:grpSpMk id="19" creationId="{1A06D34A-DAD9-3C6A-FB97-F1B41F93BCC6}"/>
          </ac:grpSpMkLst>
        </pc:grpChg>
      </pc:sldChg>
      <pc:sldChg chg="del">
        <pc:chgData name="Nguyen Thi Thanh Tam" userId="80c56b30-ba68-4497-bef1-31f606dd66ee" providerId="ADAL" clId="{5AFBD79A-6A9A-4D26-ACEA-7386AA65B2D7}" dt="2024-07-09T07:44:36.664" v="1864" actId="47"/>
        <pc:sldMkLst>
          <pc:docMk/>
          <pc:sldMk cId="656933576" sldId="297"/>
        </pc:sldMkLst>
      </pc:sldChg>
      <pc:sldChg chg="del">
        <pc:chgData name="Nguyen Thi Thanh Tam" userId="80c56b30-ba68-4497-bef1-31f606dd66ee" providerId="ADAL" clId="{5AFBD79A-6A9A-4D26-ACEA-7386AA65B2D7}" dt="2024-07-09T07:43:19.510" v="1849" actId="47"/>
        <pc:sldMkLst>
          <pc:docMk/>
          <pc:sldMk cId="3530975350" sldId="8681"/>
        </pc:sldMkLst>
      </pc:sldChg>
      <pc:sldChg chg="addSp delSp modSp mod ord delAnim modAnim">
        <pc:chgData name="Nguyen Thi Thanh Tam" userId="80c56b30-ba68-4497-bef1-31f606dd66ee" providerId="ADAL" clId="{5AFBD79A-6A9A-4D26-ACEA-7386AA65B2D7}" dt="2024-07-09T07:47:12.869" v="1894" actId="1076"/>
        <pc:sldMkLst>
          <pc:docMk/>
          <pc:sldMk cId="351648543" sldId="8682"/>
        </pc:sldMkLst>
        <pc:spChg chg="mod">
          <ac:chgData name="Nguyen Thi Thanh Tam" userId="80c56b30-ba68-4497-bef1-31f606dd66ee" providerId="ADAL" clId="{5AFBD79A-6A9A-4D26-ACEA-7386AA65B2D7}" dt="2024-07-09T07:44:57.630" v="1872" actId="20577"/>
          <ac:spMkLst>
            <pc:docMk/>
            <pc:sldMk cId="351648543" sldId="8682"/>
            <ac:spMk id="4" creationId="{140443BE-CBF9-FB3E-4690-560BF32C56F8}"/>
          </ac:spMkLst>
        </pc:spChg>
        <pc:spChg chg="del topLvl">
          <ac:chgData name="Nguyen Thi Thanh Tam" userId="80c56b30-ba68-4497-bef1-31f606dd66ee" providerId="ADAL" clId="{5AFBD79A-6A9A-4D26-ACEA-7386AA65B2D7}" dt="2024-07-09T07:44:07.807" v="1858" actId="478"/>
          <ac:spMkLst>
            <pc:docMk/>
            <pc:sldMk cId="351648543" sldId="8682"/>
            <ac:spMk id="7" creationId="{58BA4906-93D4-DA99-3EFF-96081B5B4EBD}"/>
          </ac:spMkLst>
        </pc:spChg>
        <pc:spChg chg="del topLvl">
          <ac:chgData name="Nguyen Thi Thanh Tam" userId="80c56b30-ba68-4497-bef1-31f606dd66ee" providerId="ADAL" clId="{5AFBD79A-6A9A-4D26-ACEA-7386AA65B2D7}" dt="2024-07-09T07:44:04.330" v="1857" actId="478"/>
          <ac:spMkLst>
            <pc:docMk/>
            <pc:sldMk cId="351648543" sldId="8682"/>
            <ac:spMk id="8" creationId="{7796642C-6128-C0C0-05FE-13B40AC86EE4}"/>
          </ac:spMkLst>
        </pc:spChg>
        <pc:spChg chg="mod">
          <ac:chgData name="Nguyen Thi Thanh Tam" userId="80c56b30-ba68-4497-bef1-31f606dd66ee" providerId="ADAL" clId="{5AFBD79A-6A9A-4D26-ACEA-7386AA65B2D7}" dt="2024-07-09T07:44:15.710" v="1861" actId="403"/>
          <ac:spMkLst>
            <pc:docMk/>
            <pc:sldMk cId="351648543" sldId="8682"/>
            <ac:spMk id="11" creationId="{D861F40F-0734-1285-70F5-7A1135B867ED}"/>
          </ac:spMkLst>
        </pc:spChg>
        <pc:spChg chg="mod">
          <ac:chgData name="Nguyen Thi Thanh Tam" userId="80c56b30-ba68-4497-bef1-31f606dd66ee" providerId="ADAL" clId="{5AFBD79A-6A9A-4D26-ACEA-7386AA65B2D7}" dt="2024-07-09T07:44:15.710" v="1861" actId="403"/>
          <ac:spMkLst>
            <pc:docMk/>
            <pc:sldMk cId="351648543" sldId="8682"/>
            <ac:spMk id="12" creationId="{7D8109B5-61FB-D782-10F0-CD899D8212C1}"/>
          </ac:spMkLst>
        </pc:spChg>
        <pc:spChg chg="add mod ord">
          <ac:chgData name="Nguyen Thi Thanh Tam" userId="80c56b30-ba68-4497-bef1-31f606dd66ee" providerId="ADAL" clId="{5AFBD79A-6A9A-4D26-ACEA-7386AA65B2D7}" dt="2024-07-09T07:47:12.869" v="1894" actId="1076"/>
          <ac:spMkLst>
            <pc:docMk/>
            <pc:sldMk cId="351648543" sldId="8682"/>
            <ac:spMk id="13" creationId="{EDED6E6C-D065-93E0-FBFA-6BD56E0CA7B1}"/>
          </ac:spMkLst>
        </pc:spChg>
        <pc:grpChg chg="del">
          <ac:chgData name="Nguyen Thi Thanh Tam" userId="80c56b30-ba68-4497-bef1-31f606dd66ee" providerId="ADAL" clId="{5AFBD79A-6A9A-4D26-ACEA-7386AA65B2D7}" dt="2024-07-09T07:44:04.330" v="1857" actId="478"/>
          <ac:grpSpMkLst>
            <pc:docMk/>
            <pc:sldMk cId="351648543" sldId="8682"/>
            <ac:grpSpMk id="6" creationId="{C835F83E-EDFC-7C14-6880-DD9808F1AFD8}"/>
          </ac:grpSpMkLst>
        </pc:grpChg>
        <pc:grpChg chg="add mod">
          <ac:chgData name="Nguyen Thi Thanh Tam" userId="80c56b30-ba68-4497-bef1-31f606dd66ee" providerId="ADAL" clId="{5AFBD79A-6A9A-4D26-ACEA-7386AA65B2D7}" dt="2024-07-09T07:44:19.744" v="1863" actId="1076"/>
          <ac:grpSpMkLst>
            <pc:docMk/>
            <pc:sldMk cId="351648543" sldId="8682"/>
            <ac:grpSpMk id="10" creationId="{49DE1D87-A41A-1DD3-9DAE-F227CF937EFD}"/>
          </ac:grpSpMkLst>
        </pc:grpChg>
        <pc:picChg chg="mod">
          <ac:chgData name="Nguyen Thi Thanh Tam" userId="80c56b30-ba68-4497-bef1-31f606dd66ee" providerId="ADAL" clId="{5AFBD79A-6A9A-4D26-ACEA-7386AA65B2D7}" dt="2024-07-09T07:47:09.388" v="1892" actId="1076"/>
          <ac:picMkLst>
            <pc:docMk/>
            <pc:sldMk cId="351648543" sldId="8682"/>
            <ac:picMk id="3" creationId="{05EB18CB-04D8-21C3-6ADE-45DA43E909EA}"/>
          </ac:picMkLst>
        </pc:picChg>
      </pc:sldChg>
      <pc:sldChg chg="modSp mod modAnim">
        <pc:chgData name="Nguyen Thi Thanh Tam" userId="80c56b30-ba68-4497-bef1-31f606dd66ee" providerId="ADAL" clId="{5AFBD79A-6A9A-4D26-ACEA-7386AA65B2D7}" dt="2024-07-09T07:50:30.271" v="2197" actId="20577"/>
        <pc:sldMkLst>
          <pc:docMk/>
          <pc:sldMk cId="834031866" sldId="8683"/>
        </pc:sldMkLst>
        <pc:spChg chg="mod">
          <ac:chgData name="Nguyen Thi Thanh Tam" userId="80c56b30-ba68-4497-bef1-31f606dd66ee" providerId="ADAL" clId="{5AFBD79A-6A9A-4D26-ACEA-7386AA65B2D7}" dt="2024-07-09T07:50:30.271" v="2197" actId="20577"/>
          <ac:spMkLst>
            <pc:docMk/>
            <pc:sldMk cId="834031866" sldId="8683"/>
            <ac:spMk id="5" creationId="{6C66AFC8-71E3-1BB0-DA3A-EED9E72001AC}"/>
          </ac:spMkLst>
        </pc:spChg>
      </pc:sldChg>
      <pc:sldChg chg="addSp delSp modSp mod delAnim">
        <pc:chgData name="Nguyen Thi Thanh Tam" userId="80c56b30-ba68-4497-bef1-31f606dd66ee" providerId="ADAL" clId="{5AFBD79A-6A9A-4D26-ACEA-7386AA65B2D7}" dt="2024-07-09T07:54:44.552" v="2421" actId="1076"/>
        <pc:sldMkLst>
          <pc:docMk/>
          <pc:sldMk cId="2500796436" sldId="8684"/>
        </pc:sldMkLst>
        <pc:spChg chg="mod">
          <ac:chgData name="Nguyen Thi Thanh Tam" userId="80c56b30-ba68-4497-bef1-31f606dd66ee" providerId="ADAL" clId="{5AFBD79A-6A9A-4D26-ACEA-7386AA65B2D7}" dt="2024-07-09T07:54:44.552" v="2421" actId="1076"/>
          <ac:spMkLst>
            <pc:docMk/>
            <pc:sldMk cId="2500796436" sldId="8684"/>
            <ac:spMk id="10" creationId="{2FD84DCC-0F9B-ACFE-0FA5-A50FBCFBE839}"/>
          </ac:spMkLst>
        </pc:spChg>
        <pc:spChg chg="del">
          <ac:chgData name="Nguyen Thi Thanh Tam" userId="80c56b30-ba68-4497-bef1-31f606dd66ee" providerId="ADAL" clId="{5AFBD79A-6A9A-4D26-ACEA-7386AA65B2D7}" dt="2024-07-09T07:51:26.279" v="2204" actId="478"/>
          <ac:spMkLst>
            <pc:docMk/>
            <pc:sldMk cId="2500796436" sldId="8684"/>
            <ac:spMk id="31" creationId="{C35FFC0E-5196-6490-4A68-D2287D3CDC25}"/>
          </ac:spMkLst>
        </pc:spChg>
        <pc:picChg chg="add mod">
          <ac:chgData name="Nguyen Thi Thanh Tam" userId="80c56b30-ba68-4497-bef1-31f606dd66ee" providerId="ADAL" clId="{5AFBD79A-6A9A-4D26-ACEA-7386AA65B2D7}" dt="2024-07-09T07:53:40.762" v="2382" actId="1076"/>
          <ac:picMkLst>
            <pc:docMk/>
            <pc:sldMk cId="2500796436" sldId="8684"/>
            <ac:picMk id="3" creationId="{54B055C0-A9FC-A122-FE04-AD4B2EBB7EBF}"/>
          </ac:picMkLst>
        </pc:picChg>
        <pc:picChg chg="del">
          <ac:chgData name="Nguyen Thi Thanh Tam" userId="80c56b30-ba68-4497-bef1-31f606dd66ee" providerId="ADAL" clId="{5AFBD79A-6A9A-4D26-ACEA-7386AA65B2D7}" dt="2024-07-09T07:50:53.532" v="2200" actId="478"/>
          <ac:picMkLst>
            <pc:docMk/>
            <pc:sldMk cId="2500796436" sldId="8684"/>
            <ac:picMk id="14" creationId="{ABC6DE39-B03B-9ADE-C7DD-3B7D826C005F}"/>
          </ac:picMkLst>
        </pc:picChg>
      </pc:sldChg>
      <pc:sldChg chg="modSp del">
        <pc:chgData name="Nguyen Thi Thanh Tam" userId="80c56b30-ba68-4497-bef1-31f606dd66ee" providerId="ADAL" clId="{5AFBD79A-6A9A-4D26-ACEA-7386AA65B2D7}" dt="2024-07-09T07:54:34.827" v="2418" actId="47"/>
        <pc:sldMkLst>
          <pc:docMk/>
          <pc:sldMk cId="2950156083" sldId="8685"/>
        </pc:sldMkLst>
        <pc:spChg chg="mod">
          <ac:chgData name="Nguyen Thi Thanh Tam" userId="80c56b30-ba68-4497-bef1-31f606dd66ee" providerId="ADAL" clId="{5AFBD79A-6A9A-4D26-ACEA-7386AA65B2D7}" dt="2024-07-09T07:52:10.152" v="2224" actId="20577"/>
          <ac:spMkLst>
            <pc:docMk/>
            <pc:sldMk cId="2950156083" sldId="8685"/>
            <ac:spMk id="10" creationId="{2FD84DCC-0F9B-ACFE-0FA5-A50FBCFBE839}"/>
          </ac:spMkLst>
        </pc:spChg>
      </pc:sldChg>
      <pc:sldChg chg="delSp modSp mod delAnim">
        <pc:chgData name="Nguyen Thi Thanh Tam" userId="80c56b30-ba68-4497-bef1-31f606dd66ee" providerId="ADAL" clId="{5AFBD79A-6A9A-4D26-ACEA-7386AA65B2D7}" dt="2024-07-09T07:54:57.543" v="2423" actId="1076"/>
        <pc:sldMkLst>
          <pc:docMk/>
          <pc:sldMk cId="3869412294" sldId="8686"/>
        </pc:sldMkLst>
        <pc:spChg chg="del">
          <ac:chgData name="Nguyen Thi Thanh Tam" userId="80c56b30-ba68-4497-bef1-31f606dd66ee" providerId="ADAL" clId="{5AFBD79A-6A9A-4D26-ACEA-7386AA65B2D7}" dt="2024-07-09T07:54:54.093" v="2422" actId="478"/>
          <ac:spMkLst>
            <pc:docMk/>
            <pc:sldMk cId="3869412294" sldId="8686"/>
            <ac:spMk id="3" creationId="{BAAA646C-C275-6302-ADE8-C004D6CAEE63}"/>
          </ac:spMkLst>
        </pc:spChg>
        <pc:picChg chg="mod">
          <ac:chgData name="Nguyen Thi Thanh Tam" userId="80c56b30-ba68-4497-bef1-31f606dd66ee" providerId="ADAL" clId="{5AFBD79A-6A9A-4D26-ACEA-7386AA65B2D7}" dt="2024-07-09T07:54:57.543" v="2423" actId="1076"/>
          <ac:picMkLst>
            <pc:docMk/>
            <pc:sldMk cId="3869412294" sldId="8686"/>
            <ac:picMk id="2" creationId="{6738111F-A663-7F4A-7908-C8E9BA2212D3}"/>
          </ac:picMkLst>
        </pc:picChg>
      </pc:sldChg>
      <pc:sldChg chg="modSp mod">
        <pc:chgData name="Nguyen Thi Thanh Tam" userId="80c56b30-ba68-4497-bef1-31f606dd66ee" providerId="ADAL" clId="{5AFBD79A-6A9A-4D26-ACEA-7386AA65B2D7}" dt="2024-07-09T07:55:55.403" v="2500" actId="1076"/>
        <pc:sldMkLst>
          <pc:docMk/>
          <pc:sldMk cId="2199571858" sldId="8687"/>
        </pc:sldMkLst>
        <pc:spChg chg="mod">
          <ac:chgData name="Nguyen Thi Thanh Tam" userId="80c56b30-ba68-4497-bef1-31f606dd66ee" providerId="ADAL" clId="{5AFBD79A-6A9A-4D26-ACEA-7386AA65B2D7}" dt="2024-07-09T07:55:55.403" v="2500" actId="1076"/>
          <ac:spMkLst>
            <pc:docMk/>
            <pc:sldMk cId="2199571858" sldId="8687"/>
            <ac:spMk id="31" creationId="{2CFE1CDD-693F-5110-FAF6-555980E48C19}"/>
          </ac:spMkLst>
        </pc:spChg>
      </pc:sldChg>
      <pc:sldChg chg="modSp">
        <pc:chgData name="Nguyen Thi Thanh Tam" userId="80c56b30-ba68-4497-bef1-31f606dd66ee" providerId="ADAL" clId="{5AFBD79A-6A9A-4D26-ACEA-7386AA65B2D7}" dt="2024-07-09T07:56:44.613" v="2644" actId="20577"/>
        <pc:sldMkLst>
          <pc:docMk/>
          <pc:sldMk cId="2963770396" sldId="8688"/>
        </pc:sldMkLst>
        <pc:spChg chg="mod">
          <ac:chgData name="Nguyen Thi Thanh Tam" userId="80c56b30-ba68-4497-bef1-31f606dd66ee" providerId="ADAL" clId="{5AFBD79A-6A9A-4D26-ACEA-7386AA65B2D7}" dt="2024-07-09T07:56:44.613" v="2644" actId="20577"/>
          <ac:spMkLst>
            <pc:docMk/>
            <pc:sldMk cId="2963770396" sldId="8688"/>
            <ac:spMk id="35" creationId="{7D8B69CE-E21E-FE44-A50D-36A0C19BF9A0}"/>
          </ac:spMkLst>
        </pc:spChg>
      </pc:sldChg>
      <pc:sldChg chg="addSp delSp modSp mod">
        <pc:chgData name="Nguyen Thi Thanh Tam" userId="80c56b30-ba68-4497-bef1-31f606dd66ee" providerId="ADAL" clId="{5AFBD79A-6A9A-4D26-ACEA-7386AA65B2D7}" dt="2024-07-09T07:03:09.519" v="14" actId="1076"/>
        <pc:sldMkLst>
          <pc:docMk/>
          <pc:sldMk cId="4025537154" sldId="8689"/>
        </pc:sldMkLst>
        <pc:picChg chg="del mod">
          <ac:chgData name="Nguyen Thi Thanh Tam" userId="80c56b30-ba68-4497-bef1-31f606dd66ee" providerId="ADAL" clId="{5AFBD79A-6A9A-4D26-ACEA-7386AA65B2D7}" dt="2024-07-09T07:02:01.873" v="2" actId="478"/>
          <ac:picMkLst>
            <pc:docMk/>
            <pc:sldMk cId="4025537154" sldId="8689"/>
            <ac:picMk id="34" creationId="{34D511C4-3776-5DDD-BC36-14C6560EF749}"/>
          </ac:picMkLst>
        </pc:picChg>
        <pc:picChg chg="add mod">
          <ac:chgData name="Nguyen Thi Thanh Tam" userId="80c56b30-ba68-4497-bef1-31f606dd66ee" providerId="ADAL" clId="{5AFBD79A-6A9A-4D26-ACEA-7386AA65B2D7}" dt="2024-07-09T07:03:09.519" v="14" actId="1076"/>
          <ac:picMkLst>
            <pc:docMk/>
            <pc:sldMk cId="4025537154" sldId="8689"/>
            <ac:picMk id="36" creationId="{5BD2E36C-CA68-8891-A7F5-4D4924649228}"/>
          </ac:picMkLst>
        </pc:picChg>
      </pc:sldChg>
      <pc:sldChg chg="addSp delSp modSp add mod">
        <pc:chgData name="Nguyen Thi Thanh Tam" userId="80c56b30-ba68-4497-bef1-31f606dd66ee" providerId="ADAL" clId="{5AFBD79A-6A9A-4D26-ACEA-7386AA65B2D7}" dt="2024-07-09T07:22:20.013" v="614" actId="20577"/>
        <pc:sldMkLst>
          <pc:docMk/>
          <pc:sldMk cId="352384993" sldId="8715"/>
        </pc:sldMkLst>
        <pc:spChg chg="mod">
          <ac:chgData name="Nguyen Thi Thanh Tam" userId="80c56b30-ba68-4497-bef1-31f606dd66ee" providerId="ADAL" clId="{5AFBD79A-6A9A-4D26-ACEA-7386AA65B2D7}" dt="2024-07-09T07:22:20.013" v="614" actId="20577"/>
          <ac:spMkLst>
            <pc:docMk/>
            <pc:sldMk cId="352384993" sldId="8715"/>
            <ac:spMk id="2" creationId="{9AA4271F-6361-E789-9B68-F82D5510A85C}"/>
          </ac:spMkLst>
        </pc:spChg>
        <pc:spChg chg="mod">
          <ac:chgData name="Nguyen Thi Thanh Tam" userId="80c56b30-ba68-4497-bef1-31f606dd66ee" providerId="ADAL" clId="{5AFBD79A-6A9A-4D26-ACEA-7386AA65B2D7}" dt="2024-07-09T07:22:03.360" v="607" actId="1076"/>
          <ac:spMkLst>
            <pc:docMk/>
            <pc:sldMk cId="352384993" sldId="8715"/>
            <ac:spMk id="7" creationId="{E9008575-9D23-9CFD-DFD0-17090ECFAF8D}"/>
          </ac:spMkLst>
        </pc:spChg>
        <pc:spChg chg="mod">
          <ac:chgData name="Nguyen Thi Thanh Tam" userId="80c56b30-ba68-4497-bef1-31f606dd66ee" providerId="ADAL" clId="{5AFBD79A-6A9A-4D26-ACEA-7386AA65B2D7}" dt="2024-07-09T07:19:59.051" v="592" actId="1076"/>
          <ac:spMkLst>
            <pc:docMk/>
            <pc:sldMk cId="352384993" sldId="8715"/>
            <ac:spMk id="8" creationId="{4D45A14D-83FE-5269-01AA-CA17B1E1F747}"/>
          </ac:spMkLst>
        </pc:spChg>
        <pc:spChg chg="mod">
          <ac:chgData name="Nguyen Thi Thanh Tam" userId="80c56b30-ba68-4497-bef1-31f606dd66ee" providerId="ADAL" clId="{5AFBD79A-6A9A-4D26-ACEA-7386AA65B2D7}" dt="2024-07-09T07:12:59.852" v="304" actId="20577"/>
          <ac:spMkLst>
            <pc:docMk/>
            <pc:sldMk cId="352384993" sldId="8715"/>
            <ac:spMk id="15" creationId="{2744BD54-CD0C-F2AA-F786-E1AC828AF9D1}"/>
          </ac:spMkLst>
        </pc:spChg>
        <pc:picChg chg="add mod">
          <ac:chgData name="Nguyen Thi Thanh Tam" userId="80c56b30-ba68-4497-bef1-31f606dd66ee" providerId="ADAL" clId="{5AFBD79A-6A9A-4D26-ACEA-7386AA65B2D7}" dt="2024-07-09T07:20:06.141" v="595" actId="1076"/>
          <ac:picMkLst>
            <pc:docMk/>
            <pc:sldMk cId="352384993" sldId="8715"/>
            <ac:picMk id="4" creationId="{2E9F9D98-B5AA-2506-5039-B2B5F90FF024}"/>
          </ac:picMkLst>
        </pc:picChg>
        <pc:picChg chg="del">
          <ac:chgData name="Nguyen Thi Thanh Tam" userId="80c56b30-ba68-4497-bef1-31f606dd66ee" providerId="ADAL" clId="{5AFBD79A-6A9A-4D26-ACEA-7386AA65B2D7}" dt="2024-07-09T07:19:20.475" v="584" actId="478"/>
          <ac:picMkLst>
            <pc:docMk/>
            <pc:sldMk cId="352384993" sldId="8715"/>
            <ac:picMk id="6" creationId="{2E9E0D88-4CDB-48CE-A95A-BC62CCB6309B}"/>
          </ac:picMkLst>
        </pc:picChg>
      </pc:sldChg>
      <pc:sldChg chg="new del">
        <pc:chgData name="Nguyen Thi Thanh Tam" userId="80c56b30-ba68-4497-bef1-31f606dd66ee" providerId="ADAL" clId="{5AFBD79A-6A9A-4D26-ACEA-7386AA65B2D7}" dt="2024-07-09T07:20:34.468" v="597" actId="680"/>
        <pc:sldMkLst>
          <pc:docMk/>
          <pc:sldMk cId="1054104265" sldId="8716"/>
        </pc:sldMkLst>
      </pc:sldChg>
      <pc:sldChg chg="addSp delSp modSp add mod delAnim modAnim">
        <pc:chgData name="Nguyen Thi Thanh Tam" userId="80c56b30-ba68-4497-bef1-31f606dd66ee" providerId="ADAL" clId="{5AFBD79A-6A9A-4D26-ACEA-7386AA65B2D7}" dt="2024-07-09T07:31:20.996" v="1304" actId="14100"/>
        <pc:sldMkLst>
          <pc:docMk/>
          <pc:sldMk cId="3195033548" sldId="8720"/>
        </pc:sldMkLst>
        <pc:spChg chg="del">
          <ac:chgData name="Nguyen Thi Thanh Tam" userId="80c56b30-ba68-4497-bef1-31f606dd66ee" providerId="ADAL" clId="{5AFBD79A-6A9A-4D26-ACEA-7386AA65B2D7}" dt="2024-07-09T07:27:50.226" v="1056" actId="478"/>
          <ac:spMkLst>
            <pc:docMk/>
            <pc:sldMk cId="3195033548" sldId="8720"/>
            <ac:spMk id="2" creationId="{9AA4271F-6361-E789-9B68-F82D5510A85C}"/>
          </ac:spMkLst>
        </pc:spChg>
        <pc:spChg chg="add mod">
          <ac:chgData name="Nguyen Thi Thanh Tam" userId="80c56b30-ba68-4497-bef1-31f606dd66ee" providerId="ADAL" clId="{5AFBD79A-6A9A-4D26-ACEA-7386AA65B2D7}" dt="2024-07-09T07:30:45.912" v="1244" actId="20577"/>
          <ac:spMkLst>
            <pc:docMk/>
            <pc:sldMk cId="3195033548" sldId="8720"/>
            <ac:spMk id="3" creationId="{E05590E8-BBE4-B254-480A-32C1DD4B7F8A}"/>
          </ac:spMkLst>
        </pc:spChg>
        <pc:spChg chg="add mod">
          <ac:chgData name="Nguyen Thi Thanh Tam" userId="80c56b30-ba68-4497-bef1-31f606dd66ee" providerId="ADAL" clId="{5AFBD79A-6A9A-4D26-ACEA-7386AA65B2D7}" dt="2024-07-09T07:27:57.726" v="1057" actId="1076"/>
          <ac:spMkLst>
            <pc:docMk/>
            <pc:sldMk cId="3195033548" sldId="8720"/>
            <ac:spMk id="5" creationId="{2838A150-5212-FD05-64F0-19F07279FDC3}"/>
          </ac:spMkLst>
        </pc:spChg>
        <pc:spChg chg="add mod">
          <ac:chgData name="Nguyen Thi Thanh Tam" userId="80c56b30-ba68-4497-bef1-31f606dd66ee" providerId="ADAL" clId="{5AFBD79A-6A9A-4D26-ACEA-7386AA65B2D7}" dt="2024-07-09T07:31:20.996" v="1304" actId="14100"/>
          <ac:spMkLst>
            <pc:docMk/>
            <pc:sldMk cId="3195033548" sldId="8720"/>
            <ac:spMk id="6" creationId="{0DE166CC-925B-F975-A82C-25B19B9A7CBB}"/>
          </ac:spMkLst>
        </pc:spChg>
        <pc:spChg chg="mod">
          <ac:chgData name="Nguyen Thi Thanh Tam" userId="80c56b30-ba68-4497-bef1-31f606dd66ee" providerId="ADAL" clId="{5AFBD79A-6A9A-4D26-ACEA-7386AA65B2D7}" dt="2024-07-09T07:27:06.683" v="1050" actId="14100"/>
          <ac:spMkLst>
            <pc:docMk/>
            <pc:sldMk cId="3195033548" sldId="8720"/>
            <ac:spMk id="12" creationId="{9D570C5E-2279-8A9E-4735-FBED7BAB2C49}"/>
          </ac:spMkLst>
        </pc:spChg>
        <pc:spChg chg="mod">
          <ac:chgData name="Nguyen Thi Thanh Tam" userId="80c56b30-ba68-4497-bef1-31f606dd66ee" providerId="ADAL" clId="{5AFBD79A-6A9A-4D26-ACEA-7386AA65B2D7}" dt="2024-07-09T07:27:12.426" v="1052" actId="1076"/>
          <ac:spMkLst>
            <pc:docMk/>
            <pc:sldMk cId="3195033548" sldId="8720"/>
            <ac:spMk id="15" creationId="{2744BD54-CD0C-F2AA-F786-E1AC828AF9D1}"/>
          </ac:spMkLst>
        </pc:spChg>
        <pc:spChg chg="mod">
          <ac:chgData name="Nguyen Thi Thanh Tam" userId="80c56b30-ba68-4497-bef1-31f606dd66ee" providerId="ADAL" clId="{5AFBD79A-6A9A-4D26-ACEA-7386AA65B2D7}" dt="2024-07-09T07:28:16.376" v="1066" actId="14100"/>
          <ac:spMkLst>
            <pc:docMk/>
            <pc:sldMk cId="3195033548" sldId="8720"/>
            <ac:spMk id="98" creationId="{72E2E90C-3D00-27BA-E737-096277BBE06A}"/>
          </ac:spMkLst>
        </pc:spChg>
        <pc:picChg chg="del">
          <ac:chgData name="Nguyen Thi Thanh Tam" userId="80c56b30-ba68-4497-bef1-31f606dd66ee" providerId="ADAL" clId="{5AFBD79A-6A9A-4D26-ACEA-7386AA65B2D7}" dt="2024-07-09T07:27:59.506" v="1058" actId="478"/>
          <ac:picMkLst>
            <pc:docMk/>
            <pc:sldMk cId="3195033548" sldId="8720"/>
            <ac:picMk id="4" creationId="{71E4C80F-DEA3-41D1-704A-9D8F17A1D35C}"/>
          </ac:picMkLst>
        </pc:picChg>
        <pc:picChg chg="add mod">
          <ac:chgData name="Nguyen Thi Thanh Tam" userId="80c56b30-ba68-4497-bef1-31f606dd66ee" providerId="ADAL" clId="{5AFBD79A-6A9A-4D26-ACEA-7386AA65B2D7}" dt="2024-07-09T07:30:13.148" v="1191" actId="1076"/>
          <ac:picMkLst>
            <pc:docMk/>
            <pc:sldMk cId="3195033548" sldId="8720"/>
            <ac:picMk id="8" creationId="{96480528-8A3E-41A0-0928-31959643D2CC}"/>
          </ac:picMkLst>
        </pc:picChg>
        <pc:picChg chg="mod">
          <ac:chgData name="Nguyen Thi Thanh Tam" userId="80c56b30-ba68-4497-bef1-31f606dd66ee" providerId="ADAL" clId="{5AFBD79A-6A9A-4D26-ACEA-7386AA65B2D7}" dt="2024-07-09T07:28:19.676" v="1067" actId="1076"/>
          <ac:picMkLst>
            <pc:docMk/>
            <pc:sldMk cId="3195033548" sldId="8720"/>
            <ac:picMk id="60" creationId="{EA47DC2D-87A2-4826-B0A0-D31BB17D9C17}"/>
          </ac:picMkLst>
        </pc:picChg>
        <pc:picChg chg="mod">
          <ac:chgData name="Nguyen Thi Thanh Tam" userId="80c56b30-ba68-4497-bef1-31f606dd66ee" providerId="ADAL" clId="{5AFBD79A-6A9A-4D26-ACEA-7386AA65B2D7}" dt="2024-07-09T07:27:14.165" v="1053" actId="1076"/>
          <ac:picMkLst>
            <pc:docMk/>
            <pc:sldMk cId="3195033548" sldId="8720"/>
            <ac:picMk id="75" creationId="{03155EF6-D89E-0F37-E50A-F17F09E718B6}"/>
          </ac:picMkLst>
        </pc:picChg>
      </pc:sldChg>
      <pc:sldChg chg="add del">
        <pc:chgData name="Nguyen Thi Thanh Tam" userId="80c56b30-ba68-4497-bef1-31f606dd66ee" providerId="ADAL" clId="{5AFBD79A-6A9A-4D26-ACEA-7386AA65B2D7}" dt="2024-07-09T07:21:21.730" v="602"/>
        <pc:sldMkLst>
          <pc:docMk/>
          <pc:sldMk cId="81692855" sldId="8721"/>
        </pc:sldMkLst>
      </pc:sldChg>
      <pc:sldChg chg="new del">
        <pc:chgData name="Nguyen Thi Thanh Tam" userId="80c56b30-ba68-4497-bef1-31f606dd66ee" providerId="ADAL" clId="{5AFBD79A-6A9A-4D26-ACEA-7386AA65B2D7}" dt="2024-07-09T07:21:18.066" v="600" actId="2696"/>
        <pc:sldMkLst>
          <pc:docMk/>
          <pc:sldMk cId="283580871" sldId="8721"/>
        </pc:sldMkLst>
      </pc:sldChg>
      <pc:sldChg chg="add del">
        <pc:chgData name="Nguyen Thi Thanh Tam" userId="80c56b30-ba68-4497-bef1-31f606dd66ee" providerId="ADAL" clId="{5AFBD79A-6A9A-4D26-ACEA-7386AA65B2D7}" dt="2024-07-09T07:21:26.765" v="604" actId="2890"/>
        <pc:sldMkLst>
          <pc:docMk/>
          <pc:sldMk cId="338223304" sldId="8721"/>
        </pc:sldMkLst>
      </pc:sldChg>
      <pc:sldChg chg="delSp modSp add mod delAnim">
        <pc:chgData name="Nguyen Thi Thanh Tam" userId="80c56b30-ba68-4497-bef1-31f606dd66ee" providerId="ADAL" clId="{5AFBD79A-6A9A-4D26-ACEA-7386AA65B2D7}" dt="2024-07-09T07:29:32.100" v="1187" actId="1076"/>
        <pc:sldMkLst>
          <pc:docMk/>
          <pc:sldMk cId="2367670029" sldId="8721"/>
        </pc:sldMkLst>
        <pc:spChg chg="del">
          <ac:chgData name="Nguyen Thi Thanh Tam" userId="80c56b30-ba68-4497-bef1-31f606dd66ee" providerId="ADAL" clId="{5AFBD79A-6A9A-4D26-ACEA-7386AA65B2D7}" dt="2024-07-09T07:22:40.013" v="615" actId="478"/>
          <ac:spMkLst>
            <pc:docMk/>
            <pc:sldMk cId="2367670029" sldId="8721"/>
            <ac:spMk id="2" creationId="{9AA4271F-6361-E789-9B68-F82D5510A85C}"/>
          </ac:spMkLst>
        </pc:spChg>
        <pc:spChg chg="mod">
          <ac:chgData name="Nguyen Thi Thanh Tam" userId="80c56b30-ba68-4497-bef1-31f606dd66ee" providerId="ADAL" clId="{5AFBD79A-6A9A-4D26-ACEA-7386AA65B2D7}" dt="2024-07-09T07:29:32.100" v="1187" actId="1076"/>
          <ac:spMkLst>
            <pc:docMk/>
            <pc:sldMk cId="2367670029" sldId="8721"/>
            <ac:spMk id="7" creationId="{E9008575-9D23-9CFD-DFD0-17090ECFAF8D}"/>
          </ac:spMkLst>
        </pc:spChg>
        <pc:spChg chg="del mod">
          <ac:chgData name="Nguyen Thi Thanh Tam" userId="80c56b30-ba68-4497-bef1-31f606dd66ee" providerId="ADAL" clId="{5AFBD79A-6A9A-4D26-ACEA-7386AA65B2D7}" dt="2024-07-09T07:29:04.866" v="1176" actId="478"/>
          <ac:spMkLst>
            <pc:docMk/>
            <pc:sldMk cId="2367670029" sldId="8721"/>
            <ac:spMk id="8" creationId="{4D45A14D-83FE-5269-01AA-CA17B1E1F747}"/>
          </ac:spMkLst>
        </pc:spChg>
        <pc:spChg chg="mod">
          <ac:chgData name="Nguyen Thi Thanh Tam" userId="80c56b30-ba68-4497-bef1-31f606dd66ee" providerId="ADAL" clId="{5AFBD79A-6A9A-4D26-ACEA-7386AA65B2D7}" dt="2024-07-09T07:29:14.806" v="1181" actId="1076"/>
          <ac:spMkLst>
            <pc:docMk/>
            <pc:sldMk cId="2367670029" sldId="8721"/>
            <ac:spMk id="98" creationId="{72E2E90C-3D00-27BA-E737-096277BBE06A}"/>
          </ac:spMkLst>
        </pc:spChg>
        <pc:picChg chg="del">
          <ac:chgData name="Nguyen Thi Thanh Tam" userId="80c56b30-ba68-4497-bef1-31f606dd66ee" providerId="ADAL" clId="{5AFBD79A-6A9A-4D26-ACEA-7386AA65B2D7}" dt="2024-07-09T07:25:52.591" v="878" actId="478"/>
          <ac:picMkLst>
            <pc:docMk/>
            <pc:sldMk cId="2367670029" sldId="8721"/>
            <ac:picMk id="4" creationId="{2E9F9D98-B5AA-2506-5039-B2B5F90FF024}"/>
          </ac:picMkLst>
        </pc:picChg>
        <pc:picChg chg="mod">
          <ac:chgData name="Nguyen Thi Thanh Tam" userId="80c56b30-ba68-4497-bef1-31f606dd66ee" providerId="ADAL" clId="{5AFBD79A-6A9A-4D26-ACEA-7386AA65B2D7}" dt="2024-07-09T07:29:09.826" v="1178" actId="1076"/>
          <ac:picMkLst>
            <pc:docMk/>
            <pc:sldMk cId="2367670029" sldId="8721"/>
            <ac:picMk id="60" creationId="{EA47DC2D-87A2-4826-B0A0-D31BB17D9C17}"/>
          </ac:picMkLst>
        </pc:picChg>
      </pc:sldChg>
      <pc:sldChg chg="modSp add mod ord">
        <pc:chgData name="Nguyen Thi Thanh Tam" userId="80c56b30-ba68-4497-bef1-31f606dd66ee" providerId="ADAL" clId="{5AFBD79A-6A9A-4D26-ACEA-7386AA65B2D7}" dt="2024-07-09T07:41:57.149" v="1771"/>
        <pc:sldMkLst>
          <pc:docMk/>
          <pc:sldMk cId="784031314" sldId="8722"/>
        </pc:sldMkLst>
        <pc:spChg chg="mod">
          <ac:chgData name="Nguyen Thi Thanh Tam" userId="80c56b30-ba68-4497-bef1-31f606dd66ee" providerId="ADAL" clId="{5AFBD79A-6A9A-4D26-ACEA-7386AA65B2D7}" dt="2024-07-09T07:32:31.112" v="1362" actId="20577"/>
          <ac:spMkLst>
            <pc:docMk/>
            <pc:sldMk cId="784031314" sldId="8722"/>
            <ac:spMk id="7" creationId="{E9008575-9D23-9CFD-DFD0-17090ECFAF8D}"/>
          </ac:spMkLst>
        </pc:spChg>
        <pc:spChg chg="mod">
          <ac:chgData name="Nguyen Thi Thanh Tam" userId="80c56b30-ba68-4497-bef1-31f606dd66ee" providerId="ADAL" clId="{5AFBD79A-6A9A-4D26-ACEA-7386AA65B2D7}" dt="2024-07-09T07:32:15.822" v="1358" actId="14100"/>
          <ac:spMkLst>
            <pc:docMk/>
            <pc:sldMk cId="784031314" sldId="8722"/>
            <ac:spMk id="12" creationId="{9D570C5E-2279-8A9E-4735-FBED7BAB2C49}"/>
          </ac:spMkLst>
        </pc:spChg>
        <pc:spChg chg="mod">
          <ac:chgData name="Nguyen Thi Thanh Tam" userId="80c56b30-ba68-4497-bef1-31f606dd66ee" providerId="ADAL" clId="{5AFBD79A-6A9A-4D26-ACEA-7386AA65B2D7}" dt="2024-07-09T07:32:13.647" v="1357" actId="1076"/>
          <ac:spMkLst>
            <pc:docMk/>
            <pc:sldMk cId="784031314" sldId="8722"/>
            <ac:spMk id="15" creationId="{2744BD54-CD0C-F2AA-F786-E1AC828AF9D1}"/>
          </ac:spMkLst>
        </pc:spChg>
      </pc:sldChg>
      <pc:sldChg chg="addSp delSp modSp add del mod ord delAnim">
        <pc:chgData name="Nguyen Thi Thanh Tam" userId="80c56b30-ba68-4497-bef1-31f606dd66ee" providerId="ADAL" clId="{5AFBD79A-6A9A-4D26-ACEA-7386AA65B2D7}" dt="2024-07-09T07:43:51.008" v="1856" actId="47"/>
        <pc:sldMkLst>
          <pc:docMk/>
          <pc:sldMk cId="1072041040" sldId="8723"/>
        </pc:sldMkLst>
        <pc:spChg chg="del">
          <ac:chgData name="Nguyen Thi Thanh Tam" userId="80c56b30-ba68-4497-bef1-31f606dd66ee" providerId="ADAL" clId="{5AFBD79A-6A9A-4D26-ACEA-7386AA65B2D7}" dt="2024-07-09T07:35:12.259" v="1572" actId="478"/>
          <ac:spMkLst>
            <pc:docMk/>
            <pc:sldMk cId="1072041040" sldId="8723"/>
            <ac:spMk id="3" creationId="{E05590E8-BBE4-B254-480A-32C1DD4B7F8A}"/>
          </ac:spMkLst>
        </pc:spChg>
        <pc:spChg chg="mod">
          <ac:chgData name="Nguyen Thi Thanh Tam" userId="80c56b30-ba68-4497-bef1-31f606dd66ee" providerId="ADAL" clId="{5AFBD79A-6A9A-4D26-ACEA-7386AA65B2D7}" dt="2024-07-09T07:36:30.538" v="1691" actId="14100"/>
          <ac:spMkLst>
            <pc:docMk/>
            <pc:sldMk cId="1072041040" sldId="8723"/>
            <ac:spMk id="5" creationId="{2838A150-5212-FD05-64F0-19F07279FDC3}"/>
          </ac:spMkLst>
        </pc:spChg>
        <pc:spChg chg="mod">
          <ac:chgData name="Nguyen Thi Thanh Tam" userId="80c56b30-ba68-4497-bef1-31f606dd66ee" providerId="ADAL" clId="{5AFBD79A-6A9A-4D26-ACEA-7386AA65B2D7}" dt="2024-07-09T07:36:35.199" v="1693" actId="14100"/>
          <ac:spMkLst>
            <pc:docMk/>
            <pc:sldMk cId="1072041040" sldId="8723"/>
            <ac:spMk id="6" creationId="{0DE166CC-925B-F975-A82C-25B19B9A7CBB}"/>
          </ac:spMkLst>
        </pc:spChg>
        <pc:spChg chg="mod">
          <ac:chgData name="Nguyen Thi Thanh Tam" userId="80c56b30-ba68-4497-bef1-31f606dd66ee" providerId="ADAL" clId="{5AFBD79A-6A9A-4D26-ACEA-7386AA65B2D7}" dt="2024-07-09T07:33:41.907" v="1374" actId="14100"/>
          <ac:spMkLst>
            <pc:docMk/>
            <pc:sldMk cId="1072041040" sldId="8723"/>
            <ac:spMk id="12" creationId="{9D570C5E-2279-8A9E-4735-FBED7BAB2C49}"/>
          </ac:spMkLst>
        </pc:spChg>
        <pc:spChg chg="mod">
          <ac:chgData name="Nguyen Thi Thanh Tam" userId="80c56b30-ba68-4497-bef1-31f606dd66ee" providerId="ADAL" clId="{5AFBD79A-6A9A-4D26-ACEA-7386AA65B2D7}" dt="2024-07-09T07:34:57.457" v="1571" actId="207"/>
          <ac:spMkLst>
            <pc:docMk/>
            <pc:sldMk cId="1072041040" sldId="8723"/>
            <ac:spMk id="15" creationId="{2744BD54-CD0C-F2AA-F786-E1AC828AF9D1}"/>
          </ac:spMkLst>
        </pc:spChg>
        <pc:spChg chg="mod">
          <ac:chgData name="Nguyen Thi Thanh Tam" userId="80c56b30-ba68-4497-bef1-31f606dd66ee" providerId="ADAL" clId="{5AFBD79A-6A9A-4D26-ACEA-7386AA65B2D7}" dt="2024-07-09T07:39:18.749" v="1747" actId="1076"/>
          <ac:spMkLst>
            <pc:docMk/>
            <pc:sldMk cId="1072041040" sldId="8723"/>
            <ac:spMk id="98" creationId="{72E2E90C-3D00-27BA-E737-096277BBE06A}"/>
          </ac:spMkLst>
        </pc:spChg>
        <pc:picChg chg="add del mod modCrop">
          <ac:chgData name="Nguyen Thi Thanh Tam" userId="80c56b30-ba68-4497-bef1-31f606dd66ee" providerId="ADAL" clId="{5AFBD79A-6A9A-4D26-ACEA-7386AA65B2D7}" dt="2024-07-09T07:43:37.580" v="1852" actId="478"/>
          <ac:picMkLst>
            <pc:docMk/>
            <pc:sldMk cId="1072041040" sldId="8723"/>
            <ac:picMk id="4" creationId="{86D85F7D-51A0-04E0-CD62-0DE5879C6C40}"/>
          </ac:picMkLst>
        </pc:picChg>
        <pc:picChg chg="del">
          <ac:chgData name="Nguyen Thi Thanh Tam" userId="80c56b30-ba68-4497-bef1-31f606dd66ee" providerId="ADAL" clId="{5AFBD79A-6A9A-4D26-ACEA-7386AA65B2D7}" dt="2024-07-09T07:35:47.480" v="1688" actId="478"/>
          <ac:picMkLst>
            <pc:docMk/>
            <pc:sldMk cId="1072041040" sldId="8723"/>
            <ac:picMk id="8" creationId="{96480528-8A3E-41A0-0928-31959643D2CC}"/>
          </ac:picMkLst>
        </pc:picChg>
        <pc:picChg chg="add del mod modCrop">
          <ac:chgData name="Nguyen Thi Thanh Tam" userId="80c56b30-ba68-4497-bef1-31f606dd66ee" providerId="ADAL" clId="{5AFBD79A-6A9A-4D26-ACEA-7386AA65B2D7}" dt="2024-07-09T07:43:39.050" v="1853" actId="478"/>
          <ac:picMkLst>
            <pc:docMk/>
            <pc:sldMk cId="1072041040" sldId="8723"/>
            <ac:picMk id="9" creationId="{BC399E5F-AF9C-60F6-0410-FF565027F534}"/>
          </ac:picMkLst>
        </pc:picChg>
        <pc:picChg chg="add del mod modCrop">
          <ac:chgData name="Nguyen Thi Thanh Tam" userId="80c56b30-ba68-4497-bef1-31f606dd66ee" providerId="ADAL" clId="{5AFBD79A-6A9A-4D26-ACEA-7386AA65B2D7}" dt="2024-07-09T07:43:40.221" v="1854" actId="478"/>
          <ac:picMkLst>
            <pc:docMk/>
            <pc:sldMk cId="1072041040" sldId="8723"/>
            <ac:picMk id="11" creationId="{80CDAE5D-2618-32BA-BB54-30472CD35533}"/>
          </ac:picMkLst>
        </pc:picChg>
        <pc:picChg chg="add del mod">
          <ac:chgData name="Nguyen Thi Thanh Tam" userId="80c56b30-ba68-4497-bef1-31f606dd66ee" providerId="ADAL" clId="{5AFBD79A-6A9A-4D26-ACEA-7386AA65B2D7}" dt="2024-07-09T07:43:40.852" v="1855" actId="478"/>
          <ac:picMkLst>
            <pc:docMk/>
            <pc:sldMk cId="1072041040" sldId="8723"/>
            <ac:picMk id="14" creationId="{7A5984A5-754B-0E7E-E850-CB0174E8717C}"/>
          </ac:picMkLst>
        </pc:picChg>
        <pc:picChg chg="mod">
          <ac:chgData name="Nguyen Thi Thanh Tam" userId="80c56b30-ba68-4497-bef1-31f606dd66ee" providerId="ADAL" clId="{5AFBD79A-6A9A-4D26-ACEA-7386AA65B2D7}" dt="2024-07-09T07:39:14.568" v="1744" actId="14100"/>
          <ac:picMkLst>
            <pc:docMk/>
            <pc:sldMk cId="1072041040" sldId="8723"/>
            <ac:picMk id="60" creationId="{EA47DC2D-87A2-4826-B0A0-D31BB17D9C17}"/>
          </ac:picMkLst>
        </pc:picChg>
        <pc:picChg chg="mod">
          <ac:chgData name="Nguyen Thi Thanh Tam" userId="80c56b30-ba68-4497-bef1-31f606dd66ee" providerId="ADAL" clId="{5AFBD79A-6A9A-4D26-ACEA-7386AA65B2D7}" dt="2024-07-09T07:33:43.271" v="1375" actId="1076"/>
          <ac:picMkLst>
            <pc:docMk/>
            <pc:sldMk cId="1072041040" sldId="8723"/>
            <ac:picMk id="75" creationId="{03155EF6-D89E-0F37-E50A-F17F09E718B6}"/>
          </ac:picMkLst>
        </pc:picChg>
      </pc:sldChg>
    </pc:docChg>
  </pc:docChgLst>
  <pc:docChgLst>
    <pc:chgData name="Nguyen Thi Thanh Tam" userId="80c56b30-ba68-4497-bef1-31f606dd66ee" providerId="ADAL" clId="{19C5A5C2-B05A-49AA-AAA5-7B7ABB41DCC7}"/>
    <pc:docChg chg="undo redo custSel addSld delSld modSld">
      <pc:chgData name="Nguyen Thi Thanh Tam" userId="80c56b30-ba68-4497-bef1-31f606dd66ee" providerId="ADAL" clId="{19C5A5C2-B05A-49AA-AAA5-7B7ABB41DCC7}" dt="2024-07-10T05:53:32.861" v="998" actId="20577"/>
      <pc:docMkLst>
        <pc:docMk/>
      </pc:docMkLst>
      <pc:sldChg chg="del">
        <pc:chgData name="Nguyen Thi Thanh Tam" userId="80c56b30-ba68-4497-bef1-31f606dd66ee" providerId="ADAL" clId="{19C5A5C2-B05A-49AA-AAA5-7B7ABB41DCC7}" dt="2024-07-10T05:20:40.814" v="87" actId="47"/>
        <pc:sldMkLst>
          <pc:docMk/>
          <pc:sldMk cId="482841555" sldId="277"/>
        </pc:sldMkLst>
      </pc:sldChg>
      <pc:sldChg chg="modSp">
        <pc:chgData name="Nguyen Thi Thanh Tam" userId="80c56b30-ba68-4497-bef1-31f606dd66ee" providerId="ADAL" clId="{19C5A5C2-B05A-49AA-AAA5-7B7ABB41DCC7}" dt="2024-07-10T05:19:15.126" v="86" actId="20577"/>
        <pc:sldMkLst>
          <pc:docMk/>
          <pc:sldMk cId="4165979156" sldId="279"/>
        </pc:sldMkLst>
        <pc:spChg chg="mod">
          <ac:chgData name="Nguyen Thi Thanh Tam" userId="80c56b30-ba68-4497-bef1-31f606dd66ee" providerId="ADAL" clId="{19C5A5C2-B05A-49AA-AAA5-7B7ABB41DCC7}" dt="2024-07-10T05:19:15.126" v="86" actId="20577"/>
          <ac:spMkLst>
            <pc:docMk/>
            <pc:sldMk cId="4165979156" sldId="279"/>
            <ac:spMk id="3" creationId="{4A630240-0078-2929-E6AA-6E092058CB07}"/>
          </ac:spMkLst>
        </pc:spChg>
      </pc:sldChg>
      <pc:sldChg chg="modSp mod modAnim">
        <pc:chgData name="Nguyen Thi Thanh Tam" userId="80c56b30-ba68-4497-bef1-31f606dd66ee" providerId="ADAL" clId="{19C5A5C2-B05A-49AA-AAA5-7B7ABB41DCC7}" dt="2024-07-10T05:18:33.396" v="11" actId="14100"/>
        <pc:sldMkLst>
          <pc:docMk/>
          <pc:sldMk cId="3761949252" sldId="280"/>
        </pc:sldMkLst>
        <pc:spChg chg="mod">
          <ac:chgData name="Nguyen Thi Thanh Tam" userId="80c56b30-ba68-4497-bef1-31f606dd66ee" providerId="ADAL" clId="{19C5A5C2-B05A-49AA-AAA5-7B7ABB41DCC7}" dt="2024-07-10T05:18:33.396" v="11" actId="14100"/>
          <ac:spMkLst>
            <pc:docMk/>
            <pc:sldMk cId="3761949252" sldId="280"/>
            <ac:spMk id="5" creationId="{ADAB989A-95A5-BFAA-56BF-BF6E6F925976}"/>
          </ac:spMkLst>
        </pc:spChg>
        <pc:spChg chg="mod">
          <ac:chgData name="Nguyen Thi Thanh Tam" userId="80c56b30-ba68-4497-bef1-31f606dd66ee" providerId="ADAL" clId="{19C5A5C2-B05A-49AA-AAA5-7B7ABB41DCC7}" dt="2024-07-10T05:18:22.883" v="10" actId="20577"/>
          <ac:spMkLst>
            <pc:docMk/>
            <pc:sldMk cId="3761949252" sldId="280"/>
            <ac:spMk id="6" creationId="{26DEE015-3A5B-712C-78A7-652B4DD19ADA}"/>
          </ac:spMkLst>
        </pc:spChg>
      </pc:sldChg>
      <pc:sldChg chg="modAnim">
        <pc:chgData name="Nguyen Thi Thanh Tam" userId="80c56b30-ba68-4497-bef1-31f606dd66ee" providerId="ADAL" clId="{19C5A5C2-B05A-49AA-AAA5-7B7ABB41DCC7}" dt="2024-07-10T05:40:58.144" v="547"/>
        <pc:sldMkLst>
          <pc:docMk/>
          <pc:sldMk cId="2745241661" sldId="281"/>
        </pc:sldMkLst>
      </pc:sldChg>
      <pc:sldChg chg="modSp mod modAnim">
        <pc:chgData name="Nguyen Thi Thanh Tam" userId="80c56b30-ba68-4497-bef1-31f606dd66ee" providerId="ADAL" clId="{19C5A5C2-B05A-49AA-AAA5-7B7ABB41DCC7}" dt="2024-07-10T05:53:32.861" v="998" actId="20577"/>
        <pc:sldMkLst>
          <pc:docMk/>
          <pc:sldMk cId="2121613340" sldId="282"/>
        </pc:sldMkLst>
        <pc:spChg chg="mod">
          <ac:chgData name="Nguyen Thi Thanh Tam" userId="80c56b30-ba68-4497-bef1-31f606dd66ee" providerId="ADAL" clId="{19C5A5C2-B05A-49AA-AAA5-7B7ABB41DCC7}" dt="2024-07-10T05:53:32.861" v="998" actId="20577"/>
          <ac:spMkLst>
            <pc:docMk/>
            <pc:sldMk cId="2121613340" sldId="282"/>
            <ac:spMk id="3" creationId="{A5840B72-A517-7E7A-A9A8-71EE23CF0165}"/>
          </ac:spMkLst>
        </pc:spChg>
        <pc:picChg chg="mod">
          <ac:chgData name="Nguyen Thi Thanh Tam" userId="80c56b30-ba68-4497-bef1-31f606dd66ee" providerId="ADAL" clId="{19C5A5C2-B05A-49AA-AAA5-7B7ABB41DCC7}" dt="2024-07-10T05:51:20.747" v="738" actId="1076"/>
          <ac:picMkLst>
            <pc:docMk/>
            <pc:sldMk cId="2121613340" sldId="282"/>
            <ac:picMk id="20" creationId="{D5254C0B-D4A8-B460-FC2C-AEF00FB64658}"/>
          </ac:picMkLst>
        </pc:picChg>
      </pc:sldChg>
      <pc:sldChg chg="modSp mod">
        <pc:chgData name="Nguyen Thi Thanh Tam" userId="80c56b30-ba68-4497-bef1-31f606dd66ee" providerId="ADAL" clId="{19C5A5C2-B05A-49AA-AAA5-7B7ABB41DCC7}" dt="2024-07-10T05:16:22.645" v="5" actId="1076"/>
        <pc:sldMkLst>
          <pc:docMk/>
          <pc:sldMk cId="2477408857" sldId="293"/>
        </pc:sldMkLst>
        <pc:spChg chg="mod">
          <ac:chgData name="Nguyen Thi Thanh Tam" userId="80c56b30-ba68-4497-bef1-31f606dd66ee" providerId="ADAL" clId="{19C5A5C2-B05A-49AA-AAA5-7B7ABB41DCC7}" dt="2024-07-10T05:16:22.645" v="5" actId="1076"/>
          <ac:spMkLst>
            <pc:docMk/>
            <pc:sldMk cId="2477408857" sldId="293"/>
            <ac:spMk id="7" creationId="{BC87E125-A047-06CB-997F-9F4635065F2D}"/>
          </ac:spMkLst>
        </pc:spChg>
        <pc:spChg chg="mod">
          <ac:chgData name="Nguyen Thi Thanh Tam" userId="80c56b30-ba68-4497-bef1-31f606dd66ee" providerId="ADAL" clId="{19C5A5C2-B05A-49AA-AAA5-7B7ABB41DCC7}" dt="2024-07-10T05:16:21.713" v="3" actId="1076"/>
          <ac:spMkLst>
            <pc:docMk/>
            <pc:sldMk cId="2477408857" sldId="293"/>
            <ac:spMk id="20" creationId="{F72A2909-879C-FE93-AB94-4025B7E51648}"/>
          </ac:spMkLst>
        </pc:spChg>
        <pc:spChg chg="mod">
          <ac:chgData name="Nguyen Thi Thanh Tam" userId="80c56b30-ba68-4497-bef1-31f606dd66ee" providerId="ADAL" clId="{19C5A5C2-B05A-49AA-AAA5-7B7ABB41DCC7}" dt="2024-07-10T05:16:22.050" v="4" actId="1076"/>
          <ac:spMkLst>
            <pc:docMk/>
            <pc:sldMk cId="2477408857" sldId="293"/>
            <ac:spMk id="21" creationId="{BD87FB13-BBCE-E816-0F14-0B449EDD7EA6}"/>
          </ac:spMkLst>
        </pc:spChg>
      </pc:sldChg>
      <pc:sldChg chg="modSp mod modAnim">
        <pc:chgData name="Nguyen Thi Thanh Tam" userId="80c56b30-ba68-4497-bef1-31f606dd66ee" providerId="ADAL" clId="{19C5A5C2-B05A-49AA-AAA5-7B7ABB41DCC7}" dt="2024-07-10T05:38:04.609" v="540"/>
        <pc:sldMkLst>
          <pc:docMk/>
          <pc:sldMk cId="351648543" sldId="8682"/>
        </pc:sldMkLst>
        <pc:spChg chg="mod">
          <ac:chgData name="Nguyen Thi Thanh Tam" userId="80c56b30-ba68-4497-bef1-31f606dd66ee" providerId="ADAL" clId="{19C5A5C2-B05A-49AA-AAA5-7B7ABB41DCC7}" dt="2024-07-10T05:29:32.090" v="458" actId="1076"/>
          <ac:spMkLst>
            <pc:docMk/>
            <pc:sldMk cId="351648543" sldId="8682"/>
            <ac:spMk id="4" creationId="{140443BE-CBF9-FB3E-4690-560BF32C56F8}"/>
          </ac:spMkLst>
        </pc:spChg>
        <pc:spChg chg="mod">
          <ac:chgData name="Nguyen Thi Thanh Tam" userId="80c56b30-ba68-4497-bef1-31f606dd66ee" providerId="ADAL" clId="{19C5A5C2-B05A-49AA-AAA5-7B7ABB41DCC7}" dt="2024-07-10T05:26:58.831" v="446" actId="1076"/>
          <ac:spMkLst>
            <pc:docMk/>
            <pc:sldMk cId="351648543" sldId="8682"/>
            <ac:spMk id="5" creationId="{E7324235-ACF9-57E3-037D-D5F71E76A6F0}"/>
          </ac:spMkLst>
        </pc:spChg>
        <pc:spChg chg="mod">
          <ac:chgData name="Nguyen Thi Thanh Tam" userId="80c56b30-ba68-4497-bef1-31f606dd66ee" providerId="ADAL" clId="{19C5A5C2-B05A-49AA-AAA5-7B7ABB41DCC7}" dt="2024-07-10T05:27:25.454" v="450" actId="1076"/>
          <ac:spMkLst>
            <pc:docMk/>
            <pc:sldMk cId="351648543" sldId="8682"/>
            <ac:spMk id="11" creationId="{D861F40F-0734-1285-70F5-7A1135B867ED}"/>
          </ac:spMkLst>
        </pc:spChg>
        <pc:spChg chg="mod">
          <ac:chgData name="Nguyen Thi Thanh Tam" userId="80c56b30-ba68-4497-bef1-31f606dd66ee" providerId="ADAL" clId="{19C5A5C2-B05A-49AA-AAA5-7B7ABB41DCC7}" dt="2024-07-10T05:29:06.964" v="451" actId="1076"/>
          <ac:spMkLst>
            <pc:docMk/>
            <pc:sldMk cId="351648543" sldId="8682"/>
            <ac:spMk id="12" creationId="{7D8109B5-61FB-D782-10F0-CD899D8212C1}"/>
          </ac:spMkLst>
        </pc:spChg>
        <pc:grpChg chg="mod">
          <ac:chgData name="Nguyen Thi Thanh Tam" userId="80c56b30-ba68-4497-bef1-31f606dd66ee" providerId="ADAL" clId="{19C5A5C2-B05A-49AA-AAA5-7B7ABB41DCC7}" dt="2024-07-10T05:26:58.831" v="446" actId="1076"/>
          <ac:grpSpMkLst>
            <pc:docMk/>
            <pc:sldMk cId="351648543" sldId="8682"/>
            <ac:grpSpMk id="10" creationId="{49DE1D87-A41A-1DD3-9DAE-F227CF937EFD}"/>
          </ac:grpSpMkLst>
        </pc:grpChg>
        <pc:picChg chg="mod">
          <ac:chgData name="Nguyen Thi Thanh Tam" userId="80c56b30-ba68-4497-bef1-31f606dd66ee" providerId="ADAL" clId="{19C5A5C2-B05A-49AA-AAA5-7B7ABB41DCC7}" dt="2024-07-10T05:29:27.509" v="457" actId="14100"/>
          <ac:picMkLst>
            <pc:docMk/>
            <pc:sldMk cId="351648543" sldId="8682"/>
            <ac:picMk id="3" creationId="{05EB18CB-04D8-21C3-6ADE-45DA43E909EA}"/>
          </ac:picMkLst>
        </pc:picChg>
      </pc:sldChg>
      <pc:sldChg chg="modSp modAnim">
        <pc:chgData name="Nguyen Thi Thanh Tam" userId="80c56b30-ba68-4497-bef1-31f606dd66ee" providerId="ADAL" clId="{19C5A5C2-B05A-49AA-AAA5-7B7ABB41DCC7}" dt="2024-07-10T05:48:09.862" v="597"/>
        <pc:sldMkLst>
          <pc:docMk/>
          <pc:sldMk cId="2500796436" sldId="8684"/>
        </pc:sldMkLst>
        <pc:spChg chg="mod">
          <ac:chgData name="Nguyen Thi Thanh Tam" userId="80c56b30-ba68-4497-bef1-31f606dd66ee" providerId="ADAL" clId="{19C5A5C2-B05A-49AA-AAA5-7B7ABB41DCC7}" dt="2024-07-10T05:48:09.862" v="597"/>
          <ac:spMkLst>
            <pc:docMk/>
            <pc:sldMk cId="2500796436" sldId="8684"/>
            <ac:spMk id="10" creationId="{2FD84DCC-0F9B-ACFE-0FA5-A50FBCFBE839}"/>
          </ac:spMkLst>
        </pc:spChg>
      </pc:sldChg>
      <pc:sldChg chg="modSp mod">
        <pc:chgData name="Nguyen Thi Thanh Tam" userId="80c56b30-ba68-4497-bef1-31f606dd66ee" providerId="ADAL" clId="{19C5A5C2-B05A-49AA-AAA5-7B7ABB41DCC7}" dt="2024-07-10T05:48:21.242" v="598" actId="1076"/>
        <pc:sldMkLst>
          <pc:docMk/>
          <pc:sldMk cId="3869412294" sldId="8686"/>
        </pc:sldMkLst>
        <pc:spChg chg="mod">
          <ac:chgData name="Nguyen Thi Thanh Tam" userId="80c56b30-ba68-4497-bef1-31f606dd66ee" providerId="ADAL" clId="{19C5A5C2-B05A-49AA-AAA5-7B7ABB41DCC7}" dt="2024-07-10T05:48:21.242" v="598" actId="1076"/>
          <ac:spMkLst>
            <pc:docMk/>
            <pc:sldMk cId="3869412294" sldId="8686"/>
            <ac:spMk id="10" creationId="{2FD84DCC-0F9B-ACFE-0FA5-A50FBCFBE839}"/>
          </ac:spMkLst>
        </pc:spChg>
      </pc:sldChg>
      <pc:sldChg chg="modSp modAnim">
        <pc:chgData name="Nguyen Thi Thanh Tam" userId="80c56b30-ba68-4497-bef1-31f606dd66ee" providerId="ADAL" clId="{19C5A5C2-B05A-49AA-AAA5-7B7ABB41DCC7}" dt="2024-07-10T05:49:01.946" v="600" actId="2711"/>
        <pc:sldMkLst>
          <pc:docMk/>
          <pc:sldMk cId="2199571858" sldId="8687"/>
        </pc:sldMkLst>
        <pc:spChg chg="mod">
          <ac:chgData name="Nguyen Thi Thanh Tam" userId="80c56b30-ba68-4497-bef1-31f606dd66ee" providerId="ADAL" clId="{19C5A5C2-B05A-49AA-AAA5-7B7ABB41DCC7}" dt="2024-07-10T05:49:01.946" v="600" actId="2711"/>
          <ac:spMkLst>
            <pc:docMk/>
            <pc:sldMk cId="2199571858" sldId="8687"/>
            <ac:spMk id="31" creationId="{2CFE1CDD-693F-5110-FAF6-555980E48C19}"/>
          </ac:spMkLst>
        </pc:spChg>
      </pc:sldChg>
      <pc:sldChg chg="addSp delSp modSp mod modAnim">
        <pc:chgData name="Nguyen Thi Thanh Tam" userId="80c56b30-ba68-4497-bef1-31f606dd66ee" providerId="ADAL" clId="{19C5A5C2-B05A-49AA-AAA5-7B7ABB41DCC7}" dt="2024-07-10T05:32:51.624" v="496"/>
        <pc:sldMkLst>
          <pc:docMk/>
          <pc:sldMk cId="352384993" sldId="8715"/>
        </pc:sldMkLst>
        <pc:spChg chg="mod">
          <ac:chgData name="Nguyen Thi Thanh Tam" userId="80c56b30-ba68-4497-bef1-31f606dd66ee" providerId="ADAL" clId="{19C5A5C2-B05A-49AA-AAA5-7B7ABB41DCC7}" dt="2024-07-10T05:30:33.057" v="459" actId="2711"/>
          <ac:spMkLst>
            <pc:docMk/>
            <pc:sldMk cId="352384993" sldId="8715"/>
            <ac:spMk id="2" creationId="{9AA4271F-6361-E789-9B68-F82D5510A85C}"/>
          </ac:spMkLst>
        </pc:spChg>
        <pc:spChg chg="mod">
          <ac:chgData name="Nguyen Thi Thanh Tam" userId="80c56b30-ba68-4497-bef1-31f606dd66ee" providerId="ADAL" clId="{19C5A5C2-B05A-49AA-AAA5-7B7ABB41DCC7}" dt="2024-07-10T05:21:21.682" v="91"/>
          <ac:spMkLst>
            <pc:docMk/>
            <pc:sldMk cId="352384993" sldId="8715"/>
            <ac:spMk id="5" creationId="{56A65DEF-936E-CE98-A9E2-D5ED074DAE5D}"/>
          </ac:spMkLst>
        </pc:spChg>
        <pc:spChg chg="mod">
          <ac:chgData name="Nguyen Thi Thanh Tam" userId="80c56b30-ba68-4497-bef1-31f606dd66ee" providerId="ADAL" clId="{19C5A5C2-B05A-49AA-AAA5-7B7ABB41DCC7}" dt="2024-07-10T05:21:21.682" v="91"/>
          <ac:spMkLst>
            <pc:docMk/>
            <pc:sldMk cId="352384993" sldId="8715"/>
            <ac:spMk id="6" creationId="{D9E3FAA5-4E5D-C7D5-4FC2-03D25ADF17DE}"/>
          </ac:spMkLst>
        </pc:spChg>
        <pc:spChg chg="mod">
          <ac:chgData name="Nguyen Thi Thanh Tam" userId="80c56b30-ba68-4497-bef1-31f606dd66ee" providerId="ADAL" clId="{19C5A5C2-B05A-49AA-AAA5-7B7ABB41DCC7}" dt="2024-07-10T05:30:40.125" v="460" actId="2711"/>
          <ac:spMkLst>
            <pc:docMk/>
            <pc:sldMk cId="352384993" sldId="8715"/>
            <ac:spMk id="7" creationId="{E9008575-9D23-9CFD-DFD0-17090ECFAF8D}"/>
          </ac:spMkLst>
        </pc:spChg>
        <pc:spChg chg="mod">
          <ac:chgData name="Nguyen Thi Thanh Tam" userId="80c56b30-ba68-4497-bef1-31f606dd66ee" providerId="ADAL" clId="{19C5A5C2-B05A-49AA-AAA5-7B7ABB41DCC7}" dt="2024-07-10T05:30:50.599" v="461" actId="2711"/>
          <ac:spMkLst>
            <pc:docMk/>
            <pc:sldMk cId="352384993" sldId="8715"/>
            <ac:spMk id="8" creationId="{4D45A14D-83FE-5269-01AA-CA17B1E1F747}"/>
          </ac:spMkLst>
        </pc:spChg>
        <pc:spChg chg="mod">
          <ac:chgData name="Nguyen Thi Thanh Tam" userId="80c56b30-ba68-4497-bef1-31f606dd66ee" providerId="ADAL" clId="{19C5A5C2-B05A-49AA-AAA5-7B7ABB41DCC7}" dt="2024-07-10T05:22:15.250" v="111" actId="1076"/>
          <ac:spMkLst>
            <pc:docMk/>
            <pc:sldMk cId="352384993" sldId="8715"/>
            <ac:spMk id="10" creationId="{078ABD18-5CF6-3DDC-214C-28A8B2693061}"/>
          </ac:spMkLst>
        </pc:spChg>
        <pc:spChg chg="mod">
          <ac:chgData name="Nguyen Thi Thanh Tam" userId="80c56b30-ba68-4497-bef1-31f606dd66ee" providerId="ADAL" clId="{19C5A5C2-B05A-49AA-AAA5-7B7ABB41DCC7}" dt="2024-07-10T05:21:47.578" v="107" actId="1076"/>
          <ac:spMkLst>
            <pc:docMk/>
            <pc:sldMk cId="352384993" sldId="8715"/>
            <ac:spMk id="11" creationId="{1DFF71E7-BF3B-E692-1B72-AB98F451EF5C}"/>
          </ac:spMkLst>
        </pc:spChg>
        <pc:spChg chg="mod">
          <ac:chgData name="Nguyen Thi Thanh Tam" userId="80c56b30-ba68-4497-bef1-31f606dd66ee" providerId="ADAL" clId="{19C5A5C2-B05A-49AA-AAA5-7B7ABB41DCC7}" dt="2024-07-10T05:21:27.099" v="97" actId="1038"/>
          <ac:spMkLst>
            <pc:docMk/>
            <pc:sldMk cId="352384993" sldId="8715"/>
            <ac:spMk id="12" creationId="{9D570C5E-2279-8A9E-4735-FBED7BAB2C49}"/>
          </ac:spMkLst>
        </pc:spChg>
        <pc:spChg chg="del mod">
          <ac:chgData name="Nguyen Thi Thanh Tam" userId="80c56b30-ba68-4497-bef1-31f606dd66ee" providerId="ADAL" clId="{19C5A5C2-B05A-49AA-AAA5-7B7ABB41DCC7}" dt="2024-07-10T05:21:40.010" v="103" actId="478"/>
          <ac:spMkLst>
            <pc:docMk/>
            <pc:sldMk cId="352384993" sldId="8715"/>
            <ac:spMk id="15" creationId="{2744BD54-CD0C-F2AA-F786-E1AC828AF9D1}"/>
          </ac:spMkLst>
        </pc:spChg>
        <pc:grpChg chg="add mod">
          <ac:chgData name="Nguyen Thi Thanh Tam" userId="80c56b30-ba68-4497-bef1-31f606dd66ee" providerId="ADAL" clId="{19C5A5C2-B05A-49AA-AAA5-7B7ABB41DCC7}" dt="2024-07-10T05:21:21.682" v="91"/>
          <ac:grpSpMkLst>
            <pc:docMk/>
            <pc:sldMk cId="352384993" sldId="8715"/>
            <ac:grpSpMk id="3" creationId="{5DC667A7-B693-C6C7-15EA-B4043E08421F}"/>
          </ac:grpSpMkLst>
        </pc:grpChg>
        <pc:grpChg chg="add mod">
          <ac:chgData name="Nguyen Thi Thanh Tam" userId="80c56b30-ba68-4497-bef1-31f606dd66ee" providerId="ADAL" clId="{19C5A5C2-B05A-49AA-AAA5-7B7ABB41DCC7}" dt="2024-07-10T05:22:22.697" v="112" actId="1076"/>
          <ac:grpSpMkLst>
            <pc:docMk/>
            <pc:sldMk cId="352384993" sldId="8715"/>
            <ac:grpSpMk id="9" creationId="{DB62B40D-95A5-9B1A-DDC9-390DEB1FE5C2}"/>
          </ac:grpSpMkLst>
        </pc:grpChg>
        <pc:picChg chg="add del">
          <ac:chgData name="Nguyen Thi Thanh Tam" userId="80c56b30-ba68-4497-bef1-31f606dd66ee" providerId="ADAL" clId="{19C5A5C2-B05A-49AA-AAA5-7B7ABB41DCC7}" dt="2024-07-10T05:31:34.223" v="466" actId="478"/>
          <ac:picMkLst>
            <pc:docMk/>
            <pc:sldMk cId="352384993" sldId="8715"/>
            <ac:picMk id="4" creationId="{2E9F9D98-B5AA-2506-5039-B2B5F90FF024}"/>
          </ac:picMkLst>
        </pc:picChg>
        <pc:picChg chg="add del">
          <ac:chgData name="Nguyen Thi Thanh Tam" userId="80c56b30-ba68-4497-bef1-31f606dd66ee" providerId="ADAL" clId="{19C5A5C2-B05A-49AA-AAA5-7B7ABB41DCC7}" dt="2024-07-10T05:31:26.153" v="464" actId="22"/>
          <ac:picMkLst>
            <pc:docMk/>
            <pc:sldMk cId="352384993" sldId="8715"/>
            <ac:picMk id="14" creationId="{769D8313-BCCA-2154-7B19-40B10CD408AD}"/>
          </ac:picMkLst>
        </pc:picChg>
        <pc:picChg chg="add mod">
          <ac:chgData name="Nguyen Thi Thanh Tam" userId="80c56b30-ba68-4497-bef1-31f606dd66ee" providerId="ADAL" clId="{19C5A5C2-B05A-49AA-AAA5-7B7ABB41DCC7}" dt="2024-07-10T05:31:48.411" v="492" actId="1036"/>
          <ac:picMkLst>
            <pc:docMk/>
            <pc:sldMk cId="352384993" sldId="8715"/>
            <ac:picMk id="17" creationId="{C8A46E2B-7EF7-C698-32B6-1942B3403C99}"/>
          </ac:picMkLst>
        </pc:picChg>
      </pc:sldChg>
      <pc:sldChg chg="addSp delSp modSp mod modAnim">
        <pc:chgData name="Nguyen Thi Thanh Tam" userId="80c56b30-ba68-4497-bef1-31f606dd66ee" providerId="ADAL" clId="{19C5A5C2-B05A-49AA-AAA5-7B7ABB41DCC7}" dt="2024-07-10T05:43:23.750" v="554" actId="2711"/>
        <pc:sldMkLst>
          <pc:docMk/>
          <pc:sldMk cId="3195033548" sldId="8720"/>
        </pc:sldMkLst>
        <pc:spChg chg="add mod">
          <ac:chgData name="Nguyen Thi Thanh Tam" userId="80c56b30-ba68-4497-bef1-31f606dd66ee" providerId="ADAL" clId="{19C5A5C2-B05A-49AA-AAA5-7B7ABB41DCC7}" dt="2024-07-10T05:20:58.781" v="88"/>
          <ac:spMkLst>
            <pc:docMk/>
            <pc:sldMk cId="3195033548" sldId="8720"/>
            <ac:spMk id="2" creationId="{CC5DBBE7-E7C3-ABC8-3436-27076C362C37}"/>
          </ac:spMkLst>
        </pc:spChg>
        <pc:spChg chg="mod">
          <ac:chgData name="Nguyen Thi Thanh Tam" userId="80c56b30-ba68-4497-bef1-31f606dd66ee" providerId="ADAL" clId="{19C5A5C2-B05A-49AA-AAA5-7B7ABB41DCC7}" dt="2024-07-10T05:43:14.118" v="552" actId="2711"/>
          <ac:spMkLst>
            <pc:docMk/>
            <pc:sldMk cId="3195033548" sldId="8720"/>
            <ac:spMk id="3" creationId="{E05590E8-BBE4-B254-480A-32C1DD4B7F8A}"/>
          </ac:spMkLst>
        </pc:spChg>
        <pc:spChg chg="mod">
          <ac:chgData name="Nguyen Thi Thanh Tam" userId="80c56b30-ba68-4497-bef1-31f606dd66ee" providerId="ADAL" clId="{19C5A5C2-B05A-49AA-AAA5-7B7ABB41DCC7}" dt="2024-07-10T05:43:23.750" v="554" actId="2711"/>
          <ac:spMkLst>
            <pc:docMk/>
            <pc:sldMk cId="3195033548" sldId="8720"/>
            <ac:spMk id="5" creationId="{2838A150-5212-FD05-64F0-19F07279FDC3}"/>
          </ac:spMkLst>
        </pc:spChg>
        <pc:spChg chg="mod">
          <ac:chgData name="Nguyen Thi Thanh Tam" userId="80c56b30-ba68-4497-bef1-31f606dd66ee" providerId="ADAL" clId="{19C5A5C2-B05A-49AA-AAA5-7B7ABB41DCC7}" dt="2024-07-10T05:43:18.743" v="553" actId="2711"/>
          <ac:spMkLst>
            <pc:docMk/>
            <pc:sldMk cId="3195033548" sldId="8720"/>
            <ac:spMk id="6" creationId="{0DE166CC-925B-F975-A82C-25B19B9A7CBB}"/>
          </ac:spMkLst>
        </pc:spChg>
        <pc:spChg chg="mod">
          <ac:chgData name="Nguyen Thi Thanh Tam" userId="80c56b30-ba68-4497-bef1-31f606dd66ee" providerId="ADAL" clId="{19C5A5C2-B05A-49AA-AAA5-7B7ABB41DCC7}" dt="2024-07-10T05:24:48.265" v="411" actId="20577"/>
          <ac:spMkLst>
            <pc:docMk/>
            <pc:sldMk cId="3195033548" sldId="8720"/>
            <ac:spMk id="7" creationId="{EE0523C0-9469-B60D-5943-35DD4859727C}"/>
          </ac:spMkLst>
        </pc:spChg>
        <pc:spChg chg="mod">
          <ac:chgData name="Nguyen Thi Thanh Tam" userId="80c56b30-ba68-4497-bef1-31f606dd66ee" providerId="ADAL" clId="{19C5A5C2-B05A-49AA-AAA5-7B7ABB41DCC7}" dt="2024-07-10T05:25:02.840" v="414" actId="20577"/>
          <ac:spMkLst>
            <pc:docMk/>
            <pc:sldMk cId="3195033548" sldId="8720"/>
            <ac:spMk id="9" creationId="{EE63E632-FD70-B583-47A2-B01BCE235D79}"/>
          </ac:spMkLst>
        </pc:spChg>
        <pc:spChg chg="del">
          <ac:chgData name="Nguyen Thi Thanh Tam" userId="80c56b30-ba68-4497-bef1-31f606dd66ee" providerId="ADAL" clId="{19C5A5C2-B05A-49AA-AAA5-7B7ABB41DCC7}" dt="2024-07-10T05:24:08.445" v="326" actId="478"/>
          <ac:spMkLst>
            <pc:docMk/>
            <pc:sldMk cId="3195033548" sldId="8720"/>
            <ac:spMk id="15" creationId="{2744BD54-CD0C-F2AA-F786-E1AC828AF9D1}"/>
          </ac:spMkLst>
        </pc:spChg>
        <pc:grpChg chg="add mod">
          <ac:chgData name="Nguyen Thi Thanh Tam" userId="80c56b30-ba68-4497-bef1-31f606dd66ee" providerId="ADAL" clId="{19C5A5C2-B05A-49AA-AAA5-7B7ABB41DCC7}" dt="2024-07-10T05:24:36.824" v="402" actId="1035"/>
          <ac:grpSpMkLst>
            <pc:docMk/>
            <pc:sldMk cId="3195033548" sldId="8720"/>
            <ac:grpSpMk id="4" creationId="{BFA8894D-CC4C-B7C7-AEAD-2A1564E353BE}"/>
          </ac:grpSpMkLst>
        </pc:grpChg>
        <pc:picChg chg="del">
          <ac:chgData name="Nguyen Thi Thanh Tam" userId="80c56b30-ba68-4497-bef1-31f606dd66ee" providerId="ADAL" clId="{19C5A5C2-B05A-49AA-AAA5-7B7ABB41DCC7}" dt="2024-07-10T05:34:14.815" v="505" actId="478"/>
          <ac:picMkLst>
            <pc:docMk/>
            <pc:sldMk cId="3195033548" sldId="8720"/>
            <ac:picMk id="8" creationId="{96480528-8A3E-41A0-0928-31959643D2CC}"/>
          </ac:picMkLst>
        </pc:picChg>
        <pc:picChg chg="add mod">
          <ac:chgData name="Nguyen Thi Thanh Tam" userId="80c56b30-ba68-4497-bef1-31f606dd66ee" providerId="ADAL" clId="{19C5A5C2-B05A-49AA-AAA5-7B7ABB41DCC7}" dt="2024-07-10T05:34:37.558" v="510" actId="14100"/>
          <ac:picMkLst>
            <pc:docMk/>
            <pc:sldMk cId="3195033548" sldId="8720"/>
            <ac:picMk id="11" creationId="{A00B0B06-FB1F-00ED-01A1-C895FCEA0729}"/>
          </ac:picMkLst>
        </pc:picChg>
      </pc:sldChg>
      <pc:sldChg chg="addSp delSp modSp mod modAnim">
        <pc:chgData name="Nguyen Thi Thanh Tam" userId="80c56b30-ba68-4497-bef1-31f606dd66ee" providerId="ADAL" clId="{19C5A5C2-B05A-49AA-AAA5-7B7ABB41DCC7}" dt="2024-07-10T05:33:49.592" v="503" actId="20577"/>
        <pc:sldMkLst>
          <pc:docMk/>
          <pc:sldMk cId="2367670029" sldId="8721"/>
        </pc:sldMkLst>
        <pc:spChg chg="mod">
          <ac:chgData name="Nguyen Thi Thanh Tam" userId="80c56b30-ba68-4497-bef1-31f606dd66ee" providerId="ADAL" clId="{19C5A5C2-B05A-49AA-AAA5-7B7ABB41DCC7}" dt="2024-07-10T05:25:23.094" v="416"/>
          <ac:spMkLst>
            <pc:docMk/>
            <pc:sldMk cId="2367670029" sldId="8721"/>
            <ac:spMk id="3" creationId="{50771BD1-FE49-EC6D-2A8B-094E6DBF9852}"/>
          </ac:spMkLst>
        </pc:spChg>
        <pc:spChg chg="mod">
          <ac:chgData name="Nguyen Thi Thanh Tam" userId="80c56b30-ba68-4497-bef1-31f606dd66ee" providerId="ADAL" clId="{19C5A5C2-B05A-49AA-AAA5-7B7ABB41DCC7}" dt="2024-07-10T05:25:23.094" v="416"/>
          <ac:spMkLst>
            <pc:docMk/>
            <pc:sldMk cId="2367670029" sldId="8721"/>
            <ac:spMk id="4" creationId="{541CD5BC-98B8-8A89-940C-0880A7BF71B0}"/>
          </ac:spMkLst>
        </pc:spChg>
        <pc:spChg chg="mod">
          <ac:chgData name="Nguyen Thi Thanh Tam" userId="80c56b30-ba68-4497-bef1-31f606dd66ee" providerId="ADAL" clId="{19C5A5C2-B05A-49AA-AAA5-7B7ABB41DCC7}" dt="2024-07-10T05:33:49.592" v="503" actId="20577"/>
          <ac:spMkLst>
            <pc:docMk/>
            <pc:sldMk cId="2367670029" sldId="8721"/>
            <ac:spMk id="7" creationId="{E9008575-9D23-9CFD-DFD0-17090ECFAF8D}"/>
          </ac:spMkLst>
        </pc:spChg>
        <pc:spChg chg="del">
          <ac:chgData name="Nguyen Thi Thanh Tam" userId="80c56b30-ba68-4497-bef1-31f606dd66ee" providerId="ADAL" clId="{19C5A5C2-B05A-49AA-AAA5-7B7ABB41DCC7}" dt="2024-07-10T05:25:13.205" v="415" actId="478"/>
          <ac:spMkLst>
            <pc:docMk/>
            <pc:sldMk cId="2367670029" sldId="8721"/>
            <ac:spMk id="15" creationId="{2744BD54-CD0C-F2AA-F786-E1AC828AF9D1}"/>
          </ac:spMkLst>
        </pc:spChg>
        <pc:grpChg chg="add mod">
          <ac:chgData name="Nguyen Thi Thanh Tam" userId="80c56b30-ba68-4497-bef1-31f606dd66ee" providerId="ADAL" clId="{19C5A5C2-B05A-49AA-AAA5-7B7ABB41DCC7}" dt="2024-07-10T05:25:23.094" v="416"/>
          <ac:grpSpMkLst>
            <pc:docMk/>
            <pc:sldMk cId="2367670029" sldId="8721"/>
            <ac:grpSpMk id="2" creationId="{A84C6E40-BFB4-9D4A-E3DA-4A506586DF85}"/>
          </ac:grpSpMkLst>
        </pc:grpChg>
      </pc:sldChg>
      <pc:sldChg chg="addSp delSp modSp mod modAnim">
        <pc:chgData name="Nguyen Thi Thanh Tam" userId="80c56b30-ba68-4497-bef1-31f606dd66ee" providerId="ADAL" clId="{19C5A5C2-B05A-49AA-AAA5-7B7ABB41DCC7}" dt="2024-07-10T05:43:48.159" v="555" actId="2711"/>
        <pc:sldMkLst>
          <pc:docMk/>
          <pc:sldMk cId="784031314" sldId="8722"/>
        </pc:sldMkLst>
        <pc:spChg chg="mod">
          <ac:chgData name="Nguyen Thi Thanh Tam" userId="80c56b30-ba68-4497-bef1-31f606dd66ee" providerId="ADAL" clId="{19C5A5C2-B05A-49AA-AAA5-7B7ABB41DCC7}" dt="2024-07-10T05:25:35.922" v="418"/>
          <ac:spMkLst>
            <pc:docMk/>
            <pc:sldMk cId="784031314" sldId="8722"/>
            <ac:spMk id="3" creationId="{C309E4E6-643F-38F0-281E-CC7974A48346}"/>
          </ac:spMkLst>
        </pc:spChg>
        <pc:spChg chg="mod">
          <ac:chgData name="Nguyen Thi Thanh Tam" userId="80c56b30-ba68-4497-bef1-31f606dd66ee" providerId="ADAL" clId="{19C5A5C2-B05A-49AA-AAA5-7B7ABB41DCC7}" dt="2024-07-10T05:25:35.922" v="418"/>
          <ac:spMkLst>
            <pc:docMk/>
            <pc:sldMk cId="784031314" sldId="8722"/>
            <ac:spMk id="4" creationId="{5C076137-0D7C-9FF2-2A3C-53AFD3DDDE6B}"/>
          </ac:spMkLst>
        </pc:spChg>
        <pc:spChg chg="mod">
          <ac:chgData name="Nguyen Thi Thanh Tam" userId="80c56b30-ba68-4497-bef1-31f606dd66ee" providerId="ADAL" clId="{19C5A5C2-B05A-49AA-AAA5-7B7ABB41DCC7}" dt="2024-07-10T05:43:48.159" v="555" actId="2711"/>
          <ac:spMkLst>
            <pc:docMk/>
            <pc:sldMk cId="784031314" sldId="8722"/>
            <ac:spMk id="7" creationId="{E9008575-9D23-9CFD-DFD0-17090ECFAF8D}"/>
          </ac:spMkLst>
        </pc:spChg>
        <pc:spChg chg="mod">
          <ac:chgData name="Nguyen Thi Thanh Tam" userId="80c56b30-ba68-4497-bef1-31f606dd66ee" providerId="ADAL" clId="{19C5A5C2-B05A-49AA-AAA5-7B7ABB41DCC7}" dt="2024-07-10T05:25:43.183" v="419" actId="14100"/>
          <ac:spMkLst>
            <pc:docMk/>
            <pc:sldMk cId="784031314" sldId="8722"/>
            <ac:spMk id="12" creationId="{9D570C5E-2279-8A9E-4735-FBED7BAB2C49}"/>
          </ac:spMkLst>
        </pc:spChg>
        <pc:spChg chg="del">
          <ac:chgData name="Nguyen Thi Thanh Tam" userId="80c56b30-ba68-4497-bef1-31f606dd66ee" providerId="ADAL" clId="{19C5A5C2-B05A-49AA-AAA5-7B7ABB41DCC7}" dt="2024-07-10T05:25:35.421" v="417" actId="478"/>
          <ac:spMkLst>
            <pc:docMk/>
            <pc:sldMk cId="784031314" sldId="8722"/>
            <ac:spMk id="15" creationId="{2744BD54-CD0C-F2AA-F786-E1AC828AF9D1}"/>
          </ac:spMkLst>
        </pc:spChg>
        <pc:grpChg chg="add mod">
          <ac:chgData name="Nguyen Thi Thanh Tam" userId="80c56b30-ba68-4497-bef1-31f606dd66ee" providerId="ADAL" clId="{19C5A5C2-B05A-49AA-AAA5-7B7ABB41DCC7}" dt="2024-07-10T05:25:35.922" v="418"/>
          <ac:grpSpMkLst>
            <pc:docMk/>
            <pc:sldMk cId="784031314" sldId="8722"/>
            <ac:grpSpMk id="2" creationId="{A0D4C89B-C2C7-2DE9-0CB8-EBA225C32243}"/>
          </ac:grpSpMkLst>
        </pc:grpChg>
      </pc:sldChg>
      <pc:sldChg chg="addSp delSp modSp add mod addAnim delAnim modAnim">
        <pc:chgData name="Nguyen Thi Thanh Tam" userId="80c56b30-ba68-4497-bef1-31f606dd66ee" providerId="ADAL" clId="{19C5A5C2-B05A-49AA-AAA5-7B7ABB41DCC7}" dt="2024-07-10T05:46:36.866" v="589"/>
        <pc:sldMkLst>
          <pc:docMk/>
          <pc:sldMk cId="1414598975" sldId="8723"/>
        </pc:sldMkLst>
        <pc:spChg chg="add del">
          <ac:chgData name="Nguyen Thi Thanh Tam" userId="80c56b30-ba68-4497-bef1-31f606dd66ee" providerId="ADAL" clId="{19C5A5C2-B05A-49AA-AAA5-7B7ABB41DCC7}" dt="2024-07-10T05:45:06.390" v="561" actId="478"/>
          <ac:spMkLst>
            <pc:docMk/>
            <pc:sldMk cId="1414598975" sldId="8723"/>
            <ac:spMk id="4" creationId="{140443BE-CBF9-FB3E-4690-560BF32C56F8}"/>
          </ac:spMkLst>
        </pc:spChg>
        <pc:spChg chg="add del mod">
          <ac:chgData name="Nguyen Thi Thanh Tam" userId="80c56b30-ba68-4497-bef1-31f606dd66ee" providerId="ADAL" clId="{19C5A5C2-B05A-49AA-AAA5-7B7ABB41DCC7}" dt="2024-07-10T05:46:01.348" v="570" actId="1076"/>
          <ac:spMkLst>
            <pc:docMk/>
            <pc:sldMk cId="1414598975" sldId="8723"/>
            <ac:spMk id="13" creationId="{EDED6E6C-D065-93E0-FBFA-6BD56E0CA7B1}"/>
          </ac:spMkLst>
        </pc:spChg>
        <pc:picChg chg="add del mod">
          <ac:chgData name="Nguyen Thi Thanh Tam" userId="80c56b30-ba68-4497-bef1-31f606dd66ee" providerId="ADAL" clId="{19C5A5C2-B05A-49AA-AAA5-7B7ABB41DCC7}" dt="2024-07-10T05:46:01.348" v="570" actId="1076"/>
          <ac:picMkLst>
            <pc:docMk/>
            <pc:sldMk cId="1414598975" sldId="8723"/>
            <ac:picMk id="3" creationId="{05EB18CB-04D8-21C3-6ADE-45DA43E909EA}"/>
          </ac:picMkLst>
        </pc:picChg>
        <pc:picChg chg="add mod">
          <ac:chgData name="Nguyen Thi Thanh Tam" userId="80c56b30-ba68-4497-bef1-31f606dd66ee" providerId="ADAL" clId="{19C5A5C2-B05A-49AA-AAA5-7B7ABB41DCC7}" dt="2024-07-10T05:46:06.753" v="584" actId="1035"/>
          <ac:picMkLst>
            <pc:docMk/>
            <pc:sldMk cId="1414598975" sldId="8723"/>
            <ac:picMk id="7" creationId="{3F381A9E-95CE-F5E7-4D8E-8DF9D94AA771}"/>
          </ac:picMkLst>
        </pc:picChg>
        <pc:picChg chg="add mod">
          <ac:chgData name="Nguyen Thi Thanh Tam" userId="80c56b30-ba68-4497-bef1-31f606dd66ee" providerId="ADAL" clId="{19C5A5C2-B05A-49AA-AAA5-7B7ABB41DCC7}" dt="2024-07-10T05:46:06.753" v="584" actId="1035"/>
          <ac:picMkLst>
            <pc:docMk/>
            <pc:sldMk cId="1414598975" sldId="8723"/>
            <ac:picMk id="14" creationId="{32F3DF3B-3345-182F-6A40-C1BC89C4BA27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6BAD70-EF23-4C11-876C-93CF57CA6EED}" type="datetimeFigureOut">
              <a:rPr lang="en-US" smtClean="0"/>
              <a:t>2/28/2025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4E7C49-F168-4BE1-A207-474BE56EF6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0764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1DAE56-38EB-02A1-E77F-9110E9AFA4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C0C7098-34C1-A384-7E5A-2D24FA1B3FC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5959AF-21A9-AEDF-FE2E-EA84AF887C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25BE1-471F-4B7F-B4D5-903C9C24531E}" type="datetimeFigureOut">
              <a:rPr lang="en-US" smtClean="0"/>
              <a:t>2/28/2025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F14B85-85CE-7DB3-71CC-DDBA59B99A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22BF8A-742D-2858-D0FC-8E8F8C3E97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0DA13-281B-491D-A840-C70C530D5F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11905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6DF5E7-CE5D-914A-E17B-CF889C51C6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95D6C95-B985-0E56-FAC9-6F317CE35D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36F44E-41F0-15ED-0B5A-7A005BA20B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25BE1-471F-4B7F-B4D5-903C9C24531E}" type="datetimeFigureOut">
              <a:rPr lang="en-US" smtClean="0"/>
              <a:t>2/28/2025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DD3D03-7711-82AD-1808-5485C3E661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DEA0FD-DA4F-E2CB-2B85-782B0DA83C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0DA13-281B-491D-A840-C70C530D5F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97014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7C16FCC-8909-7CE8-C6AB-DBEA838BCBC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2FA217C-85FE-44AE-8853-4601ED201CA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333F22-611D-E1BF-CDD7-E6C283BAEE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25BE1-471F-4B7F-B4D5-903C9C24531E}" type="datetimeFigureOut">
              <a:rPr lang="en-US" smtClean="0"/>
              <a:t>2/28/2025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F588AD-E575-28B7-ECA2-1FF12DF887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C71948-B4D0-5EE8-AE16-3C80DC3E0B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0DA13-281B-491D-A840-C70C530D5F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53798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DC9564-FB66-32CB-612A-2B7087D8B4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A3F784-BB7D-562C-EE9C-9130CED3C0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A6D470-0CA4-406B-5F98-417A4D1967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25BE1-471F-4B7F-B4D5-903C9C24531E}" type="datetimeFigureOut">
              <a:rPr lang="en-US" smtClean="0"/>
              <a:t>2/28/2025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9F8275-A233-787A-9EA9-1F530F4BF9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3BDB46-D7E3-6E5D-DF10-0FD1172F34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0DA13-281B-491D-A840-C70C530D5F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65762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52C1F9-3275-6533-8D38-D7FD4042F7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AE3D0F-13A0-F7C1-C669-8A63247520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17937-19FF-8CCC-0397-71FA88C7DF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25BE1-471F-4B7F-B4D5-903C9C24531E}" type="datetimeFigureOut">
              <a:rPr lang="en-US" smtClean="0"/>
              <a:t>2/28/2025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511A4-CBDF-2B19-334A-68367F0B16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6A6489-EFFE-4825-31A8-26B7258BBA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0DA13-281B-491D-A840-C70C530D5F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88645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F6418C-6F66-5D27-8640-26B9B0D5AD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043784-9A04-3E7B-22D9-4417974BC9A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5637D80-EF84-3A2B-80FF-4774B78D8E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2DBC7B4-109E-B4D7-B595-4EB3279E47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25BE1-471F-4B7F-B4D5-903C9C24531E}" type="datetimeFigureOut">
              <a:rPr lang="en-US" smtClean="0"/>
              <a:t>2/28/2025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433FFD-C794-52CD-C2D8-C99352B17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11849C2-57F0-159C-ABCA-532B864A34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0DA13-281B-491D-A840-C70C530D5F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6617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B143C3-E520-7444-6388-B14C06BE10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761279-0DB4-B77B-14E3-AA1880FA34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1F58C76-9FEC-FB32-791D-D4AE0195FA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C18D476-25E7-1F3C-74AE-EA13CBB6C3D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2CBE9D7-79CD-63F9-E42E-CC09C88B618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F3349E4-1466-0C7A-B1E9-2CEB12DFC8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25BE1-471F-4B7F-B4D5-903C9C24531E}" type="datetimeFigureOut">
              <a:rPr lang="en-US" smtClean="0"/>
              <a:t>2/28/2025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3052963-0F20-7371-E1B5-00D49503C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4774312-8E99-E7D7-0036-1124E8E76C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0DA13-281B-491D-A840-C70C530D5F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97357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467FE1-5243-D0EB-3F6F-95DDBD7929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34BC24B-21D6-B398-DB23-06BDE2BC75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25BE1-471F-4B7F-B4D5-903C9C24531E}" type="datetimeFigureOut">
              <a:rPr lang="en-US" smtClean="0"/>
              <a:t>2/28/2025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E09A67A-00C1-FCB2-C464-0F5CC02F3F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FE7C14-A6BF-C5A2-EE85-2B4952E286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0DA13-281B-491D-A840-C70C530D5F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9304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02F7445-834D-603A-84D3-80718A1AA8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25BE1-471F-4B7F-B4D5-903C9C24531E}" type="datetimeFigureOut">
              <a:rPr lang="en-US" smtClean="0"/>
              <a:t>2/28/2025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496D019-90BF-E5C4-3EF9-A15B5C19E8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808835-D0EB-39C0-BEDC-F1E40B974F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0DA13-281B-491D-A840-C70C530D5F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62292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50D892-DE61-B5FD-636B-79D5855213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D85ACC-7841-C95C-3C12-CEA69B7B62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83967BA-0D44-31A6-056F-020860C9DB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0D1C94A-7B2E-A525-DC8A-ECDE1F74A2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25BE1-471F-4B7F-B4D5-903C9C24531E}" type="datetimeFigureOut">
              <a:rPr lang="en-US" smtClean="0"/>
              <a:t>2/28/2025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230214-E23F-327D-179F-49BF9817B1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727420-6160-6273-A75D-329A74EFB1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0DA13-281B-491D-A840-C70C530D5F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73838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874F3F-78B3-1441-C83D-222187C426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52E1F7A-628F-90DF-57B5-9F7F63E77E0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460FFB7-7715-E47E-533D-18528680EB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AFBEA7-E125-01FA-CA4E-1B07875DBF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25BE1-471F-4B7F-B4D5-903C9C24531E}" type="datetimeFigureOut">
              <a:rPr lang="en-US" smtClean="0"/>
              <a:t>2/28/2025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28A3D5E-05F1-4497-BCD1-CAD97493F9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B18811-FD8C-89C6-9006-2039668D20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0DA13-281B-491D-A840-C70C530D5F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06159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B677FE9-40E7-09F7-C965-965A301B32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43EA85-CA1E-E9AD-65BD-21EB387256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F24F89-2C8F-13BB-01CD-33181EF0846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F25BE1-471F-4B7F-B4D5-903C9C24531E}" type="datetimeFigureOut">
              <a:rPr lang="en-US" smtClean="0"/>
              <a:t>2/28/2025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A0A9B5-BBFB-08CC-EFD1-F7B2C7D6636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547EB7-03B7-8F01-E02C-37FA6330E7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20DA13-281B-491D-A840-C70C530D5F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29087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11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11.pn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microsoft.com/office/2007/relationships/hdphoto" Target="../media/hdphoto2.wdp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12" Type="http://schemas.openxmlformats.org/officeDocument/2006/relationships/image" Target="../media/image38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4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microsoft.com/office/2007/relationships/hdphoto" Target="../media/hdphoto2.wdp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3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11.pn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">
            <a:extLst>
              <a:ext uri="{FF2B5EF4-FFF2-40B4-BE49-F238E27FC236}">
                <a16:creationId xmlns:a16="http://schemas.microsoft.com/office/drawing/2014/main" id="{C9D08DF5-D227-8EE6-6D66-F51DDDFD1E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11500" y="528411"/>
            <a:ext cx="6858000" cy="4376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26999" tIns="13499" rIns="26999" bIns="13499">
            <a:spAutoFit/>
          </a:bodyPr>
          <a:lstStyle>
            <a:lvl1pPr eaLnBrk="0" hangingPunct="0">
              <a:defRPr sz="26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1304925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1304925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1304925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1304925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667" b="1" dirty="0">
                <a:latin typeface="Arial" panose="020B0604020202020204" pitchFamily="34" charset="0"/>
              </a:rPr>
              <a:t>  </a:t>
            </a:r>
            <a:r>
              <a:rPr lang="en-US" altLang="en-US" sz="2667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ĐẠI ĐỒNG</a:t>
            </a:r>
            <a:endParaRPr lang="en-US" altLang="en-US" sz="2333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WordArt 3">
            <a:extLst>
              <a:ext uri="{FF2B5EF4-FFF2-40B4-BE49-F238E27FC236}">
                <a16:creationId xmlns:a16="http://schemas.microsoft.com/office/drawing/2014/main" id="{DDB50870-1B27-93A8-64AD-937E55B3865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38538" y="1668008"/>
            <a:ext cx="11768253" cy="5265737"/>
          </a:xfrm>
          <a:prstGeom prst="rect">
            <a:avLst/>
          </a:prstGeom>
        </p:spPr>
        <p:txBody>
          <a:bodyPr spcFirstLastPara="1" wrap="none" lIns="108852" tIns="54426" rIns="108852" bIns="54426" numCol="1" fromWordArt="1">
            <a:prstTxWarp prst="textArchUp">
              <a:avLst>
                <a:gd name="adj" fmla="val 11150645"/>
              </a:avLst>
            </a:prstTxWarp>
          </a:bodyPr>
          <a:lstStyle/>
          <a:p>
            <a:pPr algn="ctr" defTabSz="1088473">
              <a:defRPr/>
            </a:pPr>
            <a:r>
              <a:rPr lang="en-US" sz="3333" b="1" kern="10" dirty="0" err="1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Chào</a:t>
            </a:r>
            <a:r>
              <a:rPr lang="en-US" sz="3333" b="1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3333" b="1" kern="10" dirty="0" err="1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mừng</a:t>
            </a:r>
            <a:r>
              <a:rPr lang="en-US" sz="3333" b="1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3333" b="1" kern="10" dirty="0" err="1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quý</a:t>
            </a:r>
            <a:r>
              <a:rPr lang="en-US" sz="3333" b="1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3333" b="1" kern="10" dirty="0" err="1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thầy</a:t>
            </a:r>
            <a:r>
              <a:rPr lang="en-US" sz="3333" b="1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3333" b="1" kern="10" dirty="0" err="1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cô</a:t>
            </a:r>
            <a:r>
              <a:rPr lang="en-US" sz="3333" b="1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3333" b="1" kern="10" dirty="0" err="1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về</a:t>
            </a:r>
            <a:r>
              <a:rPr lang="en-US" sz="3333" b="1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3333" b="1" kern="10" dirty="0" err="1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dư</a:t>
            </a:r>
            <a:r>
              <a:rPr lang="en-US" sz="3333" b="1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̣ </a:t>
            </a:r>
            <a:r>
              <a:rPr lang="en-US" sz="3333" b="1" kern="10" dirty="0" err="1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gi</a:t>
            </a:r>
            <a:r>
              <a:rPr lang="vi-VN" sz="3333" b="1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ờ</a:t>
            </a:r>
            <a:r>
              <a:rPr lang="en-US" sz="3333" b="1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̀</a:t>
            </a:r>
            <a:endParaRPr lang="en-US" sz="3667" b="1" kern="10" dirty="0">
              <a:ln w="9525">
                <a:solidFill>
                  <a:srgbClr val="FF3300"/>
                </a:solidFill>
                <a:round/>
                <a:headEnd/>
                <a:tailEnd/>
              </a:ln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5C4E7AD-AD00-5D26-0A12-BED859F2C026}"/>
              </a:ext>
            </a:extLst>
          </p:cNvPr>
          <p:cNvSpPr/>
          <p:nvPr/>
        </p:nvSpPr>
        <p:spPr>
          <a:xfrm>
            <a:off x="3551582" y="2654756"/>
            <a:ext cx="5215836" cy="6535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76197" tIns="38098" rIns="76197" bIns="38098" anchor="ctr"/>
          <a:lstStyle/>
          <a:p>
            <a:pPr algn="ctr" defTabSz="1088473">
              <a:defRPr/>
            </a:pP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GIÁO DỤC STEM</a:t>
            </a:r>
            <a:endParaRPr lang="vi-VN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8530EFE-08EB-9B69-FDF8-1CA219FDED82}"/>
              </a:ext>
            </a:extLst>
          </p:cNvPr>
          <p:cNvSpPr/>
          <p:nvPr/>
        </p:nvSpPr>
        <p:spPr>
          <a:xfrm>
            <a:off x="2226365" y="4794250"/>
            <a:ext cx="7593495" cy="6535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76197" tIns="38098" rIns="76197" bIns="38098" anchor="ctr"/>
          <a:lstStyle/>
          <a:p>
            <a:pPr algn="ctr" defTabSz="1088473">
              <a:defRPr/>
            </a:pP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GV: Võ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Thu Trang</a:t>
            </a:r>
            <a:endParaRPr lang="vi-VN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3097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 76">
            <a:extLst>
              <a:ext uri="{FF2B5EF4-FFF2-40B4-BE49-F238E27FC236}">
                <a16:creationId xmlns:a16="http://schemas.microsoft.com/office/drawing/2014/main" id="{4D7DB39F-82BD-AD8C-FD59-9279D13F67C1}"/>
              </a:ext>
            </a:extLst>
          </p:cNvPr>
          <p:cNvGrpSpPr/>
          <p:nvPr/>
        </p:nvGrpSpPr>
        <p:grpSpPr>
          <a:xfrm rot="10800000">
            <a:off x="-461734" y="-526030"/>
            <a:ext cx="3593475" cy="7456600"/>
            <a:chOff x="9107170" y="-77900"/>
            <a:chExt cx="3307048" cy="7164499"/>
          </a:xfrm>
        </p:grpSpPr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id="{17EE64BB-239A-F4B2-4895-56A5F607CA2D}"/>
                </a:ext>
              </a:extLst>
            </p:cNvPr>
            <p:cNvGrpSpPr/>
            <p:nvPr/>
          </p:nvGrpSpPr>
          <p:grpSpPr>
            <a:xfrm>
              <a:off x="9107170" y="-47625"/>
              <a:ext cx="3078131" cy="6905625"/>
              <a:chOff x="9107170" y="-47625"/>
              <a:chExt cx="3078131" cy="6905625"/>
            </a:xfrm>
          </p:grpSpPr>
          <p:grpSp>
            <p:nvGrpSpPr>
              <p:cNvPr id="89" name="Group 88">
                <a:extLst>
                  <a:ext uri="{FF2B5EF4-FFF2-40B4-BE49-F238E27FC236}">
                    <a16:creationId xmlns:a16="http://schemas.microsoft.com/office/drawing/2014/main" id="{0E6E19D9-9A06-A3EA-C908-9CF841AFB5C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107170" y="100965"/>
                <a:ext cx="3077845" cy="6757035"/>
                <a:chOff x="6083" y="4723"/>
                <a:chExt cx="4847" cy="10641"/>
              </a:xfrm>
            </p:grpSpPr>
            <p:sp>
              <p:nvSpPr>
                <p:cNvPr id="92" name="Freeform 5579">
                  <a:extLst>
                    <a:ext uri="{FF2B5EF4-FFF2-40B4-BE49-F238E27FC236}">
                      <a16:creationId xmlns:a16="http://schemas.microsoft.com/office/drawing/2014/main" id="{F28807E9-C839-656A-8B0B-92C6C684249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83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solidFill>
                  <a:srgbClr val="E4F0D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90" name="Group 89">
                <a:extLst>
                  <a:ext uri="{FF2B5EF4-FFF2-40B4-BE49-F238E27FC236}">
                    <a16:creationId xmlns:a16="http://schemas.microsoft.com/office/drawing/2014/main" id="{73D7FEA9-8F70-05D7-D818-9D9B0BB2160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814336" y="-47625"/>
                <a:ext cx="1370965" cy="3334385"/>
                <a:chOff x="8782" y="-75"/>
                <a:chExt cx="2159" cy="5251"/>
              </a:xfrm>
              <a:solidFill>
                <a:srgbClr val="E4F0D8"/>
              </a:solidFill>
            </p:grpSpPr>
            <p:sp>
              <p:nvSpPr>
                <p:cNvPr id="91" name="Freeform 5577">
                  <a:extLst>
                    <a:ext uri="{FF2B5EF4-FFF2-40B4-BE49-F238E27FC236}">
                      <a16:creationId xmlns:a16="http://schemas.microsoft.com/office/drawing/2014/main" id="{F103FD7E-9C54-0E1A-C5BB-15EB8268519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82" y="-75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  <p:grpSp>
          <p:nvGrpSpPr>
            <p:cNvPr id="79" name="Group 78">
              <a:extLst>
                <a:ext uri="{FF2B5EF4-FFF2-40B4-BE49-F238E27FC236}">
                  <a16:creationId xmlns:a16="http://schemas.microsoft.com/office/drawing/2014/main" id="{4DEB963A-D7D8-894D-3AD4-762EB6478878}"/>
                </a:ext>
              </a:extLst>
            </p:cNvPr>
            <p:cNvGrpSpPr/>
            <p:nvPr/>
          </p:nvGrpSpPr>
          <p:grpSpPr>
            <a:xfrm>
              <a:off x="9229090" y="-50800"/>
              <a:ext cx="3078131" cy="7013798"/>
              <a:chOff x="9089390" y="0"/>
              <a:chExt cx="3078131" cy="6858000"/>
            </a:xfrm>
            <a:solidFill>
              <a:srgbClr val="D3E8C0"/>
            </a:solidFill>
          </p:grpSpPr>
          <p:grpSp>
            <p:nvGrpSpPr>
              <p:cNvPr id="85" name="Group 84">
                <a:extLst>
                  <a:ext uri="{FF2B5EF4-FFF2-40B4-BE49-F238E27FC236}">
                    <a16:creationId xmlns:a16="http://schemas.microsoft.com/office/drawing/2014/main" id="{DA2193AB-B644-0ABB-BD48-71932E718E7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089390" y="100965"/>
                <a:ext cx="3077845" cy="6757035"/>
                <a:chOff x="6055" y="4723"/>
                <a:chExt cx="4847" cy="10641"/>
              </a:xfrm>
              <a:grpFill/>
            </p:grpSpPr>
            <p:sp>
              <p:nvSpPr>
                <p:cNvPr id="88" name="Freeform 5579">
                  <a:extLst>
                    <a:ext uri="{FF2B5EF4-FFF2-40B4-BE49-F238E27FC236}">
                      <a16:creationId xmlns:a16="http://schemas.microsoft.com/office/drawing/2014/main" id="{4EE4C2D6-E5C6-46E2-0ECA-58BC6D7E482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55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86" name="Group 85">
                <a:extLst>
                  <a:ext uri="{FF2B5EF4-FFF2-40B4-BE49-F238E27FC236}">
                    <a16:creationId xmlns:a16="http://schemas.microsoft.com/office/drawing/2014/main" id="{6DBA4E32-2CC6-4120-8328-23DAB3D2CFF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796556" y="0"/>
                <a:ext cx="1370965" cy="3334385"/>
                <a:chOff x="8754" y="0"/>
                <a:chExt cx="2159" cy="5251"/>
              </a:xfrm>
              <a:grpFill/>
            </p:grpSpPr>
            <p:sp>
              <p:nvSpPr>
                <p:cNvPr id="87" name="Freeform 5577">
                  <a:extLst>
                    <a:ext uri="{FF2B5EF4-FFF2-40B4-BE49-F238E27FC236}">
                      <a16:creationId xmlns:a16="http://schemas.microsoft.com/office/drawing/2014/main" id="{68AC7376-FB56-15B5-2364-8498C1F8897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54" y="0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  <p:grpSp>
          <p:nvGrpSpPr>
            <p:cNvPr id="80" name="Group 79">
              <a:extLst>
                <a:ext uri="{FF2B5EF4-FFF2-40B4-BE49-F238E27FC236}">
                  <a16:creationId xmlns:a16="http://schemas.microsoft.com/office/drawing/2014/main" id="{6DE51CBC-7E19-D77B-42A1-1A773D572E2D}"/>
                </a:ext>
              </a:extLst>
            </p:cNvPr>
            <p:cNvGrpSpPr/>
            <p:nvPr/>
          </p:nvGrpSpPr>
          <p:grpSpPr>
            <a:xfrm>
              <a:off x="9336373" y="-77900"/>
              <a:ext cx="3077845" cy="7164499"/>
              <a:chOff x="8997315" y="0"/>
              <a:chExt cx="3077845" cy="6858000"/>
            </a:xfrm>
            <a:solidFill>
              <a:srgbClr val="BFDDA3"/>
            </a:solidFill>
          </p:grpSpPr>
          <p:grpSp>
            <p:nvGrpSpPr>
              <p:cNvPr id="81" name="Group 80">
                <a:extLst>
                  <a:ext uri="{FF2B5EF4-FFF2-40B4-BE49-F238E27FC236}">
                    <a16:creationId xmlns:a16="http://schemas.microsoft.com/office/drawing/2014/main" id="{2B874593-5573-10E2-AB1E-6EF6018F5AC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997315" y="100965"/>
                <a:ext cx="3077845" cy="6757035"/>
                <a:chOff x="5910" y="4723"/>
                <a:chExt cx="4847" cy="10641"/>
              </a:xfrm>
              <a:grpFill/>
            </p:grpSpPr>
            <p:sp>
              <p:nvSpPr>
                <p:cNvPr id="84" name="Freeform 5579">
                  <a:extLst>
                    <a:ext uri="{FF2B5EF4-FFF2-40B4-BE49-F238E27FC236}">
                      <a16:creationId xmlns:a16="http://schemas.microsoft.com/office/drawing/2014/main" id="{CEDB218A-F1F4-B111-4AA5-34E12711CA6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910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82" name="Group 81">
                <a:extLst>
                  <a:ext uri="{FF2B5EF4-FFF2-40B4-BE49-F238E27FC236}">
                    <a16:creationId xmlns:a16="http://schemas.microsoft.com/office/drawing/2014/main" id="{6FBFC61A-3907-6BE1-88D4-ACA3695CDB8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697496" y="0"/>
                <a:ext cx="1370965" cy="3334385"/>
                <a:chOff x="8598" y="0"/>
                <a:chExt cx="2159" cy="5251"/>
              </a:xfrm>
              <a:grpFill/>
            </p:grpSpPr>
            <p:sp>
              <p:nvSpPr>
                <p:cNvPr id="83" name="Freeform 5577">
                  <a:extLst>
                    <a:ext uri="{FF2B5EF4-FFF2-40B4-BE49-F238E27FC236}">
                      <a16:creationId xmlns:a16="http://schemas.microsoft.com/office/drawing/2014/main" id="{132186CE-60F6-EBEA-4DDE-191B5235256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598" y="0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F1C87F7E-3FDC-133C-2825-89022FFDE69E}"/>
              </a:ext>
            </a:extLst>
          </p:cNvPr>
          <p:cNvGrpSpPr/>
          <p:nvPr/>
        </p:nvGrpSpPr>
        <p:grpSpPr>
          <a:xfrm>
            <a:off x="9067237" y="-104178"/>
            <a:ext cx="3593475" cy="7456600"/>
            <a:chOff x="9107170" y="-77900"/>
            <a:chExt cx="3307048" cy="7164499"/>
          </a:xfrm>
        </p:grpSpPr>
        <p:grpSp>
          <p:nvGrpSpPr>
            <p:cNvPr id="114" name="Group 113">
              <a:extLst>
                <a:ext uri="{FF2B5EF4-FFF2-40B4-BE49-F238E27FC236}">
                  <a16:creationId xmlns:a16="http://schemas.microsoft.com/office/drawing/2014/main" id="{2CB5C25F-E45C-559F-2058-2322288CB3E6}"/>
                </a:ext>
              </a:extLst>
            </p:cNvPr>
            <p:cNvGrpSpPr/>
            <p:nvPr/>
          </p:nvGrpSpPr>
          <p:grpSpPr>
            <a:xfrm>
              <a:off x="9107170" y="-47625"/>
              <a:ext cx="3078131" cy="6905625"/>
              <a:chOff x="9107170" y="-47625"/>
              <a:chExt cx="3078131" cy="6905625"/>
            </a:xfrm>
          </p:grpSpPr>
          <p:grpSp>
            <p:nvGrpSpPr>
              <p:cNvPr id="29" name="Group 28">
                <a:extLst>
                  <a:ext uri="{FF2B5EF4-FFF2-40B4-BE49-F238E27FC236}">
                    <a16:creationId xmlns:a16="http://schemas.microsoft.com/office/drawing/2014/main" id="{31E4F7BE-ACC8-2BE0-7D82-E690C526851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107170" y="100965"/>
                <a:ext cx="3077845" cy="6757035"/>
                <a:chOff x="6083" y="4723"/>
                <a:chExt cx="4847" cy="10641"/>
              </a:xfrm>
            </p:grpSpPr>
            <p:sp>
              <p:nvSpPr>
                <p:cNvPr id="70" name="Freeform 5579">
                  <a:extLst>
                    <a:ext uri="{FF2B5EF4-FFF2-40B4-BE49-F238E27FC236}">
                      <a16:creationId xmlns:a16="http://schemas.microsoft.com/office/drawing/2014/main" id="{CAB0B5C1-020D-C5FD-D68B-912D7DD488E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83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solidFill>
                  <a:srgbClr val="E4F0D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id="{037AD1E1-0554-6F82-957A-F3B19D758AA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814336" y="-47625"/>
                <a:ext cx="1370965" cy="3334385"/>
                <a:chOff x="8782" y="-75"/>
                <a:chExt cx="2159" cy="5251"/>
              </a:xfrm>
              <a:solidFill>
                <a:srgbClr val="E4F0D8"/>
              </a:solidFill>
            </p:grpSpPr>
            <p:sp>
              <p:nvSpPr>
                <p:cNvPr id="69" name="Freeform 5577">
                  <a:extLst>
                    <a:ext uri="{FF2B5EF4-FFF2-40B4-BE49-F238E27FC236}">
                      <a16:creationId xmlns:a16="http://schemas.microsoft.com/office/drawing/2014/main" id="{555707C6-2ACF-A678-6B0F-064AA2A0F3D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82" y="-75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F028C159-C646-5D37-265A-1ABC2FAB840E}"/>
                </a:ext>
              </a:extLst>
            </p:cNvPr>
            <p:cNvGrpSpPr/>
            <p:nvPr/>
          </p:nvGrpSpPr>
          <p:grpSpPr>
            <a:xfrm>
              <a:off x="9229090" y="-50800"/>
              <a:ext cx="3078131" cy="7013798"/>
              <a:chOff x="9089390" y="0"/>
              <a:chExt cx="3078131" cy="6858000"/>
            </a:xfrm>
            <a:solidFill>
              <a:srgbClr val="D3E8C0"/>
            </a:solidFill>
          </p:grpSpPr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A1DC9365-44FD-0586-4CBB-BECCC1EE10B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089390" y="100965"/>
                <a:ext cx="3077845" cy="6757035"/>
                <a:chOff x="6055" y="4723"/>
                <a:chExt cx="4847" cy="10641"/>
              </a:xfrm>
              <a:grpFill/>
            </p:grpSpPr>
            <p:sp>
              <p:nvSpPr>
                <p:cNvPr id="27" name="Freeform 5579">
                  <a:extLst>
                    <a:ext uri="{FF2B5EF4-FFF2-40B4-BE49-F238E27FC236}">
                      <a16:creationId xmlns:a16="http://schemas.microsoft.com/office/drawing/2014/main" id="{ACA86D26-AAD8-79C5-99E8-FE3C5FC3FBE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55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25" name="Group 24">
                <a:extLst>
                  <a:ext uri="{FF2B5EF4-FFF2-40B4-BE49-F238E27FC236}">
                    <a16:creationId xmlns:a16="http://schemas.microsoft.com/office/drawing/2014/main" id="{A2219BFE-77EC-9227-FC3E-85C0D9BAFAD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796556" y="0"/>
                <a:ext cx="1370965" cy="3334385"/>
                <a:chOff x="8754" y="0"/>
                <a:chExt cx="2159" cy="5251"/>
              </a:xfrm>
              <a:grpFill/>
            </p:grpSpPr>
            <p:sp>
              <p:nvSpPr>
                <p:cNvPr id="26" name="Freeform 5577">
                  <a:extLst>
                    <a:ext uri="{FF2B5EF4-FFF2-40B4-BE49-F238E27FC236}">
                      <a16:creationId xmlns:a16="http://schemas.microsoft.com/office/drawing/2014/main" id="{49118383-DE90-ABA1-DD95-B0D14947403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54" y="0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7D4A9A1A-DA8D-96C7-842B-30AEF078E608}"/>
                </a:ext>
              </a:extLst>
            </p:cNvPr>
            <p:cNvGrpSpPr/>
            <p:nvPr/>
          </p:nvGrpSpPr>
          <p:grpSpPr>
            <a:xfrm>
              <a:off x="9336373" y="-77900"/>
              <a:ext cx="3077845" cy="7164499"/>
              <a:chOff x="8997315" y="0"/>
              <a:chExt cx="3077845" cy="6858000"/>
            </a:xfrm>
            <a:solidFill>
              <a:srgbClr val="BFDDA3"/>
            </a:solidFill>
          </p:grpSpPr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id="{B4727878-3F4E-54AA-7DD0-FB194B5F87F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997315" y="100965"/>
                <a:ext cx="3077845" cy="6757035"/>
                <a:chOff x="5910" y="4723"/>
                <a:chExt cx="4847" cy="10641"/>
              </a:xfrm>
              <a:grpFill/>
            </p:grpSpPr>
            <p:sp>
              <p:nvSpPr>
                <p:cNvPr id="66" name="Freeform 5579">
                  <a:extLst>
                    <a:ext uri="{FF2B5EF4-FFF2-40B4-BE49-F238E27FC236}">
                      <a16:creationId xmlns:a16="http://schemas.microsoft.com/office/drawing/2014/main" id="{A87FFB3E-359C-7F71-5269-FA2BBDC69FD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910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64" name="Group 63">
                <a:extLst>
                  <a:ext uri="{FF2B5EF4-FFF2-40B4-BE49-F238E27FC236}">
                    <a16:creationId xmlns:a16="http://schemas.microsoft.com/office/drawing/2014/main" id="{BC2F8950-3864-A912-1AA8-F56B2327C63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697496" y="0"/>
                <a:ext cx="1370965" cy="3334385"/>
                <a:chOff x="8598" y="0"/>
                <a:chExt cx="2159" cy="5251"/>
              </a:xfrm>
              <a:grpFill/>
            </p:grpSpPr>
            <p:sp>
              <p:nvSpPr>
                <p:cNvPr id="65" name="Freeform 5577">
                  <a:extLst>
                    <a:ext uri="{FF2B5EF4-FFF2-40B4-BE49-F238E27FC236}">
                      <a16:creationId xmlns:a16="http://schemas.microsoft.com/office/drawing/2014/main" id="{7E0EEA01-6664-4F83-E142-C286C4F0C8F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598" y="0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9AA4271F-6361-E789-9B68-F82D5510A85C}"/>
              </a:ext>
            </a:extLst>
          </p:cNvPr>
          <p:cNvSpPr txBox="1"/>
          <p:nvPr/>
        </p:nvSpPr>
        <p:spPr>
          <a:xfrm>
            <a:off x="686371" y="1708775"/>
            <a:ext cx="10612180" cy="561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defRPr sz="2800"/>
            </a:lvl1pPr>
          </a:lstStyle>
          <a:p>
            <a:pPr>
              <a:lnSpc>
                <a:spcPct val="120000"/>
              </a:lnSpc>
            </a:pPr>
            <a:r>
              <a:rPr lang="en-US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Quan sát hình và trả lời các câu hỏi sau:</a:t>
            </a:r>
            <a:endParaRPr lang="vi-VN" dirty="0"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1">
            <a:extLst>
              <a:ext uri="{FF2B5EF4-FFF2-40B4-BE49-F238E27FC236}">
                <a16:creationId xmlns:a16="http://schemas.microsoft.com/office/drawing/2014/main" id="{E9008575-9D23-9CFD-DFD0-17090ECFAF8D}"/>
              </a:ext>
            </a:extLst>
          </p:cNvPr>
          <p:cNvSpPr txBox="1"/>
          <p:nvPr/>
        </p:nvSpPr>
        <p:spPr>
          <a:xfrm>
            <a:off x="686371" y="2413905"/>
            <a:ext cx="9312173" cy="350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Hình hộp chữ nhật được ghép từ bao nhiêu </a:t>
            </a:r>
            <a:br>
              <a:rPr lang="en-US" sz="280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</a:br>
            <a:r>
              <a:rPr lang="en-US" sz="280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hình cơ bản? Đó là những hình nào?</a:t>
            </a:r>
          </a:p>
          <a:p>
            <a:pPr marL="457200" indent="-45720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Mỗi hình cơ bản được đặt ở đâu để ghép lại </a:t>
            </a:r>
            <a:br>
              <a:rPr lang="en-US" sz="280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</a:br>
            <a:r>
              <a:rPr lang="en-US" sz="280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thành hình hộp chữ nhật?</a:t>
            </a:r>
          </a:p>
          <a:p>
            <a:pPr marL="457200" indent="-45720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Làm cách nào để tăng chiều cao/chiều dài/chiều rộng của hình hộp chữ nhật?</a:t>
            </a:r>
            <a:endParaRPr lang="vi-VN" sz="2800"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Freeform: Shape 11">
            <a:extLst>
              <a:ext uri="{FF2B5EF4-FFF2-40B4-BE49-F238E27FC236}">
                <a16:creationId xmlns:a16="http://schemas.microsoft.com/office/drawing/2014/main" id="{9D570C5E-2279-8A9E-4735-FBED7BAB2C49}"/>
              </a:ext>
            </a:extLst>
          </p:cNvPr>
          <p:cNvSpPr/>
          <p:nvPr/>
        </p:nvSpPr>
        <p:spPr>
          <a:xfrm>
            <a:off x="1375004" y="140040"/>
            <a:ext cx="9115279" cy="1350776"/>
          </a:xfrm>
          <a:custGeom>
            <a:avLst/>
            <a:gdLst>
              <a:gd name="connsiteX0" fmla="*/ 183552 w 2843415"/>
              <a:gd name="connsiteY0" fmla="*/ 50494 h 868982"/>
              <a:gd name="connsiteX1" fmla="*/ 1326552 w 2843415"/>
              <a:gd name="connsiteY1" fmla="*/ 69544 h 868982"/>
              <a:gd name="connsiteX2" fmla="*/ 2298102 w 2843415"/>
              <a:gd name="connsiteY2" fmla="*/ 50494 h 868982"/>
              <a:gd name="connsiteX3" fmla="*/ 2783877 w 2843415"/>
              <a:gd name="connsiteY3" fmla="*/ 250519 h 868982"/>
              <a:gd name="connsiteX4" fmla="*/ 2802927 w 2843415"/>
              <a:gd name="connsiteY4" fmla="*/ 631519 h 868982"/>
              <a:gd name="connsiteX5" fmla="*/ 2488602 w 2843415"/>
              <a:gd name="connsiteY5" fmla="*/ 793444 h 868982"/>
              <a:gd name="connsiteX6" fmla="*/ 1640877 w 2843415"/>
              <a:gd name="connsiteY6" fmla="*/ 841069 h 868982"/>
              <a:gd name="connsiteX7" fmla="*/ 1240827 w 2843415"/>
              <a:gd name="connsiteY7" fmla="*/ 822019 h 868982"/>
              <a:gd name="connsiteX8" fmla="*/ 107352 w 2843415"/>
              <a:gd name="connsiteY8" fmla="*/ 812494 h 868982"/>
              <a:gd name="connsiteX9" fmla="*/ 183552 w 2843415"/>
              <a:gd name="connsiteY9" fmla="*/ 50494 h 868982"/>
              <a:gd name="connsiteX0" fmla="*/ 189518 w 2849381"/>
              <a:gd name="connsiteY0" fmla="*/ 13097 h 831585"/>
              <a:gd name="connsiteX1" fmla="*/ 1332518 w 2849381"/>
              <a:gd name="connsiteY1" fmla="*/ 32147 h 831585"/>
              <a:gd name="connsiteX2" fmla="*/ 2304068 w 2849381"/>
              <a:gd name="connsiteY2" fmla="*/ 13097 h 831585"/>
              <a:gd name="connsiteX3" fmla="*/ 2789843 w 2849381"/>
              <a:gd name="connsiteY3" fmla="*/ 213122 h 831585"/>
              <a:gd name="connsiteX4" fmla="*/ 2808893 w 2849381"/>
              <a:gd name="connsiteY4" fmla="*/ 594122 h 831585"/>
              <a:gd name="connsiteX5" fmla="*/ 2494568 w 2849381"/>
              <a:gd name="connsiteY5" fmla="*/ 756047 h 831585"/>
              <a:gd name="connsiteX6" fmla="*/ 1646843 w 2849381"/>
              <a:gd name="connsiteY6" fmla="*/ 803672 h 831585"/>
              <a:gd name="connsiteX7" fmla="*/ 1246793 w 2849381"/>
              <a:gd name="connsiteY7" fmla="*/ 784622 h 831585"/>
              <a:gd name="connsiteX8" fmla="*/ 113318 w 2849381"/>
              <a:gd name="connsiteY8" fmla="*/ 775097 h 831585"/>
              <a:gd name="connsiteX9" fmla="*/ 189518 w 2849381"/>
              <a:gd name="connsiteY9" fmla="*/ 13097 h 831585"/>
              <a:gd name="connsiteX0" fmla="*/ 178352 w 2838215"/>
              <a:gd name="connsiteY0" fmla="*/ 13097 h 837128"/>
              <a:gd name="connsiteX1" fmla="*/ 1321352 w 2838215"/>
              <a:gd name="connsiteY1" fmla="*/ 32147 h 837128"/>
              <a:gd name="connsiteX2" fmla="*/ 2292902 w 2838215"/>
              <a:gd name="connsiteY2" fmla="*/ 13097 h 837128"/>
              <a:gd name="connsiteX3" fmla="*/ 2778677 w 2838215"/>
              <a:gd name="connsiteY3" fmla="*/ 213122 h 837128"/>
              <a:gd name="connsiteX4" fmla="*/ 2797727 w 2838215"/>
              <a:gd name="connsiteY4" fmla="*/ 594122 h 837128"/>
              <a:gd name="connsiteX5" fmla="*/ 2483402 w 2838215"/>
              <a:gd name="connsiteY5" fmla="*/ 756047 h 837128"/>
              <a:gd name="connsiteX6" fmla="*/ 1635677 w 2838215"/>
              <a:gd name="connsiteY6" fmla="*/ 803672 h 837128"/>
              <a:gd name="connsiteX7" fmla="*/ 1064177 w 2838215"/>
              <a:gd name="connsiteY7" fmla="*/ 794147 h 837128"/>
              <a:gd name="connsiteX8" fmla="*/ 102152 w 2838215"/>
              <a:gd name="connsiteY8" fmla="*/ 775097 h 837128"/>
              <a:gd name="connsiteX9" fmla="*/ 178352 w 2838215"/>
              <a:gd name="connsiteY9" fmla="*/ 13097 h 837128"/>
              <a:gd name="connsiteX0" fmla="*/ 178352 w 2838215"/>
              <a:gd name="connsiteY0" fmla="*/ 13097 h 837128"/>
              <a:gd name="connsiteX1" fmla="*/ 1321352 w 2838215"/>
              <a:gd name="connsiteY1" fmla="*/ 32147 h 837128"/>
              <a:gd name="connsiteX2" fmla="*/ 2292902 w 2838215"/>
              <a:gd name="connsiteY2" fmla="*/ 13097 h 837128"/>
              <a:gd name="connsiteX3" fmla="*/ 2778677 w 2838215"/>
              <a:gd name="connsiteY3" fmla="*/ 213122 h 837128"/>
              <a:gd name="connsiteX4" fmla="*/ 2797727 w 2838215"/>
              <a:gd name="connsiteY4" fmla="*/ 594122 h 837128"/>
              <a:gd name="connsiteX5" fmla="*/ 2483402 w 2838215"/>
              <a:gd name="connsiteY5" fmla="*/ 756047 h 837128"/>
              <a:gd name="connsiteX6" fmla="*/ 1649965 w 2838215"/>
              <a:gd name="connsiteY6" fmla="*/ 789384 h 837128"/>
              <a:gd name="connsiteX7" fmla="*/ 1064177 w 2838215"/>
              <a:gd name="connsiteY7" fmla="*/ 794147 h 837128"/>
              <a:gd name="connsiteX8" fmla="*/ 102152 w 2838215"/>
              <a:gd name="connsiteY8" fmla="*/ 775097 h 837128"/>
              <a:gd name="connsiteX9" fmla="*/ 178352 w 2838215"/>
              <a:gd name="connsiteY9" fmla="*/ 13097 h 837128"/>
              <a:gd name="connsiteX0" fmla="*/ 178352 w 2827318"/>
              <a:gd name="connsiteY0" fmla="*/ 13097 h 837128"/>
              <a:gd name="connsiteX1" fmla="*/ 1321352 w 2827318"/>
              <a:gd name="connsiteY1" fmla="*/ 32147 h 837128"/>
              <a:gd name="connsiteX2" fmla="*/ 2292902 w 2827318"/>
              <a:gd name="connsiteY2" fmla="*/ 13097 h 837128"/>
              <a:gd name="connsiteX3" fmla="*/ 2778677 w 2827318"/>
              <a:gd name="connsiteY3" fmla="*/ 213122 h 837128"/>
              <a:gd name="connsiteX4" fmla="*/ 2797727 w 2827318"/>
              <a:gd name="connsiteY4" fmla="*/ 594122 h 837128"/>
              <a:gd name="connsiteX5" fmla="*/ 2483402 w 2827318"/>
              <a:gd name="connsiteY5" fmla="*/ 756047 h 837128"/>
              <a:gd name="connsiteX6" fmla="*/ 1649965 w 2827318"/>
              <a:gd name="connsiteY6" fmla="*/ 789384 h 837128"/>
              <a:gd name="connsiteX7" fmla="*/ 1064177 w 2827318"/>
              <a:gd name="connsiteY7" fmla="*/ 794147 h 837128"/>
              <a:gd name="connsiteX8" fmla="*/ 102152 w 2827318"/>
              <a:gd name="connsiteY8" fmla="*/ 775097 h 837128"/>
              <a:gd name="connsiteX9" fmla="*/ 178352 w 2827318"/>
              <a:gd name="connsiteY9" fmla="*/ 13097 h 837128"/>
              <a:gd name="connsiteX0" fmla="*/ 178352 w 2807390"/>
              <a:gd name="connsiteY0" fmla="*/ 13097 h 837128"/>
              <a:gd name="connsiteX1" fmla="*/ 1321352 w 2807390"/>
              <a:gd name="connsiteY1" fmla="*/ 32147 h 837128"/>
              <a:gd name="connsiteX2" fmla="*/ 2292902 w 2807390"/>
              <a:gd name="connsiteY2" fmla="*/ 13097 h 837128"/>
              <a:gd name="connsiteX3" fmla="*/ 2778677 w 2807390"/>
              <a:gd name="connsiteY3" fmla="*/ 213122 h 837128"/>
              <a:gd name="connsiteX4" fmla="*/ 2797727 w 2807390"/>
              <a:gd name="connsiteY4" fmla="*/ 594122 h 837128"/>
              <a:gd name="connsiteX5" fmla="*/ 2483402 w 2807390"/>
              <a:gd name="connsiteY5" fmla="*/ 756047 h 837128"/>
              <a:gd name="connsiteX6" fmla="*/ 1649965 w 2807390"/>
              <a:gd name="connsiteY6" fmla="*/ 789384 h 837128"/>
              <a:gd name="connsiteX7" fmla="*/ 1064177 w 2807390"/>
              <a:gd name="connsiteY7" fmla="*/ 794147 h 837128"/>
              <a:gd name="connsiteX8" fmla="*/ 102152 w 2807390"/>
              <a:gd name="connsiteY8" fmla="*/ 775097 h 837128"/>
              <a:gd name="connsiteX9" fmla="*/ 178352 w 2807390"/>
              <a:gd name="connsiteY9" fmla="*/ 13097 h 837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807390" h="837128">
                <a:moveTo>
                  <a:pt x="178352" y="13097"/>
                </a:moveTo>
                <a:cubicBezTo>
                  <a:pt x="400602" y="-25003"/>
                  <a:pt x="968927" y="32147"/>
                  <a:pt x="1321352" y="32147"/>
                </a:cubicBezTo>
                <a:cubicBezTo>
                  <a:pt x="1673777" y="32147"/>
                  <a:pt x="2050015" y="-17065"/>
                  <a:pt x="2292902" y="13097"/>
                </a:cubicBezTo>
                <a:cubicBezTo>
                  <a:pt x="2535789" y="43259"/>
                  <a:pt x="2726591" y="87710"/>
                  <a:pt x="2778677" y="213122"/>
                </a:cubicBezTo>
                <a:cubicBezTo>
                  <a:pt x="2830763" y="338534"/>
                  <a:pt x="2795657" y="465535"/>
                  <a:pt x="2797727" y="594122"/>
                </a:cubicBezTo>
                <a:cubicBezTo>
                  <a:pt x="2799797" y="722709"/>
                  <a:pt x="2674696" y="723503"/>
                  <a:pt x="2483402" y="756047"/>
                </a:cubicBezTo>
                <a:cubicBezTo>
                  <a:pt x="2292108" y="788591"/>
                  <a:pt x="1886502" y="783034"/>
                  <a:pt x="1649965" y="789384"/>
                </a:cubicBezTo>
                <a:cubicBezTo>
                  <a:pt x="1413428" y="795734"/>
                  <a:pt x="1319764" y="798909"/>
                  <a:pt x="1064177" y="794147"/>
                </a:cubicBezTo>
                <a:cubicBezTo>
                  <a:pt x="808590" y="789385"/>
                  <a:pt x="249789" y="905272"/>
                  <a:pt x="102152" y="775097"/>
                </a:cubicBezTo>
                <a:cubicBezTo>
                  <a:pt x="-45485" y="644922"/>
                  <a:pt x="-43898" y="51197"/>
                  <a:pt x="178352" y="13097"/>
                </a:cubicBezTo>
                <a:close/>
              </a:path>
            </a:pathLst>
          </a:custGeom>
          <a:solidFill>
            <a:srgbClr val="C8E2B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46" name="Picture 45" descr="A cartoon of a magnifying glass&#10;&#10;Description automatically generated">
            <a:extLst>
              <a:ext uri="{FF2B5EF4-FFF2-40B4-BE49-F238E27FC236}">
                <a16:creationId xmlns:a16="http://schemas.microsoft.com/office/drawing/2014/main" id="{FD9FAB8B-FE16-4160-454C-F0D30CA64E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605" b="89831" l="9605" r="96610">
                        <a14:foregroundMark x1="62712" y1="10169" x2="70621" y2="25424"/>
                        <a14:foregroundMark x1="71186" y1="25424" x2="77966" y2="39548"/>
                        <a14:foregroundMark x1="59322" y1="17514" x2="77401" y2="27119"/>
                        <a14:foregroundMark x1="18644" y1="91525" x2="18644" y2="91525"/>
                        <a14:foregroundMark x1="90960" y1="27684" x2="90960" y2="27684"/>
                        <a14:foregroundMark x1="93220" y1="35028" x2="93220" y2="35028"/>
                        <a14:foregroundMark x1="96610" y1="42373" x2="96610" y2="42373"/>
                        <a14:foregroundMark x1="74011" y1="25424" x2="74011" y2="25424"/>
                        <a14:foregroundMark x1="74011" y1="24859" x2="74011" y2="24859"/>
                        <a14:foregroundMark x1="75706" y1="24859" x2="75706" y2="24859"/>
                        <a14:foregroundMark x1="59887" y1="16384" x2="58757" y2="21469"/>
                        <a14:foregroundMark x1="57627" y1="17514" x2="59887" y2="225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811" y="100304"/>
            <a:ext cx="1261872" cy="1261872"/>
          </a:xfrm>
          <a:prstGeom prst="rect">
            <a:avLst/>
          </a:prstGeom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47" name="Group 46">
            <a:extLst>
              <a:ext uri="{FF2B5EF4-FFF2-40B4-BE49-F238E27FC236}">
                <a16:creationId xmlns:a16="http://schemas.microsoft.com/office/drawing/2014/main" id="{DB62B40D-95A5-9B1A-DDC9-390DEB1FE5C2}"/>
              </a:ext>
            </a:extLst>
          </p:cNvPr>
          <p:cNvGrpSpPr/>
          <p:nvPr/>
        </p:nvGrpSpPr>
        <p:grpSpPr>
          <a:xfrm>
            <a:off x="1608090" y="299823"/>
            <a:ext cx="8815954" cy="1078713"/>
            <a:chOff x="2190343" y="-472932"/>
            <a:chExt cx="6992699" cy="1078713"/>
          </a:xfrm>
        </p:grpSpPr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078ABD18-5CF6-3DDC-214C-28A8B2693061}"/>
                </a:ext>
              </a:extLst>
            </p:cNvPr>
            <p:cNvSpPr txBox="1"/>
            <p:nvPr/>
          </p:nvSpPr>
          <p:spPr>
            <a:xfrm>
              <a:off x="2190343" y="-471437"/>
              <a:ext cx="6992699" cy="1077218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en-US" sz="3200" b="1" spc="50">
                  <a:ln w="107950" cmpd="sng">
                    <a:solidFill>
                      <a:schemeClr val="bg1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SVN-SAF" panose="02040603050506020204" pitchFamily="18" charset="0"/>
                  <a:ea typeface="Roboto" panose="02000000000000000000" pitchFamily="2" charset="0"/>
                </a:rPr>
                <a:t>1. Hình khai triển của hình lập phương, </a:t>
              </a:r>
              <a:br>
                <a:rPr lang="en-US" sz="3200" b="1" spc="50">
                  <a:ln w="107950" cmpd="sng">
                    <a:solidFill>
                      <a:schemeClr val="bg1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SVN-SAF" panose="02040603050506020204" pitchFamily="18" charset="0"/>
                  <a:ea typeface="Roboto" panose="02000000000000000000" pitchFamily="2" charset="0"/>
                </a:rPr>
              </a:br>
              <a:r>
                <a:rPr lang="en-US" sz="3200" b="1" spc="50">
                  <a:ln w="107950" cmpd="sng">
                    <a:solidFill>
                      <a:schemeClr val="bg1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SVN-SAF" panose="02040603050506020204" pitchFamily="18" charset="0"/>
                  <a:ea typeface="Roboto" panose="02000000000000000000" pitchFamily="2" charset="0"/>
                </a:rPr>
                <a:t>hình hộp chữ nhật, hình trụ</a:t>
              </a: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1DFF71E7-BF3B-E692-1B72-AB98F451EF5C}"/>
                </a:ext>
              </a:extLst>
            </p:cNvPr>
            <p:cNvSpPr txBox="1"/>
            <p:nvPr/>
          </p:nvSpPr>
          <p:spPr>
            <a:xfrm>
              <a:off x="2191895" y="-472932"/>
              <a:ext cx="6912191" cy="1077218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en-US" sz="3200" b="1" spc="50">
                  <a:ln w="9525" cmpd="sng">
                    <a:noFill/>
                    <a:prstDash val="solid"/>
                  </a:ln>
                  <a:solidFill>
                    <a:srgbClr val="23B24B"/>
                  </a:solidFill>
                  <a:latin typeface="SVN-SAF" panose="02040603050506020204" pitchFamily="18" charset="0"/>
                  <a:ea typeface="Roboto" panose="02000000000000000000" pitchFamily="2" charset="0"/>
                </a:rPr>
                <a:t>1. Hình khai triển của hình lập phương, </a:t>
              </a:r>
              <a:br>
                <a:rPr lang="en-US" sz="3200" b="1" spc="50">
                  <a:ln w="9525" cmpd="sng">
                    <a:noFill/>
                    <a:prstDash val="solid"/>
                  </a:ln>
                  <a:solidFill>
                    <a:srgbClr val="23B24B"/>
                  </a:solidFill>
                  <a:latin typeface="SVN-SAF" panose="02040603050506020204" pitchFamily="18" charset="0"/>
                  <a:ea typeface="Roboto" panose="02000000000000000000" pitchFamily="2" charset="0"/>
                </a:rPr>
              </a:br>
              <a:r>
                <a:rPr lang="en-US" sz="3200" b="1" spc="50">
                  <a:ln w="9525" cmpd="sng">
                    <a:noFill/>
                    <a:prstDash val="solid"/>
                  </a:ln>
                  <a:solidFill>
                    <a:srgbClr val="23B24B"/>
                  </a:solidFill>
                  <a:latin typeface="SVN-SAF" panose="02040603050506020204" pitchFamily="18" charset="0"/>
                  <a:ea typeface="Roboto" panose="02000000000000000000" pitchFamily="2" charset="0"/>
                </a:rPr>
                <a:t>hình hộp chữ nhật, hình trụ</a:t>
              </a:r>
            </a:p>
          </p:txBody>
        </p:sp>
      </p:grpSp>
      <p:pic>
        <p:nvPicPr>
          <p:cNvPr id="50" name="Picture 49">
            <a:extLst>
              <a:ext uri="{FF2B5EF4-FFF2-40B4-BE49-F238E27FC236}">
                <a16:creationId xmlns:a16="http://schemas.microsoft.com/office/drawing/2014/main" id="{BC7362E9-4936-68C3-A3B9-9AC75F878B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96139" y="1513229"/>
            <a:ext cx="1682836" cy="2997354"/>
          </a:xfrm>
          <a:prstGeom prst="rect">
            <a:avLst/>
          </a:prstGeom>
        </p:spPr>
      </p:pic>
      <p:sp>
        <p:nvSpPr>
          <p:cNvPr id="51" name="Oval 50">
            <a:extLst>
              <a:ext uri="{FF2B5EF4-FFF2-40B4-BE49-F238E27FC236}">
                <a16:creationId xmlns:a16="http://schemas.microsoft.com/office/drawing/2014/main" id="{72E2E90C-3D00-27BA-E737-096277BBE06A}"/>
              </a:ext>
            </a:extLst>
          </p:cNvPr>
          <p:cNvSpPr/>
          <p:nvPr/>
        </p:nvSpPr>
        <p:spPr>
          <a:xfrm>
            <a:off x="9717983" y="6040877"/>
            <a:ext cx="2161987" cy="577410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EA47DC2D-87A2-4826-B0A0-D31BB17D9C1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28" b="92965" l="9231" r="97538">
                        <a14:foregroundMark x1="9538" y1="22864" x2="10462" y2="30402"/>
                        <a14:foregroundMark x1="23385" y1="8291" x2="68000" y2="5528"/>
                        <a14:foregroundMark x1="23385" y1="88442" x2="23692" y2="92965"/>
                        <a14:foregroundMark x1="28615" y1="16332" x2="68923" y2="15075"/>
                        <a14:foregroundMark x1="53538" y1="25377" x2="59692" y2="27136"/>
                        <a14:foregroundMark x1="91077" y1="10804" x2="90462" y2="31910"/>
                        <a14:foregroundMark x1="88923" y1="39196" x2="88923" y2="39196"/>
                        <a14:foregroundMark x1="89538" y1="18342" x2="93538" y2="20101"/>
                        <a14:foregroundMark x1="86769" y1="20352" x2="94769" y2="18342"/>
                        <a14:foregroundMark x1="96615" y1="17588" x2="84000" y2="16332"/>
                        <a14:foregroundMark x1="87077" y1="16834" x2="97538" y2="14824"/>
                        <a14:foregroundMark x1="96615" y1="13317" x2="84000" y2="13317"/>
                        <a14:foregroundMark x1="88615" y1="8291" x2="94769" y2="65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9971204" y="4585273"/>
            <a:ext cx="1449740" cy="1775375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0E3DA768-F223-6BFB-3A65-15004E90FBD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6342" y="157267"/>
            <a:ext cx="1023257" cy="1025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908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7" grpId="0" build="allAtOnce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 76">
            <a:extLst>
              <a:ext uri="{FF2B5EF4-FFF2-40B4-BE49-F238E27FC236}">
                <a16:creationId xmlns:a16="http://schemas.microsoft.com/office/drawing/2014/main" id="{4D7DB39F-82BD-AD8C-FD59-9279D13F67C1}"/>
              </a:ext>
            </a:extLst>
          </p:cNvPr>
          <p:cNvGrpSpPr/>
          <p:nvPr/>
        </p:nvGrpSpPr>
        <p:grpSpPr>
          <a:xfrm rot="10800000">
            <a:off x="-461734" y="-526030"/>
            <a:ext cx="3593475" cy="7456600"/>
            <a:chOff x="9107170" y="-77900"/>
            <a:chExt cx="3307048" cy="7164499"/>
          </a:xfrm>
        </p:grpSpPr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id="{17EE64BB-239A-F4B2-4895-56A5F607CA2D}"/>
                </a:ext>
              </a:extLst>
            </p:cNvPr>
            <p:cNvGrpSpPr/>
            <p:nvPr/>
          </p:nvGrpSpPr>
          <p:grpSpPr>
            <a:xfrm>
              <a:off x="9107170" y="-47625"/>
              <a:ext cx="3078131" cy="6905625"/>
              <a:chOff x="9107170" y="-47625"/>
              <a:chExt cx="3078131" cy="6905625"/>
            </a:xfrm>
          </p:grpSpPr>
          <p:grpSp>
            <p:nvGrpSpPr>
              <p:cNvPr id="89" name="Group 88">
                <a:extLst>
                  <a:ext uri="{FF2B5EF4-FFF2-40B4-BE49-F238E27FC236}">
                    <a16:creationId xmlns:a16="http://schemas.microsoft.com/office/drawing/2014/main" id="{0E6E19D9-9A06-A3EA-C908-9CF841AFB5C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107170" y="100965"/>
                <a:ext cx="3077845" cy="6757035"/>
                <a:chOff x="6083" y="4723"/>
                <a:chExt cx="4847" cy="10641"/>
              </a:xfrm>
            </p:grpSpPr>
            <p:sp>
              <p:nvSpPr>
                <p:cNvPr id="92" name="Freeform 5579">
                  <a:extLst>
                    <a:ext uri="{FF2B5EF4-FFF2-40B4-BE49-F238E27FC236}">
                      <a16:creationId xmlns:a16="http://schemas.microsoft.com/office/drawing/2014/main" id="{F28807E9-C839-656A-8B0B-92C6C684249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83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solidFill>
                  <a:srgbClr val="E4F0D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90" name="Group 89">
                <a:extLst>
                  <a:ext uri="{FF2B5EF4-FFF2-40B4-BE49-F238E27FC236}">
                    <a16:creationId xmlns:a16="http://schemas.microsoft.com/office/drawing/2014/main" id="{73D7FEA9-8F70-05D7-D818-9D9B0BB2160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814336" y="-47625"/>
                <a:ext cx="1370965" cy="3334385"/>
                <a:chOff x="8782" y="-75"/>
                <a:chExt cx="2159" cy="5251"/>
              </a:xfrm>
              <a:solidFill>
                <a:srgbClr val="E4F0D8"/>
              </a:solidFill>
            </p:grpSpPr>
            <p:sp>
              <p:nvSpPr>
                <p:cNvPr id="91" name="Freeform 5577">
                  <a:extLst>
                    <a:ext uri="{FF2B5EF4-FFF2-40B4-BE49-F238E27FC236}">
                      <a16:creationId xmlns:a16="http://schemas.microsoft.com/office/drawing/2014/main" id="{F103FD7E-9C54-0E1A-C5BB-15EB8268519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82" y="-75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  <p:grpSp>
          <p:nvGrpSpPr>
            <p:cNvPr id="79" name="Group 78">
              <a:extLst>
                <a:ext uri="{FF2B5EF4-FFF2-40B4-BE49-F238E27FC236}">
                  <a16:creationId xmlns:a16="http://schemas.microsoft.com/office/drawing/2014/main" id="{4DEB963A-D7D8-894D-3AD4-762EB6478878}"/>
                </a:ext>
              </a:extLst>
            </p:cNvPr>
            <p:cNvGrpSpPr/>
            <p:nvPr/>
          </p:nvGrpSpPr>
          <p:grpSpPr>
            <a:xfrm>
              <a:off x="9229090" y="-50800"/>
              <a:ext cx="3078131" cy="7013798"/>
              <a:chOff x="9089390" y="0"/>
              <a:chExt cx="3078131" cy="6858000"/>
            </a:xfrm>
            <a:solidFill>
              <a:srgbClr val="D3E8C0"/>
            </a:solidFill>
          </p:grpSpPr>
          <p:grpSp>
            <p:nvGrpSpPr>
              <p:cNvPr id="85" name="Group 84">
                <a:extLst>
                  <a:ext uri="{FF2B5EF4-FFF2-40B4-BE49-F238E27FC236}">
                    <a16:creationId xmlns:a16="http://schemas.microsoft.com/office/drawing/2014/main" id="{DA2193AB-B644-0ABB-BD48-71932E718E7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089390" y="100965"/>
                <a:ext cx="3077845" cy="6757035"/>
                <a:chOff x="6055" y="4723"/>
                <a:chExt cx="4847" cy="10641"/>
              </a:xfrm>
              <a:grpFill/>
            </p:grpSpPr>
            <p:sp>
              <p:nvSpPr>
                <p:cNvPr id="88" name="Freeform 5579">
                  <a:extLst>
                    <a:ext uri="{FF2B5EF4-FFF2-40B4-BE49-F238E27FC236}">
                      <a16:creationId xmlns:a16="http://schemas.microsoft.com/office/drawing/2014/main" id="{4EE4C2D6-E5C6-46E2-0ECA-58BC6D7E482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55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86" name="Group 85">
                <a:extLst>
                  <a:ext uri="{FF2B5EF4-FFF2-40B4-BE49-F238E27FC236}">
                    <a16:creationId xmlns:a16="http://schemas.microsoft.com/office/drawing/2014/main" id="{6DBA4E32-2CC6-4120-8328-23DAB3D2CFF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796556" y="0"/>
                <a:ext cx="1370965" cy="3334385"/>
                <a:chOff x="8754" y="0"/>
                <a:chExt cx="2159" cy="5251"/>
              </a:xfrm>
              <a:grpFill/>
            </p:grpSpPr>
            <p:sp>
              <p:nvSpPr>
                <p:cNvPr id="87" name="Freeform 5577">
                  <a:extLst>
                    <a:ext uri="{FF2B5EF4-FFF2-40B4-BE49-F238E27FC236}">
                      <a16:creationId xmlns:a16="http://schemas.microsoft.com/office/drawing/2014/main" id="{68AC7376-FB56-15B5-2364-8498C1F8897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54" y="0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  <p:grpSp>
          <p:nvGrpSpPr>
            <p:cNvPr id="80" name="Group 79">
              <a:extLst>
                <a:ext uri="{FF2B5EF4-FFF2-40B4-BE49-F238E27FC236}">
                  <a16:creationId xmlns:a16="http://schemas.microsoft.com/office/drawing/2014/main" id="{6DE51CBC-7E19-D77B-42A1-1A773D572E2D}"/>
                </a:ext>
              </a:extLst>
            </p:cNvPr>
            <p:cNvGrpSpPr/>
            <p:nvPr/>
          </p:nvGrpSpPr>
          <p:grpSpPr>
            <a:xfrm>
              <a:off x="9336373" y="-77900"/>
              <a:ext cx="3077845" cy="7164499"/>
              <a:chOff x="8997315" y="0"/>
              <a:chExt cx="3077845" cy="6858000"/>
            </a:xfrm>
            <a:solidFill>
              <a:srgbClr val="BFDDA3"/>
            </a:solidFill>
          </p:grpSpPr>
          <p:grpSp>
            <p:nvGrpSpPr>
              <p:cNvPr id="81" name="Group 80">
                <a:extLst>
                  <a:ext uri="{FF2B5EF4-FFF2-40B4-BE49-F238E27FC236}">
                    <a16:creationId xmlns:a16="http://schemas.microsoft.com/office/drawing/2014/main" id="{2B874593-5573-10E2-AB1E-6EF6018F5AC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997315" y="100965"/>
                <a:ext cx="3077845" cy="6757035"/>
                <a:chOff x="5910" y="4723"/>
                <a:chExt cx="4847" cy="10641"/>
              </a:xfrm>
              <a:grpFill/>
            </p:grpSpPr>
            <p:sp>
              <p:nvSpPr>
                <p:cNvPr id="84" name="Freeform 5579">
                  <a:extLst>
                    <a:ext uri="{FF2B5EF4-FFF2-40B4-BE49-F238E27FC236}">
                      <a16:creationId xmlns:a16="http://schemas.microsoft.com/office/drawing/2014/main" id="{CEDB218A-F1F4-B111-4AA5-34E12711CA6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910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82" name="Group 81">
                <a:extLst>
                  <a:ext uri="{FF2B5EF4-FFF2-40B4-BE49-F238E27FC236}">
                    <a16:creationId xmlns:a16="http://schemas.microsoft.com/office/drawing/2014/main" id="{6FBFC61A-3907-6BE1-88D4-ACA3695CDB8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697496" y="0"/>
                <a:ext cx="1370965" cy="3334385"/>
                <a:chOff x="8598" y="0"/>
                <a:chExt cx="2159" cy="5251"/>
              </a:xfrm>
              <a:grpFill/>
            </p:grpSpPr>
            <p:sp>
              <p:nvSpPr>
                <p:cNvPr id="83" name="Freeform 5577">
                  <a:extLst>
                    <a:ext uri="{FF2B5EF4-FFF2-40B4-BE49-F238E27FC236}">
                      <a16:creationId xmlns:a16="http://schemas.microsoft.com/office/drawing/2014/main" id="{132186CE-60F6-EBEA-4DDE-191B5235256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598" y="0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F1C87F7E-3FDC-133C-2825-89022FFDE69E}"/>
              </a:ext>
            </a:extLst>
          </p:cNvPr>
          <p:cNvGrpSpPr/>
          <p:nvPr/>
        </p:nvGrpSpPr>
        <p:grpSpPr>
          <a:xfrm>
            <a:off x="9067237" y="-104178"/>
            <a:ext cx="3593475" cy="7456600"/>
            <a:chOff x="9107170" y="-77900"/>
            <a:chExt cx="3307048" cy="7164499"/>
          </a:xfrm>
        </p:grpSpPr>
        <p:grpSp>
          <p:nvGrpSpPr>
            <p:cNvPr id="114" name="Group 113">
              <a:extLst>
                <a:ext uri="{FF2B5EF4-FFF2-40B4-BE49-F238E27FC236}">
                  <a16:creationId xmlns:a16="http://schemas.microsoft.com/office/drawing/2014/main" id="{2CB5C25F-E45C-559F-2058-2322288CB3E6}"/>
                </a:ext>
              </a:extLst>
            </p:cNvPr>
            <p:cNvGrpSpPr/>
            <p:nvPr/>
          </p:nvGrpSpPr>
          <p:grpSpPr>
            <a:xfrm>
              <a:off x="9107170" y="-47625"/>
              <a:ext cx="3078131" cy="6905625"/>
              <a:chOff x="9107170" y="-47625"/>
              <a:chExt cx="3078131" cy="6905625"/>
            </a:xfrm>
          </p:grpSpPr>
          <p:grpSp>
            <p:nvGrpSpPr>
              <p:cNvPr id="29" name="Group 28">
                <a:extLst>
                  <a:ext uri="{FF2B5EF4-FFF2-40B4-BE49-F238E27FC236}">
                    <a16:creationId xmlns:a16="http://schemas.microsoft.com/office/drawing/2014/main" id="{31E4F7BE-ACC8-2BE0-7D82-E690C526851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107170" y="100965"/>
                <a:ext cx="3077845" cy="6757035"/>
                <a:chOff x="6083" y="4723"/>
                <a:chExt cx="4847" cy="10641"/>
              </a:xfrm>
            </p:grpSpPr>
            <p:sp>
              <p:nvSpPr>
                <p:cNvPr id="70" name="Freeform 5579">
                  <a:extLst>
                    <a:ext uri="{FF2B5EF4-FFF2-40B4-BE49-F238E27FC236}">
                      <a16:creationId xmlns:a16="http://schemas.microsoft.com/office/drawing/2014/main" id="{CAB0B5C1-020D-C5FD-D68B-912D7DD488E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83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solidFill>
                  <a:srgbClr val="E4F0D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id="{037AD1E1-0554-6F82-957A-F3B19D758AA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814336" y="-47625"/>
                <a:ext cx="1370965" cy="3334385"/>
                <a:chOff x="8782" y="-75"/>
                <a:chExt cx="2159" cy="5251"/>
              </a:xfrm>
              <a:solidFill>
                <a:srgbClr val="E4F0D8"/>
              </a:solidFill>
            </p:grpSpPr>
            <p:sp>
              <p:nvSpPr>
                <p:cNvPr id="69" name="Freeform 5577">
                  <a:extLst>
                    <a:ext uri="{FF2B5EF4-FFF2-40B4-BE49-F238E27FC236}">
                      <a16:creationId xmlns:a16="http://schemas.microsoft.com/office/drawing/2014/main" id="{555707C6-2ACF-A678-6B0F-064AA2A0F3D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82" y="-75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F028C159-C646-5D37-265A-1ABC2FAB840E}"/>
                </a:ext>
              </a:extLst>
            </p:cNvPr>
            <p:cNvGrpSpPr/>
            <p:nvPr/>
          </p:nvGrpSpPr>
          <p:grpSpPr>
            <a:xfrm>
              <a:off x="9229090" y="-50800"/>
              <a:ext cx="3078131" cy="7013798"/>
              <a:chOff x="9089390" y="0"/>
              <a:chExt cx="3078131" cy="6858000"/>
            </a:xfrm>
            <a:solidFill>
              <a:srgbClr val="D3E8C0"/>
            </a:solidFill>
          </p:grpSpPr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A1DC9365-44FD-0586-4CBB-BECCC1EE10B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089390" y="100965"/>
                <a:ext cx="3077845" cy="6757035"/>
                <a:chOff x="6055" y="4723"/>
                <a:chExt cx="4847" cy="10641"/>
              </a:xfrm>
              <a:grpFill/>
            </p:grpSpPr>
            <p:sp>
              <p:nvSpPr>
                <p:cNvPr id="27" name="Freeform 5579">
                  <a:extLst>
                    <a:ext uri="{FF2B5EF4-FFF2-40B4-BE49-F238E27FC236}">
                      <a16:creationId xmlns:a16="http://schemas.microsoft.com/office/drawing/2014/main" id="{ACA86D26-AAD8-79C5-99E8-FE3C5FC3FBE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55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25" name="Group 24">
                <a:extLst>
                  <a:ext uri="{FF2B5EF4-FFF2-40B4-BE49-F238E27FC236}">
                    <a16:creationId xmlns:a16="http://schemas.microsoft.com/office/drawing/2014/main" id="{A2219BFE-77EC-9227-FC3E-85C0D9BAFAD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796556" y="0"/>
                <a:ext cx="1370965" cy="3334385"/>
                <a:chOff x="8754" y="0"/>
                <a:chExt cx="2159" cy="5251"/>
              </a:xfrm>
              <a:grpFill/>
            </p:grpSpPr>
            <p:sp>
              <p:nvSpPr>
                <p:cNvPr id="26" name="Freeform 5577">
                  <a:extLst>
                    <a:ext uri="{FF2B5EF4-FFF2-40B4-BE49-F238E27FC236}">
                      <a16:creationId xmlns:a16="http://schemas.microsoft.com/office/drawing/2014/main" id="{49118383-DE90-ABA1-DD95-B0D14947403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54" y="0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7D4A9A1A-DA8D-96C7-842B-30AEF078E608}"/>
                </a:ext>
              </a:extLst>
            </p:cNvPr>
            <p:cNvGrpSpPr/>
            <p:nvPr/>
          </p:nvGrpSpPr>
          <p:grpSpPr>
            <a:xfrm>
              <a:off x="9336373" y="-77900"/>
              <a:ext cx="3077845" cy="7164499"/>
              <a:chOff x="8997315" y="0"/>
              <a:chExt cx="3077845" cy="6858000"/>
            </a:xfrm>
            <a:solidFill>
              <a:srgbClr val="BFDDA3"/>
            </a:solidFill>
          </p:grpSpPr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id="{B4727878-3F4E-54AA-7DD0-FB194B5F87F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997315" y="100965"/>
                <a:ext cx="3077845" cy="6757035"/>
                <a:chOff x="5910" y="4723"/>
                <a:chExt cx="4847" cy="10641"/>
              </a:xfrm>
              <a:grpFill/>
            </p:grpSpPr>
            <p:sp>
              <p:nvSpPr>
                <p:cNvPr id="66" name="Freeform 5579">
                  <a:extLst>
                    <a:ext uri="{FF2B5EF4-FFF2-40B4-BE49-F238E27FC236}">
                      <a16:creationId xmlns:a16="http://schemas.microsoft.com/office/drawing/2014/main" id="{A87FFB3E-359C-7F71-5269-FA2BBDC69FD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910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64" name="Group 63">
                <a:extLst>
                  <a:ext uri="{FF2B5EF4-FFF2-40B4-BE49-F238E27FC236}">
                    <a16:creationId xmlns:a16="http://schemas.microsoft.com/office/drawing/2014/main" id="{BC2F8950-3864-A912-1AA8-F56B2327C63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697496" y="0"/>
                <a:ext cx="1370965" cy="3334385"/>
                <a:chOff x="8598" y="0"/>
                <a:chExt cx="2159" cy="5251"/>
              </a:xfrm>
              <a:grpFill/>
            </p:grpSpPr>
            <p:sp>
              <p:nvSpPr>
                <p:cNvPr id="65" name="Freeform 5577">
                  <a:extLst>
                    <a:ext uri="{FF2B5EF4-FFF2-40B4-BE49-F238E27FC236}">
                      <a16:creationId xmlns:a16="http://schemas.microsoft.com/office/drawing/2014/main" id="{7E0EEA01-6664-4F83-E142-C286C4F0C8F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598" y="0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9AA4271F-6361-E789-9B68-F82D5510A85C}"/>
              </a:ext>
            </a:extLst>
          </p:cNvPr>
          <p:cNvSpPr txBox="1"/>
          <p:nvPr/>
        </p:nvSpPr>
        <p:spPr>
          <a:xfrm>
            <a:off x="686371" y="1708775"/>
            <a:ext cx="10612180" cy="561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defRPr sz="2800"/>
            </a:lvl1pPr>
          </a:lstStyle>
          <a:p>
            <a:pPr>
              <a:lnSpc>
                <a:spcPct val="120000"/>
              </a:lnSpc>
            </a:pPr>
            <a:r>
              <a:rPr lang="en-US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Quan sát hình và trả lời các câu hỏi sau:</a:t>
            </a:r>
            <a:endParaRPr lang="vi-VN" dirty="0"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1">
            <a:extLst>
              <a:ext uri="{FF2B5EF4-FFF2-40B4-BE49-F238E27FC236}">
                <a16:creationId xmlns:a16="http://schemas.microsoft.com/office/drawing/2014/main" id="{E9008575-9D23-9CFD-DFD0-17090ECFAF8D}"/>
              </a:ext>
            </a:extLst>
          </p:cNvPr>
          <p:cNvSpPr txBox="1"/>
          <p:nvPr/>
        </p:nvSpPr>
        <p:spPr>
          <a:xfrm>
            <a:off x="686371" y="2413905"/>
            <a:ext cx="9312173" cy="350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 err="1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Hình</a:t>
            </a:r>
            <a:r>
              <a:rPr lang="en-US" sz="2800" dirty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trụ</a:t>
            </a:r>
            <a:r>
              <a:rPr lang="en-US" sz="2800" dirty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được</a:t>
            </a:r>
            <a:r>
              <a:rPr lang="en-US" sz="2800" dirty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ghép</a:t>
            </a:r>
            <a:r>
              <a:rPr lang="en-US" sz="2800" dirty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từ</a:t>
            </a:r>
            <a:r>
              <a:rPr lang="en-US" sz="2800" dirty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 bao </a:t>
            </a:r>
            <a:r>
              <a:rPr lang="en-US" sz="2800" dirty="0" err="1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nhiêu</a:t>
            </a:r>
            <a:r>
              <a:rPr lang="en-US" sz="2800" dirty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 </a:t>
            </a:r>
            <a:br>
              <a:rPr lang="en-US" sz="2800" dirty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</a:br>
            <a:r>
              <a:rPr lang="en-US" sz="2800" dirty="0" err="1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hình</a:t>
            </a:r>
            <a:r>
              <a:rPr lang="en-US" sz="2800" dirty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cơ</a:t>
            </a:r>
            <a:r>
              <a:rPr lang="en-US" sz="2800" dirty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bản</a:t>
            </a:r>
            <a:r>
              <a:rPr lang="en-US" sz="2800" dirty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? </a:t>
            </a:r>
            <a:r>
              <a:rPr lang="en-US" sz="2800" dirty="0" err="1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Đó</a:t>
            </a:r>
            <a:r>
              <a:rPr lang="en-US" sz="2800" dirty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là</a:t>
            </a:r>
            <a:r>
              <a:rPr lang="en-US" sz="2800" dirty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những</a:t>
            </a:r>
            <a:r>
              <a:rPr lang="en-US" sz="2800" dirty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hình</a:t>
            </a:r>
            <a:r>
              <a:rPr lang="en-US" sz="2800" dirty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nào</a:t>
            </a:r>
            <a:r>
              <a:rPr lang="en-US" sz="2800" dirty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?</a:t>
            </a:r>
          </a:p>
          <a:p>
            <a:pPr marL="457200" indent="-45720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 err="1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Mỗi</a:t>
            </a:r>
            <a:r>
              <a:rPr lang="en-US" sz="2800" dirty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hình</a:t>
            </a:r>
            <a:r>
              <a:rPr lang="en-US" sz="2800" dirty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cơ</a:t>
            </a:r>
            <a:r>
              <a:rPr lang="en-US" sz="2800" dirty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bản</a:t>
            </a:r>
            <a:r>
              <a:rPr lang="en-US" sz="2800" dirty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được</a:t>
            </a:r>
            <a:r>
              <a:rPr lang="en-US" sz="2800" dirty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đặt</a:t>
            </a:r>
            <a:r>
              <a:rPr lang="en-US" sz="2800" dirty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 ở </a:t>
            </a:r>
            <a:r>
              <a:rPr lang="en-US" sz="2800" dirty="0" err="1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đâu</a:t>
            </a:r>
            <a:r>
              <a:rPr lang="en-US" sz="2800" dirty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để</a:t>
            </a:r>
            <a:r>
              <a:rPr lang="en-US" sz="2800" dirty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 </a:t>
            </a:r>
            <a:br>
              <a:rPr lang="en-US" sz="2800" dirty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</a:br>
            <a:r>
              <a:rPr lang="en-US" sz="2800" dirty="0" err="1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ghép</a:t>
            </a:r>
            <a:r>
              <a:rPr lang="en-US" sz="2800" dirty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lại</a:t>
            </a:r>
            <a:r>
              <a:rPr lang="en-US" sz="2800" dirty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thành</a:t>
            </a:r>
            <a:r>
              <a:rPr lang="en-US" sz="2800" dirty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hình</a:t>
            </a:r>
            <a:r>
              <a:rPr lang="en-US" sz="2800" dirty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trụ</a:t>
            </a:r>
            <a:r>
              <a:rPr lang="en-US" sz="2800" dirty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?</a:t>
            </a:r>
          </a:p>
          <a:p>
            <a:pPr marL="457200" indent="-45720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 err="1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Làm</a:t>
            </a:r>
            <a:r>
              <a:rPr lang="en-US" sz="2800" dirty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cách</a:t>
            </a:r>
            <a:r>
              <a:rPr lang="en-US" sz="2800" dirty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nào</a:t>
            </a:r>
            <a:r>
              <a:rPr lang="en-US" sz="2800" dirty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để</a:t>
            </a:r>
            <a:r>
              <a:rPr lang="en-US" sz="2800" dirty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tăng</a:t>
            </a:r>
            <a:r>
              <a:rPr lang="en-US" sz="2800" dirty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chiều</a:t>
            </a:r>
            <a:r>
              <a:rPr lang="en-US" sz="2800" dirty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cao</a:t>
            </a:r>
            <a:r>
              <a:rPr lang="en-US" sz="2800" dirty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/</a:t>
            </a:r>
            <a:r>
              <a:rPr lang="en-US" sz="2800" dirty="0" err="1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chiều</a:t>
            </a:r>
            <a:r>
              <a:rPr lang="en-US" sz="2800" dirty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rộng</a:t>
            </a:r>
            <a:r>
              <a:rPr lang="en-US" sz="2800" dirty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hình</a:t>
            </a:r>
            <a:r>
              <a:rPr lang="en-US" sz="2800" dirty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trụ</a:t>
            </a:r>
            <a:r>
              <a:rPr lang="en-US" sz="2800" dirty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?</a:t>
            </a:r>
            <a:endParaRPr lang="vi-VN" sz="2800" dirty="0"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Freeform: Shape 11">
            <a:extLst>
              <a:ext uri="{FF2B5EF4-FFF2-40B4-BE49-F238E27FC236}">
                <a16:creationId xmlns:a16="http://schemas.microsoft.com/office/drawing/2014/main" id="{9D570C5E-2279-8A9E-4735-FBED7BAB2C49}"/>
              </a:ext>
            </a:extLst>
          </p:cNvPr>
          <p:cNvSpPr/>
          <p:nvPr/>
        </p:nvSpPr>
        <p:spPr>
          <a:xfrm>
            <a:off x="1375004" y="140040"/>
            <a:ext cx="9115279" cy="1350776"/>
          </a:xfrm>
          <a:custGeom>
            <a:avLst/>
            <a:gdLst>
              <a:gd name="connsiteX0" fmla="*/ 183552 w 2843415"/>
              <a:gd name="connsiteY0" fmla="*/ 50494 h 868982"/>
              <a:gd name="connsiteX1" fmla="*/ 1326552 w 2843415"/>
              <a:gd name="connsiteY1" fmla="*/ 69544 h 868982"/>
              <a:gd name="connsiteX2" fmla="*/ 2298102 w 2843415"/>
              <a:gd name="connsiteY2" fmla="*/ 50494 h 868982"/>
              <a:gd name="connsiteX3" fmla="*/ 2783877 w 2843415"/>
              <a:gd name="connsiteY3" fmla="*/ 250519 h 868982"/>
              <a:gd name="connsiteX4" fmla="*/ 2802927 w 2843415"/>
              <a:gd name="connsiteY4" fmla="*/ 631519 h 868982"/>
              <a:gd name="connsiteX5" fmla="*/ 2488602 w 2843415"/>
              <a:gd name="connsiteY5" fmla="*/ 793444 h 868982"/>
              <a:gd name="connsiteX6" fmla="*/ 1640877 w 2843415"/>
              <a:gd name="connsiteY6" fmla="*/ 841069 h 868982"/>
              <a:gd name="connsiteX7" fmla="*/ 1240827 w 2843415"/>
              <a:gd name="connsiteY7" fmla="*/ 822019 h 868982"/>
              <a:gd name="connsiteX8" fmla="*/ 107352 w 2843415"/>
              <a:gd name="connsiteY8" fmla="*/ 812494 h 868982"/>
              <a:gd name="connsiteX9" fmla="*/ 183552 w 2843415"/>
              <a:gd name="connsiteY9" fmla="*/ 50494 h 868982"/>
              <a:gd name="connsiteX0" fmla="*/ 189518 w 2849381"/>
              <a:gd name="connsiteY0" fmla="*/ 13097 h 831585"/>
              <a:gd name="connsiteX1" fmla="*/ 1332518 w 2849381"/>
              <a:gd name="connsiteY1" fmla="*/ 32147 h 831585"/>
              <a:gd name="connsiteX2" fmla="*/ 2304068 w 2849381"/>
              <a:gd name="connsiteY2" fmla="*/ 13097 h 831585"/>
              <a:gd name="connsiteX3" fmla="*/ 2789843 w 2849381"/>
              <a:gd name="connsiteY3" fmla="*/ 213122 h 831585"/>
              <a:gd name="connsiteX4" fmla="*/ 2808893 w 2849381"/>
              <a:gd name="connsiteY4" fmla="*/ 594122 h 831585"/>
              <a:gd name="connsiteX5" fmla="*/ 2494568 w 2849381"/>
              <a:gd name="connsiteY5" fmla="*/ 756047 h 831585"/>
              <a:gd name="connsiteX6" fmla="*/ 1646843 w 2849381"/>
              <a:gd name="connsiteY6" fmla="*/ 803672 h 831585"/>
              <a:gd name="connsiteX7" fmla="*/ 1246793 w 2849381"/>
              <a:gd name="connsiteY7" fmla="*/ 784622 h 831585"/>
              <a:gd name="connsiteX8" fmla="*/ 113318 w 2849381"/>
              <a:gd name="connsiteY8" fmla="*/ 775097 h 831585"/>
              <a:gd name="connsiteX9" fmla="*/ 189518 w 2849381"/>
              <a:gd name="connsiteY9" fmla="*/ 13097 h 831585"/>
              <a:gd name="connsiteX0" fmla="*/ 178352 w 2838215"/>
              <a:gd name="connsiteY0" fmla="*/ 13097 h 837128"/>
              <a:gd name="connsiteX1" fmla="*/ 1321352 w 2838215"/>
              <a:gd name="connsiteY1" fmla="*/ 32147 h 837128"/>
              <a:gd name="connsiteX2" fmla="*/ 2292902 w 2838215"/>
              <a:gd name="connsiteY2" fmla="*/ 13097 h 837128"/>
              <a:gd name="connsiteX3" fmla="*/ 2778677 w 2838215"/>
              <a:gd name="connsiteY3" fmla="*/ 213122 h 837128"/>
              <a:gd name="connsiteX4" fmla="*/ 2797727 w 2838215"/>
              <a:gd name="connsiteY4" fmla="*/ 594122 h 837128"/>
              <a:gd name="connsiteX5" fmla="*/ 2483402 w 2838215"/>
              <a:gd name="connsiteY5" fmla="*/ 756047 h 837128"/>
              <a:gd name="connsiteX6" fmla="*/ 1635677 w 2838215"/>
              <a:gd name="connsiteY6" fmla="*/ 803672 h 837128"/>
              <a:gd name="connsiteX7" fmla="*/ 1064177 w 2838215"/>
              <a:gd name="connsiteY7" fmla="*/ 794147 h 837128"/>
              <a:gd name="connsiteX8" fmla="*/ 102152 w 2838215"/>
              <a:gd name="connsiteY8" fmla="*/ 775097 h 837128"/>
              <a:gd name="connsiteX9" fmla="*/ 178352 w 2838215"/>
              <a:gd name="connsiteY9" fmla="*/ 13097 h 837128"/>
              <a:gd name="connsiteX0" fmla="*/ 178352 w 2838215"/>
              <a:gd name="connsiteY0" fmla="*/ 13097 h 837128"/>
              <a:gd name="connsiteX1" fmla="*/ 1321352 w 2838215"/>
              <a:gd name="connsiteY1" fmla="*/ 32147 h 837128"/>
              <a:gd name="connsiteX2" fmla="*/ 2292902 w 2838215"/>
              <a:gd name="connsiteY2" fmla="*/ 13097 h 837128"/>
              <a:gd name="connsiteX3" fmla="*/ 2778677 w 2838215"/>
              <a:gd name="connsiteY3" fmla="*/ 213122 h 837128"/>
              <a:gd name="connsiteX4" fmla="*/ 2797727 w 2838215"/>
              <a:gd name="connsiteY4" fmla="*/ 594122 h 837128"/>
              <a:gd name="connsiteX5" fmla="*/ 2483402 w 2838215"/>
              <a:gd name="connsiteY5" fmla="*/ 756047 h 837128"/>
              <a:gd name="connsiteX6" fmla="*/ 1649965 w 2838215"/>
              <a:gd name="connsiteY6" fmla="*/ 789384 h 837128"/>
              <a:gd name="connsiteX7" fmla="*/ 1064177 w 2838215"/>
              <a:gd name="connsiteY7" fmla="*/ 794147 h 837128"/>
              <a:gd name="connsiteX8" fmla="*/ 102152 w 2838215"/>
              <a:gd name="connsiteY8" fmla="*/ 775097 h 837128"/>
              <a:gd name="connsiteX9" fmla="*/ 178352 w 2838215"/>
              <a:gd name="connsiteY9" fmla="*/ 13097 h 837128"/>
              <a:gd name="connsiteX0" fmla="*/ 178352 w 2827318"/>
              <a:gd name="connsiteY0" fmla="*/ 13097 h 837128"/>
              <a:gd name="connsiteX1" fmla="*/ 1321352 w 2827318"/>
              <a:gd name="connsiteY1" fmla="*/ 32147 h 837128"/>
              <a:gd name="connsiteX2" fmla="*/ 2292902 w 2827318"/>
              <a:gd name="connsiteY2" fmla="*/ 13097 h 837128"/>
              <a:gd name="connsiteX3" fmla="*/ 2778677 w 2827318"/>
              <a:gd name="connsiteY3" fmla="*/ 213122 h 837128"/>
              <a:gd name="connsiteX4" fmla="*/ 2797727 w 2827318"/>
              <a:gd name="connsiteY4" fmla="*/ 594122 h 837128"/>
              <a:gd name="connsiteX5" fmla="*/ 2483402 w 2827318"/>
              <a:gd name="connsiteY5" fmla="*/ 756047 h 837128"/>
              <a:gd name="connsiteX6" fmla="*/ 1649965 w 2827318"/>
              <a:gd name="connsiteY6" fmla="*/ 789384 h 837128"/>
              <a:gd name="connsiteX7" fmla="*/ 1064177 w 2827318"/>
              <a:gd name="connsiteY7" fmla="*/ 794147 h 837128"/>
              <a:gd name="connsiteX8" fmla="*/ 102152 w 2827318"/>
              <a:gd name="connsiteY8" fmla="*/ 775097 h 837128"/>
              <a:gd name="connsiteX9" fmla="*/ 178352 w 2827318"/>
              <a:gd name="connsiteY9" fmla="*/ 13097 h 837128"/>
              <a:gd name="connsiteX0" fmla="*/ 178352 w 2807390"/>
              <a:gd name="connsiteY0" fmla="*/ 13097 h 837128"/>
              <a:gd name="connsiteX1" fmla="*/ 1321352 w 2807390"/>
              <a:gd name="connsiteY1" fmla="*/ 32147 h 837128"/>
              <a:gd name="connsiteX2" fmla="*/ 2292902 w 2807390"/>
              <a:gd name="connsiteY2" fmla="*/ 13097 h 837128"/>
              <a:gd name="connsiteX3" fmla="*/ 2778677 w 2807390"/>
              <a:gd name="connsiteY3" fmla="*/ 213122 h 837128"/>
              <a:gd name="connsiteX4" fmla="*/ 2797727 w 2807390"/>
              <a:gd name="connsiteY4" fmla="*/ 594122 h 837128"/>
              <a:gd name="connsiteX5" fmla="*/ 2483402 w 2807390"/>
              <a:gd name="connsiteY5" fmla="*/ 756047 h 837128"/>
              <a:gd name="connsiteX6" fmla="*/ 1649965 w 2807390"/>
              <a:gd name="connsiteY6" fmla="*/ 789384 h 837128"/>
              <a:gd name="connsiteX7" fmla="*/ 1064177 w 2807390"/>
              <a:gd name="connsiteY7" fmla="*/ 794147 h 837128"/>
              <a:gd name="connsiteX8" fmla="*/ 102152 w 2807390"/>
              <a:gd name="connsiteY8" fmla="*/ 775097 h 837128"/>
              <a:gd name="connsiteX9" fmla="*/ 178352 w 2807390"/>
              <a:gd name="connsiteY9" fmla="*/ 13097 h 837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807390" h="837128">
                <a:moveTo>
                  <a:pt x="178352" y="13097"/>
                </a:moveTo>
                <a:cubicBezTo>
                  <a:pt x="400602" y="-25003"/>
                  <a:pt x="968927" y="32147"/>
                  <a:pt x="1321352" y="32147"/>
                </a:cubicBezTo>
                <a:cubicBezTo>
                  <a:pt x="1673777" y="32147"/>
                  <a:pt x="2050015" y="-17065"/>
                  <a:pt x="2292902" y="13097"/>
                </a:cubicBezTo>
                <a:cubicBezTo>
                  <a:pt x="2535789" y="43259"/>
                  <a:pt x="2726591" y="87710"/>
                  <a:pt x="2778677" y="213122"/>
                </a:cubicBezTo>
                <a:cubicBezTo>
                  <a:pt x="2830763" y="338534"/>
                  <a:pt x="2795657" y="465535"/>
                  <a:pt x="2797727" y="594122"/>
                </a:cubicBezTo>
                <a:cubicBezTo>
                  <a:pt x="2799797" y="722709"/>
                  <a:pt x="2674696" y="723503"/>
                  <a:pt x="2483402" y="756047"/>
                </a:cubicBezTo>
                <a:cubicBezTo>
                  <a:pt x="2292108" y="788591"/>
                  <a:pt x="1886502" y="783034"/>
                  <a:pt x="1649965" y="789384"/>
                </a:cubicBezTo>
                <a:cubicBezTo>
                  <a:pt x="1413428" y="795734"/>
                  <a:pt x="1319764" y="798909"/>
                  <a:pt x="1064177" y="794147"/>
                </a:cubicBezTo>
                <a:cubicBezTo>
                  <a:pt x="808590" y="789385"/>
                  <a:pt x="249789" y="905272"/>
                  <a:pt x="102152" y="775097"/>
                </a:cubicBezTo>
                <a:cubicBezTo>
                  <a:pt x="-45485" y="644922"/>
                  <a:pt x="-43898" y="51197"/>
                  <a:pt x="178352" y="13097"/>
                </a:cubicBezTo>
                <a:close/>
              </a:path>
            </a:pathLst>
          </a:custGeom>
          <a:solidFill>
            <a:srgbClr val="C8E2B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46" name="Picture 45" descr="A cartoon of a magnifying glass&#10;&#10;Description automatically generated">
            <a:extLst>
              <a:ext uri="{FF2B5EF4-FFF2-40B4-BE49-F238E27FC236}">
                <a16:creationId xmlns:a16="http://schemas.microsoft.com/office/drawing/2014/main" id="{FD9FAB8B-FE16-4160-454C-F0D30CA64E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605" b="89831" l="9605" r="96610">
                        <a14:foregroundMark x1="62712" y1="10169" x2="70621" y2="25424"/>
                        <a14:foregroundMark x1="71186" y1="25424" x2="77966" y2="39548"/>
                        <a14:foregroundMark x1="59322" y1="17514" x2="77401" y2="27119"/>
                        <a14:foregroundMark x1="18644" y1="91525" x2="18644" y2="91525"/>
                        <a14:foregroundMark x1="90960" y1="27684" x2="90960" y2="27684"/>
                        <a14:foregroundMark x1="93220" y1="35028" x2="93220" y2="35028"/>
                        <a14:foregroundMark x1="96610" y1="42373" x2="96610" y2="42373"/>
                        <a14:foregroundMark x1="74011" y1="25424" x2="74011" y2="25424"/>
                        <a14:foregroundMark x1="74011" y1="24859" x2="74011" y2="24859"/>
                        <a14:foregroundMark x1="75706" y1="24859" x2="75706" y2="24859"/>
                        <a14:foregroundMark x1="59887" y1="16384" x2="58757" y2="21469"/>
                        <a14:foregroundMark x1="57627" y1="17514" x2="59887" y2="225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811" y="100304"/>
            <a:ext cx="1261872" cy="1261872"/>
          </a:xfrm>
          <a:prstGeom prst="rect">
            <a:avLst/>
          </a:prstGeom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47" name="Group 46">
            <a:extLst>
              <a:ext uri="{FF2B5EF4-FFF2-40B4-BE49-F238E27FC236}">
                <a16:creationId xmlns:a16="http://schemas.microsoft.com/office/drawing/2014/main" id="{DB62B40D-95A5-9B1A-DDC9-390DEB1FE5C2}"/>
              </a:ext>
            </a:extLst>
          </p:cNvPr>
          <p:cNvGrpSpPr/>
          <p:nvPr/>
        </p:nvGrpSpPr>
        <p:grpSpPr>
          <a:xfrm>
            <a:off x="1608090" y="299823"/>
            <a:ext cx="8815954" cy="1078713"/>
            <a:chOff x="2190343" y="-472932"/>
            <a:chExt cx="6992699" cy="1078713"/>
          </a:xfrm>
        </p:grpSpPr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078ABD18-5CF6-3DDC-214C-28A8B2693061}"/>
                </a:ext>
              </a:extLst>
            </p:cNvPr>
            <p:cNvSpPr txBox="1"/>
            <p:nvPr/>
          </p:nvSpPr>
          <p:spPr>
            <a:xfrm>
              <a:off x="2190343" y="-471437"/>
              <a:ext cx="6992699" cy="1077218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en-US" sz="3200" b="1" spc="50">
                  <a:ln w="107950" cmpd="sng">
                    <a:solidFill>
                      <a:schemeClr val="bg1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SVN-SAF" panose="02040603050506020204" pitchFamily="18" charset="0"/>
                  <a:ea typeface="Roboto" panose="02000000000000000000" pitchFamily="2" charset="0"/>
                </a:rPr>
                <a:t>1. Hình khai triển của hình lập phương, </a:t>
              </a:r>
              <a:br>
                <a:rPr lang="en-US" sz="3200" b="1" spc="50">
                  <a:ln w="107950" cmpd="sng">
                    <a:solidFill>
                      <a:schemeClr val="bg1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SVN-SAF" panose="02040603050506020204" pitchFamily="18" charset="0"/>
                  <a:ea typeface="Roboto" panose="02000000000000000000" pitchFamily="2" charset="0"/>
                </a:rPr>
              </a:br>
              <a:r>
                <a:rPr lang="en-US" sz="3200" b="1" spc="50">
                  <a:ln w="107950" cmpd="sng">
                    <a:solidFill>
                      <a:schemeClr val="bg1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SVN-SAF" panose="02040603050506020204" pitchFamily="18" charset="0"/>
                  <a:ea typeface="Roboto" panose="02000000000000000000" pitchFamily="2" charset="0"/>
                </a:rPr>
                <a:t>hình hộp chữ nhật, hình trụ</a:t>
              </a: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1DFF71E7-BF3B-E692-1B72-AB98F451EF5C}"/>
                </a:ext>
              </a:extLst>
            </p:cNvPr>
            <p:cNvSpPr txBox="1"/>
            <p:nvPr/>
          </p:nvSpPr>
          <p:spPr>
            <a:xfrm>
              <a:off x="2191895" y="-472932"/>
              <a:ext cx="6912191" cy="1077218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en-US" sz="3200" b="1" spc="50" dirty="0">
                  <a:ln w="9525" cmpd="sng">
                    <a:noFill/>
                    <a:prstDash val="solid"/>
                  </a:ln>
                  <a:solidFill>
                    <a:srgbClr val="23B24B"/>
                  </a:solidFill>
                  <a:latin typeface="SVN-SAF" panose="02040603050506020204" pitchFamily="18" charset="0"/>
                  <a:ea typeface="Roboto" panose="02000000000000000000" pitchFamily="2" charset="0"/>
                </a:rPr>
                <a:t>1. </a:t>
              </a:r>
              <a:r>
                <a:rPr lang="en-US" sz="3200" b="1" spc="50" dirty="0" err="1">
                  <a:ln w="9525" cmpd="sng">
                    <a:noFill/>
                    <a:prstDash val="solid"/>
                  </a:ln>
                  <a:solidFill>
                    <a:srgbClr val="23B24B"/>
                  </a:solidFill>
                  <a:latin typeface="SVN-SAF" panose="02040603050506020204" pitchFamily="18" charset="0"/>
                  <a:ea typeface="Roboto" panose="02000000000000000000" pitchFamily="2" charset="0"/>
                </a:rPr>
                <a:t>Hình</a:t>
              </a:r>
              <a:r>
                <a:rPr lang="en-US" sz="3200" b="1" spc="50" dirty="0">
                  <a:ln w="9525" cmpd="sng">
                    <a:noFill/>
                    <a:prstDash val="solid"/>
                  </a:ln>
                  <a:solidFill>
                    <a:srgbClr val="23B24B"/>
                  </a:solidFill>
                  <a:latin typeface="SVN-SAF" panose="02040603050506020204" pitchFamily="18" charset="0"/>
                  <a:ea typeface="Roboto" panose="02000000000000000000" pitchFamily="2" charset="0"/>
                </a:rPr>
                <a:t> </a:t>
              </a:r>
              <a:r>
                <a:rPr lang="en-US" sz="3200" b="1" spc="50" dirty="0" err="1">
                  <a:ln w="9525" cmpd="sng">
                    <a:noFill/>
                    <a:prstDash val="solid"/>
                  </a:ln>
                  <a:solidFill>
                    <a:srgbClr val="23B24B"/>
                  </a:solidFill>
                  <a:latin typeface="SVN-SAF" panose="02040603050506020204" pitchFamily="18" charset="0"/>
                  <a:ea typeface="Roboto" panose="02000000000000000000" pitchFamily="2" charset="0"/>
                </a:rPr>
                <a:t>khai</a:t>
              </a:r>
              <a:r>
                <a:rPr lang="en-US" sz="3200" b="1" spc="50" dirty="0">
                  <a:ln w="9525" cmpd="sng">
                    <a:noFill/>
                    <a:prstDash val="solid"/>
                  </a:ln>
                  <a:solidFill>
                    <a:srgbClr val="23B24B"/>
                  </a:solidFill>
                  <a:latin typeface="SVN-SAF" panose="02040603050506020204" pitchFamily="18" charset="0"/>
                  <a:ea typeface="Roboto" panose="02000000000000000000" pitchFamily="2" charset="0"/>
                </a:rPr>
                <a:t> </a:t>
              </a:r>
              <a:r>
                <a:rPr lang="en-US" sz="3200" b="1" spc="50" dirty="0" err="1">
                  <a:ln w="9525" cmpd="sng">
                    <a:noFill/>
                    <a:prstDash val="solid"/>
                  </a:ln>
                  <a:solidFill>
                    <a:srgbClr val="23B24B"/>
                  </a:solidFill>
                  <a:latin typeface="SVN-SAF" panose="02040603050506020204" pitchFamily="18" charset="0"/>
                  <a:ea typeface="Roboto" panose="02000000000000000000" pitchFamily="2" charset="0"/>
                </a:rPr>
                <a:t>triển</a:t>
              </a:r>
              <a:r>
                <a:rPr lang="en-US" sz="3200" b="1" spc="50" dirty="0">
                  <a:ln w="9525" cmpd="sng">
                    <a:noFill/>
                    <a:prstDash val="solid"/>
                  </a:ln>
                  <a:solidFill>
                    <a:srgbClr val="23B24B"/>
                  </a:solidFill>
                  <a:latin typeface="SVN-SAF" panose="02040603050506020204" pitchFamily="18" charset="0"/>
                  <a:ea typeface="Roboto" panose="02000000000000000000" pitchFamily="2" charset="0"/>
                </a:rPr>
                <a:t> </a:t>
              </a:r>
              <a:r>
                <a:rPr lang="en-US" sz="3200" b="1" spc="50" dirty="0" err="1">
                  <a:ln w="9525" cmpd="sng">
                    <a:noFill/>
                    <a:prstDash val="solid"/>
                  </a:ln>
                  <a:solidFill>
                    <a:srgbClr val="23B24B"/>
                  </a:solidFill>
                  <a:latin typeface="SVN-SAF" panose="02040603050506020204" pitchFamily="18" charset="0"/>
                  <a:ea typeface="Roboto" panose="02000000000000000000" pitchFamily="2" charset="0"/>
                </a:rPr>
                <a:t>của</a:t>
              </a:r>
              <a:r>
                <a:rPr lang="en-US" sz="3200" b="1" spc="50" dirty="0">
                  <a:ln w="9525" cmpd="sng">
                    <a:noFill/>
                    <a:prstDash val="solid"/>
                  </a:ln>
                  <a:solidFill>
                    <a:srgbClr val="23B24B"/>
                  </a:solidFill>
                  <a:latin typeface="SVN-SAF" panose="02040603050506020204" pitchFamily="18" charset="0"/>
                  <a:ea typeface="Roboto" panose="02000000000000000000" pitchFamily="2" charset="0"/>
                </a:rPr>
                <a:t> </a:t>
              </a:r>
              <a:r>
                <a:rPr lang="en-US" sz="3200" b="1" spc="50" dirty="0" err="1">
                  <a:ln w="9525" cmpd="sng">
                    <a:noFill/>
                    <a:prstDash val="solid"/>
                  </a:ln>
                  <a:solidFill>
                    <a:srgbClr val="23B24B"/>
                  </a:solidFill>
                  <a:latin typeface="SVN-SAF" panose="02040603050506020204" pitchFamily="18" charset="0"/>
                  <a:ea typeface="Roboto" panose="02000000000000000000" pitchFamily="2" charset="0"/>
                </a:rPr>
                <a:t>hình</a:t>
              </a:r>
              <a:r>
                <a:rPr lang="en-US" sz="3200" b="1" spc="50" dirty="0">
                  <a:ln w="9525" cmpd="sng">
                    <a:noFill/>
                    <a:prstDash val="solid"/>
                  </a:ln>
                  <a:solidFill>
                    <a:srgbClr val="23B24B"/>
                  </a:solidFill>
                  <a:latin typeface="SVN-SAF" panose="02040603050506020204" pitchFamily="18" charset="0"/>
                  <a:ea typeface="Roboto" panose="02000000000000000000" pitchFamily="2" charset="0"/>
                </a:rPr>
                <a:t> </a:t>
              </a:r>
              <a:r>
                <a:rPr lang="en-US" sz="3200" b="1" spc="50" dirty="0" err="1">
                  <a:ln w="9525" cmpd="sng">
                    <a:noFill/>
                    <a:prstDash val="solid"/>
                  </a:ln>
                  <a:solidFill>
                    <a:srgbClr val="23B24B"/>
                  </a:solidFill>
                  <a:latin typeface="SVN-SAF" panose="02040603050506020204" pitchFamily="18" charset="0"/>
                  <a:ea typeface="Roboto" panose="02000000000000000000" pitchFamily="2" charset="0"/>
                </a:rPr>
                <a:t>lập</a:t>
              </a:r>
              <a:r>
                <a:rPr lang="en-US" sz="3200" b="1" spc="50" dirty="0">
                  <a:ln w="9525" cmpd="sng">
                    <a:noFill/>
                    <a:prstDash val="solid"/>
                  </a:ln>
                  <a:solidFill>
                    <a:srgbClr val="23B24B"/>
                  </a:solidFill>
                  <a:latin typeface="SVN-SAF" panose="02040603050506020204" pitchFamily="18" charset="0"/>
                  <a:ea typeface="Roboto" panose="02000000000000000000" pitchFamily="2" charset="0"/>
                </a:rPr>
                <a:t> </a:t>
              </a:r>
              <a:r>
                <a:rPr lang="en-US" sz="3200" b="1" spc="50" dirty="0" err="1">
                  <a:ln w="9525" cmpd="sng">
                    <a:noFill/>
                    <a:prstDash val="solid"/>
                  </a:ln>
                  <a:solidFill>
                    <a:srgbClr val="23B24B"/>
                  </a:solidFill>
                  <a:latin typeface="SVN-SAF" panose="02040603050506020204" pitchFamily="18" charset="0"/>
                  <a:ea typeface="Roboto" panose="02000000000000000000" pitchFamily="2" charset="0"/>
                </a:rPr>
                <a:t>phương</a:t>
              </a:r>
              <a:r>
                <a:rPr lang="en-US" sz="3200" b="1" spc="50" dirty="0">
                  <a:ln w="9525" cmpd="sng">
                    <a:noFill/>
                    <a:prstDash val="solid"/>
                  </a:ln>
                  <a:solidFill>
                    <a:srgbClr val="23B24B"/>
                  </a:solidFill>
                  <a:latin typeface="SVN-SAF" panose="02040603050506020204" pitchFamily="18" charset="0"/>
                  <a:ea typeface="Roboto" panose="02000000000000000000" pitchFamily="2" charset="0"/>
                </a:rPr>
                <a:t>, </a:t>
              </a:r>
              <a:br>
                <a:rPr lang="en-US" sz="3200" b="1" spc="50" dirty="0">
                  <a:ln w="9525" cmpd="sng">
                    <a:noFill/>
                    <a:prstDash val="solid"/>
                  </a:ln>
                  <a:solidFill>
                    <a:srgbClr val="23B24B"/>
                  </a:solidFill>
                  <a:latin typeface="SVN-SAF" panose="02040603050506020204" pitchFamily="18" charset="0"/>
                  <a:ea typeface="Roboto" panose="02000000000000000000" pitchFamily="2" charset="0"/>
                </a:rPr>
              </a:br>
              <a:r>
                <a:rPr lang="en-US" sz="3200" b="1" spc="50" dirty="0" err="1">
                  <a:ln w="9525" cmpd="sng">
                    <a:noFill/>
                    <a:prstDash val="solid"/>
                  </a:ln>
                  <a:solidFill>
                    <a:srgbClr val="23B24B"/>
                  </a:solidFill>
                  <a:latin typeface="SVN-SAF" panose="02040603050506020204" pitchFamily="18" charset="0"/>
                  <a:ea typeface="Roboto" panose="02000000000000000000" pitchFamily="2" charset="0"/>
                </a:rPr>
                <a:t>hình</a:t>
              </a:r>
              <a:r>
                <a:rPr lang="en-US" sz="3200" b="1" spc="50" dirty="0">
                  <a:ln w="9525" cmpd="sng">
                    <a:noFill/>
                    <a:prstDash val="solid"/>
                  </a:ln>
                  <a:solidFill>
                    <a:srgbClr val="23B24B"/>
                  </a:solidFill>
                  <a:latin typeface="SVN-SAF" panose="02040603050506020204" pitchFamily="18" charset="0"/>
                  <a:ea typeface="Roboto" panose="02000000000000000000" pitchFamily="2" charset="0"/>
                </a:rPr>
                <a:t> </a:t>
              </a:r>
              <a:r>
                <a:rPr lang="en-US" sz="3200" b="1" spc="50" dirty="0" err="1">
                  <a:ln w="9525" cmpd="sng">
                    <a:noFill/>
                    <a:prstDash val="solid"/>
                  </a:ln>
                  <a:solidFill>
                    <a:srgbClr val="23B24B"/>
                  </a:solidFill>
                  <a:latin typeface="SVN-SAF" panose="02040603050506020204" pitchFamily="18" charset="0"/>
                  <a:ea typeface="Roboto" panose="02000000000000000000" pitchFamily="2" charset="0"/>
                </a:rPr>
                <a:t>hộp</a:t>
              </a:r>
              <a:r>
                <a:rPr lang="en-US" sz="3200" b="1" spc="50" dirty="0">
                  <a:ln w="9525" cmpd="sng">
                    <a:noFill/>
                    <a:prstDash val="solid"/>
                  </a:ln>
                  <a:solidFill>
                    <a:srgbClr val="23B24B"/>
                  </a:solidFill>
                  <a:latin typeface="SVN-SAF" panose="02040603050506020204" pitchFamily="18" charset="0"/>
                  <a:ea typeface="Roboto" panose="02000000000000000000" pitchFamily="2" charset="0"/>
                </a:rPr>
                <a:t> </a:t>
              </a:r>
              <a:r>
                <a:rPr lang="en-US" sz="3200" b="1" spc="50" dirty="0" err="1">
                  <a:ln w="9525" cmpd="sng">
                    <a:noFill/>
                    <a:prstDash val="solid"/>
                  </a:ln>
                  <a:solidFill>
                    <a:srgbClr val="23B24B"/>
                  </a:solidFill>
                  <a:latin typeface="SVN-SAF" panose="02040603050506020204" pitchFamily="18" charset="0"/>
                  <a:ea typeface="Roboto" panose="02000000000000000000" pitchFamily="2" charset="0"/>
                </a:rPr>
                <a:t>chữ</a:t>
              </a:r>
              <a:r>
                <a:rPr lang="en-US" sz="3200" b="1" spc="50" dirty="0">
                  <a:ln w="9525" cmpd="sng">
                    <a:noFill/>
                    <a:prstDash val="solid"/>
                  </a:ln>
                  <a:solidFill>
                    <a:srgbClr val="23B24B"/>
                  </a:solidFill>
                  <a:latin typeface="SVN-SAF" panose="02040603050506020204" pitchFamily="18" charset="0"/>
                  <a:ea typeface="Roboto" panose="02000000000000000000" pitchFamily="2" charset="0"/>
                </a:rPr>
                <a:t> </a:t>
              </a:r>
              <a:r>
                <a:rPr lang="en-US" sz="3200" b="1" spc="50" dirty="0" err="1">
                  <a:ln w="9525" cmpd="sng">
                    <a:noFill/>
                    <a:prstDash val="solid"/>
                  </a:ln>
                  <a:solidFill>
                    <a:srgbClr val="23B24B"/>
                  </a:solidFill>
                  <a:latin typeface="SVN-SAF" panose="02040603050506020204" pitchFamily="18" charset="0"/>
                  <a:ea typeface="Roboto" panose="02000000000000000000" pitchFamily="2" charset="0"/>
                </a:rPr>
                <a:t>nhật</a:t>
              </a:r>
              <a:r>
                <a:rPr lang="en-US" sz="3200" b="1" spc="50" dirty="0">
                  <a:ln w="9525" cmpd="sng">
                    <a:noFill/>
                    <a:prstDash val="solid"/>
                  </a:ln>
                  <a:solidFill>
                    <a:srgbClr val="23B24B"/>
                  </a:solidFill>
                  <a:latin typeface="SVN-SAF" panose="02040603050506020204" pitchFamily="18" charset="0"/>
                  <a:ea typeface="Roboto" panose="02000000000000000000" pitchFamily="2" charset="0"/>
                </a:rPr>
                <a:t>, </a:t>
              </a:r>
              <a:r>
                <a:rPr lang="en-US" sz="3200" b="1" spc="50" dirty="0" err="1">
                  <a:ln w="9525" cmpd="sng">
                    <a:noFill/>
                    <a:prstDash val="solid"/>
                  </a:ln>
                  <a:solidFill>
                    <a:srgbClr val="23B24B"/>
                  </a:solidFill>
                  <a:latin typeface="SVN-SAF" panose="02040603050506020204" pitchFamily="18" charset="0"/>
                  <a:ea typeface="Roboto" panose="02000000000000000000" pitchFamily="2" charset="0"/>
                </a:rPr>
                <a:t>hình</a:t>
              </a:r>
              <a:r>
                <a:rPr lang="en-US" sz="3200" b="1" spc="50" dirty="0">
                  <a:ln w="9525" cmpd="sng">
                    <a:noFill/>
                    <a:prstDash val="solid"/>
                  </a:ln>
                  <a:solidFill>
                    <a:srgbClr val="23B24B"/>
                  </a:solidFill>
                  <a:latin typeface="SVN-SAF" panose="02040603050506020204" pitchFamily="18" charset="0"/>
                  <a:ea typeface="Roboto" panose="02000000000000000000" pitchFamily="2" charset="0"/>
                </a:rPr>
                <a:t> </a:t>
              </a:r>
              <a:r>
                <a:rPr lang="en-US" sz="3200" b="1" spc="50" dirty="0" err="1">
                  <a:ln w="9525" cmpd="sng">
                    <a:noFill/>
                    <a:prstDash val="solid"/>
                  </a:ln>
                  <a:solidFill>
                    <a:srgbClr val="23B24B"/>
                  </a:solidFill>
                  <a:latin typeface="SVN-SAF" panose="02040603050506020204" pitchFamily="18" charset="0"/>
                  <a:ea typeface="Roboto" panose="02000000000000000000" pitchFamily="2" charset="0"/>
                </a:rPr>
                <a:t>trụ</a:t>
              </a:r>
              <a:endParaRPr lang="en-US" sz="3200" b="1" spc="50" dirty="0">
                <a:ln w="9525" cmpd="sng">
                  <a:noFill/>
                  <a:prstDash val="solid"/>
                </a:ln>
                <a:solidFill>
                  <a:srgbClr val="23B24B"/>
                </a:solidFill>
                <a:latin typeface="SVN-SAF" panose="02040603050506020204" pitchFamily="18" charset="0"/>
                <a:ea typeface="Roboto" panose="02000000000000000000" pitchFamily="2" charset="0"/>
              </a:endParaRPr>
            </a:p>
          </p:txBody>
        </p:sp>
      </p:grpSp>
      <p:pic>
        <p:nvPicPr>
          <p:cNvPr id="51" name="Picture 50">
            <a:extLst>
              <a:ext uri="{FF2B5EF4-FFF2-40B4-BE49-F238E27FC236}">
                <a16:creationId xmlns:a16="http://schemas.microsoft.com/office/drawing/2014/main" id="{37A9760D-6DD8-859F-362A-698E0E9A93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45446" y="1471487"/>
            <a:ext cx="2155857" cy="3195868"/>
          </a:xfrm>
          <a:prstGeom prst="rect">
            <a:avLst/>
          </a:prstGeom>
        </p:spPr>
      </p:pic>
      <p:sp>
        <p:nvSpPr>
          <p:cNvPr id="52" name="Oval 51">
            <a:extLst>
              <a:ext uri="{FF2B5EF4-FFF2-40B4-BE49-F238E27FC236}">
                <a16:creationId xmlns:a16="http://schemas.microsoft.com/office/drawing/2014/main" id="{72E2E90C-3D00-27BA-E737-096277BBE06A}"/>
              </a:ext>
            </a:extLst>
          </p:cNvPr>
          <p:cNvSpPr/>
          <p:nvPr/>
        </p:nvSpPr>
        <p:spPr>
          <a:xfrm>
            <a:off x="9717983" y="6040877"/>
            <a:ext cx="2161987" cy="577410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id="{EA47DC2D-87A2-4826-B0A0-D31BB17D9C1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28" b="92965" l="9231" r="97538">
                        <a14:foregroundMark x1="9538" y1="22864" x2="10462" y2="30402"/>
                        <a14:foregroundMark x1="23385" y1="8291" x2="68000" y2="5528"/>
                        <a14:foregroundMark x1="23385" y1="88442" x2="23692" y2="92965"/>
                        <a14:foregroundMark x1="28615" y1="16332" x2="68923" y2="15075"/>
                        <a14:foregroundMark x1="53538" y1="25377" x2="59692" y2="27136"/>
                        <a14:foregroundMark x1="91077" y1="10804" x2="90462" y2="31910"/>
                        <a14:foregroundMark x1="88923" y1="39196" x2="88923" y2="39196"/>
                        <a14:foregroundMark x1="89538" y1="18342" x2="93538" y2="20101"/>
                        <a14:foregroundMark x1="86769" y1="20352" x2="94769" y2="18342"/>
                        <a14:foregroundMark x1="96615" y1="17588" x2="84000" y2="16332"/>
                        <a14:foregroundMark x1="87077" y1="16834" x2="97538" y2="14824"/>
                        <a14:foregroundMark x1="96615" y1="13317" x2="84000" y2="13317"/>
                        <a14:foregroundMark x1="88615" y1="8291" x2="94769" y2="65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9971204" y="4585273"/>
            <a:ext cx="1449740" cy="1775375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0E3DA768-F223-6BFB-3A65-15004E90FBD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6342" y="157267"/>
            <a:ext cx="1023257" cy="102571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084468D-7D54-A913-CF2C-B46CF129048C}"/>
              </a:ext>
            </a:extLst>
          </p:cNvPr>
          <p:cNvSpPr txBox="1"/>
          <p:nvPr/>
        </p:nvSpPr>
        <p:spPr>
          <a:xfrm>
            <a:off x="814750" y="5878956"/>
            <a:ext cx="984400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spc="50" dirty="0">
                <a:ln w="9525" cmpd="sng">
                  <a:noFill/>
                  <a:prstDash val="solid"/>
                </a:ln>
                <a:solidFill>
                  <a:srgbClr val="23B24B"/>
                </a:solidFill>
                <a:latin typeface="SVN-SAF" panose="02040603050506020204" pitchFamily="18" charset="0"/>
                <a:ea typeface="Roboto" panose="02000000000000000000" pitchFamily="2" charset="0"/>
              </a:rPr>
              <a:t>1. </a:t>
            </a:r>
          </a:p>
        </p:txBody>
      </p:sp>
    </p:spTree>
    <p:extLst>
      <p:ext uri="{BB962C8B-B14F-4D97-AF65-F5344CB8AC3E}">
        <p14:creationId xmlns:p14="http://schemas.microsoft.com/office/powerpoint/2010/main" val="448875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7" grpId="0" build="allAtOnce"/>
      <p:bldP spid="5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Oval 97">
            <a:extLst>
              <a:ext uri="{FF2B5EF4-FFF2-40B4-BE49-F238E27FC236}">
                <a16:creationId xmlns:a16="http://schemas.microsoft.com/office/drawing/2014/main" id="{72E2E90C-3D00-27BA-E737-096277BBE06A}"/>
              </a:ext>
            </a:extLst>
          </p:cNvPr>
          <p:cNvSpPr/>
          <p:nvPr/>
        </p:nvSpPr>
        <p:spPr>
          <a:xfrm>
            <a:off x="838357" y="5155484"/>
            <a:ext cx="2842317" cy="732033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7" name="Group 76">
            <a:extLst>
              <a:ext uri="{FF2B5EF4-FFF2-40B4-BE49-F238E27FC236}">
                <a16:creationId xmlns:a16="http://schemas.microsoft.com/office/drawing/2014/main" id="{4D7DB39F-82BD-AD8C-FD59-9279D13F67C1}"/>
              </a:ext>
            </a:extLst>
          </p:cNvPr>
          <p:cNvGrpSpPr/>
          <p:nvPr/>
        </p:nvGrpSpPr>
        <p:grpSpPr>
          <a:xfrm rot="10800000">
            <a:off x="-461734" y="-526030"/>
            <a:ext cx="3593475" cy="7456600"/>
            <a:chOff x="9107170" y="-77900"/>
            <a:chExt cx="3307048" cy="7164499"/>
          </a:xfrm>
        </p:grpSpPr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id="{17EE64BB-239A-F4B2-4895-56A5F607CA2D}"/>
                </a:ext>
              </a:extLst>
            </p:cNvPr>
            <p:cNvGrpSpPr/>
            <p:nvPr/>
          </p:nvGrpSpPr>
          <p:grpSpPr>
            <a:xfrm>
              <a:off x="9107170" y="-47625"/>
              <a:ext cx="3078131" cy="6905625"/>
              <a:chOff x="9107170" y="-47625"/>
              <a:chExt cx="3078131" cy="6905625"/>
            </a:xfrm>
          </p:grpSpPr>
          <p:grpSp>
            <p:nvGrpSpPr>
              <p:cNvPr id="89" name="Group 88">
                <a:extLst>
                  <a:ext uri="{FF2B5EF4-FFF2-40B4-BE49-F238E27FC236}">
                    <a16:creationId xmlns:a16="http://schemas.microsoft.com/office/drawing/2014/main" id="{0E6E19D9-9A06-A3EA-C908-9CF841AFB5C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107170" y="100965"/>
                <a:ext cx="3077845" cy="6757035"/>
                <a:chOff x="6083" y="4723"/>
                <a:chExt cx="4847" cy="10641"/>
              </a:xfrm>
            </p:grpSpPr>
            <p:sp>
              <p:nvSpPr>
                <p:cNvPr id="92" name="Freeform 5579">
                  <a:extLst>
                    <a:ext uri="{FF2B5EF4-FFF2-40B4-BE49-F238E27FC236}">
                      <a16:creationId xmlns:a16="http://schemas.microsoft.com/office/drawing/2014/main" id="{F28807E9-C839-656A-8B0B-92C6C684249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83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solidFill>
                  <a:srgbClr val="E4F0D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90" name="Group 89">
                <a:extLst>
                  <a:ext uri="{FF2B5EF4-FFF2-40B4-BE49-F238E27FC236}">
                    <a16:creationId xmlns:a16="http://schemas.microsoft.com/office/drawing/2014/main" id="{73D7FEA9-8F70-05D7-D818-9D9B0BB2160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814336" y="-47625"/>
                <a:ext cx="1370965" cy="3334385"/>
                <a:chOff x="8782" y="-75"/>
                <a:chExt cx="2159" cy="5251"/>
              </a:xfrm>
              <a:solidFill>
                <a:srgbClr val="E4F0D8"/>
              </a:solidFill>
            </p:grpSpPr>
            <p:sp>
              <p:nvSpPr>
                <p:cNvPr id="91" name="Freeform 5577">
                  <a:extLst>
                    <a:ext uri="{FF2B5EF4-FFF2-40B4-BE49-F238E27FC236}">
                      <a16:creationId xmlns:a16="http://schemas.microsoft.com/office/drawing/2014/main" id="{F103FD7E-9C54-0E1A-C5BB-15EB8268519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82" y="-75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  <p:grpSp>
          <p:nvGrpSpPr>
            <p:cNvPr id="79" name="Group 78">
              <a:extLst>
                <a:ext uri="{FF2B5EF4-FFF2-40B4-BE49-F238E27FC236}">
                  <a16:creationId xmlns:a16="http://schemas.microsoft.com/office/drawing/2014/main" id="{4DEB963A-D7D8-894D-3AD4-762EB6478878}"/>
                </a:ext>
              </a:extLst>
            </p:cNvPr>
            <p:cNvGrpSpPr/>
            <p:nvPr/>
          </p:nvGrpSpPr>
          <p:grpSpPr>
            <a:xfrm>
              <a:off x="9229090" y="-50800"/>
              <a:ext cx="3078131" cy="7013798"/>
              <a:chOff x="9089390" y="0"/>
              <a:chExt cx="3078131" cy="6858000"/>
            </a:xfrm>
            <a:solidFill>
              <a:srgbClr val="D3E8C0"/>
            </a:solidFill>
          </p:grpSpPr>
          <p:grpSp>
            <p:nvGrpSpPr>
              <p:cNvPr id="85" name="Group 84">
                <a:extLst>
                  <a:ext uri="{FF2B5EF4-FFF2-40B4-BE49-F238E27FC236}">
                    <a16:creationId xmlns:a16="http://schemas.microsoft.com/office/drawing/2014/main" id="{DA2193AB-B644-0ABB-BD48-71932E718E7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089390" y="100965"/>
                <a:ext cx="3077845" cy="6757035"/>
                <a:chOff x="6055" y="4723"/>
                <a:chExt cx="4847" cy="10641"/>
              </a:xfrm>
              <a:grpFill/>
            </p:grpSpPr>
            <p:sp>
              <p:nvSpPr>
                <p:cNvPr id="88" name="Freeform 5579">
                  <a:extLst>
                    <a:ext uri="{FF2B5EF4-FFF2-40B4-BE49-F238E27FC236}">
                      <a16:creationId xmlns:a16="http://schemas.microsoft.com/office/drawing/2014/main" id="{4EE4C2D6-E5C6-46E2-0ECA-58BC6D7E482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55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86" name="Group 85">
                <a:extLst>
                  <a:ext uri="{FF2B5EF4-FFF2-40B4-BE49-F238E27FC236}">
                    <a16:creationId xmlns:a16="http://schemas.microsoft.com/office/drawing/2014/main" id="{6DBA4E32-2CC6-4120-8328-23DAB3D2CFF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796556" y="0"/>
                <a:ext cx="1370965" cy="3334385"/>
                <a:chOff x="8754" y="0"/>
                <a:chExt cx="2159" cy="5251"/>
              </a:xfrm>
              <a:grpFill/>
            </p:grpSpPr>
            <p:sp>
              <p:nvSpPr>
                <p:cNvPr id="87" name="Freeform 5577">
                  <a:extLst>
                    <a:ext uri="{FF2B5EF4-FFF2-40B4-BE49-F238E27FC236}">
                      <a16:creationId xmlns:a16="http://schemas.microsoft.com/office/drawing/2014/main" id="{68AC7376-FB56-15B5-2364-8498C1F8897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54" y="0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  <p:grpSp>
          <p:nvGrpSpPr>
            <p:cNvPr id="80" name="Group 79">
              <a:extLst>
                <a:ext uri="{FF2B5EF4-FFF2-40B4-BE49-F238E27FC236}">
                  <a16:creationId xmlns:a16="http://schemas.microsoft.com/office/drawing/2014/main" id="{6DE51CBC-7E19-D77B-42A1-1A773D572E2D}"/>
                </a:ext>
              </a:extLst>
            </p:cNvPr>
            <p:cNvGrpSpPr/>
            <p:nvPr/>
          </p:nvGrpSpPr>
          <p:grpSpPr>
            <a:xfrm>
              <a:off x="9336373" y="-77900"/>
              <a:ext cx="3077845" cy="7164499"/>
              <a:chOff x="8997315" y="0"/>
              <a:chExt cx="3077845" cy="6858000"/>
            </a:xfrm>
            <a:solidFill>
              <a:srgbClr val="BFDDA3"/>
            </a:solidFill>
          </p:grpSpPr>
          <p:grpSp>
            <p:nvGrpSpPr>
              <p:cNvPr id="81" name="Group 80">
                <a:extLst>
                  <a:ext uri="{FF2B5EF4-FFF2-40B4-BE49-F238E27FC236}">
                    <a16:creationId xmlns:a16="http://schemas.microsoft.com/office/drawing/2014/main" id="{2B874593-5573-10E2-AB1E-6EF6018F5AC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997315" y="100965"/>
                <a:ext cx="3077845" cy="6757035"/>
                <a:chOff x="5910" y="4723"/>
                <a:chExt cx="4847" cy="10641"/>
              </a:xfrm>
              <a:grpFill/>
            </p:grpSpPr>
            <p:sp>
              <p:nvSpPr>
                <p:cNvPr id="84" name="Freeform 5579">
                  <a:extLst>
                    <a:ext uri="{FF2B5EF4-FFF2-40B4-BE49-F238E27FC236}">
                      <a16:creationId xmlns:a16="http://schemas.microsoft.com/office/drawing/2014/main" id="{CEDB218A-F1F4-B111-4AA5-34E12711CA6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910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82" name="Group 81">
                <a:extLst>
                  <a:ext uri="{FF2B5EF4-FFF2-40B4-BE49-F238E27FC236}">
                    <a16:creationId xmlns:a16="http://schemas.microsoft.com/office/drawing/2014/main" id="{6FBFC61A-3907-6BE1-88D4-ACA3695CDB8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697496" y="0"/>
                <a:ext cx="1370965" cy="3334385"/>
                <a:chOff x="8598" y="0"/>
                <a:chExt cx="2159" cy="5251"/>
              </a:xfrm>
              <a:grpFill/>
            </p:grpSpPr>
            <p:sp>
              <p:nvSpPr>
                <p:cNvPr id="83" name="Freeform 5577">
                  <a:extLst>
                    <a:ext uri="{FF2B5EF4-FFF2-40B4-BE49-F238E27FC236}">
                      <a16:creationId xmlns:a16="http://schemas.microsoft.com/office/drawing/2014/main" id="{132186CE-60F6-EBEA-4DDE-191B5235256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598" y="0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F1C87F7E-3FDC-133C-2825-89022FFDE69E}"/>
              </a:ext>
            </a:extLst>
          </p:cNvPr>
          <p:cNvGrpSpPr/>
          <p:nvPr/>
        </p:nvGrpSpPr>
        <p:grpSpPr>
          <a:xfrm>
            <a:off x="9067237" y="-104178"/>
            <a:ext cx="3593475" cy="7456600"/>
            <a:chOff x="9107170" y="-77900"/>
            <a:chExt cx="3307048" cy="7164499"/>
          </a:xfrm>
        </p:grpSpPr>
        <p:grpSp>
          <p:nvGrpSpPr>
            <p:cNvPr id="114" name="Group 113">
              <a:extLst>
                <a:ext uri="{FF2B5EF4-FFF2-40B4-BE49-F238E27FC236}">
                  <a16:creationId xmlns:a16="http://schemas.microsoft.com/office/drawing/2014/main" id="{2CB5C25F-E45C-559F-2058-2322288CB3E6}"/>
                </a:ext>
              </a:extLst>
            </p:cNvPr>
            <p:cNvGrpSpPr/>
            <p:nvPr/>
          </p:nvGrpSpPr>
          <p:grpSpPr>
            <a:xfrm>
              <a:off x="9107170" y="-47625"/>
              <a:ext cx="3078131" cy="6905625"/>
              <a:chOff x="9107170" y="-47625"/>
              <a:chExt cx="3078131" cy="6905625"/>
            </a:xfrm>
          </p:grpSpPr>
          <p:grpSp>
            <p:nvGrpSpPr>
              <p:cNvPr id="29" name="Group 28">
                <a:extLst>
                  <a:ext uri="{FF2B5EF4-FFF2-40B4-BE49-F238E27FC236}">
                    <a16:creationId xmlns:a16="http://schemas.microsoft.com/office/drawing/2014/main" id="{31E4F7BE-ACC8-2BE0-7D82-E690C526851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107170" y="100965"/>
                <a:ext cx="3077845" cy="6757035"/>
                <a:chOff x="6083" y="4723"/>
                <a:chExt cx="4847" cy="10641"/>
              </a:xfrm>
            </p:grpSpPr>
            <p:sp>
              <p:nvSpPr>
                <p:cNvPr id="70" name="Freeform 5579">
                  <a:extLst>
                    <a:ext uri="{FF2B5EF4-FFF2-40B4-BE49-F238E27FC236}">
                      <a16:creationId xmlns:a16="http://schemas.microsoft.com/office/drawing/2014/main" id="{CAB0B5C1-020D-C5FD-D68B-912D7DD488E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83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solidFill>
                  <a:srgbClr val="E4F0D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id="{037AD1E1-0554-6F82-957A-F3B19D758AA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814336" y="-47625"/>
                <a:ext cx="1370965" cy="3334385"/>
                <a:chOff x="8782" y="-75"/>
                <a:chExt cx="2159" cy="5251"/>
              </a:xfrm>
              <a:solidFill>
                <a:srgbClr val="E4F0D8"/>
              </a:solidFill>
            </p:grpSpPr>
            <p:sp>
              <p:nvSpPr>
                <p:cNvPr id="69" name="Freeform 5577">
                  <a:extLst>
                    <a:ext uri="{FF2B5EF4-FFF2-40B4-BE49-F238E27FC236}">
                      <a16:creationId xmlns:a16="http://schemas.microsoft.com/office/drawing/2014/main" id="{555707C6-2ACF-A678-6B0F-064AA2A0F3D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82" y="-75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F028C159-C646-5D37-265A-1ABC2FAB840E}"/>
                </a:ext>
              </a:extLst>
            </p:cNvPr>
            <p:cNvGrpSpPr/>
            <p:nvPr/>
          </p:nvGrpSpPr>
          <p:grpSpPr>
            <a:xfrm>
              <a:off x="9229090" y="-50800"/>
              <a:ext cx="3078131" cy="7013798"/>
              <a:chOff x="9089390" y="0"/>
              <a:chExt cx="3078131" cy="6858000"/>
            </a:xfrm>
            <a:solidFill>
              <a:srgbClr val="D3E8C0"/>
            </a:solidFill>
          </p:grpSpPr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A1DC9365-44FD-0586-4CBB-BECCC1EE10B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089390" y="100965"/>
                <a:ext cx="3077845" cy="6757035"/>
                <a:chOff x="6055" y="4723"/>
                <a:chExt cx="4847" cy="10641"/>
              </a:xfrm>
              <a:grpFill/>
            </p:grpSpPr>
            <p:sp>
              <p:nvSpPr>
                <p:cNvPr id="27" name="Freeform 5579">
                  <a:extLst>
                    <a:ext uri="{FF2B5EF4-FFF2-40B4-BE49-F238E27FC236}">
                      <a16:creationId xmlns:a16="http://schemas.microsoft.com/office/drawing/2014/main" id="{ACA86D26-AAD8-79C5-99E8-FE3C5FC3FBE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55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25" name="Group 24">
                <a:extLst>
                  <a:ext uri="{FF2B5EF4-FFF2-40B4-BE49-F238E27FC236}">
                    <a16:creationId xmlns:a16="http://schemas.microsoft.com/office/drawing/2014/main" id="{A2219BFE-77EC-9227-FC3E-85C0D9BAFAD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796556" y="0"/>
                <a:ext cx="1370965" cy="3334385"/>
                <a:chOff x="8754" y="0"/>
                <a:chExt cx="2159" cy="5251"/>
              </a:xfrm>
              <a:grpFill/>
            </p:grpSpPr>
            <p:sp>
              <p:nvSpPr>
                <p:cNvPr id="26" name="Freeform 5577">
                  <a:extLst>
                    <a:ext uri="{FF2B5EF4-FFF2-40B4-BE49-F238E27FC236}">
                      <a16:creationId xmlns:a16="http://schemas.microsoft.com/office/drawing/2014/main" id="{49118383-DE90-ABA1-DD95-B0D14947403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54" y="0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7D4A9A1A-DA8D-96C7-842B-30AEF078E608}"/>
                </a:ext>
              </a:extLst>
            </p:cNvPr>
            <p:cNvGrpSpPr/>
            <p:nvPr/>
          </p:nvGrpSpPr>
          <p:grpSpPr>
            <a:xfrm>
              <a:off x="9336373" y="-77900"/>
              <a:ext cx="3077845" cy="7164499"/>
              <a:chOff x="8997315" y="0"/>
              <a:chExt cx="3077845" cy="6858000"/>
            </a:xfrm>
            <a:solidFill>
              <a:srgbClr val="BFDDA3"/>
            </a:solidFill>
          </p:grpSpPr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id="{B4727878-3F4E-54AA-7DD0-FB194B5F87F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997315" y="100965"/>
                <a:ext cx="3077845" cy="6757035"/>
                <a:chOff x="5910" y="4723"/>
                <a:chExt cx="4847" cy="10641"/>
              </a:xfrm>
              <a:grpFill/>
            </p:grpSpPr>
            <p:sp>
              <p:nvSpPr>
                <p:cNvPr id="66" name="Freeform 5579">
                  <a:extLst>
                    <a:ext uri="{FF2B5EF4-FFF2-40B4-BE49-F238E27FC236}">
                      <a16:creationId xmlns:a16="http://schemas.microsoft.com/office/drawing/2014/main" id="{A87FFB3E-359C-7F71-5269-FA2BBDC69FD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910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64" name="Group 63">
                <a:extLst>
                  <a:ext uri="{FF2B5EF4-FFF2-40B4-BE49-F238E27FC236}">
                    <a16:creationId xmlns:a16="http://schemas.microsoft.com/office/drawing/2014/main" id="{BC2F8950-3864-A912-1AA8-F56B2327C63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697496" y="0"/>
                <a:ext cx="1370965" cy="3334385"/>
                <a:chOff x="8598" y="0"/>
                <a:chExt cx="2159" cy="5251"/>
              </a:xfrm>
              <a:grpFill/>
            </p:grpSpPr>
            <p:sp>
              <p:nvSpPr>
                <p:cNvPr id="65" name="Freeform 5577">
                  <a:extLst>
                    <a:ext uri="{FF2B5EF4-FFF2-40B4-BE49-F238E27FC236}">
                      <a16:creationId xmlns:a16="http://schemas.microsoft.com/office/drawing/2014/main" id="{7E0EEA01-6664-4F83-E142-C286C4F0C8F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598" y="0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70120" y="2825017"/>
            <a:ext cx="3118588" cy="2863431"/>
          </a:xfrm>
          <a:prstGeom prst="rect">
            <a:avLst/>
          </a:prstGeom>
        </p:spPr>
      </p:pic>
      <p:sp>
        <p:nvSpPr>
          <p:cNvPr id="43" name="Speech Bubble: Oval 9">
            <a:extLst>
              <a:ext uri="{FF2B5EF4-FFF2-40B4-BE49-F238E27FC236}">
                <a16:creationId xmlns:a16="http://schemas.microsoft.com/office/drawing/2014/main" id="{CAF72618-DD40-C4F4-4B96-C5110DC19679}"/>
              </a:ext>
            </a:extLst>
          </p:cNvPr>
          <p:cNvSpPr/>
          <p:nvPr/>
        </p:nvSpPr>
        <p:spPr>
          <a:xfrm>
            <a:off x="3982062" y="1591241"/>
            <a:ext cx="5781911" cy="3110068"/>
          </a:xfrm>
          <a:custGeom>
            <a:avLst/>
            <a:gdLst>
              <a:gd name="connsiteX0" fmla="*/ -524813 w 6423660"/>
              <a:gd name="connsiteY0" fmla="*/ 2239885 h 2571949"/>
              <a:gd name="connsiteX1" fmla="*/ 223928 w 6423660"/>
              <a:gd name="connsiteY1" fmla="*/ 1757734 h 2571949"/>
              <a:gd name="connsiteX2" fmla="*/ 2941005 w 6423660"/>
              <a:gd name="connsiteY2" fmla="*/ 4580 h 2571949"/>
              <a:gd name="connsiteX3" fmla="*/ 5887096 w 6423660"/>
              <a:gd name="connsiteY3" fmla="*/ 574366 h 2571949"/>
              <a:gd name="connsiteX4" fmla="*/ 3622722 w 6423660"/>
              <a:gd name="connsiteY4" fmla="*/ 2561383 h 2571949"/>
              <a:gd name="connsiteX5" fmla="*/ 882878 w 6423660"/>
              <a:gd name="connsiteY5" fmla="*/ 2171530 h 2571949"/>
              <a:gd name="connsiteX6" fmla="*/ -524813 w 6423660"/>
              <a:gd name="connsiteY6" fmla="*/ 2239885 h 2571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423660" h="2571949" fill="none" extrusionOk="0">
                <a:moveTo>
                  <a:pt x="-524813" y="2239885"/>
                </a:moveTo>
                <a:cubicBezTo>
                  <a:pt x="-181061" y="2051299"/>
                  <a:pt x="3735" y="1885076"/>
                  <a:pt x="223928" y="1757734"/>
                </a:cubicBezTo>
                <a:cubicBezTo>
                  <a:pt x="-721136" y="732839"/>
                  <a:pt x="708042" y="86390"/>
                  <a:pt x="2941005" y="4580"/>
                </a:cubicBezTo>
                <a:cubicBezTo>
                  <a:pt x="4072032" y="-89068"/>
                  <a:pt x="5267025" y="192490"/>
                  <a:pt x="5887096" y="574366"/>
                </a:cubicBezTo>
                <a:cubicBezTo>
                  <a:pt x="7144894" y="1269104"/>
                  <a:pt x="6089807" y="2411911"/>
                  <a:pt x="3622722" y="2561383"/>
                </a:cubicBezTo>
                <a:cubicBezTo>
                  <a:pt x="2703406" y="2629831"/>
                  <a:pt x="1585063" y="2493825"/>
                  <a:pt x="882878" y="2171530"/>
                </a:cubicBezTo>
                <a:cubicBezTo>
                  <a:pt x="576143" y="2181835"/>
                  <a:pt x="-212877" y="2188489"/>
                  <a:pt x="-524813" y="2239885"/>
                </a:cubicBezTo>
                <a:close/>
              </a:path>
              <a:path w="6423660" h="2571949" stroke="0" extrusionOk="0">
                <a:moveTo>
                  <a:pt x="-524813" y="2239885"/>
                </a:moveTo>
                <a:cubicBezTo>
                  <a:pt x="-253932" y="1975447"/>
                  <a:pt x="-74549" y="1985154"/>
                  <a:pt x="223928" y="1757734"/>
                </a:cubicBezTo>
                <a:cubicBezTo>
                  <a:pt x="-543810" y="977487"/>
                  <a:pt x="934827" y="1058"/>
                  <a:pt x="2941005" y="4580"/>
                </a:cubicBezTo>
                <a:cubicBezTo>
                  <a:pt x="4088898" y="-35921"/>
                  <a:pt x="5305080" y="161047"/>
                  <a:pt x="5887096" y="574366"/>
                </a:cubicBezTo>
                <a:cubicBezTo>
                  <a:pt x="7186696" y="1311150"/>
                  <a:pt x="6165703" y="2609500"/>
                  <a:pt x="3622722" y="2561383"/>
                </a:cubicBezTo>
                <a:cubicBezTo>
                  <a:pt x="2476765" y="2545152"/>
                  <a:pt x="1582183" y="2375742"/>
                  <a:pt x="882878" y="2171530"/>
                </a:cubicBezTo>
                <a:cubicBezTo>
                  <a:pt x="532915" y="2130228"/>
                  <a:pt x="-123344" y="2156319"/>
                  <a:pt x="-524813" y="2239885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38100">
            <a:solidFill>
              <a:schemeClr val="bg2">
                <a:lumMod val="25000"/>
              </a:schemeClr>
            </a:solidFill>
            <a:extLst>
              <a:ext uri="{C807C97D-BFC1-408E-A445-0C87EB9F89A2}">
                <ask:lineSketchStyleProps xmlns:ask="http://schemas.microsoft.com/office/drawing/2018/sketchyshapes" sd="3705000160">
                  <a:prstGeom prst="wedgeEllipseCallout">
                    <a:avLst>
                      <a:gd name="adj1" fmla="val -58170"/>
                      <a:gd name="adj2" fmla="val 37089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Thảo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luận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và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thực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hiện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nhiệm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vụ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 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1, 2, 3,4</a:t>
            </a:r>
            <a:b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</a:b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(ở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trang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 </a:t>
            </a:r>
            <a:r>
              <a:rPr lang="en-US" sz="3600" dirty="0">
                <a:solidFill>
                  <a:srgbClr val="00B050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47, 48, 49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44" name="Freeform: Shape 11">
            <a:extLst>
              <a:ext uri="{FF2B5EF4-FFF2-40B4-BE49-F238E27FC236}">
                <a16:creationId xmlns:a16="http://schemas.microsoft.com/office/drawing/2014/main" id="{9D570C5E-2279-8A9E-4735-FBED7BAB2C49}"/>
              </a:ext>
            </a:extLst>
          </p:cNvPr>
          <p:cNvSpPr/>
          <p:nvPr/>
        </p:nvSpPr>
        <p:spPr>
          <a:xfrm>
            <a:off x="1375004" y="140040"/>
            <a:ext cx="9115279" cy="1350776"/>
          </a:xfrm>
          <a:custGeom>
            <a:avLst/>
            <a:gdLst>
              <a:gd name="connsiteX0" fmla="*/ 183552 w 2843415"/>
              <a:gd name="connsiteY0" fmla="*/ 50494 h 868982"/>
              <a:gd name="connsiteX1" fmla="*/ 1326552 w 2843415"/>
              <a:gd name="connsiteY1" fmla="*/ 69544 h 868982"/>
              <a:gd name="connsiteX2" fmla="*/ 2298102 w 2843415"/>
              <a:gd name="connsiteY2" fmla="*/ 50494 h 868982"/>
              <a:gd name="connsiteX3" fmla="*/ 2783877 w 2843415"/>
              <a:gd name="connsiteY3" fmla="*/ 250519 h 868982"/>
              <a:gd name="connsiteX4" fmla="*/ 2802927 w 2843415"/>
              <a:gd name="connsiteY4" fmla="*/ 631519 h 868982"/>
              <a:gd name="connsiteX5" fmla="*/ 2488602 w 2843415"/>
              <a:gd name="connsiteY5" fmla="*/ 793444 h 868982"/>
              <a:gd name="connsiteX6" fmla="*/ 1640877 w 2843415"/>
              <a:gd name="connsiteY6" fmla="*/ 841069 h 868982"/>
              <a:gd name="connsiteX7" fmla="*/ 1240827 w 2843415"/>
              <a:gd name="connsiteY7" fmla="*/ 822019 h 868982"/>
              <a:gd name="connsiteX8" fmla="*/ 107352 w 2843415"/>
              <a:gd name="connsiteY8" fmla="*/ 812494 h 868982"/>
              <a:gd name="connsiteX9" fmla="*/ 183552 w 2843415"/>
              <a:gd name="connsiteY9" fmla="*/ 50494 h 868982"/>
              <a:gd name="connsiteX0" fmla="*/ 189518 w 2849381"/>
              <a:gd name="connsiteY0" fmla="*/ 13097 h 831585"/>
              <a:gd name="connsiteX1" fmla="*/ 1332518 w 2849381"/>
              <a:gd name="connsiteY1" fmla="*/ 32147 h 831585"/>
              <a:gd name="connsiteX2" fmla="*/ 2304068 w 2849381"/>
              <a:gd name="connsiteY2" fmla="*/ 13097 h 831585"/>
              <a:gd name="connsiteX3" fmla="*/ 2789843 w 2849381"/>
              <a:gd name="connsiteY3" fmla="*/ 213122 h 831585"/>
              <a:gd name="connsiteX4" fmla="*/ 2808893 w 2849381"/>
              <a:gd name="connsiteY4" fmla="*/ 594122 h 831585"/>
              <a:gd name="connsiteX5" fmla="*/ 2494568 w 2849381"/>
              <a:gd name="connsiteY5" fmla="*/ 756047 h 831585"/>
              <a:gd name="connsiteX6" fmla="*/ 1646843 w 2849381"/>
              <a:gd name="connsiteY6" fmla="*/ 803672 h 831585"/>
              <a:gd name="connsiteX7" fmla="*/ 1246793 w 2849381"/>
              <a:gd name="connsiteY7" fmla="*/ 784622 h 831585"/>
              <a:gd name="connsiteX8" fmla="*/ 113318 w 2849381"/>
              <a:gd name="connsiteY8" fmla="*/ 775097 h 831585"/>
              <a:gd name="connsiteX9" fmla="*/ 189518 w 2849381"/>
              <a:gd name="connsiteY9" fmla="*/ 13097 h 831585"/>
              <a:gd name="connsiteX0" fmla="*/ 178352 w 2838215"/>
              <a:gd name="connsiteY0" fmla="*/ 13097 h 837128"/>
              <a:gd name="connsiteX1" fmla="*/ 1321352 w 2838215"/>
              <a:gd name="connsiteY1" fmla="*/ 32147 h 837128"/>
              <a:gd name="connsiteX2" fmla="*/ 2292902 w 2838215"/>
              <a:gd name="connsiteY2" fmla="*/ 13097 h 837128"/>
              <a:gd name="connsiteX3" fmla="*/ 2778677 w 2838215"/>
              <a:gd name="connsiteY3" fmla="*/ 213122 h 837128"/>
              <a:gd name="connsiteX4" fmla="*/ 2797727 w 2838215"/>
              <a:gd name="connsiteY4" fmla="*/ 594122 h 837128"/>
              <a:gd name="connsiteX5" fmla="*/ 2483402 w 2838215"/>
              <a:gd name="connsiteY5" fmla="*/ 756047 h 837128"/>
              <a:gd name="connsiteX6" fmla="*/ 1635677 w 2838215"/>
              <a:gd name="connsiteY6" fmla="*/ 803672 h 837128"/>
              <a:gd name="connsiteX7" fmla="*/ 1064177 w 2838215"/>
              <a:gd name="connsiteY7" fmla="*/ 794147 h 837128"/>
              <a:gd name="connsiteX8" fmla="*/ 102152 w 2838215"/>
              <a:gd name="connsiteY8" fmla="*/ 775097 h 837128"/>
              <a:gd name="connsiteX9" fmla="*/ 178352 w 2838215"/>
              <a:gd name="connsiteY9" fmla="*/ 13097 h 837128"/>
              <a:gd name="connsiteX0" fmla="*/ 178352 w 2838215"/>
              <a:gd name="connsiteY0" fmla="*/ 13097 h 837128"/>
              <a:gd name="connsiteX1" fmla="*/ 1321352 w 2838215"/>
              <a:gd name="connsiteY1" fmla="*/ 32147 h 837128"/>
              <a:gd name="connsiteX2" fmla="*/ 2292902 w 2838215"/>
              <a:gd name="connsiteY2" fmla="*/ 13097 h 837128"/>
              <a:gd name="connsiteX3" fmla="*/ 2778677 w 2838215"/>
              <a:gd name="connsiteY3" fmla="*/ 213122 h 837128"/>
              <a:gd name="connsiteX4" fmla="*/ 2797727 w 2838215"/>
              <a:gd name="connsiteY4" fmla="*/ 594122 h 837128"/>
              <a:gd name="connsiteX5" fmla="*/ 2483402 w 2838215"/>
              <a:gd name="connsiteY5" fmla="*/ 756047 h 837128"/>
              <a:gd name="connsiteX6" fmla="*/ 1649965 w 2838215"/>
              <a:gd name="connsiteY6" fmla="*/ 789384 h 837128"/>
              <a:gd name="connsiteX7" fmla="*/ 1064177 w 2838215"/>
              <a:gd name="connsiteY7" fmla="*/ 794147 h 837128"/>
              <a:gd name="connsiteX8" fmla="*/ 102152 w 2838215"/>
              <a:gd name="connsiteY8" fmla="*/ 775097 h 837128"/>
              <a:gd name="connsiteX9" fmla="*/ 178352 w 2838215"/>
              <a:gd name="connsiteY9" fmla="*/ 13097 h 837128"/>
              <a:gd name="connsiteX0" fmla="*/ 178352 w 2827318"/>
              <a:gd name="connsiteY0" fmla="*/ 13097 h 837128"/>
              <a:gd name="connsiteX1" fmla="*/ 1321352 w 2827318"/>
              <a:gd name="connsiteY1" fmla="*/ 32147 h 837128"/>
              <a:gd name="connsiteX2" fmla="*/ 2292902 w 2827318"/>
              <a:gd name="connsiteY2" fmla="*/ 13097 h 837128"/>
              <a:gd name="connsiteX3" fmla="*/ 2778677 w 2827318"/>
              <a:gd name="connsiteY3" fmla="*/ 213122 h 837128"/>
              <a:gd name="connsiteX4" fmla="*/ 2797727 w 2827318"/>
              <a:gd name="connsiteY4" fmla="*/ 594122 h 837128"/>
              <a:gd name="connsiteX5" fmla="*/ 2483402 w 2827318"/>
              <a:gd name="connsiteY5" fmla="*/ 756047 h 837128"/>
              <a:gd name="connsiteX6" fmla="*/ 1649965 w 2827318"/>
              <a:gd name="connsiteY6" fmla="*/ 789384 h 837128"/>
              <a:gd name="connsiteX7" fmla="*/ 1064177 w 2827318"/>
              <a:gd name="connsiteY7" fmla="*/ 794147 h 837128"/>
              <a:gd name="connsiteX8" fmla="*/ 102152 w 2827318"/>
              <a:gd name="connsiteY8" fmla="*/ 775097 h 837128"/>
              <a:gd name="connsiteX9" fmla="*/ 178352 w 2827318"/>
              <a:gd name="connsiteY9" fmla="*/ 13097 h 837128"/>
              <a:gd name="connsiteX0" fmla="*/ 178352 w 2807390"/>
              <a:gd name="connsiteY0" fmla="*/ 13097 h 837128"/>
              <a:gd name="connsiteX1" fmla="*/ 1321352 w 2807390"/>
              <a:gd name="connsiteY1" fmla="*/ 32147 h 837128"/>
              <a:gd name="connsiteX2" fmla="*/ 2292902 w 2807390"/>
              <a:gd name="connsiteY2" fmla="*/ 13097 h 837128"/>
              <a:gd name="connsiteX3" fmla="*/ 2778677 w 2807390"/>
              <a:gd name="connsiteY3" fmla="*/ 213122 h 837128"/>
              <a:gd name="connsiteX4" fmla="*/ 2797727 w 2807390"/>
              <a:gd name="connsiteY4" fmla="*/ 594122 h 837128"/>
              <a:gd name="connsiteX5" fmla="*/ 2483402 w 2807390"/>
              <a:gd name="connsiteY5" fmla="*/ 756047 h 837128"/>
              <a:gd name="connsiteX6" fmla="*/ 1649965 w 2807390"/>
              <a:gd name="connsiteY6" fmla="*/ 789384 h 837128"/>
              <a:gd name="connsiteX7" fmla="*/ 1064177 w 2807390"/>
              <a:gd name="connsiteY7" fmla="*/ 794147 h 837128"/>
              <a:gd name="connsiteX8" fmla="*/ 102152 w 2807390"/>
              <a:gd name="connsiteY8" fmla="*/ 775097 h 837128"/>
              <a:gd name="connsiteX9" fmla="*/ 178352 w 2807390"/>
              <a:gd name="connsiteY9" fmla="*/ 13097 h 837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807390" h="837128">
                <a:moveTo>
                  <a:pt x="178352" y="13097"/>
                </a:moveTo>
                <a:cubicBezTo>
                  <a:pt x="400602" y="-25003"/>
                  <a:pt x="968927" y="32147"/>
                  <a:pt x="1321352" y="32147"/>
                </a:cubicBezTo>
                <a:cubicBezTo>
                  <a:pt x="1673777" y="32147"/>
                  <a:pt x="2050015" y="-17065"/>
                  <a:pt x="2292902" y="13097"/>
                </a:cubicBezTo>
                <a:cubicBezTo>
                  <a:pt x="2535789" y="43259"/>
                  <a:pt x="2726591" y="87710"/>
                  <a:pt x="2778677" y="213122"/>
                </a:cubicBezTo>
                <a:cubicBezTo>
                  <a:pt x="2830763" y="338534"/>
                  <a:pt x="2795657" y="465535"/>
                  <a:pt x="2797727" y="594122"/>
                </a:cubicBezTo>
                <a:cubicBezTo>
                  <a:pt x="2799797" y="722709"/>
                  <a:pt x="2674696" y="723503"/>
                  <a:pt x="2483402" y="756047"/>
                </a:cubicBezTo>
                <a:cubicBezTo>
                  <a:pt x="2292108" y="788591"/>
                  <a:pt x="1886502" y="783034"/>
                  <a:pt x="1649965" y="789384"/>
                </a:cubicBezTo>
                <a:cubicBezTo>
                  <a:pt x="1413428" y="795734"/>
                  <a:pt x="1319764" y="798909"/>
                  <a:pt x="1064177" y="794147"/>
                </a:cubicBezTo>
                <a:cubicBezTo>
                  <a:pt x="808590" y="789385"/>
                  <a:pt x="249789" y="905272"/>
                  <a:pt x="102152" y="775097"/>
                </a:cubicBezTo>
                <a:cubicBezTo>
                  <a:pt x="-45485" y="644922"/>
                  <a:pt x="-43898" y="51197"/>
                  <a:pt x="178352" y="13097"/>
                </a:cubicBezTo>
                <a:close/>
              </a:path>
            </a:pathLst>
          </a:custGeom>
          <a:solidFill>
            <a:srgbClr val="C8E2B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45" name="Picture 44" descr="A cartoon of a magnifying glass&#10;&#10;Description automatically generated">
            <a:extLst>
              <a:ext uri="{FF2B5EF4-FFF2-40B4-BE49-F238E27FC236}">
                <a16:creationId xmlns:a16="http://schemas.microsoft.com/office/drawing/2014/main" id="{FD9FAB8B-FE16-4160-454C-F0D30CA64E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605" b="89831" l="9605" r="96610">
                        <a14:foregroundMark x1="62712" y1="10169" x2="70621" y2="25424"/>
                        <a14:foregroundMark x1="71186" y1="25424" x2="77966" y2="39548"/>
                        <a14:foregroundMark x1="59322" y1="17514" x2="77401" y2="27119"/>
                        <a14:foregroundMark x1="18644" y1="91525" x2="18644" y2="91525"/>
                        <a14:foregroundMark x1="90960" y1="27684" x2="90960" y2="27684"/>
                        <a14:foregroundMark x1="93220" y1="35028" x2="93220" y2="35028"/>
                        <a14:foregroundMark x1="96610" y1="42373" x2="96610" y2="42373"/>
                        <a14:foregroundMark x1="74011" y1="25424" x2="74011" y2="25424"/>
                        <a14:foregroundMark x1="74011" y1="24859" x2="74011" y2="24859"/>
                        <a14:foregroundMark x1="75706" y1="24859" x2="75706" y2="24859"/>
                        <a14:foregroundMark x1="59887" y1="16384" x2="58757" y2="21469"/>
                        <a14:foregroundMark x1="57627" y1="17514" x2="59887" y2="225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811" y="100304"/>
            <a:ext cx="1261872" cy="1261872"/>
          </a:xfrm>
          <a:prstGeom prst="rect">
            <a:avLst/>
          </a:prstGeom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46" name="Group 45">
            <a:extLst>
              <a:ext uri="{FF2B5EF4-FFF2-40B4-BE49-F238E27FC236}">
                <a16:creationId xmlns:a16="http://schemas.microsoft.com/office/drawing/2014/main" id="{DB62B40D-95A5-9B1A-DDC9-390DEB1FE5C2}"/>
              </a:ext>
            </a:extLst>
          </p:cNvPr>
          <p:cNvGrpSpPr/>
          <p:nvPr/>
        </p:nvGrpSpPr>
        <p:grpSpPr>
          <a:xfrm>
            <a:off x="1608090" y="299823"/>
            <a:ext cx="8815954" cy="1078713"/>
            <a:chOff x="2190343" y="-472932"/>
            <a:chExt cx="6992699" cy="1078713"/>
          </a:xfrm>
        </p:grpSpPr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078ABD18-5CF6-3DDC-214C-28A8B2693061}"/>
                </a:ext>
              </a:extLst>
            </p:cNvPr>
            <p:cNvSpPr txBox="1"/>
            <p:nvPr/>
          </p:nvSpPr>
          <p:spPr>
            <a:xfrm>
              <a:off x="2190343" y="-471437"/>
              <a:ext cx="6992699" cy="1077218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en-US" sz="3200" b="1" spc="50">
                  <a:ln w="107950" cmpd="sng">
                    <a:solidFill>
                      <a:schemeClr val="bg1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SVN-SAF" panose="02040603050506020204" pitchFamily="18" charset="0"/>
                  <a:ea typeface="Roboto" panose="02000000000000000000" pitchFamily="2" charset="0"/>
                </a:rPr>
                <a:t>1. Hình khai triển của hình lập phương, </a:t>
              </a:r>
              <a:br>
                <a:rPr lang="en-US" sz="3200" b="1" spc="50">
                  <a:ln w="107950" cmpd="sng">
                    <a:solidFill>
                      <a:schemeClr val="bg1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SVN-SAF" panose="02040603050506020204" pitchFamily="18" charset="0"/>
                  <a:ea typeface="Roboto" panose="02000000000000000000" pitchFamily="2" charset="0"/>
                </a:rPr>
              </a:br>
              <a:r>
                <a:rPr lang="en-US" sz="3200" b="1" spc="50">
                  <a:ln w="107950" cmpd="sng">
                    <a:solidFill>
                      <a:schemeClr val="bg1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SVN-SAF" panose="02040603050506020204" pitchFamily="18" charset="0"/>
                  <a:ea typeface="Roboto" panose="02000000000000000000" pitchFamily="2" charset="0"/>
                </a:rPr>
                <a:t>hình hộp chữ nhật, hình trụ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1DFF71E7-BF3B-E692-1B72-AB98F451EF5C}"/>
                </a:ext>
              </a:extLst>
            </p:cNvPr>
            <p:cNvSpPr txBox="1"/>
            <p:nvPr/>
          </p:nvSpPr>
          <p:spPr>
            <a:xfrm>
              <a:off x="2191895" y="-472932"/>
              <a:ext cx="6912191" cy="1077218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en-US" sz="3200" b="1" spc="50">
                  <a:ln w="9525" cmpd="sng">
                    <a:noFill/>
                    <a:prstDash val="solid"/>
                  </a:ln>
                  <a:solidFill>
                    <a:srgbClr val="23B24B"/>
                  </a:solidFill>
                  <a:latin typeface="SVN-SAF" panose="02040603050506020204" pitchFamily="18" charset="0"/>
                  <a:ea typeface="Roboto" panose="02000000000000000000" pitchFamily="2" charset="0"/>
                </a:rPr>
                <a:t>1. Hình khai triển của hình lập phương, </a:t>
              </a:r>
              <a:br>
                <a:rPr lang="en-US" sz="3200" b="1" spc="50">
                  <a:ln w="9525" cmpd="sng">
                    <a:noFill/>
                    <a:prstDash val="solid"/>
                  </a:ln>
                  <a:solidFill>
                    <a:srgbClr val="23B24B"/>
                  </a:solidFill>
                  <a:latin typeface="SVN-SAF" panose="02040603050506020204" pitchFamily="18" charset="0"/>
                  <a:ea typeface="Roboto" panose="02000000000000000000" pitchFamily="2" charset="0"/>
                </a:rPr>
              </a:br>
              <a:r>
                <a:rPr lang="en-US" sz="3200" b="1" spc="50">
                  <a:ln w="9525" cmpd="sng">
                    <a:noFill/>
                    <a:prstDash val="solid"/>
                  </a:ln>
                  <a:solidFill>
                    <a:srgbClr val="23B24B"/>
                  </a:solidFill>
                  <a:latin typeface="SVN-SAF" panose="02040603050506020204" pitchFamily="18" charset="0"/>
                  <a:ea typeface="Roboto" panose="02000000000000000000" pitchFamily="2" charset="0"/>
                </a:rPr>
                <a:t>hình hộp chữ nhật, hình trụ</a:t>
              </a:r>
            </a:p>
          </p:txBody>
        </p:sp>
      </p:grpSp>
      <p:pic>
        <p:nvPicPr>
          <p:cNvPr id="49" name="Picture 48">
            <a:extLst>
              <a:ext uri="{FF2B5EF4-FFF2-40B4-BE49-F238E27FC236}">
                <a16:creationId xmlns:a16="http://schemas.microsoft.com/office/drawing/2014/main" id="{0E3DA768-F223-6BFB-3A65-15004E90FBD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6342" y="157267"/>
            <a:ext cx="1023257" cy="1025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7670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" presetClass="exit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8" grpId="0" animBg="1"/>
      <p:bldP spid="98" grpId="1" animBg="1"/>
      <p:bldP spid="43" grpId="0" animBg="1"/>
      <p:bldP spid="43" grpId="1" animBg="1"/>
      <p:bldP spid="4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7771BA3-2A67-1899-3996-FAA7D20757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258" y="1190081"/>
            <a:ext cx="11577484" cy="522092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47ED72A-27C1-CC88-806C-88442244637C}"/>
              </a:ext>
            </a:extLst>
          </p:cNvPr>
          <p:cNvSpPr txBox="1"/>
          <p:nvPr/>
        </p:nvSpPr>
        <p:spPr>
          <a:xfrm>
            <a:off x="221226" y="235974"/>
            <a:ext cx="1197077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KIẾN THỨC STEM: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46058FD-618B-2731-C33B-C4260D38DAAC}"/>
              </a:ext>
            </a:extLst>
          </p:cNvPr>
          <p:cNvSpPr txBox="1"/>
          <p:nvPr/>
        </p:nvSpPr>
        <p:spPr>
          <a:xfrm>
            <a:off x="814750" y="5878956"/>
            <a:ext cx="3137818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spc="50" dirty="0">
                <a:ln w="9525" cmpd="sng">
                  <a:noFill/>
                  <a:prstDash val="solid"/>
                </a:ln>
                <a:solidFill>
                  <a:srgbClr val="23B24B"/>
                </a:solidFill>
                <a:latin typeface="SVN-SAF" panose="02040603050506020204" pitchFamily="18" charset="0"/>
                <a:ea typeface="Roboto" panose="02000000000000000000" pitchFamily="2" charset="0"/>
              </a:rPr>
              <a:t> 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A6621650-CF4A-669D-C7B4-01D9D0824CEE}"/>
              </a:ext>
            </a:extLst>
          </p:cNvPr>
          <p:cNvCxnSpPr>
            <a:cxnSpLocks/>
          </p:cNvCxnSpPr>
          <p:nvPr/>
        </p:nvCxnSpPr>
        <p:spPr>
          <a:xfrm>
            <a:off x="3952568" y="3214659"/>
            <a:ext cx="5707626" cy="139593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44A42A71-02E7-7273-C692-500A3FFB34BF}"/>
              </a:ext>
            </a:extLst>
          </p:cNvPr>
          <p:cNvCxnSpPr>
            <a:cxnSpLocks/>
          </p:cNvCxnSpPr>
          <p:nvPr/>
        </p:nvCxnSpPr>
        <p:spPr>
          <a:xfrm flipH="1">
            <a:off x="3642852" y="3101701"/>
            <a:ext cx="2437856" cy="200124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C207FE47-B4B7-4D8F-B6B1-465490D8D8E8}"/>
              </a:ext>
            </a:extLst>
          </p:cNvPr>
          <p:cNvCxnSpPr/>
          <p:nvPr/>
        </p:nvCxnSpPr>
        <p:spPr>
          <a:xfrm flipH="1">
            <a:off x="7772400" y="2812403"/>
            <a:ext cx="1415845" cy="252651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40090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AD5C683-E26E-C335-C02A-1CBD8FD3070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277"/>
          <a:stretch/>
        </p:blipFill>
        <p:spPr>
          <a:xfrm>
            <a:off x="206477" y="235974"/>
            <a:ext cx="11400503" cy="638605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D128392-D902-3B3E-967F-88838B050A1A}"/>
              </a:ext>
            </a:extLst>
          </p:cNvPr>
          <p:cNvSpPr txBox="1"/>
          <p:nvPr/>
        </p:nvSpPr>
        <p:spPr>
          <a:xfrm>
            <a:off x="1271949" y="1769806"/>
            <a:ext cx="1382760" cy="132343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8000" b="1" spc="50" dirty="0">
                <a:ln w="9525" cmpd="sng">
                  <a:noFill/>
                  <a:prstDash val="solid"/>
                </a:ln>
                <a:solidFill>
                  <a:srgbClr val="FF0000"/>
                </a:solidFill>
                <a:latin typeface="SVN-SAF" panose="02040603050506020204" pitchFamily="18" charset="0"/>
                <a:ea typeface="Roboto" panose="02000000000000000000" pitchFamily="2" charset="0"/>
              </a:rPr>
              <a:t>a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A73C068-3A9F-F691-287A-E0C4C16F4175}"/>
              </a:ext>
            </a:extLst>
          </p:cNvPr>
          <p:cNvSpPr txBox="1"/>
          <p:nvPr/>
        </p:nvSpPr>
        <p:spPr>
          <a:xfrm>
            <a:off x="7171305" y="2077582"/>
            <a:ext cx="984400" cy="92333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5400" b="1" spc="50" dirty="0">
                <a:ln w="9525" cmpd="sng">
                  <a:noFill/>
                  <a:prstDash val="solid"/>
                </a:ln>
                <a:solidFill>
                  <a:srgbClr val="FF0000"/>
                </a:solidFill>
                <a:latin typeface="SVN-SAF" panose="02040603050506020204" pitchFamily="18" charset="0"/>
                <a:ea typeface="Roboto" panose="02000000000000000000" pitchFamily="2" charset="0"/>
              </a:rPr>
              <a:t>C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E83046B-B457-BD8B-1131-000F066557BA}"/>
              </a:ext>
            </a:extLst>
          </p:cNvPr>
          <p:cNvSpPr txBox="1"/>
          <p:nvPr/>
        </p:nvSpPr>
        <p:spPr>
          <a:xfrm>
            <a:off x="10165228" y="2077582"/>
            <a:ext cx="984400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4800" b="1" spc="50" dirty="0">
                <a:ln w="9525" cmpd="sng">
                  <a:noFill/>
                  <a:prstDash val="solid"/>
                </a:ln>
                <a:solidFill>
                  <a:srgbClr val="FF0000"/>
                </a:solidFill>
                <a:latin typeface="SVN-SAF" panose="02040603050506020204" pitchFamily="18" charset="0"/>
                <a:ea typeface="Roboto" panose="02000000000000000000" pitchFamily="2" charset="0"/>
              </a:rPr>
              <a:t>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5CE7728-A156-6695-82C5-7D81E838E5F2}"/>
              </a:ext>
            </a:extLst>
          </p:cNvPr>
          <p:cNvSpPr txBox="1"/>
          <p:nvPr/>
        </p:nvSpPr>
        <p:spPr>
          <a:xfrm>
            <a:off x="10297963" y="4064905"/>
            <a:ext cx="984400" cy="92333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5400" b="1" spc="50" dirty="0">
                <a:ln w="9525" cmpd="sng">
                  <a:noFill/>
                  <a:prstDash val="solid"/>
                </a:ln>
                <a:solidFill>
                  <a:srgbClr val="FF0000"/>
                </a:solidFill>
                <a:latin typeface="SVN-SAF" panose="02040603050506020204" pitchFamily="18" charset="0"/>
                <a:ea typeface="Roboto" panose="02000000000000000000" pitchFamily="2" charset="0"/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3543973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33DEA3C-31FB-95BF-C8C7-24967BB9F3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612" y="265471"/>
            <a:ext cx="11208775" cy="632705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C51D890-02A9-08F0-5A42-D89F36862132}"/>
              </a:ext>
            </a:extLst>
          </p:cNvPr>
          <p:cNvSpPr txBox="1"/>
          <p:nvPr/>
        </p:nvSpPr>
        <p:spPr>
          <a:xfrm>
            <a:off x="2628802" y="2295098"/>
            <a:ext cx="704334" cy="76944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4400" b="1" spc="50" dirty="0">
                <a:ln w="9525" cmpd="sng">
                  <a:noFill/>
                  <a:prstDash val="solid"/>
                </a:ln>
                <a:solidFill>
                  <a:srgbClr val="FF0000"/>
                </a:solidFill>
                <a:latin typeface="SVN-SAF" panose="02040603050506020204" pitchFamily="18" charset="0"/>
                <a:ea typeface="Roboto" panose="02000000000000000000" pitchFamily="2" charset="0"/>
              </a:rPr>
              <a:t>a</a:t>
            </a:r>
            <a:r>
              <a:rPr lang="en-US" sz="3200" b="1" spc="50" dirty="0">
                <a:ln w="9525" cmpd="sng">
                  <a:noFill/>
                  <a:prstDash val="solid"/>
                </a:ln>
                <a:solidFill>
                  <a:srgbClr val="23B24B"/>
                </a:solidFill>
                <a:latin typeface="SVN-SAF" panose="02040603050506020204" pitchFamily="18" charset="0"/>
                <a:ea typeface="Roboto" panose="02000000000000000000" pitchFamily="2" charset="0"/>
              </a:rPr>
              <a:t>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E29C2C4-9C0C-3DF2-7236-E79DBC08D9F3}"/>
              </a:ext>
            </a:extLst>
          </p:cNvPr>
          <p:cNvSpPr txBox="1"/>
          <p:nvPr/>
        </p:nvSpPr>
        <p:spPr>
          <a:xfrm>
            <a:off x="5111599" y="2295098"/>
            <a:ext cx="984400" cy="76944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4400" b="1" spc="50" dirty="0">
                <a:ln w="9525" cmpd="sng">
                  <a:noFill/>
                  <a:prstDash val="solid"/>
                </a:ln>
                <a:solidFill>
                  <a:srgbClr val="FF0000"/>
                </a:solidFill>
                <a:latin typeface="SVN-SAF" panose="02040603050506020204" pitchFamily="18" charset="0"/>
                <a:ea typeface="Roboto" panose="02000000000000000000" pitchFamily="2" charset="0"/>
              </a:rPr>
              <a:t>b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308A7FD-80B8-8DB8-D550-74EFA12E0372}"/>
              </a:ext>
            </a:extLst>
          </p:cNvPr>
          <p:cNvSpPr txBox="1"/>
          <p:nvPr/>
        </p:nvSpPr>
        <p:spPr>
          <a:xfrm>
            <a:off x="2136602" y="5912293"/>
            <a:ext cx="984400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4800" b="1" spc="50" dirty="0">
                <a:ln w="9525" cmpd="sng">
                  <a:noFill/>
                  <a:prstDash val="solid"/>
                </a:ln>
                <a:solidFill>
                  <a:srgbClr val="FF0000"/>
                </a:solidFill>
                <a:latin typeface="SVN-SAF" panose="02040603050506020204" pitchFamily="18" charset="0"/>
                <a:ea typeface="Roboto" panose="02000000000000000000" pitchFamily="2" charset="0"/>
              </a:rPr>
              <a:t>c</a:t>
            </a:r>
            <a:r>
              <a:rPr lang="en-US" sz="3200" b="1" spc="50" dirty="0">
                <a:ln w="9525" cmpd="sng">
                  <a:noFill/>
                  <a:prstDash val="solid"/>
                </a:ln>
                <a:solidFill>
                  <a:srgbClr val="23B24B"/>
                </a:solidFill>
                <a:latin typeface="SVN-SAF" panose="02040603050506020204" pitchFamily="18" charset="0"/>
                <a:ea typeface="Roboto" panose="02000000000000000000" pitchFamily="2" charset="0"/>
              </a:rPr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96B6488-F700-6827-C1C2-C8882DD09DB1}"/>
              </a:ext>
            </a:extLst>
          </p:cNvPr>
          <p:cNvSpPr txBox="1"/>
          <p:nvPr/>
        </p:nvSpPr>
        <p:spPr>
          <a:xfrm>
            <a:off x="4619399" y="5912295"/>
            <a:ext cx="984400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4800" b="1" spc="50" dirty="0">
                <a:ln w="9525" cmpd="sng">
                  <a:noFill/>
                  <a:prstDash val="solid"/>
                </a:ln>
                <a:solidFill>
                  <a:srgbClr val="FF0000"/>
                </a:solidFill>
                <a:latin typeface="SVN-SAF" panose="02040603050506020204" pitchFamily="18" charset="0"/>
                <a:ea typeface="Roboto" panose="02000000000000000000" pitchFamily="2" charset="0"/>
              </a:rPr>
              <a:t>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64E8499-8CBF-EAD2-7E98-DA4E3309383A}"/>
              </a:ext>
            </a:extLst>
          </p:cNvPr>
          <p:cNvSpPr txBox="1"/>
          <p:nvPr/>
        </p:nvSpPr>
        <p:spPr>
          <a:xfrm>
            <a:off x="7488178" y="5912294"/>
            <a:ext cx="984400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4800" b="1" spc="50" dirty="0">
                <a:ln w="9525" cmpd="sng">
                  <a:noFill/>
                  <a:prstDash val="solid"/>
                </a:ln>
                <a:solidFill>
                  <a:srgbClr val="FF0000"/>
                </a:solidFill>
                <a:latin typeface="SVN-SAF" panose="02040603050506020204" pitchFamily="18" charset="0"/>
                <a:ea typeface="Roboto" panose="02000000000000000000" pitchFamily="2" charset="0"/>
              </a:rPr>
              <a:t>e</a:t>
            </a:r>
            <a:r>
              <a:rPr lang="en-US" sz="3200" b="1" spc="50" dirty="0">
                <a:ln w="9525" cmpd="sng">
                  <a:noFill/>
                  <a:prstDash val="solid"/>
                </a:ln>
                <a:solidFill>
                  <a:srgbClr val="23B24B"/>
                </a:solidFill>
                <a:latin typeface="SVN-SAF" panose="02040603050506020204" pitchFamily="18" charset="0"/>
                <a:ea typeface="Roboto" panose="02000000000000000000" pitchFamily="2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24383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6" grpId="0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8F2C612-1F3C-6A3B-00A9-9A41EE4579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2760"/>
            <a:ext cx="11680723" cy="657391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C3F42D1-4521-F5C0-4010-5D28606DAF09}"/>
              </a:ext>
            </a:extLst>
          </p:cNvPr>
          <p:cNvSpPr txBox="1"/>
          <p:nvPr/>
        </p:nvSpPr>
        <p:spPr>
          <a:xfrm>
            <a:off x="1257202" y="2505670"/>
            <a:ext cx="984400" cy="92333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5400" b="1" spc="50" dirty="0">
                <a:ln w="9525" cmpd="sng">
                  <a:noFill/>
                  <a:prstDash val="solid"/>
                </a:ln>
                <a:solidFill>
                  <a:srgbClr val="FF0000"/>
                </a:solidFill>
                <a:latin typeface="SVN-SAF" panose="02040603050506020204" pitchFamily="18" charset="0"/>
                <a:ea typeface="Roboto" panose="02000000000000000000" pitchFamily="2" charset="0"/>
              </a:rPr>
              <a:t>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04AE640-E5F0-8D91-8D19-034D25BE2E49}"/>
              </a:ext>
            </a:extLst>
          </p:cNvPr>
          <p:cNvSpPr txBox="1"/>
          <p:nvPr/>
        </p:nvSpPr>
        <p:spPr>
          <a:xfrm>
            <a:off x="7355163" y="6345666"/>
            <a:ext cx="2754360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spc="50" dirty="0" err="1">
                <a:ln w="9525" cmpd="sng">
                  <a:noFill/>
                  <a:prstDash val="solid"/>
                </a:ln>
                <a:solidFill>
                  <a:srgbClr val="FF0000"/>
                </a:solidFill>
                <a:latin typeface="SVN-SAF" panose="02040603050506020204" pitchFamily="18" charset="0"/>
                <a:ea typeface="Roboto" panose="02000000000000000000" pitchFamily="2" charset="0"/>
              </a:rPr>
              <a:t>Hoặc</a:t>
            </a:r>
            <a:r>
              <a:rPr lang="en-US" sz="3200" b="1" spc="50" dirty="0">
                <a:ln w="9525" cmpd="sng">
                  <a:noFill/>
                  <a:prstDash val="solid"/>
                </a:ln>
                <a:solidFill>
                  <a:srgbClr val="FF0000"/>
                </a:solidFill>
                <a:latin typeface="SVN-SAF" panose="02040603050506020204" pitchFamily="18" charset="0"/>
                <a:ea typeface="Roboto" panose="02000000000000000000" pitchFamily="2" charset="0"/>
              </a:rPr>
              <a:t> 7 </a:t>
            </a:r>
            <a:r>
              <a:rPr lang="en-US" sz="3200" b="1" spc="50" dirty="0">
                <a:ln w="9525" cmpd="sng">
                  <a:noFill/>
                  <a:prstDash val="solid"/>
                </a:ln>
                <a:solidFill>
                  <a:srgbClr val="23B24B"/>
                </a:solidFill>
                <a:latin typeface="SVN-SAF" panose="02040603050506020204" pitchFamily="18" charset="0"/>
                <a:ea typeface="Roboto" panose="02000000000000000000" pitchFamily="2" charset="0"/>
              </a:rPr>
              <a:t>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1070B71-F228-E080-22B4-308A8EBB1FD7}"/>
              </a:ext>
            </a:extLst>
          </p:cNvPr>
          <p:cNvSpPr/>
          <p:nvPr/>
        </p:nvSpPr>
        <p:spPr>
          <a:xfrm>
            <a:off x="9321578" y="4639190"/>
            <a:ext cx="530942" cy="1162547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2155097-7597-B78D-8EAE-A57B147F4E3B}"/>
              </a:ext>
            </a:extLst>
          </p:cNvPr>
          <p:cNvSpPr/>
          <p:nvPr/>
        </p:nvSpPr>
        <p:spPr>
          <a:xfrm>
            <a:off x="6564164" y="3937883"/>
            <a:ext cx="914400" cy="830996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E10E7CB9-E138-C397-8533-883E0357FE8D}"/>
              </a:ext>
            </a:extLst>
          </p:cNvPr>
          <p:cNvSpPr/>
          <p:nvPr/>
        </p:nvSpPr>
        <p:spPr>
          <a:xfrm>
            <a:off x="5725656" y="4880869"/>
            <a:ext cx="914400" cy="834286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BDC7FCF9-05D9-CE77-BCF4-497A146B4012}"/>
              </a:ext>
            </a:extLst>
          </p:cNvPr>
          <p:cNvSpPr/>
          <p:nvPr/>
        </p:nvSpPr>
        <p:spPr>
          <a:xfrm>
            <a:off x="6669662" y="5827145"/>
            <a:ext cx="914400" cy="766918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810D639-9736-95B8-CED8-E06580E381FF}"/>
              </a:ext>
            </a:extLst>
          </p:cNvPr>
          <p:cNvSpPr txBox="1"/>
          <p:nvPr/>
        </p:nvSpPr>
        <p:spPr>
          <a:xfrm>
            <a:off x="9374680" y="4768879"/>
            <a:ext cx="984400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4800" b="1" spc="50" dirty="0">
                <a:ln w="9525" cmpd="sng">
                  <a:noFill/>
                  <a:prstDash val="solid"/>
                </a:ln>
                <a:solidFill>
                  <a:srgbClr val="FF0000"/>
                </a:solidFill>
                <a:latin typeface="SVN-SAF" panose="02040603050506020204" pitchFamily="18" charset="0"/>
                <a:ea typeface="Roboto" panose="02000000000000000000" pitchFamily="2" charset="0"/>
              </a:rPr>
              <a:t>5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B169D03-F990-8762-E64C-4A682A3F502F}"/>
              </a:ext>
            </a:extLst>
          </p:cNvPr>
          <p:cNvSpPr txBox="1"/>
          <p:nvPr/>
        </p:nvSpPr>
        <p:spPr>
          <a:xfrm>
            <a:off x="6806337" y="3836249"/>
            <a:ext cx="984400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4800" b="1" spc="50" dirty="0">
                <a:ln w="9525" cmpd="sng">
                  <a:noFill/>
                  <a:prstDash val="solid"/>
                </a:ln>
                <a:solidFill>
                  <a:srgbClr val="FF0000"/>
                </a:solidFill>
                <a:latin typeface="SVN-SAF" panose="02040603050506020204" pitchFamily="18" charset="0"/>
                <a:ea typeface="Roboto" panose="02000000000000000000" pitchFamily="2" charset="0"/>
              </a:rPr>
              <a:t>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862D92E-C914-52B7-A3E5-88A1AEA5B8E9}"/>
              </a:ext>
            </a:extLst>
          </p:cNvPr>
          <p:cNvSpPr txBox="1"/>
          <p:nvPr/>
        </p:nvSpPr>
        <p:spPr>
          <a:xfrm>
            <a:off x="5908662" y="4804964"/>
            <a:ext cx="984400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4800" b="1" spc="50" dirty="0">
                <a:ln w="9525" cmpd="sng">
                  <a:noFill/>
                  <a:prstDash val="solid"/>
                </a:ln>
                <a:solidFill>
                  <a:srgbClr val="FF0000"/>
                </a:solidFill>
                <a:latin typeface="SVN-SAF" panose="02040603050506020204" pitchFamily="18" charset="0"/>
                <a:ea typeface="Roboto" panose="02000000000000000000" pitchFamily="2" charset="0"/>
              </a:rPr>
              <a:t>3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8BBA33A-36E6-4E2C-11E8-C439D728D16A}"/>
              </a:ext>
            </a:extLst>
          </p:cNvPr>
          <p:cNvSpPr txBox="1"/>
          <p:nvPr/>
        </p:nvSpPr>
        <p:spPr>
          <a:xfrm>
            <a:off x="6893062" y="5748308"/>
            <a:ext cx="984400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4800" b="1" spc="50" dirty="0">
                <a:ln w="9525" cmpd="sng">
                  <a:noFill/>
                  <a:prstDash val="solid"/>
                </a:ln>
                <a:solidFill>
                  <a:srgbClr val="FF0000"/>
                </a:solidFill>
                <a:latin typeface="SVN-SAF" panose="02040603050506020204" pitchFamily="18" charset="0"/>
                <a:ea typeface="Roboto" panose="02000000000000000000" pitchFamily="2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3739241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7" grpId="0" animBg="1"/>
      <p:bldP spid="8" grpId="0" animBg="1"/>
      <p:bldP spid="9" grpId="0" animBg="1"/>
      <p:bldP spid="10" grpId="0" animBg="1"/>
      <p:bldP spid="12" grpId="0"/>
      <p:bldP spid="13" grpId="0"/>
      <p:bldP spid="14" grpId="0"/>
      <p:bldP spid="1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F343064-A651-D9F5-5F31-D923DCD811B3}"/>
              </a:ext>
            </a:extLst>
          </p:cNvPr>
          <p:cNvSpPr txBox="1"/>
          <p:nvPr/>
        </p:nvSpPr>
        <p:spPr>
          <a:xfrm>
            <a:off x="3889901" y="785160"/>
            <a:ext cx="3218822" cy="120032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7200" b="1" spc="50" dirty="0">
                <a:ln w="9525" cmpd="sng">
                  <a:noFill/>
                  <a:prstDash val="solid"/>
                </a:ln>
                <a:solidFill>
                  <a:srgbClr val="F5811E"/>
                </a:solidFill>
                <a:effectLst/>
                <a:latin typeface="SVN-SAF" panose="02040603050506020204" pitchFamily="18" charset="0"/>
                <a:ea typeface="Roboto" panose="02000000000000000000" pitchFamily="2" charset="0"/>
              </a:rPr>
              <a:t>TIẾT 3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01E59F9-AA29-CDCF-AD2A-BBA05684D185}"/>
              </a:ext>
            </a:extLst>
          </p:cNvPr>
          <p:cNvSpPr txBox="1"/>
          <p:nvPr/>
        </p:nvSpPr>
        <p:spPr>
          <a:xfrm>
            <a:off x="2891105" y="2466476"/>
            <a:ext cx="5471231" cy="120032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7200" b="1" spc="50" dirty="0">
                <a:ln w="9525" cmpd="sng">
                  <a:noFill/>
                  <a:prstDash val="solid"/>
                </a:ln>
                <a:solidFill>
                  <a:srgbClr val="00B050"/>
                </a:solidFill>
                <a:latin typeface="SVN-SAF" panose="02040603050506020204" pitchFamily="18" charset="0"/>
                <a:ea typeface="Roboto" panose="02000000000000000000" pitchFamily="2" charset="0"/>
              </a:rPr>
              <a:t>KHỞI ĐỘNG</a:t>
            </a:r>
            <a:endParaRPr lang="en-US" sz="7200" b="1" spc="50" dirty="0">
              <a:ln w="9525" cmpd="sng">
                <a:noFill/>
                <a:prstDash val="solid"/>
              </a:ln>
              <a:solidFill>
                <a:srgbClr val="00B050"/>
              </a:solidFill>
              <a:effectLst/>
              <a:latin typeface="SVN-SAF" panose="02040603050506020204" pitchFamily="18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5295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[KARAOKE] LỚP CHÚNG TA ĐOÀN KẾT - CD CHUẨN BGD - ÂM NHẠC LỚP 3">
            <a:hlinkClick r:id="" action="ppaction://media"/>
            <a:extLst>
              <a:ext uri="{FF2B5EF4-FFF2-40B4-BE49-F238E27FC236}">
                <a16:creationId xmlns:a16="http://schemas.microsoft.com/office/drawing/2014/main" id="{C3C243B6-1BD7-030A-EFBD-2F467EB0655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210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 76">
            <a:extLst>
              <a:ext uri="{FF2B5EF4-FFF2-40B4-BE49-F238E27FC236}">
                <a16:creationId xmlns:a16="http://schemas.microsoft.com/office/drawing/2014/main" id="{4D7DB39F-82BD-AD8C-FD59-9279D13F67C1}"/>
              </a:ext>
            </a:extLst>
          </p:cNvPr>
          <p:cNvGrpSpPr/>
          <p:nvPr/>
        </p:nvGrpSpPr>
        <p:grpSpPr>
          <a:xfrm rot="10800000">
            <a:off x="-461734" y="-526030"/>
            <a:ext cx="3593475" cy="7456600"/>
            <a:chOff x="9107170" y="-77900"/>
            <a:chExt cx="3307048" cy="7164499"/>
          </a:xfrm>
        </p:grpSpPr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id="{17EE64BB-239A-F4B2-4895-56A5F607CA2D}"/>
                </a:ext>
              </a:extLst>
            </p:cNvPr>
            <p:cNvGrpSpPr/>
            <p:nvPr/>
          </p:nvGrpSpPr>
          <p:grpSpPr>
            <a:xfrm>
              <a:off x="9107170" y="-47625"/>
              <a:ext cx="3078131" cy="6905625"/>
              <a:chOff x="9107170" y="-47625"/>
              <a:chExt cx="3078131" cy="6905625"/>
            </a:xfrm>
          </p:grpSpPr>
          <p:grpSp>
            <p:nvGrpSpPr>
              <p:cNvPr id="89" name="Group 88">
                <a:extLst>
                  <a:ext uri="{FF2B5EF4-FFF2-40B4-BE49-F238E27FC236}">
                    <a16:creationId xmlns:a16="http://schemas.microsoft.com/office/drawing/2014/main" id="{0E6E19D9-9A06-A3EA-C908-9CF841AFB5C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107170" y="100965"/>
                <a:ext cx="3077845" cy="6757035"/>
                <a:chOff x="6083" y="4723"/>
                <a:chExt cx="4847" cy="10641"/>
              </a:xfrm>
            </p:grpSpPr>
            <p:sp>
              <p:nvSpPr>
                <p:cNvPr id="92" name="Freeform 5579">
                  <a:extLst>
                    <a:ext uri="{FF2B5EF4-FFF2-40B4-BE49-F238E27FC236}">
                      <a16:creationId xmlns:a16="http://schemas.microsoft.com/office/drawing/2014/main" id="{F28807E9-C839-656A-8B0B-92C6C684249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83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solidFill>
                  <a:srgbClr val="E4F0D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90" name="Group 89">
                <a:extLst>
                  <a:ext uri="{FF2B5EF4-FFF2-40B4-BE49-F238E27FC236}">
                    <a16:creationId xmlns:a16="http://schemas.microsoft.com/office/drawing/2014/main" id="{73D7FEA9-8F70-05D7-D818-9D9B0BB2160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814336" y="-47625"/>
                <a:ext cx="1370965" cy="3334385"/>
                <a:chOff x="8782" y="-75"/>
                <a:chExt cx="2159" cy="5251"/>
              </a:xfrm>
              <a:solidFill>
                <a:srgbClr val="E4F0D8"/>
              </a:solidFill>
            </p:grpSpPr>
            <p:sp>
              <p:nvSpPr>
                <p:cNvPr id="91" name="Freeform 5577">
                  <a:extLst>
                    <a:ext uri="{FF2B5EF4-FFF2-40B4-BE49-F238E27FC236}">
                      <a16:creationId xmlns:a16="http://schemas.microsoft.com/office/drawing/2014/main" id="{F103FD7E-9C54-0E1A-C5BB-15EB8268519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82" y="-75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  <p:grpSp>
          <p:nvGrpSpPr>
            <p:cNvPr id="79" name="Group 78">
              <a:extLst>
                <a:ext uri="{FF2B5EF4-FFF2-40B4-BE49-F238E27FC236}">
                  <a16:creationId xmlns:a16="http://schemas.microsoft.com/office/drawing/2014/main" id="{4DEB963A-D7D8-894D-3AD4-762EB6478878}"/>
                </a:ext>
              </a:extLst>
            </p:cNvPr>
            <p:cNvGrpSpPr/>
            <p:nvPr/>
          </p:nvGrpSpPr>
          <p:grpSpPr>
            <a:xfrm>
              <a:off x="9229090" y="-50800"/>
              <a:ext cx="3078131" cy="7013798"/>
              <a:chOff x="9089390" y="0"/>
              <a:chExt cx="3078131" cy="6858000"/>
            </a:xfrm>
            <a:solidFill>
              <a:srgbClr val="D3E8C0"/>
            </a:solidFill>
          </p:grpSpPr>
          <p:grpSp>
            <p:nvGrpSpPr>
              <p:cNvPr id="85" name="Group 84">
                <a:extLst>
                  <a:ext uri="{FF2B5EF4-FFF2-40B4-BE49-F238E27FC236}">
                    <a16:creationId xmlns:a16="http://schemas.microsoft.com/office/drawing/2014/main" id="{DA2193AB-B644-0ABB-BD48-71932E718E7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089390" y="100965"/>
                <a:ext cx="3077845" cy="6757035"/>
                <a:chOff x="6055" y="4723"/>
                <a:chExt cx="4847" cy="10641"/>
              </a:xfrm>
              <a:grpFill/>
            </p:grpSpPr>
            <p:sp>
              <p:nvSpPr>
                <p:cNvPr id="88" name="Freeform 5579">
                  <a:extLst>
                    <a:ext uri="{FF2B5EF4-FFF2-40B4-BE49-F238E27FC236}">
                      <a16:creationId xmlns:a16="http://schemas.microsoft.com/office/drawing/2014/main" id="{4EE4C2D6-E5C6-46E2-0ECA-58BC6D7E482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55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86" name="Group 85">
                <a:extLst>
                  <a:ext uri="{FF2B5EF4-FFF2-40B4-BE49-F238E27FC236}">
                    <a16:creationId xmlns:a16="http://schemas.microsoft.com/office/drawing/2014/main" id="{6DBA4E32-2CC6-4120-8328-23DAB3D2CFF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796556" y="0"/>
                <a:ext cx="1370965" cy="3334385"/>
                <a:chOff x="8754" y="0"/>
                <a:chExt cx="2159" cy="5251"/>
              </a:xfrm>
              <a:grpFill/>
            </p:grpSpPr>
            <p:sp>
              <p:nvSpPr>
                <p:cNvPr id="87" name="Freeform 5577">
                  <a:extLst>
                    <a:ext uri="{FF2B5EF4-FFF2-40B4-BE49-F238E27FC236}">
                      <a16:creationId xmlns:a16="http://schemas.microsoft.com/office/drawing/2014/main" id="{68AC7376-FB56-15B5-2364-8498C1F8897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54" y="0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  <p:grpSp>
          <p:nvGrpSpPr>
            <p:cNvPr id="80" name="Group 79">
              <a:extLst>
                <a:ext uri="{FF2B5EF4-FFF2-40B4-BE49-F238E27FC236}">
                  <a16:creationId xmlns:a16="http://schemas.microsoft.com/office/drawing/2014/main" id="{6DE51CBC-7E19-D77B-42A1-1A773D572E2D}"/>
                </a:ext>
              </a:extLst>
            </p:cNvPr>
            <p:cNvGrpSpPr/>
            <p:nvPr/>
          </p:nvGrpSpPr>
          <p:grpSpPr>
            <a:xfrm>
              <a:off x="9336373" y="-77900"/>
              <a:ext cx="3077845" cy="7164499"/>
              <a:chOff x="8997315" y="0"/>
              <a:chExt cx="3077845" cy="6858000"/>
            </a:xfrm>
            <a:solidFill>
              <a:srgbClr val="BFDDA3"/>
            </a:solidFill>
          </p:grpSpPr>
          <p:grpSp>
            <p:nvGrpSpPr>
              <p:cNvPr id="81" name="Group 80">
                <a:extLst>
                  <a:ext uri="{FF2B5EF4-FFF2-40B4-BE49-F238E27FC236}">
                    <a16:creationId xmlns:a16="http://schemas.microsoft.com/office/drawing/2014/main" id="{2B874593-5573-10E2-AB1E-6EF6018F5AC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997315" y="100965"/>
                <a:ext cx="3077845" cy="6757035"/>
                <a:chOff x="5910" y="4723"/>
                <a:chExt cx="4847" cy="10641"/>
              </a:xfrm>
              <a:grpFill/>
            </p:grpSpPr>
            <p:sp>
              <p:nvSpPr>
                <p:cNvPr id="84" name="Freeform 5579">
                  <a:extLst>
                    <a:ext uri="{FF2B5EF4-FFF2-40B4-BE49-F238E27FC236}">
                      <a16:creationId xmlns:a16="http://schemas.microsoft.com/office/drawing/2014/main" id="{CEDB218A-F1F4-B111-4AA5-34E12711CA6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910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82" name="Group 81">
                <a:extLst>
                  <a:ext uri="{FF2B5EF4-FFF2-40B4-BE49-F238E27FC236}">
                    <a16:creationId xmlns:a16="http://schemas.microsoft.com/office/drawing/2014/main" id="{6FBFC61A-3907-6BE1-88D4-ACA3695CDB8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697496" y="0"/>
                <a:ext cx="1370965" cy="3334385"/>
                <a:chOff x="8598" y="0"/>
                <a:chExt cx="2159" cy="5251"/>
              </a:xfrm>
              <a:grpFill/>
            </p:grpSpPr>
            <p:sp>
              <p:nvSpPr>
                <p:cNvPr id="83" name="Freeform 5577">
                  <a:extLst>
                    <a:ext uri="{FF2B5EF4-FFF2-40B4-BE49-F238E27FC236}">
                      <a16:creationId xmlns:a16="http://schemas.microsoft.com/office/drawing/2014/main" id="{132186CE-60F6-EBEA-4DDE-191B5235256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598" y="0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F1C87F7E-3FDC-133C-2825-89022FFDE69E}"/>
              </a:ext>
            </a:extLst>
          </p:cNvPr>
          <p:cNvGrpSpPr/>
          <p:nvPr/>
        </p:nvGrpSpPr>
        <p:grpSpPr>
          <a:xfrm>
            <a:off x="9067237" y="-104178"/>
            <a:ext cx="3593475" cy="7456600"/>
            <a:chOff x="9107170" y="-77900"/>
            <a:chExt cx="3307048" cy="7164499"/>
          </a:xfrm>
        </p:grpSpPr>
        <p:grpSp>
          <p:nvGrpSpPr>
            <p:cNvPr id="114" name="Group 113">
              <a:extLst>
                <a:ext uri="{FF2B5EF4-FFF2-40B4-BE49-F238E27FC236}">
                  <a16:creationId xmlns:a16="http://schemas.microsoft.com/office/drawing/2014/main" id="{2CB5C25F-E45C-559F-2058-2322288CB3E6}"/>
                </a:ext>
              </a:extLst>
            </p:cNvPr>
            <p:cNvGrpSpPr/>
            <p:nvPr/>
          </p:nvGrpSpPr>
          <p:grpSpPr>
            <a:xfrm>
              <a:off x="9107170" y="-47625"/>
              <a:ext cx="3078131" cy="6905625"/>
              <a:chOff x="9107170" y="-47625"/>
              <a:chExt cx="3078131" cy="6905625"/>
            </a:xfrm>
          </p:grpSpPr>
          <p:grpSp>
            <p:nvGrpSpPr>
              <p:cNvPr id="29" name="Group 28">
                <a:extLst>
                  <a:ext uri="{FF2B5EF4-FFF2-40B4-BE49-F238E27FC236}">
                    <a16:creationId xmlns:a16="http://schemas.microsoft.com/office/drawing/2014/main" id="{31E4F7BE-ACC8-2BE0-7D82-E690C526851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107170" y="100965"/>
                <a:ext cx="3077845" cy="6757035"/>
                <a:chOff x="6083" y="4723"/>
                <a:chExt cx="4847" cy="10641"/>
              </a:xfrm>
            </p:grpSpPr>
            <p:sp>
              <p:nvSpPr>
                <p:cNvPr id="70" name="Freeform 5579">
                  <a:extLst>
                    <a:ext uri="{FF2B5EF4-FFF2-40B4-BE49-F238E27FC236}">
                      <a16:creationId xmlns:a16="http://schemas.microsoft.com/office/drawing/2014/main" id="{CAB0B5C1-020D-C5FD-D68B-912D7DD488E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83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solidFill>
                  <a:srgbClr val="E4F0D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id="{037AD1E1-0554-6F82-957A-F3B19D758AA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814336" y="-47625"/>
                <a:ext cx="1370965" cy="3334385"/>
                <a:chOff x="8782" y="-75"/>
                <a:chExt cx="2159" cy="5251"/>
              </a:xfrm>
              <a:solidFill>
                <a:srgbClr val="E4F0D8"/>
              </a:solidFill>
            </p:grpSpPr>
            <p:sp>
              <p:nvSpPr>
                <p:cNvPr id="69" name="Freeform 5577">
                  <a:extLst>
                    <a:ext uri="{FF2B5EF4-FFF2-40B4-BE49-F238E27FC236}">
                      <a16:creationId xmlns:a16="http://schemas.microsoft.com/office/drawing/2014/main" id="{555707C6-2ACF-A678-6B0F-064AA2A0F3D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82" y="-75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F028C159-C646-5D37-265A-1ABC2FAB840E}"/>
                </a:ext>
              </a:extLst>
            </p:cNvPr>
            <p:cNvGrpSpPr/>
            <p:nvPr/>
          </p:nvGrpSpPr>
          <p:grpSpPr>
            <a:xfrm>
              <a:off x="9229090" y="-50800"/>
              <a:ext cx="3078131" cy="7013798"/>
              <a:chOff x="9089390" y="0"/>
              <a:chExt cx="3078131" cy="6858000"/>
            </a:xfrm>
            <a:solidFill>
              <a:srgbClr val="D3E8C0"/>
            </a:solidFill>
          </p:grpSpPr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A1DC9365-44FD-0586-4CBB-BECCC1EE10B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089390" y="100965"/>
                <a:ext cx="3077845" cy="6757035"/>
                <a:chOff x="6055" y="4723"/>
                <a:chExt cx="4847" cy="10641"/>
              </a:xfrm>
              <a:grpFill/>
            </p:grpSpPr>
            <p:sp>
              <p:nvSpPr>
                <p:cNvPr id="27" name="Freeform 5579">
                  <a:extLst>
                    <a:ext uri="{FF2B5EF4-FFF2-40B4-BE49-F238E27FC236}">
                      <a16:creationId xmlns:a16="http://schemas.microsoft.com/office/drawing/2014/main" id="{ACA86D26-AAD8-79C5-99E8-FE3C5FC3FBE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55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25" name="Group 24">
                <a:extLst>
                  <a:ext uri="{FF2B5EF4-FFF2-40B4-BE49-F238E27FC236}">
                    <a16:creationId xmlns:a16="http://schemas.microsoft.com/office/drawing/2014/main" id="{A2219BFE-77EC-9227-FC3E-85C0D9BAFAD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796556" y="0"/>
                <a:ext cx="1370965" cy="3334385"/>
                <a:chOff x="8754" y="0"/>
                <a:chExt cx="2159" cy="5251"/>
              </a:xfrm>
              <a:grpFill/>
            </p:grpSpPr>
            <p:sp>
              <p:nvSpPr>
                <p:cNvPr id="26" name="Freeform 5577">
                  <a:extLst>
                    <a:ext uri="{FF2B5EF4-FFF2-40B4-BE49-F238E27FC236}">
                      <a16:creationId xmlns:a16="http://schemas.microsoft.com/office/drawing/2014/main" id="{49118383-DE90-ABA1-DD95-B0D14947403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54" y="0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7D4A9A1A-DA8D-96C7-842B-30AEF078E608}"/>
                </a:ext>
              </a:extLst>
            </p:cNvPr>
            <p:cNvGrpSpPr/>
            <p:nvPr/>
          </p:nvGrpSpPr>
          <p:grpSpPr>
            <a:xfrm>
              <a:off x="9336373" y="-77900"/>
              <a:ext cx="3077845" cy="7164499"/>
              <a:chOff x="8997315" y="0"/>
              <a:chExt cx="3077845" cy="6858000"/>
            </a:xfrm>
            <a:solidFill>
              <a:srgbClr val="BFDDA3"/>
            </a:solidFill>
          </p:grpSpPr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id="{B4727878-3F4E-54AA-7DD0-FB194B5F87F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997315" y="100965"/>
                <a:ext cx="3077845" cy="6757035"/>
                <a:chOff x="5910" y="4723"/>
                <a:chExt cx="4847" cy="10641"/>
              </a:xfrm>
              <a:grpFill/>
            </p:grpSpPr>
            <p:sp>
              <p:nvSpPr>
                <p:cNvPr id="66" name="Freeform 5579">
                  <a:extLst>
                    <a:ext uri="{FF2B5EF4-FFF2-40B4-BE49-F238E27FC236}">
                      <a16:creationId xmlns:a16="http://schemas.microsoft.com/office/drawing/2014/main" id="{A87FFB3E-359C-7F71-5269-FA2BBDC69FD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910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64" name="Group 63">
                <a:extLst>
                  <a:ext uri="{FF2B5EF4-FFF2-40B4-BE49-F238E27FC236}">
                    <a16:creationId xmlns:a16="http://schemas.microsoft.com/office/drawing/2014/main" id="{BC2F8950-3864-A912-1AA8-F56B2327C63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697496" y="0"/>
                <a:ext cx="1370965" cy="3334385"/>
                <a:chOff x="8598" y="0"/>
                <a:chExt cx="2159" cy="5251"/>
              </a:xfrm>
              <a:grpFill/>
            </p:grpSpPr>
            <p:sp>
              <p:nvSpPr>
                <p:cNvPr id="65" name="Freeform 5577">
                  <a:extLst>
                    <a:ext uri="{FF2B5EF4-FFF2-40B4-BE49-F238E27FC236}">
                      <a16:creationId xmlns:a16="http://schemas.microsoft.com/office/drawing/2014/main" id="{7E0EEA01-6664-4F83-E142-C286C4F0C8F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598" y="0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</p:grpSp>
      <p:pic>
        <p:nvPicPr>
          <p:cNvPr id="68" name="Picture 67" descr="A cartoon of a magnifying glass&#10;&#10;Description automatically generated">
            <a:extLst>
              <a:ext uri="{FF2B5EF4-FFF2-40B4-BE49-F238E27FC236}">
                <a16:creationId xmlns:a16="http://schemas.microsoft.com/office/drawing/2014/main" id="{FD9FAB8B-FE16-4160-454C-F0D30CA64E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605" b="89831" l="9605" r="96610">
                        <a14:foregroundMark x1="62712" y1="10169" x2="70621" y2="25424"/>
                        <a14:foregroundMark x1="71186" y1="25424" x2="77966" y2="39548"/>
                        <a14:foregroundMark x1="59322" y1="17514" x2="77401" y2="27119"/>
                        <a14:foregroundMark x1="18644" y1="91525" x2="18644" y2="91525"/>
                        <a14:foregroundMark x1="90960" y1="27684" x2="90960" y2="27684"/>
                        <a14:foregroundMark x1="93220" y1="35028" x2="93220" y2="35028"/>
                        <a14:foregroundMark x1="96610" y1="42373" x2="96610" y2="42373"/>
                        <a14:foregroundMark x1="74011" y1="25424" x2="74011" y2="25424"/>
                        <a14:foregroundMark x1="74011" y1="24859" x2="74011" y2="24859"/>
                        <a14:foregroundMark x1="75706" y1="24859" x2="75706" y2="24859"/>
                        <a14:foregroundMark x1="59887" y1="16384" x2="58757" y2="21469"/>
                        <a14:foregroundMark x1="57627" y1="17514" x2="59887" y2="225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811" y="100304"/>
            <a:ext cx="1261872" cy="1261872"/>
          </a:xfrm>
          <a:prstGeom prst="rect">
            <a:avLst/>
          </a:prstGeom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Speech Bubble: Oval 2">
            <a:extLst>
              <a:ext uri="{FF2B5EF4-FFF2-40B4-BE49-F238E27FC236}">
                <a16:creationId xmlns:a16="http://schemas.microsoft.com/office/drawing/2014/main" id="{D9DAB758-314F-5F92-073D-B5249E14E758}"/>
              </a:ext>
            </a:extLst>
          </p:cNvPr>
          <p:cNvSpPr/>
          <p:nvPr/>
        </p:nvSpPr>
        <p:spPr>
          <a:xfrm>
            <a:off x="3881412" y="2019168"/>
            <a:ext cx="6423660" cy="2571949"/>
          </a:xfrm>
          <a:custGeom>
            <a:avLst/>
            <a:gdLst>
              <a:gd name="connsiteX0" fmla="*/ -524813 w 6423660"/>
              <a:gd name="connsiteY0" fmla="*/ 2239885 h 2571949"/>
              <a:gd name="connsiteX1" fmla="*/ 223928 w 6423660"/>
              <a:gd name="connsiteY1" fmla="*/ 1757734 h 2571949"/>
              <a:gd name="connsiteX2" fmla="*/ 2941005 w 6423660"/>
              <a:gd name="connsiteY2" fmla="*/ 4580 h 2571949"/>
              <a:gd name="connsiteX3" fmla="*/ 5887096 w 6423660"/>
              <a:gd name="connsiteY3" fmla="*/ 574366 h 2571949"/>
              <a:gd name="connsiteX4" fmla="*/ 3622722 w 6423660"/>
              <a:gd name="connsiteY4" fmla="*/ 2561383 h 2571949"/>
              <a:gd name="connsiteX5" fmla="*/ 882878 w 6423660"/>
              <a:gd name="connsiteY5" fmla="*/ 2171530 h 2571949"/>
              <a:gd name="connsiteX6" fmla="*/ -524813 w 6423660"/>
              <a:gd name="connsiteY6" fmla="*/ 2239885 h 2571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423660" h="2571949" fill="none" extrusionOk="0">
                <a:moveTo>
                  <a:pt x="-524813" y="2239885"/>
                </a:moveTo>
                <a:cubicBezTo>
                  <a:pt x="-181061" y="2051299"/>
                  <a:pt x="3735" y="1885076"/>
                  <a:pt x="223928" y="1757734"/>
                </a:cubicBezTo>
                <a:cubicBezTo>
                  <a:pt x="-721136" y="732839"/>
                  <a:pt x="708042" y="86390"/>
                  <a:pt x="2941005" y="4580"/>
                </a:cubicBezTo>
                <a:cubicBezTo>
                  <a:pt x="4072032" y="-89068"/>
                  <a:pt x="5267025" y="192490"/>
                  <a:pt x="5887096" y="574366"/>
                </a:cubicBezTo>
                <a:cubicBezTo>
                  <a:pt x="7144894" y="1269104"/>
                  <a:pt x="6089807" y="2411911"/>
                  <a:pt x="3622722" y="2561383"/>
                </a:cubicBezTo>
                <a:cubicBezTo>
                  <a:pt x="2703406" y="2629831"/>
                  <a:pt x="1585063" y="2493825"/>
                  <a:pt x="882878" y="2171530"/>
                </a:cubicBezTo>
                <a:cubicBezTo>
                  <a:pt x="576143" y="2181835"/>
                  <a:pt x="-212877" y="2188489"/>
                  <a:pt x="-524813" y="2239885"/>
                </a:cubicBezTo>
                <a:close/>
              </a:path>
              <a:path w="6423660" h="2571949" stroke="0" extrusionOk="0">
                <a:moveTo>
                  <a:pt x="-524813" y="2239885"/>
                </a:moveTo>
                <a:cubicBezTo>
                  <a:pt x="-253932" y="1975447"/>
                  <a:pt x="-74549" y="1985154"/>
                  <a:pt x="223928" y="1757734"/>
                </a:cubicBezTo>
                <a:cubicBezTo>
                  <a:pt x="-543810" y="977487"/>
                  <a:pt x="934827" y="1058"/>
                  <a:pt x="2941005" y="4580"/>
                </a:cubicBezTo>
                <a:cubicBezTo>
                  <a:pt x="4088898" y="-35921"/>
                  <a:pt x="5305080" y="161047"/>
                  <a:pt x="5887096" y="574366"/>
                </a:cubicBezTo>
                <a:cubicBezTo>
                  <a:pt x="7186696" y="1311150"/>
                  <a:pt x="6165703" y="2609500"/>
                  <a:pt x="3622722" y="2561383"/>
                </a:cubicBezTo>
                <a:cubicBezTo>
                  <a:pt x="2476765" y="2545152"/>
                  <a:pt x="1582183" y="2375742"/>
                  <a:pt x="882878" y="2171530"/>
                </a:cubicBezTo>
                <a:cubicBezTo>
                  <a:pt x="532915" y="2130228"/>
                  <a:pt x="-123344" y="2156319"/>
                  <a:pt x="-524813" y="2239885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38100">
            <a:solidFill>
              <a:schemeClr val="bg2">
                <a:lumMod val="25000"/>
              </a:schemeClr>
            </a:solidFill>
            <a:extLst>
              <a:ext uri="{C807C97D-BFC1-408E-A445-0C87EB9F89A2}">
                <ask:lineSketchStyleProps xmlns:ask="http://schemas.microsoft.com/office/drawing/2018/sketchyshapes" sd="3705000160">
                  <a:prstGeom prst="wedgeEllipseCallout">
                    <a:avLst>
                      <a:gd name="adj1" fmla="val -58170"/>
                      <a:gd name="adj2" fmla="val 37089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en-US" sz="36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Các em hãy đọc và </a:t>
            </a:r>
            <a:br>
              <a:rPr lang="en-US" sz="36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36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làm theo hướng dẫn</a:t>
            </a:r>
          </a:p>
          <a:p>
            <a:pPr algn="ctr">
              <a:lnSpc>
                <a:spcPct val="130000"/>
              </a:lnSpc>
            </a:pPr>
            <a:r>
              <a:rPr lang="vi-VN" sz="3600" b="1">
                <a:solidFill>
                  <a:srgbClr val="00B05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ở trang </a:t>
            </a:r>
            <a:r>
              <a:rPr lang="en-US" sz="3600" b="1">
                <a:solidFill>
                  <a:srgbClr val="00B05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50</a:t>
            </a:r>
            <a:r>
              <a:rPr lang="vi-VN" sz="3600" b="1">
                <a:solidFill>
                  <a:srgbClr val="00B05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  <a:endParaRPr lang="en-US" sz="3600" b="1">
              <a:solidFill>
                <a:srgbClr val="00B05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3" name="Freeform: Shape 11">
            <a:extLst>
              <a:ext uri="{FF2B5EF4-FFF2-40B4-BE49-F238E27FC236}">
                <a16:creationId xmlns:a16="http://schemas.microsoft.com/office/drawing/2014/main" id="{9D570C5E-2279-8A9E-4735-FBED7BAB2C49}"/>
              </a:ext>
            </a:extLst>
          </p:cNvPr>
          <p:cNvSpPr/>
          <p:nvPr/>
        </p:nvSpPr>
        <p:spPr>
          <a:xfrm>
            <a:off x="1375004" y="140040"/>
            <a:ext cx="9115279" cy="1350776"/>
          </a:xfrm>
          <a:custGeom>
            <a:avLst/>
            <a:gdLst>
              <a:gd name="connsiteX0" fmla="*/ 183552 w 2843415"/>
              <a:gd name="connsiteY0" fmla="*/ 50494 h 868982"/>
              <a:gd name="connsiteX1" fmla="*/ 1326552 w 2843415"/>
              <a:gd name="connsiteY1" fmla="*/ 69544 h 868982"/>
              <a:gd name="connsiteX2" fmla="*/ 2298102 w 2843415"/>
              <a:gd name="connsiteY2" fmla="*/ 50494 h 868982"/>
              <a:gd name="connsiteX3" fmla="*/ 2783877 w 2843415"/>
              <a:gd name="connsiteY3" fmla="*/ 250519 h 868982"/>
              <a:gd name="connsiteX4" fmla="*/ 2802927 w 2843415"/>
              <a:gd name="connsiteY4" fmla="*/ 631519 h 868982"/>
              <a:gd name="connsiteX5" fmla="*/ 2488602 w 2843415"/>
              <a:gd name="connsiteY5" fmla="*/ 793444 h 868982"/>
              <a:gd name="connsiteX6" fmla="*/ 1640877 w 2843415"/>
              <a:gd name="connsiteY6" fmla="*/ 841069 h 868982"/>
              <a:gd name="connsiteX7" fmla="*/ 1240827 w 2843415"/>
              <a:gd name="connsiteY7" fmla="*/ 822019 h 868982"/>
              <a:gd name="connsiteX8" fmla="*/ 107352 w 2843415"/>
              <a:gd name="connsiteY8" fmla="*/ 812494 h 868982"/>
              <a:gd name="connsiteX9" fmla="*/ 183552 w 2843415"/>
              <a:gd name="connsiteY9" fmla="*/ 50494 h 868982"/>
              <a:gd name="connsiteX0" fmla="*/ 189518 w 2849381"/>
              <a:gd name="connsiteY0" fmla="*/ 13097 h 831585"/>
              <a:gd name="connsiteX1" fmla="*/ 1332518 w 2849381"/>
              <a:gd name="connsiteY1" fmla="*/ 32147 h 831585"/>
              <a:gd name="connsiteX2" fmla="*/ 2304068 w 2849381"/>
              <a:gd name="connsiteY2" fmla="*/ 13097 h 831585"/>
              <a:gd name="connsiteX3" fmla="*/ 2789843 w 2849381"/>
              <a:gd name="connsiteY3" fmla="*/ 213122 h 831585"/>
              <a:gd name="connsiteX4" fmla="*/ 2808893 w 2849381"/>
              <a:gd name="connsiteY4" fmla="*/ 594122 h 831585"/>
              <a:gd name="connsiteX5" fmla="*/ 2494568 w 2849381"/>
              <a:gd name="connsiteY5" fmla="*/ 756047 h 831585"/>
              <a:gd name="connsiteX6" fmla="*/ 1646843 w 2849381"/>
              <a:gd name="connsiteY6" fmla="*/ 803672 h 831585"/>
              <a:gd name="connsiteX7" fmla="*/ 1246793 w 2849381"/>
              <a:gd name="connsiteY7" fmla="*/ 784622 h 831585"/>
              <a:gd name="connsiteX8" fmla="*/ 113318 w 2849381"/>
              <a:gd name="connsiteY8" fmla="*/ 775097 h 831585"/>
              <a:gd name="connsiteX9" fmla="*/ 189518 w 2849381"/>
              <a:gd name="connsiteY9" fmla="*/ 13097 h 831585"/>
              <a:gd name="connsiteX0" fmla="*/ 178352 w 2838215"/>
              <a:gd name="connsiteY0" fmla="*/ 13097 h 837128"/>
              <a:gd name="connsiteX1" fmla="*/ 1321352 w 2838215"/>
              <a:gd name="connsiteY1" fmla="*/ 32147 h 837128"/>
              <a:gd name="connsiteX2" fmla="*/ 2292902 w 2838215"/>
              <a:gd name="connsiteY2" fmla="*/ 13097 h 837128"/>
              <a:gd name="connsiteX3" fmla="*/ 2778677 w 2838215"/>
              <a:gd name="connsiteY3" fmla="*/ 213122 h 837128"/>
              <a:gd name="connsiteX4" fmla="*/ 2797727 w 2838215"/>
              <a:gd name="connsiteY4" fmla="*/ 594122 h 837128"/>
              <a:gd name="connsiteX5" fmla="*/ 2483402 w 2838215"/>
              <a:gd name="connsiteY5" fmla="*/ 756047 h 837128"/>
              <a:gd name="connsiteX6" fmla="*/ 1635677 w 2838215"/>
              <a:gd name="connsiteY6" fmla="*/ 803672 h 837128"/>
              <a:gd name="connsiteX7" fmla="*/ 1064177 w 2838215"/>
              <a:gd name="connsiteY7" fmla="*/ 794147 h 837128"/>
              <a:gd name="connsiteX8" fmla="*/ 102152 w 2838215"/>
              <a:gd name="connsiteY8" fmla="*/ 775097 h 837128"/>
              <a:gd name="connsiteX9" fmla="*/ 178352 w 2838215"/>
              <a:gd name="connsiteY9" fmla="*/ 13097 h 837128"/>
              <a:gd name="connsiteX0" fmla="*/ 178352 w 2838215"/>
              <a:gd name="connsiteY0" fmla="*/ 13097 h 837128"/>
              <a:gd name="connsiteX1" fmla="*/ 1321352 w 2838215"/>
              <a:gd name="connsiteY1" fmla="*/ 32147 h 837128"/>
              <a:gd name="connsiteX2" fmla="*/ 2292902 w 2838215"/>
              <a:gd name="connsiteY2" fmla="*/ 13097 h 837128"/>
              <a:gd name="connsiteX3" fmla="*/ 2778677 w 2838215"/>
              <a:gd name="connsiteY3" fmla="*/ 213122 h 837128"/>
              <a:gd name="connsiteX4" fmla="*/ 2797727 w 2838215"/>
              <a:gd name="connsiteY4" fmla="*/ 594122 h 837128"/>
              <a:gd name="connsiteX5" fmla="*/ 2483402 w 2838215"/>
              <a:gd name="connsiteY5" fmla="*/ 756047 h 837128"/>
              <a:gd name="connsiteX6" fmla="*/ 1649965 w 2838215"/>
              <a:gd name="connsiteY6" fmla="*/ 789384 h 837128"/>
              <a:gd name="connsiteX7" fmla="*/ 1064177 w 2838215"/>
              <a:gd name="connsiteY7" fmla="*/ 794147 h 837128"/>
              <a:gd name="connsiteX8" fmla="*/ 102152 w 2838215"/>
              <a:gd name="connsiteY8" fmla="*/ 775097 h 837128"/>
              <a:gd name="connsiteX9" fmla="*/ 178352 w 2838215"/>
              <a:gd name="connsiteY9" fmla="*/ 13097 h 837128"/>
              <a:gd name="connsiteX0" fmla="*/ 178352 w 2827318"/>
              <a:gd name="connsiteY0" fmla="*/ 13097 h 837128"/>
              <a:gd name="connsiteX1" fmla="*/ 1321352 w 2827318"/>
              <a:gd name="connsiteY1" fmla="*/ 32147 h 837128"/>
              <a:gd name="connsiteX2" fmla="*/ 2292902 w 2827318"/>
              <a:gd name="connsiteY2" fmla="*/ 13097 h 837128"/>
              <a:gd name="connsiteX3" fmla="*/ 2778677 w 2827318"/>
              <a:gd name="connsiteY3" fmla="*/ 213122 h 837128"/>
              <a:gd name="connsiteX4" fmla="*/ 2797727 w 2827318"/>
              <a:gd name="connsiteY4" fmla="*/ 594122 h 837128"/>
              <a:gd name="connsiteX5" fmla="*/ 2483402 w 2827318"/>
              <a:gd name="connsiteY5" fmla="*/ 756047 h 837128"/>
              <a:gd name="connsiteX6" fmla="*/ 1649965 w 2827318"/>
              <a:gd name="connsiteY6" fmla="*/ 789384 h 837128"/>
              <a:gd name="connsiteX7" fmla="*/ 1064177 w 2827318"/>
              <a:gd name="connsiteY7" fmla="*/ 794147 h 837128"/>
              <a:gd name="connsiteX8" fmla="*/ 102152 w 2827318"/>
              <a:gd name="connsiteY8" fmla="*/ 775097 h 837128"/>
              <a:gd name="connsiteX9" fmla="*/ 178352 w 2827318"/>
              <a:gd name="connsiteY9" fmla="*/ 13097 h 837128"/>
              <a:gd name="connsiteX0" fmla="*/ 178352 w 2807390"/>
              <a:gd name="connsiteY0" fmla="*/ 13097 h 837128"/>
              <a:gd name="connsiteX1" fmla="*/ 1321352 w 2807390"/>
              <a:gd name="connsiteY1" fmla="*/ 32147 h 837128"/>
              <a:gd name="connsiteX2" fmla="*/ 2292902 w 2807390"/>
              <a:gd name="connsiteY2" fmla="*/ 13097 h 837128"/>
              <a:gd name="connsiteX3" fmla="*/ 2778677 w 2807390"/>
              <a:gd name="connsiteY3" fmla="*/ 213122 h 837128"/>
              <a:gd name="connsiteX4" fmla="*/ 2797727 w 2807390"/>
              <a:gd name="connsiteY4" fmla="*/ 594122 h 837128"/>
              <a:gd name="connsiteX5" fmla="*/ 2483402 w 2807390"/>
              <a:gd name="connsiteY5" fmla="*/ 756047 h 837128"/>
              <a:gd name="connsiteX6" fmla="*/ 1649965 w 2807390"/>
              <a:gd name="connsiteY6" fmla="*/ 789384 h 837128"/>
              <a:gd name="connsiteX7" fmla="*/ 1064177 w 2807390"/>
              <a:gd name="connsiteY7" fmla="*/ 794147 h 837128"/>
              <a:gd name="connsiteX8" fmla="*/ 102152 w 2807390"/>
              <a:gd name="connsiteY8" fmla="*/ 775097 h 837128"/>
              <a:gd name="connsiteX9" fmla="*/ 178352 w 2807390"/>
              <a:gd name="connsiteY9" fmla="*/ 13097 h 837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807390" h="837128">
                <a:moveTo>
                  <a:pt x="178352" y="13097"/>
                </a:moveTo>
                <a:cubicBezTo>
                  <a:pt x="400602" y="-25003"/>
                  <a:pt x="968927" y="32147"/>
                  <a:pt x="1321352" y="32147"/>
                </a:cubicBezTo>
                <a:cubicBezTo>
                  <a:pt x="1673777" y="32147"/>
                  <a:pt x="2050015" y="-17065"/>
                  <a:pt x="2292902" y="13097"/>
                </a:cubicBezTo>
                <a:cubicBezTo>
                  <a:pt x="2535789" y="43259"/>
                  <a:pt x="2726591" y="87710"/>
                  <a:pt x="2778677" y="213122"/>
                </a:cubicBezTo>
                <a:cubicBezTo>
                  <a:pt x="2830763" y="338534"/>
                  <a:pt x="2795657" y="465535"/>
                  <a:pt x="2797727" y="594122"/>
                </a:cubicBezTo>
                <a:cubicBezTo>
                  <a:pt x="2799797" y="722709"/>
                  <a:pt x="2674696" y="723503"/>
                  <a:pt x="2483402" y="756047"/>
                </a:cubicBezTo>
                <a:cubicBezTo>
                  <a:pt x="2292108" y="788591"/>
                  <a:pt x="1886502" y="783034"/>
                  <a:pt x="1649965" y="789384"/>
                </a:cubicBezTo>
                <a:cubicBezTo>
                  <a:pt x="1413428" y="795734"/>
                  <a:pt x="1319764" y="798909"/>
                  <a:pt x="1064177" y="794147"/>
                </a:cubicBezTo>
                <a:cubicBezTo>
                  <a:pt x="808590" y="789385"/>
                  <a:pt x="249789" y="905272"/>
                  <a:pt x="102152" y="775097"/>
                </a:cubicBezTo>
                <a:cubicBezTo>
                  <a:pt x="-45485" y="644922"/>
                  <a:pt x="-43898" y="51197"/>
                  <a:pt x="178352" y="13097"/>
                </a:cubicBezTo>
                <a:close/>
              </a:path>
            </a:pathLst>
          </a:custGeom>
          <a:solidFill>
            <a:srgbClr val="C8E2B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DB62B40D-95A5-9B1A-DDC9-390DEB1FE5C2}"/>
              </a:ext>
            </a:extLst>
          </p:cNvPr>
          <p:cNvGrpSpPr/>
          <p:nvPr/>
        </p:nvGrpSpPr>
        <p:grpSpPr>
          <a:xfrm>
            <a:off x="1608090" y="292082"/>
            <a:ext cx="8815954" cy="1086454"/>
            <a:chOff x="2190343" y="-480673"/>
            <a:chExt cx="6992699" cy="1086454"/>
          </a:xfrm>
        </p:grpSpPr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078ABD18-5CF6-3DDC-214C-28A8B2693061}"/>
                </a:ext>
              </a:extLst>
            </p:cNvPr>
            <p:cNvSpPr txBox="1"/>
            <p:nvPr/>
          </p:nvSpPr>
          <p:spPr>
            <a:xfrm>
              <a:off x="2190343" y="-471437"/>
              <a:ext cx="6992699" cy="1077218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en-US" sz="3200" b="1" spc="50">
                  <a:ln w="107950" cmpd="sng">
                    <a:solidFill>
                      <a:schemeClr val="bg1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SVN-SAF" panose="02040603050506020204" pitchFamily="18" charset="0"/>
                  <a:ea typeface="Roboto" panose="02000000000000000000" pitchFamily="2" charset="0"/>
                </a:rPr>
                <a:t>2. Kĩ thuật tạo hình trụ từ giấy bìa và bìa các-tông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1DFF71E7-BF3B-E692-1B72-AB98F451EF5C}"/>
                </a:ext>
              </a:extLst>
            </p:cNvPr>
            <p:cNvSpPr txBox="1"/>
            <p:nvPr/>
          </p:nvSpPr>
          <p:spPr>
            <a:xfrm>
              <a:off x="2191312" y="-480673"/>
              <a:ext cx="6912191" cy="1077218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en-US" sz="3200" b="1" spc="50">
                  <a:ln w="9525" cmpd="sng">
                    <a:noFill/>
                    <a:prstDash val="solid"/>
                  </a:ln>
                  <a:solidFill>
                    <a:srgbClr val="23B24B"/>
                  </a:solidFill>
                  <a:latin typeface="SVN-SAF" panose="02040603050506020204" pitchFamily="18" charset="0"/>
                  <a:ea typeface="Roboto" panose="02000000000000000000" pitchFamily="2" charset="0"/>
                </a:rPr>
                <a:t>2. Kĩ thuật tạo hình trụ từ giấy bìa và bìa các-tông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C732E239-DAFE-A93C-645D-F6C7C97A4B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18" b="97487" l="9231" r="97231">
                        <a14:foregroundMark x1="9538" y1="22864" x2="10462" y2="30402"/>
                        <a14:foregroundMark x1="23385" y1="8291" x2="68000" y2="5528"/>
                        <a14:foregroundMark x1="23385" y1="88442" x2="23692" y2="92965"/>
                        <a14:foregroundMark x1="28615" y1="16332" x2="68923" y2="15075"/>
                        <a14:foregroundMark x1="53538" y1="25377" x2="59692" y2="27136"/>
                        <a14:foregroundMark x1="91077" y1="10804" x2="90462" y2="31910"/>
                        <a14:foregroundMark x1="88923" y1="39196" x2="88923" y2="39196"/>
                        <a14:foregroundMark x1="89538" y1="18342" x2="93538" y2="20101"/>
                        <a14:foregroundMark x1="86769" y1="20352" x2="94769" y2="18342"/>
                        <a14:foregroundMark x1="96615" y1="17588" x2="84000" y2="16332"/>
                        <a14:foregroundMark x1="87077" y1="16834" x2="97538" y2="14824"/>
                        <a14:foregroundMark x1="96615" y1="13317" x2="84000" y2="13317"/>
                        <a14:foregroundMark x1="88615" y1="8291" x2="94769" y2="6533"/>
                        <a14:foregroundMark x1="25846" y1="3518" x2="77231" y2="3518"/>
                        <a14:foregroundMark x1="10769" y1="81407" x2="18462" y2="94724"/>
                        <a14:foregroundMark x1="18462" y1="94724" x2="27692" y2="9748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22680" y="3627639"/>
            <a:ext cx="2104080" cy="2576690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0E3DA768-F223-6BFB-3A65-15004E90FBD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6342" y="157267"/>
            <a:ext cx="1023257" cy="1025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033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43" grpId="0" animBg="1"/>
      <p:bldP spid="43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7830C390-BDA0-EB51-D582-5EF3A1D042EA}"/>
              </a:ext>
            </a:extLst>
          </p:cNvPr>
          <p:cNvGrpSpPr/>
          <p:nvPr/>
        </p:nvGrpSpPr>
        <p:grpSpPr>
          <a:xfrm>
            <a:off x="-461734" y="-598600"/>
            <a:ext cx="3593475" cy="7475319"/>
            <a:chOff x="-461734" y="-598600"/>
            <a:chExt cx="3593475" cy="7475319"/>
          </a:xfrm>
        </p:grpSpPr>
        <p:grpSp>
          <p:nvGrpSpPr>
            <p:cNvPr id="68" name="Group 67">
              <a:extLst>
                <a:ext uri="{FF2B5EF4-FFF2-40B4-BE49-F238E27FC236}">
                  <a16:creationId xmlns:a16="http://schemas.microsoft.com/office/drawing/2014/main" id="{BA4DF050-9E2B-0AA2-C6C3-49EE50BACCF9}"/>
                </a:ext>
              </a:extLst>
            </p:cNvPr>
            <p:cNvGrpSpPr/>
            <p:nvPr/>
          </p:nvGrpSpPr>
          <p:grpSpPr>
            <a:xfrm>
              <a:off x="-212990" y="-360681"/>
              <a:ext cx="3344731" cy="7237400"/>
              <a:chOff x="-212990" y="-360681"/>
              <a:chExt cx="3344731" cy="7237400"/>
            </a:xfrm>
            <a:solidFill>
              <a:srgbClr val="DCF0EE"/>
            </a:solidFill>
          </p:grpSpPr>
          <p:sp>
            <p:nvSpPr>
              <p:cNvPr id="17" name="Freeform 5579">
                <a:extLst>
                  <a:ext uri="{FF2B5EF4-FFF2-40B4-BE49-F238E27FC236}">
                    <a16:creationId xmlns:a16="http://schemas.microsoft.com/office/drawing/2014/main" id="{3EDC3AA4-85BF-01D6-794B-B2EDE744F99C}"/>
                  </a:ext>
                </a:extLst>
              </p:cNvPr>
              <p:cNvSpPr>
                <a:spLocks/>
              </p:cNvSpPr>
              <p:nvPr/>
            </p:nvSpPr>
            <p:spPr bwMode="auto">
              <a:xfrm rot="10800000">
                <a:off x="-212679" y="-360681"/>
                <a:ext cx="3344420" cy="7032524"/>
              </a:xfrm>
              <a:custGeom>
                <a:avLst/>
                <a:gdLst>
                  <a:gd name="T0" fmla="+- 0 10882 6094"/>
                  <a:gd name="T1" fmla="*/ T0 w 4847"/>
                  <a:gd name="T2" fmla="+- 0 4733 4723"/>
                  <a:gd name="T3" fmla="*/ 4733 h 10641"/>
                  <a:gd name="T4" fmla="+- 0 10764 6094"/>
                  <a:gd name="T5" fmla="*/ T4 w 4847"/>
                  <a:gd name="T6" fmla="+- 0 4762 4723"/>
                  <a:gd name="T7" fmla="*/ 4762 h 10641"/>
                  <a:gd name="T8" fmla="+- 0 10651 6094"/>
                  <a:gd name="T9" fmla="*/ T8 w 4847"/>
                  <a:gd name="T10" fmla="+- 0 4804 4723"/>
                  <a:gd name="T11" fmla="*/ 4804 h 10641"/>
                  <a:gd name="T12" fmla="+- 0 10542 6094"/>
                  <a:gd name="T13" fmla="*/ T12 w 4847"/>
                  <a:gd name="T14" fmla="+- 0 4859 4723"/>
                  <a:gd name="T15" fmla="*/ 4859 h 10641"/>
                  <a:gd name="T16" fmla="+- 0 10437 6094"/>
                  <a:gd name="T17" fmla="*/ T16 w 4847"/>
                  <a:gd name="T18" fmla="+- 0 4929 4723"/>
                  <a:gd name="T19" fmla="*/ 4929 h 10641"/>
                  <a:gd name="T20" fmla="+- 0 10331 6094"/>
                  <a:gd name="T21" fmla="*/ T20 w 4847"/>
                  <a:gd name="T22" fmla="+- 0 5022 4723"/>
                  <a:gd name="T23" fmla="*/ 5022 h 10641"/>
                  <a:gd name="T24" fmla="+- 0 10231 6094"/>
                  <a:gd name="T25" fmla="*/ T24 w 4847"/>
                  <a:gd name="T26" fmla="+- 0 5140 4723"/>
                  <a:gd name="T27" fmla="*/ 5140 h 10641"/>
                  <a:gd name="T28" fmla="+- 0 10150 6094"/>
                  <a:gd name="T29" fmla="*/ T28 w 4847"/>
                  <a:gd name="T30" fmla="+- 0 5280 4723"/>
                  <a:gd name="T31" fmla="*/ 5280 h 10641"/>
                  <a:gd name="T32" fmla="+- 0 10093 6094"/>
                  <a:gd name="T33" fmla="*/ T32 w 4847"/>
                  <a:gd name="T34" fmla="+- 0 5447 4723"/>
                  <a:gd name="T35" fmla="*/ 5447 h 10641"/>
                  <a:gd name="T36" fmla="+- 0 10062 6094"/>
                  <a:gd name="T37" fmla="*/ T36 w 4847"/>
                  <a:gd name="T38" fmla="+- 0 5643 4723"/>
                  <a:gd name="T39" fmla="*/ 5643 h 10641"/>
                  <a:gd name="T40" fmla="+- 0 10058 6094"/>
                  <a:gd name="T41" fmla="*/ T40 w 4847"/>
                  <a:gd name="T42" fmla="+- 0 13340 4723"/>
                  <a:gd name="T43" fmla="*/ 13340 h 10641"/>
                  <a:gd name="T44" fmla="+- 0 10058 6094"/>
                  <a:gd name="T45" fmla="*/ T44 w 4847"/>
                  <a:gd name="T46" fmla="+- 0 13436 4723"/>
                  <a:gd name="T47" fmla="*/ 13436 h 10641"/>
                  <a:gd name="T48" fmla="+- 0 10059 6094"/>
                  <a:gd name="T49" fmla="*/ T48 w 4847"/>
                  <a:gd name="T50" fmla="+- 0 13580 4723"/>
                  <a:gd name="T51" fmla="*/ 13580 h 10641"/>
                  <a:gd name="T52" fmla="+- 0 10059 6094"/>
                  <a:gd name="T53" fmla="*/ T52 w 4847"/>
                  <a:gd name="T54" fmla="+- 0 13722 4723"/>
                  <a:gd name="T55" fmla="*/ 13722 h 10641"/>
                  <a:gd name="T56" fmla="+- 0 10051 6094"/>
                  <a:gd name="T57" fmla="*/ T56 w 4847"/>
                  <a:gd name="T58" fmla="+- 0 13899 4723"/>
                  <a:gd name="T59" fmla="*/ 13899 h 10641"/>
                  <a:gd name="T60" fmla="+- 0 10025 6094"/>
                  <a:gd name="T61" fmla="*/ T60 w 4847"/>
                  <a:gd name="T62" fmla="+- 0 14054 4723"/>
                  <a:gd name="T63" fmla="*/ 14054 h 10641"/>
                  <a:gd name="T64" fmla="+- 0 9971 6094"/>
                  <a:gd name="T65" fmla="*/ T64 w 4847"/>
                  <a:gd name="T66" fmla="+- 0 14178 4723"/>
                  <a:gd name="T67" fmla="*/ 14178 h 10641"/>
                  <a:gd name="T68" fmla="+- 0 9882 6094"/>
                  <a:gd name="T69" fmla="*/ T68 w 4847"/>
                  <a:gd name="T70" fmla="+- 0 14278 4723"/>
                  <a:gd name="T71" fmla="*/ 14278 h 10641"/>
                  <a:gd name="T72" fmla="+- 0 9771 6094"/>
                  <a:gd name="T73" fmla="*/ T72 w 4847"/>
                  <a:gd name="T74" fmla="+- 0 14352 4723"/>
                  <a:gd name="T75" fmla="*/ 14352 h 10641"/>
                  <a:gd name="T76" fmla="+- 0 9641 6094"/>
                  <a:gd name="T77" fmla="*/ T76 w 4847"/>
                  <a:gd name="T78" fmla="+- 0 14402 4723"/>
                  <a:gd name="T79" fmla="*/ 14402 h 10641"/>
                  <a:gd name="T80" fmla="+- 0 9493 6094"/>
                  <a:gd name="T81" fmla="*/ T80 w 4847"/>
                  <a:gd name="T82" fmla="+- 0 14430 4723"/>
                  <a:gd name="T83" fmla="*/ 14430 h 10641"/>
                  <a:gd name="T84" fmla="+- 0 9330 6094"/>
                  <a:gd name="T85" fmla="*/ T84 w 4847"/>
                  <a:gd name="T86" fmla="+- 0 14438 4723"/>
                  <a:gd name="T87" fmla="*/ 14438 h 10641"/>
                  <a:gd name="T88" fmla="+- 0 7147 6094"/>
                  <a:gd name="T89" fmla="*/ T88 w 4847"/>
                  <a:gd name="T90" fmla="+- 0 14439 4723"/>
                  <a:gd name="T91" fmla="*/ 14439 h 10641"/>
                  <a:gd name="T92" fmla="+- 0 6984 6094"/>
                  <a:gd name="T93" fmla="*/ T92 w 4847"/>
                  <a:gd name="T94" fmla="+- 0 14448 4723"/>
                  <a:gd name="T95" fmla="*/ 14448 h 10641"/>
                  <a:gd name="T96" fmla="+- 0 6800 6094"/>
                  <a:gd name="T97" fmla="*/ T96 w 4847"/>
                  <a:gd name="T98" fmla="+- 0 14477 4723"/>
                  <a:gd name="T99" fmla="*/ 14477 h 10641"/>
                  <a:gd name="T100" fmla="+- 0 6608 6094"/>
                  <a:gd name="T101" fmla="*/ T100 w 4847"/>
                  <a:gd name="T102" fmla="+- 0 14536 4723"/>
                  <a:gd name="T103" fmla="*/ 14536 h 10641"/>
                  <a:gd name="T104" fmla="+- 0 6422 6094"/>
                  <a:gd name="T105" fmla="*/ T104 w 4847"/>
                  <a:gd name="T106" fmla="+- 0 14638 4723"/>
                  <a:gd name="T107" fmla="*/ 14638 h 10641"/>
                  <a:gd name="T108" fmla="+- 0 6267 6094"/>
                  <a:gd name="T109" fmla="*/ T108 w 4847"/>
                  <a:gd name="T110" fmla="+- 0 14788 4723"/>
                  <a:gd name="T111" fmla="*/ 14788 h 10641"/>
                  <a:gd name="T112" fmla="+- 0 6170 6094"/>
                  <a:gd name="T113" fmla="*/ T112 w 4847"/>
                  <a:gd name="T114" fmla="+- 0 14969 4723"/>
                  <a:gd name="T115" fmla="*/ 14969 h 10641"/>
                  <a:gd name="T116" fmla="+- 0 6118 6094"/>
                  <a:gd name="T117" fmla="*/ T116 w 4847"/>
                  <a:gd name="T118" fmla="+- 0 15147 4723"/>
                  <a:gd name="T119" fmla="*/ 15147 h 10641"/>
                  <a:gd name="T120" fmla="+- 0 6098 6094"/>
                  <a:gd name="T121" fmla="*/ T120 w 4847"/>
                  <a:gd name="T122" fmla="+- 0 15288 4723"/>
                  <a:gd name="T123" fmla="*/ 15288 h 10641"/>
                  <a:gd name="T124" fmla="+- 0 6094 6094"/>
                  <a:gd name="T125" fmla="*/ T124 w 4847"/>
                  <a:gd name="T126" fmla="+- 0 15364 4723"/>
                  <a:gd name="T127" fmla="*/ 15364 h 10641"/>
                  <a:gd name="T128" fmla="+- 0 10942 6094"/>
                  <a:gd name="T129" fmla="*/ T128 w 4847"/>
                  <a:gd name="T130" fmla="+- 0 4723 4723"/>
                  <a:gd name="T131" fmla="*/ 4723 h 1064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</a:cxnLst>
                <a:rect l="0" t="0" r="r" b="b"/>
                <a:pathLst>
                  <a:path w="4847" h="10641">
                    <a:moveTo>
                      <a:pt x="4848" y="0"/>
                    </a:moveTo>
                    <a:lnTo>
                      <a:pt x="4788" y="10"/>
                    </a:lnTo>
                    <a:lnTo>
                      <a:pt x="4729" y="23"/>
                    </a:lnTo>
                    <a:lnTo>
                      <a:pt x="4670" y="39"/>
                    </a:lnTo>
                    <a:lnTo>
                      <a:pt x="4613" y="58"/>
                    </a:lnTo>
                    <a:lnTo>
                      <a:pt x="4557" y="81"/>
                    </a:lnTo>
                    <a:lnTo>
                      <a:pt x="4502" y="107"/>
                    </a:lnTo>
                    <a:lnTo>
                      <a:pt x="4448" y="136"/>
                    </a:lnTo>
                    <a:lnTo>
                      <a:pt x="4395" y="169"/>
                    </a:lnTo>
                    <a:lnTo>
                      <a:pt x="4343" y="206"/>
                    </a:lnTo>
                    <a:lnTo>
                      <a:pt x="4293" y="247"/>
                    </a:lnTo>
                    <a:lnTo>
                      <a:pt x="4237" y="299"/>
                    </a:lnTo>
                    <a:lnTo>
                      <a:pt x="4185" y="355"/>
                    </a:lnTo>
                    <a:lnTo>
                      <a:pt x="4137" y="417"/>
                    </a:lnTo>
                    <a:lnTo>
                      <a:pt x="4094" y="484"/>
                    </a:lnTo>
                    <a:lnTo>
                      <a:pt x="4056" y="557"/>
                    </a:lnTo>
                    <a:lnTo>
                      <a:pt x="4024" y="637"/>
                    </a:lnTo>
                    <a:lnTo>
                      <a:pt x="3999" y="724"/>
                    </a:lnTo>
                    <a:lnTo>
                      <a:pt x="3980" y="818"/>
                    </a:lnTo>
                    <a:lnTo>
                      <a:pt x="3968" y="920"/>
                    </a:lnTo>
                    <a:lnTo>
                      <a:pt x="3964" y="1029"/>
                    </a:lnTo>
                    <a:lnTo>
                      <a:pt x="3964" y="8617"/>
                    </a:lnTo>
                    <a:lnTo>
                      <a:pt x="3964" y="8665"/>
                    </a:lnTo>
                    <a:lnTo>
                      <a:pt x="3964" y="8713"/>
                    </a:lnTo>
                    <a:lnTo>
                      <a:pt x="3964" y="8761"/>
                    </a:lnTo>
                    <a:lnTo>
                      <a:pt x="3965" y="8857"/>
                    </a:lnTo>
                    <a:lnTo>
                      <a:pt x="3966" y="8905"/>
                    </a:lnTo>
                    <a:lnTo>
                      <a:pt x="3965" y="8999"/>
                    </a:lnTo>
                    <a:lnTo>
                      <a:pt x="3963" y="9090"/>
                    </a:lnTo>
                    <a:lnTo>
                      <a:pt x="3957" y="9176"/>
                    </a:lnTo>
                    <a:lnTo>
                      <a:pt x="3947" y="9257"/>
                    </a:lnTo>
                    <a:lnTo>
                      <a:pt x="3931" y="9331"/>
                    </a:lnTo>
                    <a:lnTo>
                      <a:pt x="3908" y="9398"/>
                    </a:lnTo>
                    <a:lnTo>
                      <a:pt x="3877" y="9455"/>
                    </a:lnTo>
                    <a:lnTo>
                      <a:pt x="3835" y="9509"/>
                    </a:lnTo>
                    <a:lnTo>
                      <a:pt x="3788" y="9555"/>
                    </a:lnTo>
                    <a:lnTo>
                      <a:pt x="3735" y="9595"/>
                    </a:lnTo>
                    <a:lnTo>
                      <a:pt x="3677" y="9629"/>
                    </a:lnTo>
                    <a:lnTo>
                      <a:pt x="3614" y="9657"/>
                    </a:lnTo>
                    <a:lnTo>
                      <a:pt x="3547" y="9679"/>
                    </a:lnTo>
                    <a:lnTo>
                      <a:pt x="3475" y="9695"/>
                    </a:lnTo>
                    <a:lnTo>
                      <a:pt x="3399" y="9707"/>
                    </a:lnTo>
                    <a:lnTo>
                      <a:pt x="3319" y="9713"/>
                    </a:lnTo>
                    <a:lnTo>
                      <a:pt x="3236" y="9715"/>
                    </a:lnTo>
                    <a:lnTo>
                      <a:pt x="1123" y="9715"/>
                    </a:lnTo>
                    <a:lnTo>
                      <a:pt x="1053" y="9716"/>
                    </a:lnTo>
                    <a:lnTo>
                      <a:pt x="975" y="9719"/>
                    </a:lnTo>
                    <a:lnTo>
                      <a:pt x="890" y="9725"/>
                    </a:lnTo>
                    <a:lnTo>
                      <a:pt x="800" y="9737"/>
                    </a:lnTo>
                    <a:lnTo>
                      <a:pt x="706" y="9754"/>
                    </a:lnTo>
                    <a:lnTo>
                      <a:pt x="610" y="9779"/>
                    </a:lnTo>
                    <a:lnTo>
                      <a:pt x="514" y="9813"/>
                    </a:lnTo>
                    <a:lnTo>
                      <a:pt x="419" y="9858"/>
                    </a:lnTo>
                    <a:lnTo>
                      <a:pt x="328" y="9915"/>
                    </a:lnTo>
                    <a:lnTo>
                      <a:pt x="243" y="9984"/>
                    </a:lnTo>
                    <a:lnTo>
                      <a:pt x="173" y="10065"/>
                    </a:lnTo>
                    <a:lnTo>
                      <a:pt x="118" y="10154"/>
                    </a:lnTo>
                    <a:lnTo>
                      <a:pt x="76" y="10246"/>
                    </a:lnTo>
                    <a:lnTo>
                      <a:pt x="45" y="10337"/>
                    </a:lnTo>
                    <a:lnTo>
                      <a:pt x="24" y="10424"/>
                    </a:lnTo>
                    <a:lnTo>
                      <a:pt x="11" y="10501"/>
                    </a:lnTo>
                    <a:lnTo>
                      <a:pt x="4" y="10565"/>
                    </a:lnTo>
                    <a:lnTo>
                      <a:pt x="0" y="10628"/>
                    </a:lnTo>
                    <a:lnTo>
                      <a:pt x="0" y="10641"/>
                    </a:lnTo>
                    <a:lnTo>
                      <a:pt x="4848" y="10641"/>
                    </a:lnTo>
                    <a:lnTo>
                      <a:pt x="4848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AA055421-C5B4-0E0D-4A38-E5B48E5ECE8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0800000">
                <a:off x="-212990" y="3356161"/>
                <a:ext cx="1489706" cy="3520558"/>
                <a:chOff x="8782" y="-151"/>
                <a:chExt cx="2159" cy="5327"/>
              </a:xfrm>
              <a:grpFill/>
            </p:grpSpPr>
            <p:sp>
              <p:nvSpPr>
                <p:cNvPr id="16" name="Freeform 5577">
                  <a:extLst>
                    <a:ext uri="{FF2B5EF4-FFF2-40B4-BE49-F238E27FC236}">
                      <a16:creationId xmlns:a16="http://schemas.microsoft.com/office/drawing/2014/main" id="{0E34640B-6B31-1B61-008B-F5D356A719C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82" y="-151"/>
                  <a:ext cx="2159" cy="5327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450A32F3-4D91-FFF3-C3E7-13F42CA29088}"/>
                </a:ext>
              </a:extLst>
            </p:cNvPr>
            <p:cNvGrpSpPr/>
            <p:nvPr/>
          </p:nvGrpSpPr>
          <p:grpSpPr>
            <a:xfrm>
              <a:off x="-345470" y="-469960"/>
              <a:ext cx="3344731" cy="7346679"/>
              <a:chOff x="-345470" y="-469960"/>
              <a:chExt cx="3344731" cy="7376013"/>
            </a:xfrm>
            <a:solidFill>
              <a:srgbClr val="C7E7E2"/>
            </a:solidFill>
          </p:grpSpPr>
          <p:sp>
            <p:nvSpPr>
              <p:cNvPr id="13" name="Freeform 5579">
                <a:extLst>
                  <a:ext uri="{FF2B5EF4-FFF2-40B4-BE49-F238E27FC236}">
                    <a16:creationId xmlns:a16="http://schemas.microsoft.com/office/drawing/2014/main" id="{E13AAD8D-E04F-0645-F81B-75C566CFD19F}"/>
                  </a:ext>
                </a:extLst>
              </p:cNvPr>
              <p:cNvSpPr>
                <a:spLocks/>
              </p:cNvSpPr>
              <p:nvPr/>
            </p:nvSpPr>
            <p:spPr bwMode="auto">
              <a:xfrm rot="10800000">
                <a:off x="-345159" y="-469960"/>
                <a:ext cx="3344420" cy="7192286"/>
              </a:xfrm>
              <a:custGeom>
                <a:avLst/>
                <a:gdLst>
                  <a:gd name="T0" fmla="+- 0 10882 6094"/>
                  <a:gd name="T1" fmla="*/ T0 w 4847"/>
                  <a:gd name="T2" fmla="+- 0 4733 4723"/>
                  <a:gd name="T3" fmla="*/ 4733 h 10641"/>
                  <a:gd name="T4" fmla="+- 0 10764 6094"/>
                  <a:gd name="T5" fmla="*/ T4 w 4847"/>
                  <a:gd name="T6" fmla="+- 0 4762 4723"/>
                  <a:gd name="T7" fmla="*/ 4762 h 10641"/>
                  <a:gd name="T8" fmla="+- 0 10651 6094"/>
                  <a:gd name="T9" fmla="*/ T8 w 4847"/>
                  <a:gd name="T10" fmla="+- 0 4804 4723"/>
                  <a:gd name="T11" fmla="*/ 4804 h 10641"/>
                  <a:gd name="T12" fmla="+- 0 10542 6094"/>
                  <a:gd name="T13" fmla="*/ T12 w 4847"/>
                  <a:gd name="T14" fmla="+- 0 4859 4723"/>
                  <a:gd name="T15" fmla="*/ 4859 h 10641"/>
                  <a:gd name="T16" fmla="+- 0 10437 6094"/>
                  <a:gd name="T17" fmla="*/ T16 w 4847"/>
                  <a:gd name="T18" fmla="+- 0 4929 4723"/>
                  <a:gd name="T19" fmla="*/ 4929 h 10641"/>
                  <a:gd name="T20" fmla="+- 0 10331 6094"/>
                  <a:gd name="T21" fmla="*/ T20 w 4847"/>
                  <a:gd name="T22" fmla="+- 0 5022 4723"/>
                  <a:gd name="T23" fmla="*/ 5022 h 10641"/>
                  <a:gd name="T24" fmla="+- 0 10231 6094"/>
                  <a:gd name="T25" fmla="*/ T24 w 4847"/>
                  <a:gd name="T26" fmla="+- 0 5140 4723"/>
                  <a:gd name="T27" fmla="*/ 5140 h 10641"/>
                  <a:gd name="T28" fmla="+- 0 10150 6094"/>
                  <a:gd name="T29" fmla="*/ T28 w 4847"/>
                  <a:gd name="T30" fmla="+- 0 5280 4723"/>
                  <a:gd name="T31" fmla="*/ 5280 h 10641"/>
                  <a:gd name="T32" fmla="+- 0 10093 6094"/>
                  <a:gd name="T33" fmla="*/ T32 w 4847"/>
                  <a:gd name="T34" fmla="+- 0 5447 4723"/>
                  <a:gd name="T35" fmla="*/ 5447 h 10641"/>
                  <a:gd name="T36" fmla="+- 0 10062 6094"/>
                  <a:gd name="T37" fmla="*/ T36 w 4847"/>
                  <a:gd name="T38" fmla="+- 0 5643 4723"/>
                  <a:gd name="T39" fmla="*/ 5643 h 10641"/>
                  <a:gd name="T40" fmla="+- 0 10058 6094"/>
                  <a:gd name="T41" fmla="*/ T40 w 4847"/>
                  <a:gd name="T42" fmla="+- 0 13340 4723"/>
                  <a:gd name="T43" fmla="*/ 13340 h 10641"/>
                  <a:gd name="T44" fmla="+- 0 10058 6094"/>
                  <a:gd name="T45" fmla="*/ T44 w 4847"/>
                  <a:gd name="T46" fmla="+- 0 13436 4723"/>
                  <a:gd name="T47" fmla="*/ 13436 h 10641"/>
                  <a:gd name="T48" fmla="+- 0 10059 6094"/>
                  <a:gd name="T49" fmla="*/ T48 w 4847"/>
                  <a:gd name="T50" fmla="+- 0 13580 4723"/>
                  <a:gd name="T51" fmla="*/ 13580 h 10641"/>
                  <a:gd name="T52" fmla="+- 0 10059 6094"/>
                  <a:gd name="T53" fmla="*/ T52 w 4847"/>
                  <a:gd name="T54" fmla="+- 0 13722 4723"/>
                  <a:gd name="T55" fmla="*/ 13722 h 10641"/>
                  <a:gd name="T56" fmla="+- 0 10051 6094"/>
                  <a:gd name="T57" fmla="*/ T56 w 4847"/>
                  <a:gd name="T58" fmla="+- 0 13899 4723"/>
                  <a:gd name="T59" fmla="*/ 13899 h 10641"/>
                  <a:gd name="T60" fmla="+- 0 10025 6094"/>
                  <a:gd name="T61" fmla="*/ T60 w 4847"/>
                  <a:gd name="T62" fmla="+- 0 14054 4723"/>
                  <a:gd name="T63" fmla="*/ 14054 h 10641"/>
                  <a:gd name="T64" fmla="+- 0 9971 6094"/>
                  <a:gd name="T65" fmla="*/ T64 w 4847"/>
                  <a:gd name="T66" fmla="+- 0 14178 4723"/>
                  <a:gd name="T67" fmla="*/ 14178 h 10641"/>
                  <a:gd name="T68" fmla="+- 0 9882 6094"/>
                  <a:gd name="T69" fmla="*/ T68 w 4847"/>
                  <a:gd name="T70" fmla="+- 0 14278 4723"/>
                  <a:gd name="T71" fmla="*/ 14278 h 10641"/>
                  <a:gd name="T72" fmla="+- 0 9771 6094"/>
                  <a:gd name="T73" fmla="*/ T72 w 4847"/>
                  <a:gd name="T74" fmla="+- 0 14352 4723"/>
                  <a:gd name="T75" fmla="*/ 14352 h 10641"/>
                  <a:gd name="T76" fmla="+- 0 9641 6094"/>
                  <a:gd name="T77" fmla="*/ T76 w 4847"/>
                  <a:gd name="T78" fmla="+- 0 14402 4723"/>
                  <a:gd name="T79" fmla="*/ 14402 h 10641"/>
                  <a:gd name="T80" fmla="+- 0 9493 6094"/>
                  <a:gd name="T81" fmla="*/ T80 w 4847"/>
                  <a:gd name="T82" fmla="+- 0 14430 4723"/>
                  <a:gd name="T83" fmla="*/ 14430 h 10641"/>
                  <a:gd name="T84" fmla="+- 0 9330 6094"/>
                  <a:gd name="T85" fmla="*/ T84 w 4847"/>
                  <a:gd name="T86" fmla="+- 0 14438 4723"/>
                  <a:gd name="T87" fmla="*/ 14438 h 10641"/>
                  <a:gd name="T88" fmla="+- 0 7147 6094"/>
                  <a:gd name="T89" fmla="*/ T88 w 4847"/>
                  <a:gd name="T90" fmla="+- 0 14439 4723"/>
                  <a:gd name="T91" fmla="*/ 14439 h 10641"/>
                  <a:gd name="T92" fmla="+- 0 6984 6094"/>
                  <a:gd name="T93" fmla="*/ T92 w 4847"/>
                  <a:gd name="T94" fmla="+- 0 14448 4723"/>
                  <a:gd name="T95" fmla="*/ 14448 h 10641"/>
                  <a:gd name="T96" fmla="+- 0 6800 6094"/>
                  <a:gd name="T97" fmla="*/ T96 w 4847"/>
                  <a:gd name="T98" fmla="+- 0 14477 4723"/>
                  <a:gd name="T99" fmla="*/ 14477 h 10641"/>
                  <a:gd name="T100" fmla="+- 0 6608 6094"/>
                  <a:gd name="T101" fmla="*/ T100 w 4847"/>
                  <a:gd name="T102" fmla="+- 0 14536 4723"/>
                  <a:gd name="T103" fmla="*/ 14536 h 10641"/>
                  <a:gd name="T104" fmla="+- 0 6422 6094"/>
                  <a:gd name="T105" fmla="*/ T104 w 4847"/>
                  <a:gd name="T106" fmla="+- 0 14638 4723"/>
                  <a:gd name="T107" fmla="*/ 14638 h 10641"/>
                  <a:gd name="T108" fmla="+- 0 6267 6094"/>
                  <a:gd name="T109" fmla="*/ T108 w 4847"/>
                  <a:gd name="T110" fmla="+- 0 14788 4723"/>
                  <a:gd name="T111" fmla="*/ 14788 h 10641"/>
                  <a:gd name="T112" fmla="+- 0 6170 6094"/>
                  <a:gd name="T113" fmla="*/ T112 w 4847"/>
                  <a:gd name="T114" fmla="+- 0 14969 4723"/>
                  <a:gd name="T115" fmla="*/ 14969 h 10641"/>
                  <a:gd name="T116" fmla="+- 0 6118 6094"/>
                  <a:gd name="T117" fmla="*/ T116 w 4847"/>
                  <a:gd name="T118" fmla="+- 0 15147 4723"/>
                  <a:gd name="T119" fmla="*/ 15147 h 10641"/>
                  <a:gd name="T120" fmla="+- 0 6098 6094"/>
                  <a:gd name="T121" fmla="*/ T120 w 4847"/>
                  <a:gd name="T122" fmla="+- 0 15288 4723"/>
                  <a:gd name="T123" fmla="*/ 15288 h 10641"/>
                  <a:gd name="T124" fmla="+- 0 6094 6094"/>
                  <a:gd name="T125" fmla="*/ T124 w 4847"/>
                  <a:gd name="T126" fmla="+- 0 15364 4723"/>
                  <a:gd name="T127" fmla="*/ 15364 h 10641"/>
                  <a:gd name="T128" fmla="+- 0 10942 6094"/>
                  <a:gd name="T129" fmla="*/ T128 w 4847"/>
                  <a:gd name="T130" fmla="+- 0 4723 4723"/>
                  <a:gd name="T131" fmla="*/ 4723 h 1064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</a:cxnLst>
                <a:rect l="0" t="0" r="r" b="b"/>
                <a:pathLst>
                  <a:path w="4847" h="10641">
                    <a:moveTo>
                      <a:pt x="4848" y="0"/>
                    </a:moveTo>
                    <a:lnTo>
                      <a:pt x="4788" y="10"/>
                    </a:lnTo>
                    <a:lnTo>
                      <a:pt x="4729" y="23"/>
                    </a:lnTo>
                    <a:lnTo>
                      <a:pt x="4670" y="39"/>
                    </a:lnTo>
                    <a:lnTo>
                      <a:pt x="4613" y="58"/>
                    </a:lnTo>
                    <a:lnTo>
                      <a:pt x="4557" y="81"/>
                    </a:lnTo>
                    <a:lnTo>
                      <a:pt x="4502" y="107"/>
                    </a:lnTo>
                    <a:lnTo>
                      <a:pt x="4448" y="136"/>
                    </a:lnTo>
                    <a:lnTo>
                      <a:pt x="4395" y="169"/>
                    </a:lnTo>
                    <a:lnTo>
                      <a:pt x="4343" y="206"/>
                    </a:lnTo>
                    <a:lnTo>
                      <a:pt x="4293" y="247"/>
                    </a:lnTo>
                    <a:lnTo>
                      <a:pt x="4237" y="299"/>
                    </a:lnTo>
                    <a:lnTo>
                      <a:pt x="4185" y="355"/>
                    </a:lnTo>
                    <a:lnTo>
                      <a:pt x="4137" y="417"/>
                    </a:lnTo>
                    <a:lnTo>
                      <a:pt x="4094" y="484"/>
                    </a:lnTo>
                    <a:lnTo>
                      <a:pt x="4056" y="557"/>
                    </a:lnTo>
                    <a:lnTo>
                      <a:pt x="4024" y="637"/>
                    </a:lnTo>
                    <a:lnTo>
                      <a:pt x="3999" y="724"/>
                    </a:lnTo>
                    <a:lnTo>
                      <a:pt x="3980" y="818"/>
                    </a:lnTo>
                    <a:lnTo>
                      <a:pt x="3968" y="920"/>
                    </a:lnTo>
                    <a:lnTo>
                      <a:pt x="3964" y="1029"/>
                    </a:lnTo>
                    <a:lnTo>
                      <a:pt x="3964" y="8617"/>
                    </a:lnTo>
                    <a:lnTo>
                      <a:pt x="3964" y="8665"/>
                    </a:lnTo>
                    <a:lnTo>
                      <a:pt x="3964" y="8713"/>
                    </a:lnTo>
                    <a:lnTo>
                      <a:pt x="3964" y="8761"/>
                    </a:lnTo>
                    <a:lnTo>
                      <a:pt x="3965" y="8857"/>
                    </a:lnTo>
                    <a:lnTo>
                      <a:pt x="3966" y="8905"/>
                    </a:lnTo>
                    <a:lnTo>
                      <a:pt x="3965" y="8999"/>
                    </a:lnTo>
                    <a:lnTo>
                      <a:pt x="3963" y="9090"/>
                    </a:lnTo>
                    <a:lnTo>
                      <a:pt x="3957" y="9176"/>
                    </a:lnTo>
                    <a:lnTo>
                      <a:pt x="3947" y="9257"/>
                    </a:lnTo>
                    <a:lnTo>
                      <a:pt x="3931" y="9331"/>
                    </a:lnTo>
                    <a:lnTo>
                      <a:pt x="3908" y="9398"/>
                    </a:lnTo>
                    <a:lnTo>
                      <a:pt x="3877" y="9455"/>
                    </a:lnTo>
                    <a:lnTo>
                      <a:pt x="3835" y="9509"/>
                    </a:lnTo>
                    <a:lnTo>
                      <a:pt x="3788" y="9555"/>
                    </a:lnTo>
                    <a:lnTo>
                      <a:pt x="3735" y="9595"/>
                    </a:lnTo>
                    <a:lnTo>
                      <a:pt x="3677" y="9629"/>
                    </a:lnTo>
                    <a:lnTo>
                      <a:pt x="3614" y="9657"/>
                    </a:lnTo>
                    <a:lnTo>
                      <a:pt x="3547" y="9679"/>
                    </a:lnTo>
                    <a:lnTo>
                      <a:pt x="3475" y="9695"/>
                    </a:lnTo>
                    <a:lnTo>
                      <a:pt x="3399" y="9707"/>
                    </a:lnTo>
                    <a:lnTo>
                      <a:pt x="3319" y="9713"/>
                    </a:lnTo>
                    <a:lnTo>
                      <a:pt x="3236" y="9715"/>
                    </a:lnTo>
                    <a:lnTo>
                      <a:pt x="1123" y="9715"/>
                    </a:lnTo>
                    <a:lnTo>
                      <a:pt x="1053" y="9716"/>
                    </a:lnTo>
                    <a:lnTo>
                      <a:pt x="975" y="9719"/>
                    </a:lnTo>
                    <a:lnTo>
                      <a:pt x="890" y="9725"/>
                    </a:lnTo>
                    <a:lnTo>
                      <a:pt x="800" y="9737"/>
                    </a:lnTo>
                    <a:lnTo>
                      <a:pt x="706" y="9754"/>
                    </a:lnTo>
                    <a:lnTo>
                      <a:pt x="610" y="9779"/>
                    </a:lnTo>
                    <a:lnTo>
                      <a:pt x="514" y="9813"/>
                    </a:lnTo>
                    <a:lnTo>
                      <a:pt x="419" y="9858"/>
                    </a:lnTo>
                    <a:lnTo>
                      <a:pt x="328" y="9915"/>
                    </a:lnTo>
                    <a:lnTo>
                      <a:pt x="243" y="9984"/>
                    </a:lnTo>
                    <a:lnTo>
                      <a:pt x="173" y="10065"/>
                    </a:lnTo>
                    <a:lnTo>
                      <a:pt x="118" y="10154"/>
                    </a:lnTo>
                    <a:lnTo>
                      <a:pt x="76" y="10246"/>
                    </a:lnTo>
                    <a:lnTo>
                      <a:pt x="45" y="10337"/>
                    </a:lnTo>
                    <a:lnTo>
                      <a:pt x="24" y="10424"/>
                    </a:lnTo>
                    <a:lnTo>
                      <a:pt x="11" y="10501"/>
                    </a:lnTo>
                    <a:lnTo>
                      <a:pt x="4" y="10565"/>
                    </a:lnTo>
                    <a:lnTo>
                      <a:pt x="0" y="10628"/>
                    </a:lnTo>
                    <a:lnTo>
                      <a:pt x="0" y="10641"/>
                    </a:lnTo>
                    <a:lnTo>
                      <a:pt x="4848" y="10641"/>
                    </a:lnTo>
                    <a:lnTo>
                      <a:pt x="4848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697FB54B-923C-BCFE-43A8-F5E77189D22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0800000">
                <a:off x="-345470" y="3280626"/>
                <a:ext cx="1489706" cy="3625427"/>
                <a:chOff x="8754" y="0"/>
                <a:chExt cx="2159" cy="5251"/>
              </a:xfrm>
              <a:grpFill/>
            </p:grpSpPr>
            <p:sp>
              <p:nvSpPr>
                <p:cNvPr id="12" name="Freeform 5577">
                  <a:extLst>
                    <a:ext uri="{FF2B5EF4-FFF2-40B4-BE49-F238E27FC236}">
                      <a16:creationId xmlns:a16="http://schemas.microsoft.com/office/drawing/2014/main" id="{2165135D-D3D7-B8DD-5045-C02CD602B00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54" y="0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ED15CBB8-5F12-7402-6ACB-B7B0442B5A1D}"/>
                </a:ext>
              </a:extLst>
            </p:cNvPr>
            <p:cNvGrpSpPr/>
            <p:nvPr/>
          </p:nvGrpSpPr>
          <p:grpSpPr>
            <a:xfrm>
              <a:off x="-461734" y="-598600"/>
              <a:ext cx="3344420" cy="7475319"/>
              <a:chOff x="-461734" y="-598600"/>
              <a:chExt cx="3344420" cy="7580186"/>
            </a:xfrm>
            <a:solidFill>
              <a:srgbClr val="ACDCD4"/>
            </a:solidFill>
          </p:grpSpPr>
          <p:sp>
            <p:nvSpPr>
              <p:cNvPr id="9" name="Freeform 5579">
                <a:extLst>
                  <a:ext uri="{FF2B5EF4-FFF2-40B4-BE49-F238E27FC236}">
                    <a16:creationId xmlns:a16="http://schemas.microsoft.com/office/drawing/2014/main" id="{6A787B58-D0A9-0B13-BD21-C229C16A1F0A}"/>
                  </a:ext>
                </a:extLst>
              </p:cNvPr>
              <p:cNvSpPr>
                <a:spLocks/>
              </p:cNvSpPr>
              <p:nvPr/>
            </p:nvSpPr>
            <p:spPr bwMode="auto">
              <a:xfrm rot="10800000">
                <a:off x="-461734" y="-598600"/>
                <a:ext cx="3344420" cy="7346822"/>
              </a:xfrm>
              <a:custGeom>
                <a:avLst/>
                <a:gdLst>
                  <a:gd name="T0" fmla="+- 0 10882 6094"/>
                  <a:gd name="T1" fmla="*/ T0 w 4847"/>
                  <a:gd name="T2" fmla="+- 0 4733 4723"/>
                  <a:gd name="T3" fmla="*/ 4733 h 10641"/>
                  <a:gd name="T4" fmla="+- 0 10764 6094"/>
                  <a:gd name="T5" fmla="*/ T4 w 4847"/>
                  <a:gd name="T6" fmla="+- 0 4762 4723"/>
                  <a:gd name="T7" fmla="*/ 4762 h 10641"/>
                  <a:gd name="T8" fmla="+- 0 10651 6094"/>
                  <a:gd name="T9" fmla="*/ T8 w 4847"/>
                  <a:gd name="T10" fmla="+- 0 4804 4723"/>
                  <a:gd name="T11" fmla="*/ 4804 h 10641"/>
                  <a:gd name="T12" fmla="+- 0 10542 6094"/>
                  <a:gd name="T13" fmla="*/ T12 w 4847"/>
                  <a:gd name="T14" fmla="+- 0 4859 4723"/>
                  <a:gd name="T15" fmla="*/ 4859 h 10641"/>
                  <a:gd name="T16" fmla="+- 0 10437 6094"/>
                  <a:gd name="T17" fmla="*/ T16 w 4847"/>
                  <a:gd name="T18" fmla="+- 0 4929 4723"/>
                  <a:gd name="T19" fmla="*/ 4929 h 10641"/>
                  <a:gd name="T20" fmla="+- 0 10331 6094"/>
                  <a:gd name="T21" fmla="*/ T20 w 4847"/>
                  <a:gd name="T22" fmla="+- 0 5022 4723"/>
                  <a:gd name="T23" fmla="*/ 5022 h 10641"/>
                  <a:gd name="T24" fmla="+- 0 10231 6094"/>
                  <a:gd name="T25" fmla="*/ T24 w 4847"/>
                  <a:gd name="T26" fmla="+- 0 5140 4723"/>
                  <a:gd name="T27" fmla="*/ 5140 h 10641"/>
                  <a:gd name="T28" fmla="+- 0 10150 6094"/>
                  <a:gd name="T29" fmla="*/ T28 w 4847"/>
                  <a:gd name="T30" fmla="+- 0 5280 4723"/>
                  <a:gd name="T31" fmla="*/ 5280 h 10641"/>
                  <a:gd name="T32" fmla="+- 0 10093 6094"/>
                  <a:gd name="T33" fmla="*/ T32 w 4847"/>
                  <a:gd name="T34" fmla="+- 0 5447 4723"/>
                  <a:gd name="T35" fmla="*/ 5447 h 10641"/>
                  <a:gd name="T36" fmla="+- 0 10062 6094"/>
                  <a:gd name="T37" fmla="*/ T36 w 4847"/>
                  <a:gd name="T38" fmla="+- 0 5643 4723"/>
                  <a:gd name="T39" fmla="*/ 5643 h 10641"/>
                  <a:gd name="T40" fmla="+- 0 10058 6094"/>
                  <a:gd name="T41" fmla="*/ T40 w 4847"/>
                  <a:gd name="T42" fmla="+- 0 13340 4723"/>
                  <a:gd name="T43" fmla="*/ 13340 h 10641"/>
                  <a:gd name="T44" fmla="+- 0 10058 6094"/>
                  <a:gd name="T45" fmla="*/ T44 w 4847"/>
                  <a:gd name="T46" fmla="+- 0 13436 4723"/>
                  <a:gd name="T47" fmla="*/ 13436 h 10641"/>
                  <a:gd name="T48" fmla="+- 0 10059 6094"/>
                  <a:gd name="T49" fmla="*/ T48 w 4847"/>
                  <a:gd name="T50" fmla="+- 0 13580 4723"/>
                  <a:gd name="T51" fmla="*/ 13580 h 10641"/>
                  <a:gd name="T52" fmla="+- 0 10059 6094"/>
                  <a:gd name="T53" fmla="*/ T52 w 4847"/>
                  <a:gd name="T54" fmla="+- 0 13722 4723"/>
                  <a:gd name="T55" fmla="*/ 13722 h 10641"/>
                  <a:gd name="T56" fmla="+- 0 10051 6094"/>
                  <a:gd name="T57" fmla="*/ T56 w 4847"/>
                  <a:gd name="T58" fmla="+- 0 13899 4723"/>
                  <a:gd name="T59" fmla="*/ 13899 h 10641"/>
                  <a:gd name="T60" fmla="+- 0 10025 6094"/>
                  <a:gd name="T61" fmla="*/ T60 w 4847"/>
                  <a:gd name="T62" fmla="+- 0 14054 4723"/>
                  <a:gd name="T63" fmla="*/ 14054 h 10641"/>
                  <a:gd name="T64" fmla="+- 0 9971 6094"/>
                  <a:gd name="T65" fmla="*/ T64 w 4847"/>
                  <a:gd name="T66" fmla="+- 0 14178 4723"/>
                  <a:gd name="T67" fmla="*/ 14178 h 10641"/>
                  <a:gd name="T68" fmla="+- 0 9882 6094"/>
                  <a:gd name="T69" fmla="*/ T68 w 4847"/>
                  <a:gd name="T70" fmla="+- 0 14278 4723"/>
                  <a:gd name="T71" fmla="*/ 14278 h 10641"/>
                  <a:gd name="T72" fmla="+- 0 9771 6094"/>
                  <a:gd name="T73" fmla="*/ T72 w 4847"/>
                  <a:gd name="T74" fmla="+- 0 14352 4723"/>
                  <a:gd name="T75" fmla="*/ 14352 h 10641"/>
                  <a:gd name="T76" fmla="+- 0 9641 6094"/>
                  <a:gd name="T77" fmla="*/ T76 w 4847"/>
                  <a:gd name="T78" fmla="+- 0 14402 4723"/>
                  <a:gd name="T79" fmla="*/ 14402 h 10641"/>
                  <a:gd name="T80" fmla="+- 0 9493 6094"/>
                  <a:gd name="T81" fmla="*/ T80 w 4847"/>
                  <a:gd name="T82" fmla="+- 0 14430 4723"/>
                  <a:gd name="T83" fmla="*/ 14430 h 10641"/>
                  <a:gd name="T84" fmla="+- 0 9330 6094"/>
                  <a:gd name="T85" fmla="*/ T84 w 4847"/>
                  <a:gd name="T86" fmla="+- 0 14438 4723"/>
                  <a:gd name="T87" fmla="*/ 14438 h 10641"/>
                  <a:gd name="T88" fmla="+- 0 7147 6094"/>
                  <a:gd name="T89" fmla="*/ T88 w 4847"/>
                  <a:gd name="T90" fmla="+- 0 14439 4723"/>
                  <a:gd name="T91" fmla="*/ 14439 h 10641"/>
                  <a:gd name="T92" fmla="+- 0 6984 6094"/>
                  <a:gd name="T93" fmla="*/ T92 w 4847"/>
                  <a:gd name="T94" fmla="+- 0 14448 4723"/>
                  <a:gd name="T95" fmla="*/ 14448 h 10641"/>
                  <a:gd name="T96" fmla="+- 0 6800 6094"/>
                  <a:gd name="T97" fmla="*/ T96 w 4847"/>
                  <a:gd name="T98" fmla="+- 0 14477 4723"/>
                  <a:gd name="T99" fmla="*/ 14477 h 10641"/>
                  <a:gd name="T100" fmla="+- 0 6608 6094"/>
                  <a:gd name="T101" fmla="*/ T100 w 4847"/>
                  <a:gd name="T102" fmla="+- 0 14536 4723"/>
                  <a:gd name="T103" fmla="*/ 14536 h 10641"/>
                  <a:gd name="T104" fmla="+- 0 6422 6094"/>
                  <a:gd name="T105" fmla="*/ T104 w 4847"/>
                  <a:gd name="T106" fmla="+- 0 14638 4723"/>
                  <a:gd name="T107" fmla="*/ 14638 h 10641"/>
                  <a:gd name="T108" fmla="+- 0 6267 6094"/>
                  <a:gd name="T109" fmla="*/ T108 w 4847"/>
                  <a:gd name="T110" fmla="+- 0 14788 4723"/>
                  <a:gd name="T111" fmla="*/ 14788 h 10641"/>
                  <a:gd name="T112" fmla="+- 0 6170 6094"/>
                  <a:gd name="T113" fmla="*/ T112 w 4847"/>
                  <a:gd name="T114" fmla="+- 0 14969 4723"/>
                  <a:gd name="T115" fmla="*/ 14969 h 10641"/>
                  <a:gd name="T116" fmla="+- 0 6118 6094"/>
                  <a:gd name="T117" fmla="*/ T116 w 4847"/>
                  <a:gd name="T118" fmla="+- 0 15147 4723"/>
                  <a:gd name="T119" fmla="*/ 15147 h 10641"/>
                  <a:gd name="T120" fmla="+- 0 6098 6094"/>
                  <a:gd name="T121" fmla="*/ T120 w 4847"/>
                  <a:gd name="T122" fmla="+- 0 15288 4723"/>
                  <a:gd name="T123" fmla="*/ 15288 h 10641"/>
                  <a:gd name="T124" fmla="+- 0 6094 6094"/>
                  <a:gd name="T125" fmla="*/ T124 w 4847"/>
                  <a:gd name="T126" fmla="+- 0 15364 4723"/>
                  <a:gd name="T127" fmla="*/ 15364 h 10641"/>
                  <a:gd name="T128" fmla="+- 0 10942 6094"/>
                  <a:gd name="T129" fmla="*/ T128 w 4847"/>
                  <a:gd name="T130" fmla="+- 0 4723 4723"/>
                  <a:gd name="T131" fmla="*/ 4723 h 1064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</a:cxnLst>
                <a:rect l="0" t="0" r="r" b="b"/>
                <a:pathLst>
                  <a:path w="4847" h="10641">
                    <a:moveTo>
                      <a:pt x="4848" y="0"/>
                    </a:moveTo>
                    <a:lnTo>
                      <a:pt x="4788" y="10"/>
                    </a:lnTo>
                    <a:lnTo>
                      <a:pt x="4729" y="23"/>
                    </a:lnTo>
                    <a:lnTo>
                      <a:pt x="4670" y="39"/>
                    </a:lnTo>
                    <a:lnTo>
                      <a:pt x="4613" y="58"/>
                    </a:lnTo>
                    <a:lnTo>
                      <a:pt x="4557" y="81"/>
                    </a:lnTo>
                    <a:lnTo>
                      <a:pt x="4502" y="107"/>
                    </a:lnTo>
                    <a:lnTo>
                      <a:pt x="4448" y="136"/>
                    </a:lnTo>
                    <a:lnTo>
                      <a:pt x="4395" y="169"/>
                    </a:lnTo>
                    <a:lnTo>
                      <a:pt x="4343" y="206"/>
                    </a:lnTo>
                    <a:lnTo>
                      <a:pt x="4293" y="247"/>
                    </a:lnTo>
                    <a:lnTo>
                      <a:pt x="4237" y="299"/>
                    </a:lnTo>
                    <a:lnTo>
                      <a:pt x="4185" y="355"/>
                    </a:lnTo>
                    <a:lnTo>
                      <a:pt x="4137" y="417"/>
                    </a:lnTo>
                    <a:lnTo>
                      <a:pt x="4094" y="484"/>
                    </a:lnTo>
                    <a:lnTo>
                      <a:pt x="4056" y="557"/>
                    </a:lnTo>
                    <a:lnTo>
                      <a:pt x="4024" y="637"/>
                    </a:lnTo>
                    <a:lnTo>
                      <a:pt x="3999" y="724"/>
                    </a:lnTo>
                    <a:lnTo>
                      <a:pt x="3980" y="818"/>
                    </a:lnTo>
                    <a:lnTo>
                      <a:pt x="3968" y="920"/>
                    </a:lnTo>
                    <a:lnTo>
                      <a:pt x="3964" y="1029"/>
                    </a:lnTo>
                    <a:lnTo>
                      <a:pt x="3964" y="8617"/>
                    </a:lnTo>
                    <a:lnTo>
                      <a:pt x="3964" y="8665"/>
                    </a:lnTo>
                    <a:lnTo>
                      <a:pt x="3964" y="8713"/>
                    </a:lnTo>
                    <a:lnTo>
                      <a:pt x="3964" y="8761"/>
                    </a:lnTo>
                    <a:lnTo>
                      <a:pt x="3965" y="8857"/>
                    </a:lnTo>
                    <a:lnTo>
                      <a:pt x="3966" y="8905"/>
                    </a:lnTo>
                    <a:lnTo>
                      <a:pt x="3965" y="8999"/>
                    </a:lnTo>
                    <a:lnTo>
                      <a:pt x="3963" y="9090"/>
                    </a:lnTo>
                    <a:lnTo>
                      <a:pt x="3957" y="9176"/>
                    </a:lnTo>
                    <a:lnTo>
                      <a:pt x="3947" y="9257"/>
                    </a:lnTo>
                    <a:lnTo>
                      <a:pt x="3931" y="9331"/>
                    </a:lnTo>
                    <a:lnTo>
                      <a:pt x="3908" y="9398"/>
                    </a:lnTo>
                    <a:lnTo>
                      <a:pt x="3877" y="9455"/>
                    </a:lnTo>
                    <a:lnTo>
                      <a:pt x="3835" y="9509"/>
                    </a:lnTo>
                    <a:lnTo>
                      <a:pt x="3788" y="9555"/>
                    </a:lnTo>
                    <a:lnTo>
                      <a:pt x="3735" y="9595"/>
                    </a:lnTo>
                    <a:lnTo>
                      <a:pt x="3677" y="9629"/>
                    </a:lnTo>
                    <a:lnTo>
                      <a:pt x="3614" y="9657"/>
                    </a:lnTo>
                    <a:lnTo>
                      <a:pt x="3547" y="9679"/>
                    </a:lnTo>
                    <a:lnTo>
                      <a:pt x="3475" y="9695"/>
                    </a:lnTo>
                    <a:lnTo>
                      <a:pt x="3399" y="9707"/>
                    </a:lnTo>
                    <a:lnTo>
                      <a:pt x="3319" y="9713"/>
                    </a:lnTo>
                    <a:lnTo>
                      <a:pt x="3236" y="9715"/>
                    </a:lnTo>
                    <a:lnTo>
                      <a:pt x="1123" y="9715"/>
                    </a:lnTo>
                    <a:lnTo>
                      <a:pt x="1053" y="9716"/>
                    </a:lnTo>
                    <a:lnTo>
                      <a:pt x="975" y="9719"/>
                    </a:lnTo>
                    <a:lnTo>
                      <a:pt x="890" y="9725"/>
                    </a:lnTo>
                    <a:lnTo>
                      <a:pt x="800" y="9737"/>
                    </a:lnTo>
                    <a:lnTo>
                      <a:pt x="706" y="9754"/>
                    </a:lnTo>
                    <a:lnTo>
                      <a:pt x="610" y="9779"/>
                    </a:lnTo>
                    <a:lnTo>
                      <a:pt x="514" y="9813"/>
                    </a:lnTo>
                    <a:lnTo>
                      <a:pt x="419" y="9858"/>
                    </a:lnTo>
                    <a:lnTo>
                      <a:pt x="328" y="9915"/>
                    </a:lnTo>
                    <a:lnTo>
                      <a:pt x="243" y="9984"/>
                    </a:lnTo>
                    <a:lnTo>
                      <a:pt x="173" y="10065"/>
                    </a:lnTo>
                    <a:lnTo>
                      <a:pt x="118" y="10154"/>
                    </a:lnTo>
                    <a:lnTo>
                      <a:pt x="76" y="10246"/>
                    </a:lnTo>
                    <a:lnTo>
                      <a:pt x="45" y="10337"/>
                    </a:lnTo>
                    <a:lnTo>
                      <a:pt x="24" y="10424"/>
                    </a:lnTo>
                    <a:lnTo>
                      <a:pt x="11" y="10501"/>
                    </a:lnTo>
                    <a:lnTo>
                      <a:pt x="4" y="10565"/>
                    </a:lnTo>
                    <a:lnTo>
                      <a:pt x="0" y="10628"/>
                    </a:lnTo>
                    <a:lnTo>
                      <a:pt x="0" y="10641"/>
                    </a:lnTo>
                    <a:lnTo>
                      <a:pt x="4848" y="10641"/>
                    </a:lnTo>
                    <a:lnTo>
                      <a:pt x="4848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908E905E-7D85-E902-F6A0-B53FE3741F1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0800000">
                <a:off x="-454455" y="3232573"/>
                <a:ext cx="1489706" cy="3749013"/>
                <a:chOff x="8598" y="-179"/>
                <a:chExt cx="2159" cy="5430"/>
              </a:xfrm>
              <a:grpFill/>
            </p:grpSpPr>
            <p:sp>
              <p:nvSpPr>
                <p:cNvPr id="8" name="Freeform 5577">
                  <a:extLst>
                    <a:ext uri="{FF2B5EF4-FFF2-40B4-BE49-F238E27FC236}">
                      <a16:creationId xmlns:a16="http://schemas.microsoft.com/office/drawing/2014/main" id="{787FD50B-CEF7-91DD-7FBE-A6F088043D4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598" y="-179"/>
                  <a:ext cx="2159" cy="5430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</p:grpSp>
      <p:sp>
        <p:nvSpPr>
          <p:cNvPr id="33" name="Freeform 5579">
            <a:extLst>
              <a:ext uri="{FF2B5EF4-FFF2-40B4-BE49-F238E27FC236}">
                <a16:creationId xmlns:a16="http://schemas.microsoft.com/office/drawing/2014/main" id="{929B5448-0187-AE44-0213-8234860A93F2}"/>
              </a:ext>
            </a:extLst>
          </p:cNvPr>
          <p:cNvSpPr>
            <a:spLocks/>
          </p:cNvSpPr>
          <p:nvPr/>
        </p:nvSpPr>
        <p:spPr bwMode="auto">
          <a:xfrm>
            <a:off x="9067237" y="154549"/>
            <a:ext cx="3344420" cy="7032524"/>
          </a:xfrm>
          <a:custGeom>
            <a:avLst/>
            <a:gdLst>
              <a:gd name="T0" fmla="+- 0 10882 6094"/>
              <a:gd name="T1" fmla="*/ T0 w 4847"/>
              <a:gd name="T2" fmla="+- 0 4733 4723"/>
              <a:gd name="T3" fmla="*/ 4733 h 10641"/>
              <a:gd name="T4" fmla="+- 0 10764 6094"/>
              <a:gd name="T5" fmla="*/ T4 w 4847"/>
              <a:gd name="T6" fmla="+- 0 4762 4723"/>
              <a:gd name="T7" fmla="*/ 4762 h 10641"/>
              <a:gd name="T8" fmla="+- 0 10651 6094"/>
              <a:gd name="T9" fmla="*/ T8 w 4847"/>
              <a:gd name="T10" fmla="+- 0 4804 4723"/>
              <a:gd name="T11" fmla="*/ 4804 h 10641"/>
              <a:gd name="T12" fmla="+- 0 10542 6094"/>
              <a:gd name="T13" fmla="*/ T12 w 4847"/>
              <a:gd name="T14" fmla="+- 0 4859 4723"/>
              <a:gd name="T15" fmla="*/ 4859 h 10641"/>
              <a:gd name="T16" fmla="+- 0 10437 6094"/>
              <a:gd name="T17" fmla="*/ T16 w 4847"/>
              <a:gd name="T18" fmla="+- 0 4929 4723"/>
              <a:gd name="T19" fmla="*/ 4929 h 10641"/>
              <a:gd name="T20" fmla="+- 0 10331 6094"/>
              <a:gd name="T21" fmla="*/ T20 w 4847"/>
              <a:gd name="T22" fmla="+- 0 5022 4723"/>
              <a:gd name="T23" fmla="*/ 5022 h 10641"/>
              <a:gd name="T24" fmla="+- 0 10231 6094"/>
              <a:gd name="T25" fmla="*/ T24 w 4847"/>
              <a:gd name="T26" fmla="+- 0 5140 4723"/>
              <a:gd name="T27" fmla="*/ 5140 h 10641"/>
              <a:gd name="T28" fmla="+- 0 10150 6094"/>
              <a:gd name="T29" fmla="*/ T28 w 4847"/>
              <a:gd name="T30" fmla="+- 0 5280 4723"/>
              <a:gd name="T31" fmla="*/ 5280 h 10641"/>
              <a:gd name="T32" fmla="+- 0 10093 6094"/>
              <a:gd name="T33" fmla="*/ T32 w 4847"/>
              <a:gd name="T34" fmla="+- 0 5447 4723"/>
              <a:gd name="T35" fmla="*/ 5447 h 10641"/>
              <a:gd name="T36" fmla="+- 0 10062 6094"/>
              <a:gd name="T37" fmla="*/ T36 w 4847"/>
              <a:gd name="T38" fmla="+- 0 5643 4723"/>
              <a:gd name="T39" fmla="*/ 5643 h 10641"/>
              <a:gd name="T40" fmla="+- 0 10058 6094"/>
              <a:gd name="T41" fmla="*/ T40 w 4847"/>
              <a:gd name="T42" fmla="+- 0 13340 4723"/>
              <a:gd name="T43" fmla="*/ 13340 h 10641"/>
              <a:gd name="T44" fmla="+- 0 10058 6094"/>
              <a:gd name="T45" fmla="*/ T44 w 4847"/>
              <a:gd name="T46" fmla="+- 0 13436 4723"/>
              <a:gd name="T47" fmla="*/ 13436 h 10641"/>
              <a:gd name="T48" fmla="+- 0 10059 6094"/>
              <a:gd name="T49" fmla="*/ T48 w 4847"/>
              <a:gd name="T50" fmla="+- 0 13580 4723"/>
              <a:gd name="T51" fmla="*/ 13580 h 10641"/>
              <a:gd name="T52" fmla="+- 0 10059 6094"/>
              <a:gd name="T53" fmla="*/ T52 w 4847"/>
              <a:gd name="T54" fmla="+- 0 13722 4723"/>
              <a:gd name="T55" fmla="*/ 13722 h 10641"/>
              <a:gd name="T56" fmla="+- 0 10051 6094"/>
              <a:gd name="T57" fmla="*/ T56 w 4847"/>
              <a:gd name="T58" fmla="+- 0 13899 4723"/>
              <a:gd name="T59" fmla="*/ 13899 h 10641"/>
              <a:gd name="T60" fmla="+- 0 10025 6094"/>
              <a:gd name="T61" fmla="*/ T60 w 4847"/>
              <a:gd name="T62" fmla="+- 0 14054 4723"/>
              <a:gd name="T63" fmla="*/ 14054 h 10641"/>
              <a:gd name="T64" fmla="+- 0 9971 6094"/>
              <a:gd name="T65" fmla="*/ T64 w 4847"/>
              <a:gd name="T66" fmla="+- 0 14178 4723"/>
              <a:gd name="T67" fmla="*/ 14178 h 10641"/>
              <a:gd name="T68" fmla="+- 0 9882 6094"/>
              <a:gd name="T69" fmla="*/ T68 w 4847"/>
              <a:gd name="T70" fmla="+- 0 14278 4723"/>
              <a:gd name="T71" fmla="*/ 14278 h 10641"/>
              <a:gd name="T72" fmla="+- 0 9771 6094"/>
              <a:gd name="T73" fmla="*/ T72 w 4847"/>
              <a:gd name="T74" fmla="+- 0 14352 4723"/>
              <a:gd name="T75" fmla="*/ 14352 h 10641"/>
              <a:gd name="T76" fmla="+- 0 9641 6094"/>
              <a:gd name="T77" fmla="*/ T76 w 4847"/>
              <a:gd name="T78" fmla="+- 0 14402 4723"/>
              <a:gd name="T79" fmla="*/ 14402 h 10641"/>
              <a:gd name="T80" fmla="+- 0 9493 6094"/>
              <a:gd name="T81" fmla="*/ T80 w 4847"/>
              <a:gd name="T82" fmla="+- 0 14430 4723"/>
              <a:gd name="T83" fmla="*/ 14430 h 10641"/>
              <a:gd name="T84" fmla="+- 0 9330 6094"/>
              <a:gd name="T85" fmla="*/ T84 w 4847"/>
              <a:gd name="T86" fmla="+- 0 14438 4723"/>
              <a:gd name="T87" fmla="*/ 14438 h 10641"/>
              <a:gd name="T88" fmla="+- 0 7147 6094"/>
              <a:gd name="T89" fmla="*/ T88 w 4847"/>
              <a:gd name="T90" fmla="+- 0 14439 4723"/>
              <a:gd name="T91" fmla="*/ 14439 h 10641"/>
              <a:gd name="T92" fmla="+- 0 6984 6094"/>
              <a:gd name="T93" fmla="*/ T92 w 4847"/>
              <a:gd name="T94" fmla="+- 0 14448 4723"/>
              <a:gd name="T95" fmla="*/ 14448 h 10641"/>
              <a:gd name="T96" fmla="+- 0 6800 6094"/>
              <a:gd name="T97" fmla="*/ T96 w 4847"/>
              <a:gd name="T98" fmla="+- 0 14477 4723"/>
              <a:gd name="T99" fmla="*/ 14477 h 10641"/>
              <a:gd name="T100" fmla="+- 0 6608 6094"/>
              <a:gd name="T101" fmla="*/ T100 w 4847"/>
              <a:gd name="T102" fmla="+- 0 14536 4723"/>
              <a:gd name="T103" fmla="*/ 14536 h 10641"/>
              <a:gd name="T104" fmla="+- 0 6422 6094"/>
              <a:gd name="T105" fmla="*/ T104 w 4847"/>
              <a:gd name="T106" fmla="+- 0 14638 4723"/>
              <a:gd name="T107" fmla="*/ 14638 h 10641"/>
              <a:gd name="T108" fmla="+- 0 6267 6094"/>
              <a:gd name="T109" fmla="*/ T108 w 4847"/>
              <a:gd name="T110" fmla="+- 0 14788 4723"/>
              <a:gd name="T111" fmla="*/ 14788 h 10641"/>
              <a:gd name="T112" fmla="+- 0 6170 6094"/>
              <a:gd name="T113" fmla="*/ T112 w 4847"/>
              <a:gd name="T114" fmla="+- 0 14969 4723"/>
              <a:gd name="T115" fmla="*/ 14969 h 10641"/>
              <a:gd name="T116" fmla="+- 0 6118 6094"/>
              <a:gd name="T117" fmla="*/ T116 w 4847"/>
              <a:gd name="T118" fmla="+- 0 15147 4723"/>
              <a:gd name="T119" fmla="*/ 15147 h 10641"/>
              <a:gd name="T120" fmla="+- 0 6098 6094"/>
              <a:gd name="T121" fmla="*/ T120 w 4847"/>
              <a:gd name="T122" fmla="+- 0 15288 4723"/>
              <a:gd name="T123" fmla="*/ 15288 h 10641"/>
              <a:gd name="T124" fmla="+- 0 6094 6094"/>
              <a:gd name="T125" fmla="*/ T124 w 4847"/>
              <a:gd name="T126" fmla="+- 0 15364 4723"/>
              <a:gd name="T127" fmla="*/ 15364 h 10641"/>
              <a:gd name="T128" fmla="+- 0 10942 6094"/>
              <a:gd name="T129" fmla="*/ T128 w 4847"/>
              <a:gd name="T130" fmla="+- 0 4723 4723"/>
              <a:gd name="T131" fmla="*/ 4723 h 10641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  <a:cxn ang="0">
                <a:pos x="T33" y="T35"/>
              </a:cxn>
              <a:cxn ang="0">
                <a:pos x="T37" y="T39"/>
              </a:cxn>
              <a:cxn ang="0">
                <a:pos x="T41" y="T43"/>
              </a:cxn>
              <a:cxn ang="0">
                <a:pos x="T45" y="T47"/>
              </a:cxn>
              <a:cxn ang="0">
                <a:pos x="T49" y="T51"/>
              </a:cxn>
              <a:cxn ang="0">
                <a:pos x="T53" y="T55"/>
              </a:cxn>
              <a:cxn ang="0">
                <a:pos x="T57" y="T59"/>
              </a:cxn>
              <a:cxn ang="0">
                <a:pos x="T61" y="T63"/>
              </a:cxn>
              <a:cxn ang="0">
                <a:pos x="T65" y="T67"/>
              </a:cxn>
              <a:cxn ang="0">
                <a:pos x="T69" y="T71"/>
              </a:cxn>
              <a:cxn ang="0">
                <a:pos x="T73" y="T75"/>
              </a:cxn>
              <a:cxn ang="0">
                <a:pos x="T77" y="T79"/>
              </a:cxn>
              <a:cxn ang="0">
                <a:pos x="T81" y="T83"/>
              </a:cxn>
              <a:cxn ang="0">
                <a:pos x="T85" y="T87"/>
              </a:cxn>
              <a:cxn ang="0">
                <a:pos x="T89" y="T91"/>
              </a:cxn>
              <a:cxn ang="0">
                <a:pos x="T93" y="T95"/>
              </a:cxn>
              <a:cxn ang="0">
                <a:pos x="T97" y="T99"/>
              </a:cxn>
              <a:cxn ang="0">
                <a:pos x="T101" y="T103"/>
              </a:cxn>
              <a:cxn ang="0">
                <a:pos x="T105" y="T107"/>
              </a:cxn>
              <a:cxn ang="0">
                <a:pos x="T109" y="T111"/>
              </a:cxn>
              <a:cxn ang="0">
                <a:pos x="T113" y="T115"/>
              </a:cxn>
              <a:cxn ang="0">
                <a:pos x="T117" y="T119"/>
              </a:cxn>
              <a:cxn ang="0">
                <a:pos x="T121" y="T123"/>
              </a:cxn>
              <a:cxn ang="0">
                <a:pos x="T125" y="T127"/>
              </a:cxn>
              <a:cxn ang="0">
                <a:pos x="T129" y="T131"/>
              </a:cxn>
            </a:cxnLst>
            <a:rect l="0" t="0" r="r" b="b"/>
            <a:pathLst>
              <a:path w="4847" h="10641">
                <a:moveTo>
                  <a:pt x="4848" y="0"/>
                </a:moveTo>
                <a:lnTo>
                  <a:pt x="4788" y="10"/>
                </a:lnTo>
                <a:lnTo>
                  <a:pt x="4729" y="23"/>
                </a:lnTo>
                <a:lnTo>
                  <a:pt x="4670" y="39"/>
                </a:lnTo>
                <a:lnTo>
                  <a:pt x="4613" y="58"/>
                </a:lnTo>
                <a:lnTo>
                  <a:pt x="4557" y="81"/>
                </a:lnTo>
                <a:lnTo>
                  <a:pt x="4502" y="107"/>
                </a:lnTo>
                <a:lnTo>
                  <a:pt x="4448" y="136"/>
                </a:lnTo>
                <a:lnTo>
                  <a:pt x="4395" y="169"/>
                </a:lnTo>
                <a:lnTo>
                  <a:pt x="4343" y="206"/>
                </a:lnTo>
                <a:lnTo>
                  <a:pt x="4293" y="247"/>
                </a:lnTo>
                <a:lnTo>
                  <a:pt x="4237" y="299"/>
                </a:lnTo>
                <a:lnTo>
                  <a:pt x="4185" y="355"/>
                </a:lnTo>
                <a:lnTo>
                  <a:pt x="4137" y="417"/>
                </a:lnTo>
                <a:lnTo>
                  <a:pt x="4094" y="484"/>
                </a:lnTo>
                <a:lnTo>
                  <a:pt x="4056" y="557"/>
                </a:lnTo>
                <a:lnTo>
                  <a:pt x="4024" y="637"/>
                </a:lnTo>
                <a:lnTo>
                  <a:pt x="3999" y="724"/>
                </a:lnTo>
                <a:lnTo>
                  <a:pt x="3980" y="818"/>
                </a:lnTo>
                <a:lnTo>
                  <a:pt x="3968" y="920"/>
                </a:lnTo>
                <a:lnTo>
                  <a:pt x="3964" y="1029"/>
                </a:lnTo>
                <a:lnTo>
                  <a:pt x="3964" y="8617"/>
                </a:lnTo>
                <a:lnTo>
                  <a:pt x="3964" y="8665"/>
                </a:lnTo>
                <a:lnTo>
                  <a:pt x="3964" y="8713"/>
                </a:lnTo>
                <a:lnTo>
                  <a:pt x="3964" y="8761"/>
                </a:lnTo>
                <a:lnTo>
                  <a:pt x="3965" y="8857"/>
                </a:lnTo>
                <a:lnTo>
                  <a:pt x="3966" y="8905"/>
                </a:lnTo>
                <a:lnTo>
                  <a:pt x="3965" y="8999"/>
                </a:lnTo>
                <a:lnTo>
                  <a:pt x="3963" y="9090"/>
                </a:lnTo>
                <a:lnTo>
                  <a:pt x="3957" y="9176"/>
                </a:lnTo>
                <a:lnTo>
                  <a:pt x="3947" y="9257"/>
                </a:lnTo>
                <a:lnTo>
                  <a:pt x="3931" y="9331"/>
                </a:lnTo>
                <a:lnTo>
                  <a:pt x="3908" y="9398"/>
                </a:lnTo>
                <a:lnTo>
                  <a:pt x="3877" y="9455"/>
                </a:lnTo>
                <a:lnTo>
                  <a:pt x="3835" y="9509"/>
                </a:lnTo>
                <a:lnTo>
                  <a:pt x="3788" y="9555"/>
                </a:lnTo>
                <a:lnTo>
                  <a:pt x="3735" y="9595"/>
                </a:lnTo>
                <a:lnTo>
                  <a:pt x="3677" y="9629"/>
                </a:lnTo>
                <a:lnTo>
                  <a:pt x="3614" y="9657"/>
                </a:lnTo>
                <a:lnTo>
                  <a:pt x="3547" y="9679"/>
                </a:lnTo>
                <a:lnTo>
                  <a:pt x="3475" y="9695"/>
                </a:lnTo>
                <a:lnTo>
                  <a:pt x="3399" y="9707"/>
                </a:lnTo>
                <a:lnTo>
                  <a:pt x="3319" y="9713"/>
                </a:lnTo>
                <a:lnTo>
                  <a:pt x="3236" y="9715"/>
                </a:lnTo>
                <a:lnTo>
                  <a:pt x="1123" y="9715"/>
                </a:lnTo>
                <a:lnTo>
                  <a:pt x="1053" y="9716"/>
                </a:lnTo>
                <a:lnTo>
                  <a:pt x="975" y="9719"/>
                </a:lnTo>
                <a:lnTo>
                  <a:pt x="890" y="9725"/>
                </a:lnTo>
                <a:lnTo>
                  <a:pt x="800" y="9737"/>
                </a:lnTo>
                <a:lnTo>
                  <a:pt x="706" y="9754"/>
                </a:lnTo>
                <a:lnTo>
                  <a:pt x="610" y="9779"/>
                </a:lnTo>
                <a:lnTo>
                  <a:pt x="514" y="9813"/>
                </a:lnTo>
                <a:lnTo>
                  <a:pt x="419" y="9858"/>
                </a:lnTo>
                <a:lnTo>
                  <a:pt x="328" y="9915"/>
                </a:lnTo>
                <a:lnTo>
                  <a:pt x="243" y="9984"/>
                </a:lnTo>
                <a:lnTo>
                  <a:pt x="173" y="10065"/>
                </a:lnTo>
                <a:lnTo>
                  <a:pt x="118" y="10154"/>
                </a:lnTo>
                <a:lnTo>
                  <a:pt x="76" y="10246"/>
                </a:lnTo>
                <a:lnTo>
                  <a:pt x="45" y="10337"/>
                </a:lnTo>
                <a:lnTo>
                  <a:pt x="24" y="10424"/>
                </a:lnTo>
                <a:lnTo>
                  <a:pt x="11" y="10501"/>
                </a:lnTo>
                <a:lnTo>
                  <a:pt x="4" y="10565"/>
                </a:lnTo>
                <a:lnTo>
                  <a:pt x="0" y="10628"/>
                </a:lnTo>
                <a:lnTo>
                  <a:pt x="0" y="10641"/>
                </a:lnTo>
                <a:lnTo>
                  <a:pt x="4848" y="10641"/>
                </a:lnTo>
                <a:lnTo>
                  <a:pt x="4848" y="0"/>
                </a:lnTo>
                <a:close/>
              </a:path>
            </a:pathLst>
          </a:custGeom>
          <a:solidFill>
            <a:srgbClr val="DCF0EE"/>
          </a:solidFill>
          <a:ln>
            <a:noFill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en-US" b="1"/>
          </a:p>
        </p:txBody>
      </p:sp>
      <p:sp>
        <p:nvSpPr>
          <p:cNvPr id="32" name="Freeform 5577">
            <a:extLst>
              <a:ext uri="{FF2B5EF4-FFF2-40B4-BE49-F238E27FC236}">
                <a16:creationId xmlns:a16="http://schemas.microsoft.com/office/drawing/2014/main" id="{BF37EB04-2267-1505-ACFB-DF820563CF64}"/>
              </a:ext>
            </a:extLst>
          </p:cNvPr>
          <p:cNvSpPr>
            <a:spLocks/>
          </p:cNvSpPr>
          <p:nvPr/>
        </p:nvSpPr>
        <p:spPr bwMode="auto">
          <a:xfrm>
            <a:off x="10922262" y="-99"/>
            <a:ext cx="1489706" cy="3470330"/>
          </a:xfrm>
          <a:custGeom>
            <a:avLst/>
            <a:gdLst>
              <a:gd name="T0" fmla="+- 0 8782 8782"/>
              <a:gd name="T1" fmla="*/ T0 w 2159"/>
              <a:gd name="T2" fmla="*/ 0 h 5251"/>
              <a:gd name="T3" fmla="+- 0 8852 8782"/>
              <a:gd name="T4" fmla="*/ T3 w 2159"/>
              <a:gd name="T5" fmla="*/ 13 h 5251"/>
              <a:gd name="T6" fmla="+- 0 8931 8782"/>
              <a:gd name="T7" fmla="*/ T6 w 2159"/>
              <a:gd name="T8" fmla="*/ 29 h 5251"/>
              <a:gd name="T9" fmla="+- 0 9029 8782"/>
              <a:gd name="T10" fmla="*/ T9 w 2159"/>
              <a:gd name="T11" fmla="*/ 51 h 5251"/>
              <a:gd name="T12" fmla="+- 0 9141 8782"/>
              <a:gd name="T13" fmla="*/ T12 w 2159"/>
              <a:gd name="T14" fmla="*/ 79 h 5251"/>
              <a:gd name="T15" fmla="+- 0 9201 8782"/>
              <a:gd name="T16" fmla="*/ T15 w 2159"/>
              <a:gd name="T17" fmla="*/ 96 h 5251"/>
              <a:gd name="T18" fmla="+- 0 9261 8782"/>
              <a:gd name="T19" fmla="*/ T18 w 2159"/>
              <a:gd name="T20" fmla="*/ 114 h 5251"/>
              <a:gd name="T21" fmla="+- 0 9322 8782"/>
              <a:gd name="T22" fmla="*/ T21 w 2159"/>
              <a:gd name="T23" fmla="*/ 133 h 5251"/>
              <a:gd name="T24" fmla="+- 0 9382 8782"/>
              <a:gd name="T25" fmla="*/ T24 w 2159"/>
              <a:gd name="T26" fmla="*/ 154 h 5251"/>
              <a:gd name="T27" fmla="+- 0 9441 8782"/>
              <a:gd name="T28" fmla="*/ T27 w 2159"/>
              <a:gd name="T29" fmla="*/ 177 h 5251"/>
              <a:gd name="T30" fmla="+- 0 9498 8782"/>
              <a:gd name="T31" fmla="*/ T30 w 2159"/>
              <a:gd name="T32" fmla="*/ 201 h 5251"/>
              <a:gd name="T33" fmla="+- 0 9603 8782"/>
              <a:gd name="T34" fmla="*/ T33 w 2159"/>
              <a:gd name="T35" fmla="*/ 253 h 5251"/>
              <a:gd name="T36" fmla="+- 0 9689 8782"/>
              <a:gd name="T37" fmla="*/ T36 w 2159"/>
              <a:gd name="T38" fmla="*/ 312 h 5251"/>
              <a:gd name="T39" fmla="+- 0 9762 8782"/>
              <a:gd name="T40" fmla="*/ T39 w 2159"/>
              <a:gd name="T41" fmla="*/ 376 h 5251"/>
              <a:gd name="T42" fmla="+- 0 9826 8782"/>
              <a:gd name="T43" fmla="*/ T42 w 2159"/>
              <a:gd name="T44" fmla="*/ 444 h 5251"/>
              <a:gd name="T45" fmla="+- 0 9882 8782"/>
              <a:gd name="T46" fmla="*/ T45 w 2159"/>
              <a:gd name="T47" fmla="*/ 518 h 5251"/>
              <a:gd name="T48" fmla="+- 0 9930 8782"/>
              <a:gd name="T49" fmla="*/ T48 w 2159"/>
              <a:gd name="T50" fmla="*/ 598 h 5251"/>
              <a:gd name="T51" fmla="+- 0 9970 8782"/>
              <a:gd name="T52" fmla="*/ T51 w 2159"/>
              <a:gd name="T53" fmla="*/ 687 h 5251"/>
              <a:gd name="T54" fmla="+- 0 10002 8782"/>
              <a:gd name="T55" fmla="*/ T54 w 2159"/>
              <a:gd name="T56" fmla="*/ 786 h 5251"/>
              <a:gd name="T57" fmla="+- 0 10027 8782"/>
              <a:gd name="T58" fmla="*/ T57 w 2159"/>
              <a:gd name="T59" fmla="*/ 895 h 5251"/>
              <a:gd name="T60" fmla="+- 0 10036 8782"/>
              <a:gd name="T61" fmla="*/ T60 w 2159"/>
              <a:gd name="T62" fmla="*/ 955 h 5251"/>
              <a:gd name="T63" fmla="+- 0 10044 8782"/>
              <a:gd name="T64" fmla="*/ T63 w 2159"/>
              <a:gd name="T65" fmla="*/ 1018 h 5251"/>
              <a:gd name="T66" fmla="+- 0 10050 8782"/>
              <a:gd name="T67" fmla="*/ T66 w 2159"/>
              <a:gd name="T68" fmla="*/ 1084 h 5251"/>
              <a:gd name="T69" fmla="+- 0 10055 8782"/>
              <a:gd name="T70" fmla="*/ T69 w 2159"/>
              <a:gd name="T71" fmla="*/ 1154 h 5251"/>
              <a:gd name="T72" fmla="+- 0 10057 8782"/>
              <a:gd name="T73" fmla="*/ T72 w 2159"/>
              <a:gd name="T74" fmla="*/ 1227 h 5251"/>
              <a:gd name="T75" fmla="+- 0 10058 8782"/>
              <a:gd name="T76" fmla="*/ T75 w 2159"/>
              <a:gd name="T77" fmla="*/ 1305 h 5251"/>
              <a:gd name="T78" fmla="+- 0 10058 8782"/>
              <a:gd name="T79" fmla="*/ T78 w 2159"/>
              <a:gd name="T80" fmla="*/ 5251 h 5251"/>
              <a:gd name="T81" fmla="+- 0 10068 8782"/>
              <a:gd name="T82" fmla="*/ T81 w 2159"/>
              <a:gd name="T83" fmla="*/ 5224 h 5251"/>
              <a:gd name="T84" fmla="+- 0 10105 8782"/>
              <a:gd name="T85" fmla="*/ T84 w 2159"/>
              <a:gd name="T86" fmla="*/ 5144 h 5251"/>
              <a:gd name="T87" fmla="+- 0 10151 8782"/>
              <a:gd name="T88" fmla="*/ T87 w 2159"/>
              <a:gd name="T89" fmla="*/ 5068 h 5251"/>
              <a:gd name="T90" fmla="+- 0 10205 8782"/>
              <a:gd name="T91" fmla="*/ T90 w 2159"/>
              <a:gd name="T92" fmla="*/ 4996 h 5251"/>
              <a:gd name="T93" fmla="+- 0 10245 8782"/>
              <a:gd name="T94" fmla="*/ T93 w 2159"/>
              <a:gd name="T95" fmla="*/ 4951 h 5251"/>
              <a:gd name="T96" fmla="+- 0 10288 8782"/>
              <a:gd name="T97" fmla="*/ T96 w 2159"/>
              <a:gd name="T98" fmla="*/ 4908 h 5251"/>
              <a:gd name="T99" fmla="+- 0 10333 8782"/>
              <a:gd name="T100" fmla="*/ T99 w 2159"/>
              <a:gd name="T101" fmla="*/ 4868 h 5251"/>
              <a:gd name="T102" fmla="+- 0 10380 8782"/>
              <a:gd name="T103" fmla="*/ T102 w 2159"/>
              <a:gd name="T104" fmla="*/ 4830 h 5251"/>
              <a:gd name="T105" fmla="+- 0 10429 8782"/>
              <a:gd name="T106" fmla="*/ T105 w 2159"/>
              <a:gd name="T107" fmla="*/ 4795 h 5251"/>
              <a:gd name="T108" fmla="+- 0 10494 8782"/>
              <a:gd name="T109" fmla="*/ T108 w 2159"/>
              <a:gd name="T110" fmla="*/ 4754 h 5251"/>
              <a:gd name="T111" fmla="+- 0 10564 8782"/>
              <a:gd name="T112" fmla="*/ T111 w 2159"/>
              <a:gd name="T113" fmla="*/ 4718 h 5251"/>
              <a:gd name="T114" fmla="+- 0 10638 8782"/>
              <a:gd name="T115" fmla="*/ T114 w 2159"/>
              <a:gd name="T116" fmla="*/ 4686 h 5251"/>
              <a:gd name="T117" fmla="+- 0 10717 8782"/>
              <a:gd name="T118" fmla="*/ T117 w 2159"/>
              <a:gd name="T119" fmla="*/ 4659 h 5251"/>
              <a:gd name="T120" fmla="+- 0 10799 8782"/>
              <a:gd name="T121" fmla="*/ T120 w 2159"/>
              <a:gd name="T122" fmla="*/ 4638 h 5251"/>
              <a:gd name="T123" fmla="+- 0 10884 8782"/>
              <a:gd name="T124" fmla="*/ T123 w 2159"/>
              <a:gd name="T125" fmla="*/ 4622 h 5251"/>
              <a:gd name="T126" fmla="+- 0 10942 8782"/>
              <a:gd name="T127" fmla="*/ T126 w 2159"/>
              <a:gd name="T128" fmla="*/ 4615 h 5251"/>
              <a:gd name="T129" fmla="+- 0 10942 8782"/>
              <a:gd name="T130" fmla="*/ T129 w 2159"/>
              <a:gd name="T131" fmla="*/ 0 h 5251"/>
              <a:gd name="T132" fmla="+- 0 8782 8782"/>
              <a:gd name="T133" fmla="*/ T132 w 2159"/>
              <a:gd name="T134" fmla="*/ 0 h 5251"/>
            </a:gdLst>
            <a:ahLst/>
            <a:cxnLst>
              <a:cxn ang="0">
                <a:pos x="T1" y="T2"/>
              </a:cxn>
              <a:cxn ang="0">
                <a:pos x="T4" y="T5"/>
              </a:cxn>
              <a:cxn ang="0">
                <a:pos x="T7" y="T8"/>
              </a:cxn>
              <a:cxn ang="0">
                <a:pos x="T10" y="T11"/>
              </a:cxn>
              <a:cxn ang="0">
                <a:pos x="T13" y="T14"/>
              </a:cxn>
              <a:cxn ang="0">
                <a:pos x="T16" y="T17"/>
              </a:cxn>
              <a:cxn ang="0">
                <a:pos x="T19" y="T20"/>
              </a:cxn>
              <a:cxn ang="0">
                <a:pos x="T22" y="T23"/>
              </a:cxn>
              <a:cxn ang="0">
                <a:pos x="T25" y="T26"/>
              </a:cxn>
              <a:cxn ang="0">
                <a:pos x="T28" y="T29"/>
              </a:cxn>
              <a:cxn ang="0">
                <a:pos x="T31" y="T32"/>
              </a:cxn>
              <a:cxn ang="0">
                <a:pos x="T34" y="T35"/>
              </a:cxn>
              <a:cxn ang="0">
                <a:pos x="T37" y="T38"/>
              </a:cxn>
              <a:cxn ang="0">
                <a:pos x="T40" y="T41"/>
              </a:cxn>
              <a:cxn ang="0">
                <a:pos x="T43" y="T44"/>
              </a:cxn>
              <a:cxn ang="0">
                <a:pos x="T46" y="T47"/>
              </a:cxn>
              <a:cxn ang="0">
                <a:pos x="T49" y="T50"/>
              </a:cxn>
              <a:cxn ang="0">
                <a:pos x="T52" y="T53"/>
              </a:cxn>
              <a:cxn ang="0">
                <a:pos x="T55" y="T56"/>
              </a:cxn>
              <a:cxn ang="0">
                <a:pos x="T58" y="T59"/>
              </a:cxn>
              <a:cxn ang="0">
                <a:pos x="T61" y="T62"/>
              </a:cxn>
              <a:cxn ang="0">
                <a:pos x="T64" y="T65"/>
              </a:cxn>
              <a:cxn ang="0">
                <a:pos x="T67" y="T68"/>
              </a:cxn>
              <a:cxn ang="0">
                <a:pos x="T70" y="T71"/>
              </a:cxn>
              <a:cxn ang="0">
                <a:pos x="T73" y="T74"/>
              </a:cxn>
              <a:cxn ang="0">
                <a:pos x="T76" y="T77"/>
              </a:cxn>
              <a:cxn ang="0">
                <a:pos x="T79" y="T80"/>
              </a:cxn>
              <a:cxn ang="0">
                <a:pos x="T82" y="T83"/>
              </a:cxn>
              <a:cxn ang="0">
                <a:pos x="T85" y="T86"/>
              </a:cxn>
              <a:cxn ang="0">
                <a:pos x="T88" y="T89"/>
              </a:cxn>
              <a:cxn ang="0">
                <a:pos x="T91" y="T92"/>
              </a:cxn>
              <a:cxn ang="0">
                <a:pos x="T94" y="T95"/>
              </a:cxn>
              <a:cxn ang="0">
                <a:pos x="T97" y="T98"/>
              </a:cxn>
              <a:cxn ang="0">
                <a:pos x="T100" y="T101"/>
              </a:cxn>
              <a:cxn ang="0">
                <a:pos x="T103" y="T104"/>
              </a:cxn>
              <a:cxn ang="0">
                <a:pos x="T106" y="T107"/>
              </a:cxn>
              <a:cxn ang="0">
                <a:pos x="T109" y="T110"/>
              </a:cxn>
              <a:cxn ang="0">
                <a:pos x="T112" y="T113"/>
              </a:cxn>
              <a:cxn ang="0">
                <a:pos x="T115" y="T116"/>
              </a:cxn>
              <a:cxn ang="0">
                <a:pos x="T118" y="T119"/>
              </a:cxn>
              <a:cxn ang="0">
                <a:pos x="T121" y="T122"/>
              </a:cxn>
              <a:cxn ang="0">
                <a:pos x="T124" y="T125"/>
              </a:cxn>
              <a:cxn ang="0">
                <a:pos x="T127" y="T128"/>
              </a:cxn>
              <a:cxn ang="0">
                <a:pos x="T130" y="T131"/>
              </a:cxn>
              <a:cxn ang="0">
                <a:pos x="T133" y="T134"/>
              </a:cxn>
            </a:cxnLst>
            <a:rect l="0" t="0" r="r" b="b"/>
            <a:pathLst>
              <a:path w="2159" h="5251">
                <a:moveTo>
                  <a:pt x="0" y="0"/>
                </a:moveTo>
                <a:lnTo>
                  <a:pt x="70" y="13"/>
                </a:lnTo>
                <a:lnTo>
                  <a:pt x="149" y="29"/>
                </a:lnTo>
                <a:lnTo>
                  <a:pt x="247" y="51"/>
                </a:lnTo>
                <a:lnTo>
                  <a:pt x="359" y="79"/>
                </a:lnTo>
                <a:lnTo>
                  <a:pt x="419" y="96"/>
                </a:lnTo>
                <a:lnTo>
                  <a:pt x="479" y="114"/>
                </a:lnTo>
                <a:lnTo>
                  <a:pt x="540" y="133"/>
                </a:lnTo>
                <a:lnTo>
                  <a:pt x="600" y="154"/>
                </a:lnTo>
                <a:lnTo>
                  <a:pt x="659" y="177"/>
                </a:lnTo>
                <a:lnTo>
                  <a:pt x="716" y="201"/>
                </a:lnTo>
                <a:lnTo>
                  <a:pt x="821" y="253"/>
                </a:lnTo>
                <a:lnTo>
                  <a:pt x="907" y="312"/>
                </a:lnTo>
                <a:lnTo>
                  <a:pt x="980" y="376"/>
                </a:lnTo>
                <a:lnTo>
                  <a:pt x="1044" y="444"/>
                </a:lnTo>
                <a:lnTo>
                  <a:pt x="1100" y="518"/>
                </a:lnTo>
                <a:lnTo>
                  <a:pt x="1148" y="598"/>
                </a:lnTo>
                <a:lnTo>
                  <a:pt x="1188" y="687"/>
                </a:lnTo>
                <a:lnTo>
                  <a:pt x="1220" y="786"/>
                </a:lnTo>
                <a:lnTo>
                  <a:pt x="1245" y="895"/>
                </a:lnTo>
                <a:lnTo>
                  <a:pt x="1254" y="955"/>
                </a:lnTo>
                <a:lnTo>
                  <a:pt x="1262" y="1018"/>
                </a:lnTo>
                <a:lnTo>
                  <a:pt x="1268" y="1084"/>
                </a:lnTo>
                <a:lnTo>
                  <a:pt x="1273" y="1154"/>
                </a:lnTo>
                <a:lnTo>
                  <a:pt x="1275" y="1227"/>
                </a:lnTo>
                <a:lnTo>
                  <a:pt x="1276" y="1305"/>
                </a:lnTo>
                <a:lnTo>
                  <a:pt x="1276" y="5251"/>
                </a:lnTo>
                <a:lnTo>
                  <a:pt x="1286" y="5224"/>
                </a:lnTo>
                <a:lnTo>
                  <a:pt x="1323" y="5144"/>
                </a:lnTo>
                <a:lnTo>
                  <a:pt x="1369" y="5068"/>
                </a:lnTo>
                <a:lnTo>
                  <a:pt x="1423" y="4996"/>
                </a:lnTo>
                <a:lnTo>
                  <a:pt x="1463" y="4951"/>
                </a:lnTo>
                <a:lnTo>
                  <a:pt x="1506" y="4908"/>
                </a:lnTo>
                <a:lnTo>
                  <a:pt x="1551" y="4868"/>
                </a:lnTo>
                <a:lnTo>
                  <a:pt x="1598" y="4830"/>
                </a:lnTo>
                <a:lnTo>
                  <a:pt x="1647" y="4795"/>
                </a:lnTo>
                <a:lnTo>
                  <a:pt x="1712" y="4754"/>
                </a:lnTo>
                <a:lnTo>
                  <a:pt x="1782" y="4718"/>
                </a:lnTo>
                <a:lnTo>
                  <a:pt x="1856" y="4686"/>
                </a:lnTo>
                <a:lnTo>
                  <a:pt x="1935" y="4659"/>
                </a:lnTo>
                <a:lnTo>
                  <a:pt x="2017" y="4638"/>
                </a:lnTo>
                <a:lnTo>
                  <a:pt x="2102" y="4622"/>
                </a:lnTo>
                <a:lnTo>
                  <a:pt x="2160" y="4615"/>
                </a:lnTo>
                <a:lnTo>
                  <a:pt x="2160" y="0"/>
                </a:lnTo>
                <a:lnTo>
                  <a:pt x="0" y="0"/>
                </a:lnTo>
              </a:path>
            </a:pathLst>
          </a:custGeom>
          <a:solidFill>
            <a:srgbClr val="DCF0EE"/>
          </a:solidFill>
          <a:ln>
            <a:noFill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en-US" b="1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49D2FA75-47D9-F196-30A5-E5954F00C039}"/>
              </a:ext>
            </a:extLst>
          </p:cNvPr>
          <p:cNvGrpSpPr>
            <a:grpSpLocks/>
          </p:cNvGrpSpPr>
          <p:nvPr/>
        </p:nvGrpSpPr>
        <p:grpSpPr bwMode="auto">
          <a:xfrm>
            <a:off x="9199717" y="104066"/>
            <a:ext cx="3344420" cy="7192286"/>
            <a:chOff x="6055" y="4723"/>
            <a:chExt cx="4847" cy="10641"/>
          </a:xfrm>
          <a:solidFill>
            <a:srgbClr val="C7E7E2"/>
          </a:solidFill>
        </p:grpSpPr>
        <p:sp>
          <p:nvSpPr>
            <p:cNvPr id="29" name="Freeform 5579">
              <a:extLst>
                <a:ext uri="{FF2B5EF4-FFF2-40B4-BE49-F238E27FC236}">
                  <a16:creationId xmlns:a16="http://schemas.microsoft.com/office/drawing/2014/main" id="{1CCB5EFB-E1AE-5CE0-CBD2-144E6511E832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5" y="4723"/>
              <a:ext cx="4847" cy="10641"/>
            </a:xfrm>
            <a:custGeom>
              <a:avLst/>
              <a:gdLst>
                <a:gd name="T0" fmla="+- 0 10882 6094"/>
                <a:gd name="T1" fmla="*/ T0 w 4847"/>
                <a:gd name="T2" fmla="+- 0 4733 4723"/>
                <a:gd name="T3" fmla="*/ 4733 h 10641"/>
                <a:gd name="T4" fmla="+- 0 10764 6094"/>
                <a:gd name="T5" fmla="*/ T4 w 4847"/>
                <a:gd name="T6" fmla="+- 0 4762 4723"/>
                <a:gd name="T7" fmla="*/ 4762 h 10641"/>
                <a:gd name="T8" fmla="+- 0 10651 6094"/>
                <a:gd name="T9" fmla="*/ T8 w 4847"/>
                <a:gd name="T10" fmla="+- 0 4804 4723"/>
                <a:gd name="T11" fmla="*/ 4804 h 10641"/>
                <a:gd name="T12" fmla="+- 0 10542 6094"/>
                <a:gd name="T13" fmla="*/ T12 w 4847"/>
                <a:gd name="T14" fmla="+- 0 4859 4723"/>
                <a:gd name="T15" fmla="*/ 4859 h 10641"/>
                <a:gd name="T16" fmla="+- 0 10437 6094"/>
                <a:gd name="T17" fmla="*/ T16 w 4847"/>
                <a:gd name="T18" fmla="+- 0 4929 4723"/>
                <a:gd name="T19" fmla="*/ 4929 h 10641"/>
                <a:gd name="T20" fmla="+- 0 10331 6094"/>
                <a:gd name="T21" fmla="*/ T20 w 4847"/>
                <a:gd name="T22" fmla="+- 0 5022 4723"/>
                <a:gd name="T23" fmla="*/ 5022 h 10641"/>
                <a:gd name="T24" fmla="+- 0 10231 6094"/>
                <a:gd name="T25" fmla="*/ T24 w 4847"/>
                <a:gd name="T26" fmla="+- 0 5140 4723"/>
                <a:gd name="T27" fmla="*/ 5140 h 10641"/>
                <a:gd name="T28" fmla="+- 0 10150 6094"/>
                <a:gd name="T29" fmla="*/ T28 w 4847"/>
                <a:gd name="T30" fmla="+- 0 5280 4723"/>
                <a:gd name="T31" fmla="*/ 5280 h 10641"/>
                <a:gd name="T32" fmla="+- 0 10093 6094"/>
                <a:gd name="T33" fmla="*/ T32 w 4847"/>
                <a:gd name="T34" fmla="+- 0 5447 4723"/>
                <a:gd name="T35" fmla="*/ 5447 h 10641"/>
                <a:gd name="T36" fmla="+- 0 10062 6094"/>
                <a:gd name="T37" fmla="*/ T36 w 4847"/>
                <a:gd name="T38" fmla="+- 0 5643 4723"/>
                <a:gd name="T39" fmla="*/ 5643 h 10641"/>
                <a:gd name="T40" fmla="+- 0 10058 6094"/>
                <a:gd name="T41" fmla="*/ T40 w 4847"/>
                <a:gd name="T42" fmla="+- 0 13340 4723"/>
                <a:gd name="T43" fmla="*/ 13340 h 10641"/>
                <a:gd name="T44" fmla="+- 0 10058 6094"/>
                <a:gd name="T45" fmla="*/ T44 w 4847"/>
                <a:gd name="T46" fmla="+- 0 13436 4723"/>
                <a:gd name="T47" fmla="*/ 13436 h 10641"/>
                <a:gd name="T48" fmla="+- 0 10059 6094"/>
                <a:gd name="T49" fmla="*/ T48 w 4847"/>
                <a:gd name="T50" fmla="+- 0 13580 4723"/>
                <a:gd name="T51" fmla="*/ 13580 h 10641"/>
                <a:gd name="T52" fmla="+- 0 10059 6094"/>
                <a:gd name="T53" fmla="*/ T52 w 4847"/>
                <a:gd name="T54" fmla="+- 0 13722 4723"/>
                <a:gd name="T55" fmla="*/ 13722 h 10641"/>
                <a:gd name="T56" fmla="+- 0 10051 6094"/>
                <a:gd name="T57" fmla="*/ T56 w 4847"/>
                <a:gd name="T58" fmla="+- 0 13899 4723"/>
                <a:gd name="T59" fmla="*/ 13899 h 10641"/>
                <a:gd name="T60" fmla="+- 0 10025 6094"/>
                <a:gd name="T61" fmla="*/ T60 w 4847"/>
                <a:gd name="T62" fmla="+- 0 14054 4723"/>
                <a:gd name="T63" fmla="*/ 14054 h 10641"/>
                <a:gd name="T64" fmla="+- 0 9971 6094"/>
                <a:gd name="T65" fmla="*/ T64 w 4847"/>
                <a:gd name="T66" fmla="+- 0 14178 4723"/>
                <a:gd name="T67" fmla="*/ 14178 h 10641"/>
                <a:gd name="T68" fmla="+- 0 9882 6094"/>
                <a:gd name="T69" fmla="*/ T68 w 4847"/>
                <a:gd name="T70" fmla="+- 0 14278 4723"/>
                <a:gd name="T71" fmla="*/ 14278 h 10641"/>
                <a:gd name="T72" fmla="+- 0 9771 6094"/>
                <a:gd name="T73" fmla="*/ T72 w 4847"/>
                <a:gd name="T74" fmla="+- 0 14352 4723"/>
                <a:gd name="T75" fmla="*/ 14352 h 10641"/>
                <a:gd name="T76" fmla="+- 0 9641 6094"/>
                <a:gd name="T77" fmla="*/ T76 w 4847"/>
                <a:gd name="T78" fmla="+- 0 14402 4723"/>
                <a:gd name="T79" fmla="*/ 14402 h 10641"/>
                <a:gd name="T80" fmla="+- 0 9493 6094"/>
                <a:gd name="T81" fmla="*/ T80 w 4847"/>
                <a:gd name="T82" fmla="+- 0 14430 4723"/>
                <a:gd name="T83" fmla="*/ 14430 h 10641"/>
                <a:gd name="T84" fmla="+- 0 9330 6094"/>
                <a:gd name="T85" fmla="*/ T84 w 4847"/>
                <a:gd name="T86" fmla="+- 0 14438 4723"/>
                <a:gd name="T87" fmla="*/ 14438 h 10641"/>
                <a:gd name="T88" fmla="+- 0 7147 6094"/>
                <a:gd name="T89" fmla="*/ T88 w 4847"/>
                <a:gd name="T90" fmla="+- 0 14439 4723"/>
                <a:gd name="T91" fmla="*/ 14439 h 10641"/>
                <a:gd name="T92" fmla="+- 0 6984 6094"/>
                <a:gd name="T93" fmla="*/ T92 w 4847"/>
                <a:gd name="T94" fmla="+- 0 14448 4723"/>
                <a:gd name="T95" fmla="*/ 14448 h 10641"/>
                <a:gd name="T96" fmla="+- 0 6800 6094"/>
                <a:gd name="T97" fmla="*/ T96 w 4847"/>
                <a:gd name="T98" fmla="+- 0 14477 4723"/>
                <a:gd name="T99" fmla="*/ 14477 h 10641"/>
                <a:gd name="T100" fmla="+- 0 6608 6094"/>
                <a:gd name="T101" fmla="*/ T100 w 4847"/>
                <a:gd name="T102" fmla="+- 0 14536 4723"/>
                <a:gd name="T103" fmla="*/ 14536 h 10641"/>
                <a:gd name="T104" fmla="+- 0 6422 6094"/>
                <a:gd name="T105" fmla="*/ T104 w 4847"/>
                <a:gd name="T106" fmla="+- 0 14638 4723"/>
                <a:gd name="T107" fmla="*/ 14638 h 10641"/>
                <a:gd name="T108" fmla="+- 0 6267 6094"/>
                <a:gd name="T109" fmla="*/ T108 w 4847"/>
                <a:gd name="T110" fmla="+- 0 14788 4723"/>
                <a:gd name="T111" fmla="*/ 14788 h 10641"/>
                <a:gd name="T112" fmla="+- 0 6170 6094"/>
                <a:gd name="T113" fmla="*/ T112 w 4847"/>
                <a:gd name="T114" fmla="+- 0 14969 4723"/>
                <a:gd name="T115" fmla="*/ 14969 h 10641"/>
                <a:gd name="T116" fmla="+- 0 6118 6094"/>
                <a:gd name="T117" fmla="*/ T116 w 4847"/>
                <a:gd name="T118" fmla="+- 0 15147 4723"/>
                <a:gd name="T119" fmla="*/ 15147 h 10641"/>
                <a:gd name="T120" fmla="+- 0 6098 6094"/>
                <a:gd name="T121" fmla="*/ T120 w 4847"/>
                <a:gd name="T122" fmla="+- 0 15288 4723"/>
                <a:gd name="T123" fmla="*/ 15288 h 10641"/>
                <a:gd name="T124" fmla="+- 0 6094 6094"/>
                <a:gd name="T125" fmla="*/ T124 w 4847"/>
                <a:gd name="T126" fmla="+- 0 15364 4723"/>
                <a:gd name="T127" fmla="*/ 15364 h 10641"/>
                <a:gd name="T128" fmla="+- 0 10942 6094"/>
                <a:gd name="T129" fmla="*/ T128 w 4847"/>
                <a:gd name="T130" fmla="+- 0 4723 4723"/>
                <a:gd name="T131" fmla="*/ 4723 h 1064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</a:cxnLst>
              <a:rect l="0" t="0" r="r" b="b"/>
              <a:pathLst>
                <a:path w="4847" h="10641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/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0A7F53A3-7DB8-8109-4A9A-FA9DCB739F42}"/>
              </a:ext>
            </a:extLst>
          </p:cNvPr>
          <p:cNvGrpSpPr>
            <a:grpSpLocks/>
          </p:cNvGrpSpPr>
          <p:nvPr/>
        </p:nvGrpSpPr>
        <p:grpSpPr bwMode="auto">
          <a:xfrm>
            <a:off x="11054742" y="-1"/>
            <a:ext cx="1489706" cy="3545765"/>
            <a:chOff x="8754" y="0"/>
            <a:chExt cx="2159" cy="5251"/>
          </a:xfrm>
          <a:solidFill>
            <a:srgbClr val="C7E7E2"/>
          </a:solidFill>
        </p:grpSpPr>
        <p:sp>
          <p:nvSpPr>
            <p:cNvPr id="28" name="Freeform 5577">
              <a:extLst>
                <a:ext uri="{FF2B5EF4-FFF2-40B4-BE49-F238E27FC236}">
                  <a16:creationId xmlns:a16="http://schemas.microsoft.com/office/drawing/2014/main" id="{0E7ABCB8-D9CD-EA76-E094-AE383CFE4AD4}"/>
                </a:ext>
              </a:extLst>
            </p:cNvPr>
            <p:cNvSpPr>
              <a:spLocks/>
            </p:cNvSpPr>
            <p:nvPr/>
          </p:nvSpPr>
          <p:spPr bwMode="auto">
            <a:xfrm>
              <a:off x="8754" y="0"/>
              <a:ext cx="2159" cy="5251"/>
            </a:xfrm>
            <a:custGeom>
              <a:avLst/>
              <a:gdLst>
                <a:gd name="T0" fmla="+- 0 8782 8782"/>
                <a:gd name="T1" fmla="*/ T0 w 2159"/>
                <a:gd name="T2" fmla="*/ 0 h 5251"/>
                <a:gd name="T3" fmla="+- 0 8852 8782"/>
                <a:gd name="T4" fmla="*/ T3 w 2159"/>
                <a:gd name="T5" fmla="*/ 13 h 5251"/>
                <a:gd name="T6" fmla="+- 0 8931 8782"/>
                <a:gd name="T7" fmla="*/ T6 w 2159"/>
                <a:gd name="T8" fmla="*/ 29 h 5251"/>
                <a:gd name="T9" fmla="+- 0 9029 8782"/>
                <a:gd name="T10" fmla="*/ T9 w 2159"/>
                <a:gd name="T11" fmla="*/ 51 h 5251"/>
                <a:gd name="T12" fmla="+- 0 9141 8782"/>
                <a:gd name="T13" fmla="*/ T12 w 2159"/>
                <a:gd name="T14" fmla="*/ 79 h 5251"/>
                <a:gd name="T15" fmla="+- 0 9201 8782"/>
                <a:gd name="T16" fmla="*/ T15 w 2159"/>
                <a:gd name="T17" fmla="*/ 96 h 5251"/>
                <a:gd name="T18" fmla="+- 0 9261 8782"/>
                <a:gd name="T19" fmla="*/ T18 w 2159"/>
                <a:gd name="T20" fmla="*/ 114 h 5251"/>
                <a:gd name="T21" fmla="+- 0 9322 8782"/>
                <a:gd name="T22" fmla="*/ T21 w 2159"/>
                <a:gd name="T23" fmla="*/ 133 h 5251"/>
                <a:gd name="T24" fmla="+- 0 9382 8782"/>
                <a:gd name="T25" fmla="*/ T24 w 2159"/>
                <a:gd name="T26" fmla="*/ 154 h 5251"/>
                <a:gd name="T27" fmla="+- 0 9441 8782"/>
                <a:gd name="T28" fmla="*/ T27 w 2159"/>
                <a:gd name="T29" fmla="*/ 177 h 5251"/>
                <a:gd name="T30" fmla="+- 0 9498 8782"/>
                <a:gd name="T31" fmla="*/ T30 w 2159"/>
                <a:gd name="T32" fmla="*/ 201 h 5251"/>
                <a:gd name="T33" fmla="+- 0 9603 8782"/>
                <a:gd name="T34" fmla="*/ T33 w 2159"/>
                <a:gd name="T35" fmla="*/ 253 h 5251"/>
                <a:gd name="T36" fmla="+- 0 9689 8782"/>
                <a:gd name="T37" fmla="*/ T36 w 2159"/>
                <a:gd name="T38" fmla="*/ 312 h 5251"/>
                <a:gd name="T39" fmla="+- 0 9762 8782"/>
                <a:gd name="T40" fmla="*/ T39 w 2159"/>
                <a:gd name="T41" fmla="*/ 376 h 5251"/>
                <a:gd name="T42" fmla="+- 0 9826 8782"/>
                <a:gd name="T43" fmla="*/ T42 w 2159"/>
                <a:gd name="T44" fmla="*/ 444 h 5251"/>
                <a:gd name="T45" fmla="+- 0 9882 8782"/>
                <a:gd name="T46" fmla="*/ T45 w 2159"/>
                <a:gd name="T47" fmla="*/ 518 h 5251"/>
                <a:gd name="T48" fmla="+- 0 9930 8782"/>
                <a:gd name="T49" fmla="*/ T48 w 2159"/>
                <a:gd name="T50" fmla="*/ 598 h 5251"/>
                <a:gd name="T51" fmla="+- 0 9970 8782"/>
                <a:gd name="T52" fmla="*/ T51 w 2159"/>
                <a:gd name="T53" fmla="*/ 687 h 5251"/>
                <a:gd name="T54" fmla="+- 0 10002 8782"/>
                <a:gd name="T55" fmla="*/ T54 w 2159"/>
                <a:gd name="T56" fmla="*/ 786 h 5251"/>
                <a:gd name="T57" fmla="+- 0 10027 8782"/>
                <a:gd name="T58" fmla="*/ T57 w 2159"/>
                <a:gd name="T59" fmla="*/ 895 h 5251"/>
                <a:gd name="T60" fmla="+- 0 10036 8782"/>
                <a:gd name="T61" fmla="*/ T60 w 2159"/>
                <a:gd name="T62" fmla="*/ 955 h 5251"/>
                <a:gd name="T63" fmla="+- 0 10044 8782"/>
                <a:gd name="T64" fmla="*/ T63 w 2159"/>
                <a:gd name="T65" fmla="*/ 1018 h 5251"/>
                <a:gd name="T66" fmla="+- 0 10050 8782"/>
                <a:gd name="T67" fmla="*/ T66 w 2159"/>
                <a:gd name="T68" fmla="*/ 1084 h 5251"/>
                <a:gd name="T69" fmla="+- 0 10055 8782"/>
                <a:gd name="T70" fmla="*/ T69 w 2159"/>
                <a:gd name="T71" fmla="*/ 1154 h 5251"/>
                <a:gd name="T72" fmla="+- 0 10057 8782"/>
                <a:gd name="T73" fmla="*/ T72 w 2159"/>
                <a:gd name="T74" fmla="*/ 1227 h 5251"/>
                <a:gd name="T75" fmla="+- 0 10058 8782"/>
                <a:gd name="T76" fmla="*/ T75 w 2159"/>
                <a:gd name="T77" fmla="*/ 1305 h 5251"/>
                <a:gd name="T78" fmla="+- 0 10058 8782"/>
                <a:gd name="T79" fmla="*/ T78 w 2159"/>
                <a:gd name="T80" fmla="*/ 5251 h 5251"/>
                <a:gd name="T81" fmla="+- 0 10068 8782"/>
                <a:gd name="T82" fmla="*/ T81 w 2159"/>
                <a:gd name="T83" fmla="*/ 5224 h 5251"/>
                <a:gd name="T84" fmla="+- 0 10105 8782"/>
                <a:gd name="T85" fmla="*/ T84 w 2159"/>
                <a:gd name="T86" fmla="*/ 5144 h 5251"/>
                <a:gd name="T87" fmla="+- 0 10151 8782"/>
                <a:gd name="T88" fmla="*/ T87 w 2159"/>
                <a:gd name="T89" fmla="*/ 5068 h 5251"/>
                <a:gd name="T90" fmla="+- 0 10205 8782"/>
                <a:gd name="T91" fmla="*/ T90 w 2159"/>
                <a:gd name="T92" fmla="*/ 4996 h 5251"/>
                <a:gd name="T93" fmla="+- 0 10245 8782"/>
                <a:gd name="T94" fmla="*/ T93 w 2159"/>
                <a:gd name="T95" fmla="*/ 4951 h 5251"/>
                <a:gd name="T96" fmla="+- 0 10288 8782"/>
                <a:gd name="T97" fmla="*/ T96 w 2159"/>
                <a:gd name="T98" fmla="*/ 4908 h 5251"/>
                <a:gd name="T99" fmla="+- 0 10333 8782"/>
                <a:gd name="T100" fmla="*/ T99 w 2159"/>
                <a:gd name="T101" fmla="*/ 4868 h 5251"/>
                <a:gd name="T102" fmla="+- 0 10380 8782"/>
                <a:gd name="T103" fmla="*/ T102 w 2159"/>
                <a:gd name="T104" fmla="*/ 4830 h 5251"/>
                <a:gd name="T105" fmla="+- 0 10429 8782"/>
                <a:gd name="T106" fmla="*/ T105 w 2159"/>
                <a:gd name="T107" fmla="*/ 4795 h 5251"/>
                <a:gd name="T108" fmla="+- 0 10494 8782"/>
                <a:gd name="T109" fmla="*/ T108 w 2159"/>
                <a:gd name="T110" fmla="*/ 4754 h 5251"/>
                <a:gd name="T111" fmla="+- 0 10564 8782"/>
                <a:gd name="T112" fmla="*/ T111 w 2159"/>
                <a:gd name="T113" fmla="*/ 4718 h 5251"/>
                <a:gd name="T114" fmla="+- 0 10638 8782"/>
                <a:gd name="T115" fmla="*/ T114 w 2159"/>
                <a:gd name="T116" fmla="*/ 4686 h 5251"/>
                <a:gd name="T117" fmla="+- 0 10717 8782"/>
                <a:gd name="T118" fmla="*/ T117 w 2159"/>
                <a:gd name="T119" fmla="*/ 4659 h 5251"/>
                <a:gd name="T120" fmla="+- 0 10799 8782"/>
                <a:gd name="T121" fmla="*/ T120 w 2159"/>
                <a:gd name="T122" fmla="*/ 4638 h 5251"/>
                <a:gd name="T123" fmla="+- 0 10884 8782"/>
                <a:gd name="T124" fmla="*/ T123 w 2159"/>
                <a:gd name="T125" fmla="*/ 4622 h 5251"/>
                <a:gd name="T126" fmla="+- 0 10942 8782"/>
                <a:gd name="T127" fmla="*/ T126 w 2159"/>
                <a:gd name="T128" fmla="*/ 4615 h 5251"/>
                <a:gd name="T129" fmla="+- 0 10942 8782"/>
                <a:gd name="T130" fmla="*/ T129 w 2159"/>
                <a:gd name="T131" fmla="*/ 0 h 5251"/>
                <a:gd name="T132" fmla="+- 0 8782 8782"/>
                <a:gd name="T133" fmla="*/ T132 w 2159"/>
                <a:gd name="T134" fmla="*/ 0 h 5251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  <a:cxn ang="0">
                  <a:pos x="T13" y="T14"/>
                </a:cxn>
                <a:cxn ang="0">
                  <a:pos x="T16" y="T17"/>
                </a:cxn>
                <a:cxn ang="0">
                  <a:pos x="T19" y="T20"/>
                </a:cxn>
                <a:cxn ang="0">
                  <a:pos x="T22" y="T23"/>
                </a:cxn>
                <a:cxn ang="0">
                  <a:pos x="T25" y="T26"/>
                </a:cxn>
                <a:cxn ang="0">
                  <a:pos x="T28" y="T29"/>
                </a:cxn>
                <a:cxn ang="0">
                  <a:pos x="T31" y="T32"/>
                </a:cxn>
                <a:cxn ang="0">
                  <a:pos x="T34" y="T35"/>
                </a:cxn>
                <a:cxn ang="0">
                  <a:pos x="T37" y="T38"/>
                </a:cxn>
                <a:cxn ang="0">
                  <a:pos x="T40" y="T41"/>
                </a:cxn>
                <a:cxn ang="0">
                  <a:pos x="T43" y="T44"/>
                </a:cxn>
                <a:cxn ang="0">
                  <a:pos x="T46" y="T47"/>
                </a:cxn>
                <a:cxn ang="0">
                  <a:pos x="T49" y="T50"/>
                </a:cxn>
                <a:cxn ang="0">
                  <a:pos x="T52" y="T53"/>
                </a:cxn>
                <a:cxn ang="0">
                  <a:pos x="T55" y="T56"/>
                </a:cxn>
                <a:cxn ang="0">
                  <a:pos x="T58" y="T59"/>
                </a:cxn>
                <a:cxn ang="0">
                  <a:pos x="T61" y="T62"/>
                </a:cxn>
                <a:cxn ang="0">
                  <a:pos x="T64" y="T65"/>
                </a:cxn>
                <a:cxn ang="0">
                  <a:pos x="T67" y="T68"/>
                </a:cxn>
                <a:cxn ang="0">
                  <a:pos x="T70" y="T71"/>
                </a:cxn>
                <a:cxn ang="0">
                  <a:pos x="T73" y="T74"/>
                </a:cxn>
                <a:cxn ang="0">
                  <a:pos x="T76" y="T77"/>
                </a:cxn>
                <a:cxn ang="0">
                  <a:pos x="T79" y="T80"/>
                </a:cxn>
                <a:cxn ang="0">
                  <a:pos x="T82" y="T83"/>
                </a:cxn>
                <a:cxn ang="0">
                  <a:pos x="T85" y="T86"/>
                </a:cxn>
                <a:cxn ang="0">
                  <a:pos x="T88" y="T89"/>
                </a:cxn>
                <a:cxn ang="0">
                  <a:pos x="T91" y="T92"/>
                </a:cxn>
                <a:cxn ang="0">
                  <a:pos x="T94" y="T95"/>
                </a:cxn>
                <a:cxn ang="0">
                  <a:pos x="T97" y="T98"/>
                </a:cxn>
                <a:cxn ang="0">
                  <a:pos x="T100" y="T101"/>
                </a:cxn>
                <a:cxn ang="0">
                  <a:pos x="T103" y="T104"/>
                </a:cxn>
                <a:cxn ang="0">
                  <a:pos x="T106" y="T107"/>
                </a:cxn>
                <a:cxn ang="0">
                  <a:pos x="T109" y="T110"/>
                </a:cxn>
                <a:cxn ang="0">
                  <a:pos x="T112" y="T113"/>
                </a:cxn>
                <a:cxn ang="0">
                  <a:pos x="T115" y="T116"/>
                </a:cxn>
                <a:cxn ang="0">
                  <a:pos x="T118" y="T119"/>
                </a:cxn>
                <a:cxn ang="0">
                  <a:pos x="T121" y="T122"/>
                </a:cxn>
                <a:cxn ang="0">
                  <a:pos x="T124" y="T125"/>
                </a:cxn>
                <a:cxn ang="0">
                  <a:pos x="T127" y="T128"/>
                </a:cxn>
                <a:cxn ang="0">
                  <a:pos x="T130" y="T131"/>
                </a:cxn>
                <a:cxn ang="0">
                  <a:pos x="T133" y="T134"/>
                </a:cxn>
              </a:cxnLst>
              <a:rect l="0" t="0" r="r" b="b"/>
              <a:pathLst>
                <a:path w="2159" h="5251">
                  <a:moveTo>
                    <a:pt x="0" y="0"/>
                  </a:moveTo>
                  <a:lnTo>
                    <a:pt x="70" y="13"/>
                  </a:lnTo>
                  <a:lnTo>
                    <a:pt x="149" y="29"/>
                  </a:lnTo>
                  <a:lnTo>
                    <a:pt x="247" y="51"/>
                  </a:lnTo>
                  <a:lnTo>
                    <a:pt x="359" y="79"/>
                  </a:lnTo>
                  <a:lnTo>
                    <a:pt x="419" y="96"/>
                  </a:lnTo>
                  <a:lnTo>
                    <a:pt x="479" y="114"/>
                  </a:lnTo>
                  <a:lnTo>
                    <a:pt x="540" y="133"/>
                  </a:lnTo>
                  <a:lnTo>
                    <a:pt x="600" y="154"/>
                  </a:lnTo>
                  <a:lnTo>
                    <a:pt x="659" y="177"/>
                  </a:lnTo>
                  <a:lnTo>
                    <a:pt x="716" y="201"/>
                  </a:lnTo>
                  <a:lnTo>
                    <a:pt x="821" y="253"/>
                  </a:lnTo>
                  <a:lnTo>
                    <a:pt x="907" y="312"/>
                  </a:lnTo>
                  <a:lnTo>
                    <a:pt x="980" y="376"/>
                  </a:lnTo>
                  <a:lnTo>
                    <a:pt x="1044" y="444"/>
                  </a:lnTo>
                  <a:lnTo>
                    <a:pt x="1100" y="518"/>
                  </a:lnTo>
                  <a:lnTo>
                    <a:pt x="1148" y="598"/>
                  </a:lnTo>
                  <a:lnTo>
                    <a:pt x="1188" y="687"/>
                  </a:lnTo>
                  <a:lnTo>
                    <a:pt x="1220" y="786"/>
                  </a:lnTo>
                  <a:lnTo>
                    <a:pt x="1245" y="895"/>
                  </a:lnTo>
                  <a:lnTo>
                    <a:pt x="1254" y="955"/>
                  </a:lnTo>
                  <a:lnTo>
                    <a:pt x="1262" y="1018"/>
                  </a:lnTo>
                  <a:lnTo>
                    <a:pt x="1268" y="1084"/>
                  </a:lnTo>
                  <a:lnTo>
                    <a:pt x="1273" y="1154"/>
                  </a:lnTo>
                  <a:lnTo>
                    <a:pt x="1275" y="1227"/>
                  </a:lnTo>
                  <a:lnTo>
                    <a:pt x="1276" y="1305"/>
                  </a:lnTo>
                  <a:lnTo>
                    <a:pt x="1276" y="5251"/>
                  </a:lnTo>
                  <a:lnTo>
                    <a:pt x="1286" y="5224"/>
                  </a:lnTo>
                  <a:lnTo>
                    <a:pt x="1323" y="5144"/>
                  </a:lnTo>
                  <a:lnTo>
                    <a:pt x="1369" y="5068"/>
                  </a:lnTo>
                  <a:lnTo>
                    <a:pt x="1423" y="4996"/>
                  </a:lnTo>
                  <a:lnTo>
                    <a:pt x="1463" y="4951"/>
                  </a:lnTo>
                  <a:lnTo>
                    <a:pt x="1506" y="4908"/>
                  </a:lnTo>
                  <a:lnTo>
                    <a:pt x="1551" y="4868"/>
                  </a:lnTo>
                  <a:lnTo>
                    <a:pt x="1598" y="4830"/>
                  </a:lnTo>
                  <a:lnTo>
                    <a:pt x="1647" y="4795"/>
                  </a:lnTo>
                  <a:lnTo>
                    <a:pt x="1712" y="4754"/>
                  </a:lnTo>
                  <a:lnTo>
                    <a:pt x="1782" y="4718"/>
                  </a:lnTo>
                  <a:lnTo>
                    <a:pt x="1856" y="4686"/>
                  </a:lnTo>
                  <a:lnTo>
                    <a:pt x="1935" y="4659"/>
                  </a:lnTo>
                  <a:lnTo>
                    <a:pt x="2017" y="4638"/>
                  </a:lnTo>
                  <a:lnTo>
                    <a:pt x="2102" y="4622"/>
                  </a:lnTo>
                  <a:lnTo>
                    <a:pt x="2160" y="4615"/>
                  </a:lnTo>
                  <a:lnTo>
                    <a:pt x="2160" y="0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/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A853830F-4028-F99C-AAE7-6145F2BC1E23}"/>
              </a:ext>
            </a:extLst>
          </p:cNvPr>
          <p:cNvGrpSpPr/>
          <p:nvPr/>
        </p:nvGrpSpPr>
        <p:grpSpPr>
          <a:xfrm>
            <a:off x="9316292" y="-24574"/>
            <a:ext cx="3344420" cy="7449566"/>
            <a:chOff x="9316292" y="-24574"/>
            <a:chExt cx="3344420" cy="7449566"/>
          </a:xfrm>
          <a:solidFill>
            <a:srgbClr val="ACDCD4"/>
          </a:solidFill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2D595A14-F486-C90E-C8E6-2A23BF1AB30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316292" y="78170"/>
              <a:ext cx="3344420" cy="7346822"/>
              <a:chOff x="5910" y="4723"/>
              <a:chExt cx="4847" cy="10641"/>
            </a:xfrm>
            <a:grpFill/>
          </p:grpSpPr>
          <p:sp>
            <p:nvSpPr>
              <p:cNvPr id="25" name="Freeform 5579">
                <a:extLst>
                  <a:ext uri="{FF2B5EF4-FFF2-40B4-BE49-F238E27FC236}">
                    <a16:creationId xmlns:a16="http://schemas.microsoft.com/office/drawing/2014/main" id="{443A1421-89A0-E7CB-A0D1-9A18E8DEE6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10" y="4723"/>
                <a:ext cx="4847" cy="10641"/>
              </a:xfrm>
              <a:custGeom>
                <a:avLst/>
                <a:gdLst>
                  <a:gd name="T0" fmla="+- 0 10882 6094"/>
                  <a:gd name="T1" fmla="*/ T0 w 4847"/>
                  <a:gd name="T2" fmla="+- 0 4733 4723"/>
                  <a:gd name="T3" fmla="*/ 4733 h 10641"/>
                  <a:gd name="T4" fmla="+- 0 10764 6094"/>
                  <a:gd name="T5" fmla="*/ T4 w 4847"/>
                  <a:gd name="T6" fmla="+- 0 4762 4723"/>
                  <a:gd name="T7" fmla="*/ 4762 h 10641"/>
                  <a:gd name="T8" fmla="+- 0 10651 6094"/>
                  <a:gd name="T9" fmla="*/ T8 w 4847"/>
                  <a:gd name="T10" fmla="+- 0 4804 4723"/>
                  <a:gd name="T11" fmla="*/ 4804 h 10641"/>
                  <a:gd name="T12" fmla="+- 0 10542 6094"/>
                  <a:gd name="T13" fmla="*/ T12 w 4847"/>
                  <a:gd name="T14" fmla="+- 0 4859 4723"/>
                  <a:gd name="T15" fmla="*/ 4859 h 10641"/>
                  <a:gd name="T16" fmla="+- 0 10437 6094"/>
                  <a:gd name="T17" fmla="*/ T16 w 4847"/>
                  <a:gd name="T18" fmla="+- 0 4929 4723"/>
                  <a:gd name="T19" fmla="*/ 4929 h 10641"/>
                  <a:gd name="T20" fmla="+- 0 10331 6094"/>
                  <a:gd name="T21" fmla="*/ T20 w 4847"/>
                  <a:gd name="T22" fmla="+- 0 5022 4723"/>
                  <a:gd name="T23" fmla="*/ 5022 h 10641"/>
                  <a:gd name="T24" fmla="+- 0 10231 6094"/>
                  <a:gd name="T25" fmla="*/ T24 w 4847"/>
                  <a:gd name="T26" fmla="+- 0 5140 4723"/>
                  <a:gd name="T27" fmla="*/ 5140 h 10641"/>
                  <a:gd name="T28" fmla="+- 0 10150 6094"/>
                  <a:gd name="T29" fmla="*/ T28 w 4847"/>
                  <a:gd name="T30" fmla="+- 0 5280 4723"/>
                  <a:gd name="T31" fmla="*/ 5280 h 10641"/>
                  <a:gd name="T32" fmla="+- 0 10093 6094"/>
                  <a:gd name="T33" fmla="*/ T32 w 4847"/>
                  <a:gd name="T34" fmla="+- 0 5447 4723"/>
                  <a:gd name="T35" fmla="*/ 5447 h 10641"/>
                  <a:gd name="T36" fmla="+- 0 10062 6094"/>
                  <a:gd name="T37" fmla="*/ T36 w 4847"/>
                  <a:gd name="T38" fmla="+- 0 5643 4723"/>
                  <a:gd name="T39" fmla="*/ 5643 h 10641"/>
                  <a:gd name="T40" fmla="+- 0 10058 6094"/>
                  <a:gd name="T41" fmla="*/ T40 w 4847"/>
                  <a:gd name="T42" fmla="+- 0 13340 4723"/>
                  <a:gd name="T43" fmla="*/ 13340 h 10641"/>
                  <a:gd name="T44" fmla="+- 0 10058 6094"/>
                  <a:gd name="T45" fmla="*/ T44 w 4847"/>
                  <a:gd name="T46" fmla="+- 0 13436 4723"/>
                  <a:gd name="T47" fmla="*/ 13436 h 10641"/>
                  <a:gd name="T48" fmla="+- 0 10059 6094"/>
                  <a:gd name="T49" fmla="*/ T48 w 4847"/>
                  <a:gd name="T50" fmla="+- 0 13580 4723"/>
                  <a:gd name="T51" fmla="*/ 13580 h 10641"/>
                  <a:gd name="T52" fmla="+- 0 10059 6094"/>
                  <a:gd name="T53" fmla="*/ T52 w 4847"/>
                  <a:gd name="T54" fmla="+- 0 13722 4723"/>
                  <a:gd name="T55" fmla="*/ 13722 h 10641"/>
                  <a:gd name="T56" fmla="+- 0 10051 6094"/>
                  <a:gd name="T57" fmla="*/ T56 w 4847"/>
                  <a:gd name="T58" fmla="+- 0 13899 4723"/>
                  <a:gd name="T59" fmla="*/ 13899 h 10641"/>
                  <a:gd name="T60" fmla="+- 0 10025 6094"/>
                  <a:gd name="T61" fmla="*/ T60 w 4847"/>
                  <a:gd name="T62" fmla="+- 0 14054 4723"/>
                  <a:gd name="T63" fmla="*/ 14054 h 10641"/>
                  <a:gd name="T64" fmla="+- 0 9971 6094"/>
                  <a:gd name="T65" fmla="*/ T64 w 4847"/>
                  <a:gd name="T66" fmla="+- 0 14178 4723"/>
                  <a:gd name="T67" fmla="*/ 14178 h 10641"/>
                  <a:gd name="T68" fmla="+- 0 9882 6094"/>
                  <a:gd name="T69" fmla="*/ T68 w 4847"/>
                  <a:gd name="T70" fmla="+- 0 14278 4723"/>
                  <a:gd name="T71" fmla="*/ 14278 h 10641"/>
                  <a:gd name="T72" fmla="+- 0 9771 6094"/>
                  <a:gd name="T73" fmla="*/ T72 w 4847"/>
                  <a:gd name="T74" fmla="+- 0 14352 4723"/>
                  <a:gd name="T75" fmla="*/ 14352 h 10641"/>
                  <a:gd name="T76" fmla="+- 0 9641 6094"/>
                  <a:gd name="T77" fmla="*/ T76 w 4847"/>
                  <a:gd name="T78" fmla="+- 0 14402 4723"/>
                  <a:gd name="T79" fmla="*/ 14402 h 10641"/>
                  <a:gd name="T80" fmla="+- 0 9493 6094"/>
                  <a:gd name="T81" fmla="*/ T80 w 4847"/>
                  <a:gd name="T82" fmla="+- 0 14430 4723"/>
                  <a:gd name="T83" fmla="*/ 14430 h 10641"/>
                  <a:gd name="T84" fmla="+- 0 9330 6094"/>
                  <a:gd name="T85" fmla="*/ T84 w 4847"/>
                  <a:gd name="T86" fmla="+- 0 14438 4723"/>
                  <a:gd name="T87" fmla="*/ 14438 h 10641"/>
                  <a:gd name="T88" fmla="+- 0 7147 6094"/>
                  <a:gd name="T89" fmla="*/ T88 w 4847"/>
                  <a:gd name="T90" fmla="+- 0 14439 4723"/>
                  <a:gd name="T91" fmla="*/ 14439 h 10641"/>
                  <a:gd name="T92" fmla="+- 0 6984 6094"/>
                  <a:gd name="T93" fmla="*/ T92 w 4847"/>
                  <a:gd name="T94" fmla="+- 0 14448 4723"/>
                  <a:gd name="T95" fmla="*/ 14448 h 10641"/>
                  <a:gd name="T96" fmla="+- 0 6800 6094"/>
                  <a:gd name="T97" fmla="*/ T96 w 4847"/>
                  <a:gd name="T98" fmla="+- 0 14477 4723"/>
                  <a:gd name="T99" fmla="*/ 14477 h 10641"/>
                  <a:gd name="T100" fmla="+- 0 6608 6094"/>
                  <a:gd name="T101" fmla="*/ T100 w 4847"/>
                  <a:gd name="T102" fmla="+- 0 14536 4723"/>
                  <a:gd name="T103" fmla="*/ 14536 h 10641"/>
                  <a:gd name="T104" fmla="+- 0 6422 6094"/>
                  <a:gd name="T105" fmla="*/ T104 w 4847"/>
                  <a:gd name="T106" fmla="+- 0 14638 4723"/>
                  <a:gd name="T107" fmla="*/ 14638 h 10641"/>
                  <a:gd name="T108" fmla="+- 0 6267 6094"/>
                  <a:gd name="T109" fmla="*/ T108 w 4847"/>
                  <a:gd name="T110" fmla="+- 0 14788 4723"/>
                  <a:gd name="T111" fmla="*/ 14788 h 10641"/>
                  <a:gd name="T112" fmla="+- 0 6170 6094"/>
                  <a:gd name="T113" fmla="*/ T112 w 4847"/>
                  <a:gd name="T114" fmla="+- 0 14969 4723"/>
                  <a:gd name="T115" fmla="*/ 14969 h 10641"/>
                  <a:gd name="T116" fmla="+- 0 6118 6094"/>
                  <a:gd name="T117" fmla="*/ T116 w 4847"/>
                  <a:gd name="T118" fmla="+- 0 15147 4723"/>
                  <a:gd name="T119" fmla="*/ 15147 h 10641"/>
                  <a:gd name="T120" fmla="+- 0 6098 6094"/>
                  <a:gd name="T121" fmla="*/ T120 w 4847"/>
                  <a:gd name="T122" fmla="+- 0 15288 4723"/>
                  <a:gd name="T123" fmla="*/ 15288 h 10641"/>
                  <a:gd name="T124" fmla="+- 0 6094 6094"/>
                  <a:gd name="T125" fmla="*/ T124 w 4847"/>
                  <a:gd name="T126" fmla="+- 0 15364 4723"/>
                  <a:gd name="T127" fmla="*/ 15364 h 10641"/>
                  <a:gd name="T128" fmla="+- 0 10942 6094"/>
                  <a:gd name="T129" fmla="*/ T128 w 4847"/>
                  <a:gd name="T130" fmla="+- 0 4723 4723"/>
                  <a:gd name="T131" fmla="*/ 4723 h 1064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</a:cxnLst>
                <a:rect l="0" t="0" r="r" b="b"/>
                <a:pathLst>
                  <a:path w="4847" h="10641">
                    <a:moveTo>
                      <a:pt x="4848" y="0"/>
                    </a:moveTo>
                    <a:lnTo>
                      <a:pt x="4788" y="10"/>
                    </a:lnTo>
                    <a:lnTo>
                      <a:pt x="4729" y="23"/>
                    </a:lnTo>
                    <a:lnTo>
                      <a:pt x="4670" y="39"/>
                    </a:lnTo>
                    <a:lnTo>
                      <a:pt x="4613" y="58"/>
                    </a:lnTo>
                    <a:lnTo>
                      <a:pt x="4557" y="81"/>
                    </a:lnTo>
                    <a:lnTo>
                      <a:pt x="4502" y="107"/>
                    </a:lnTo>
                    <a:lnTo>
                      <a:pt x="4448" y="136"/>
                    </a:lnTo>
                    <a:lnTo>
                      <a:pt x="4395" y="169"/>
                    </a:lnTo>
                    <a:lnTo>
                      <a:pt x="4343" y="206"/>
                    </a:lnTo>
                    <a:lnTo>
                      <a:pt x="4293" y="247"/>
                    </a:lnTo>
                    <a:lnTo>
                      <a:pt x="4237" y="299"/>
                    </a:lnTo>
                    <a:lnTo>
                      <a:pt x="4185" y="355"/>
                    </a:lnTo>
                    <a:lnTo>
                      <a:pt x="4137" y="417"/>
                    </a:lnTo>
                    <a:lnTo>
                      <a:pt x="4094" y="484"/>
                    </a:lnTo>
                    <a:lnTo>
                      <a:pt x="4056" y="557"/>
                    </a:lnTo>
                    <a:lnTo>
                      <a:pt x="4024" y="637"/>
                    </a:lnTo>
                    <a:lnTo>
                      <a:pt x="3999" y="724"/>
                    </a:lnTo>
                    <a:lnTo>
                      <a:pt x="3980" y="818"/>
                    </a:lnTo>
                    <a:lnTo>
                      <a:pt x="3968" y="920"/>
                    </a:lnTo>
                    <a:lnTo>
                      <a:pt x="3964" y="1029"/>
                    </a:lnTo>
                    <a:lnTo>
                      <a:pt x="3964" y="8617"/>
                    </a:lnTo>
                    <a:lnTo>
                      <a:pt x="3964" y="8665"/>
                    </a:lnTo>
                    <a:lnTo>
                      <a:pt x="3964" y="8713"/>
                    </a:lnTo>
                    <a:lnTo>
                      <a:pt x="3964" y="8761"/>
                    </a:lnTo>
                    <a:lnTo>
                      <a:pt x="3965" y="8857"/>
                    </a:lnTo>
                    <a:lnTo>
                      <a:pt x="3966" y="8905"/>
                    </a:lnTo>
                    <a:lnTo>
                      <a:pt x="3965" y="8999"/>
                    </a:lnTo>
                    <a:lnTo>
                      <a:pt x="3963" y="9090"/>
                    </a:lnTo>
                    <a:lnTo>
                      <a:pt x="3957" y="9176"/>
                    </a:lnTo>
                    <a:lnTo>
                      <a:pt x="3947" y="9257"/>
                    </a:lnTo>
                    <a:lnTo>
                      <a:pt x="3931" y="9331"/>
                    </a:lnTo>
                    <a:lnTo>
                      <a:pt x="3908" y="9398"/>
                    </a:lnTo>
                    <a:lnTo>
                      <a:pt x="3877" y="9455"/>
                    </a:lnTo>
                    <a:lnTo>
                      <a:pt x="3835" y="9509"/>
                    </a:lnTo>
                    <a:lnTo>
                      <a:pt x="3788" y="9555"/>
                    </a:lnTo>
                    <a:lnTo>
                      <a:pt x="3735" y="9595"/>
                    </a:lnTo>
                    <a:lnTo>
                      <a:pt x="3677" y="9629"/>
                    </a:lnTo>
                    <a:lnTo>
                      <a:pt x="3614" y="9657"/>
                    </a:lnTo>
                    <a:lnTo>
                      <a:pt x="3547" y="9679"/>
                    </a:lnTo>
                    <a:lnTo>
                      <a:pt x="3475" y="9695"/>
                    </a:lnTo>
                    <a:lnTo>
                      <a:pt x="3399" y="9707"/>
                    </a:lnTo>
                    <a:lnTo>
                      <a:pt x="3319" y="9713"/>
                    </a:lnTo>
                    <a:lnTo>
                      <a:pt x="3236" y="9715"/>
                    </a:lnTo>
                    <a:lnTo>
                      <a:pt x="1123" y="9715"/>
                    </a:lnTo>
                    <a:lnTo>
                      <a:pt x="1053" y="9716"/>
                    </a:lnTo>
                    <a:lnTo>
                      <a:pt x="975" y="9719"/>
                    </a:lnTo>
                    <a:lnTo>
                      <a:pt x="890" y="9725"/>
                    </a:lnTo>
                    <a:lnTo>
                      <a:pt x="800" y="9737"/>
                    </a:lnTo>
                    <a:lnTo>
                      <a:pt x="706" y="9754"/>
                    </a:lnTo>
                    <a:lnTo>
                      <a:pt x="610" y="9779"/>
                    </a:lnTo>
                    <a:lnTo>
                      <a:pt x="514" y="9813"/>
                    </a:lnTo>
                    <a:lnTo>
                      <a:pt x="419" y="9858"/>
                    </a:lnTo>
                    <a:lnTo>
                      <a:pt x="328" y="9915"/>
                    </a:lnTo>
                    <a:lnTo>
                      <a:pt x="243" y="9984"/>
                    </a:lnTo>
                    <a:lnTo>
                      <a:pt x="173" y="10065"/>
                    </a:lnTo>
                    <a:lnTo>
                      <a:pt x="118" y="10154"/>
                    </a:lnTo>
                    <a:lnTo>
                      <a:pt x="76" y="10246"/>
                    </a:lnTo>
                    <a:lnTo>
                      <a:pt x="45" y="10337"/>
                    </a:lnTo>
                    <a:lnTo>
                      <a:pt x="24" y="10424"/>
                    </a:lnTo>
                    <a:lnTo>
                      <a:pt x="11" y="10501"/>
                    </a:lnTo>
                    <a:lnTo>
                      <a:pt x="4" y="10565"/>
                    </a:lnTo>
                    <a:lnTo>
                      <a:pt x="0" y="10628"/>
                    </a:lnTo>
                    <a:lnTo>
                      <a:pt x="0" y="10641"/>
                    </a:lnTo>
                    <a:lnTo>
                      <a:pt x="4848" y="10641"/>
                    </a:lnTo>
                    <a:lnTo>
                      <a:pt x="4848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C697753D-C700-04C6-24C6-1ABBD89F1BE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163727" y="-24574"/>
              <a:ext cx="1489706" cy="3618393"/>
              <a:chOff x="8598" y="0"/>
              <a:chExt cx="2159" cy="5251"/>
            </a:xfrm>
            <a:grpFill/>
          </p:grpSpPr>
          <p:sp>
            <p:nvSpPr>
              <p:cNvPr id="24" name="Freeform 5577">
                <a:extLst>
                  <a:ext uri="{FF2B5EF4-FFF2-40B4-BE49-F238E27FC236}">
                    <a16:creationId xmlns:a16="http://schemas.microsoft.com/office/drawing/2014/main" id="{1BA487D5-153B-97F5-ECC7-5070516C392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98" y="0"/>
                <a:ext cx="2159" cy="5251"/>
              </a:xfrm>
              <a:custGeom>
                <a:avLst/>
                <a:gdLst>
                  <a:gd name="T0" fmla="+- 0 8782 8782"/>
                  <a:gd name="T1" fmla="*/ T0 w 2159"/>
                  <a:gd name="T2" fmla="*/ 0 h 5251"/>
                  <a:gd name="T3" fmla="+- 0 8852 8782"/>
                  <a:gd name="T4" fmla="*/ T3 w 2159"/>
                  <a:gd name="T5" fmla="*/ 13 h 5251"/>
                  <a:gd name="T6" fmla="+- 0 8931 8782"/>
                  <a:gd name="T7" fmla="*/ T6 w 2159"/>
                  <a:gd name="T8" fmla="*/ 29 h 5251"/>
                  <a:gd name="T9" fmla="+- 0 9029 8782"/>
                  <a:gd name="T10" fmla="*/ T9 w 2159"/>
                  <a:gd name="T11" fmla="*/ 51 h 5251"/>
                  <a:gd name="T12" fmla="+- 0 9141 8782"/>
                  <a:gd name="T13" fmla="*/ T12 w 2159"/>
                  <a:gd name="T14" fmla="*/ 79 h 5251"/>
                  <a:gd name="T15" fmla="+- 0 9201 8782"/>
                  <a:gd name="T16" fmla="*/ T15 w 2159"/>
                  <a:gd name="T17" fmla="*/ 96 h 5251"/>
                  <a:gd name="T18" fmla="+- 0 9261 8782"/>
                  <a:gd name="T19" fmla="*/ T18 w 2159"/>
                  <a:gd name="T20" fmla="*/ 114 h 5251"/>
                  <a:gd name="T21" fmla="+- 0 9322 8782"/>
                  <a:gd name="T22" fmla="*/ T21 w 2159"/>
                  <a:gd name="T23" fmla="*/ 133 h 5251"/>
                  <a:gd name="T24" fmla="+- 0 9382 8782"/>
                  <a:gd name="T25" fmla="*/ T24 w 2159"/>
                  <a:gd name="T26" fmla="*/ 154 h 5251"/>
                  <a:gd name="T27" fmla="+- 0 9441 8782"/>
                  <a:gd name="T28" fmla="*/ T27 w 2159"/>
                  <a:gd name="T29" fmla="*/ 177 h 5251"/>
                  <a:gd name="T30" fmla="+- 0 9498 8782"/>
                  <a:gd name="T31" fmla="*/ T30 w 2159"/>
                  <a:gd name="T32" fmla="*/ 201 h 5251"/>
                  <a:gd name="T33" fmla="+- 0 9603 8782"/>
                  <a:gd name="T34" fmla="*/ T33 w 2159"/>
                  <a:gd name="T35" fmla="*/ 253 h 5251"/>
                  <a:gd name="T36" fmla="+- 0 9689 8782"/>
                  <a:gd name="T37" fmla="*/ T36 w 2159"/>
                  <a:gd name="T38" fmla="*/ 312 h 5251"/>
                  <a:gd name="T39" fmla="+- 0 9762 8782"/>
                  <a:gd name="T40" fmla="*/ T39 w 2159"/>
                  <a:gd name="T41" fmla="*/ 376 h 5251"/>
                  <a:gd name="T42" fmla="+- 0 9826 8782"/>
                  <a:gd name="T43" fmla="*/ T42 w 2159"/>
                  <a:gd name="T44" fmla="*/ 444 h 5251"/>
                  <a:gd name="T45" fmla="+- 0 9882 8782"/>
                  <a:gd name="T46" fmla="*/ T45 w 2159"/>
                  <a:gd name="T47" fmla="*/ 518 h 5251"/>
                  <a:gd name="T48" fmla="+- 0 9930 8782"/>
                  <a:gd name="T49" fmla="*/ T48 w 2159"/>
                  <a:gd name="T50" fmla="*/ 598 h 5251"/>
                  <a:gd name="T51" fmla="+- 0 9970 8782"/>
                  <a:gd name="T52" fmla="*/ T51 w 2159"/>
                  <a:gd name="T53" fmla="*/ 687 h 5251"/>
                  <a:gd name="T54" fmla="+- 0 10002 8782"/>
                  <a:gd name="T55" fmla="*/ T54 w 2159"/>
                  <a:gd name="T56" fmla="*/ 786 h 5251"/>
                  <a:gd name="T57" fmla="+- 0 10027 8782"/>
                  <a:gd name="T58" fmla="*/ T57 w 2159"/>
                  <a:gd name="T59" fmla="*/ 895 h 5251"/>
                  <a:gd name="T60" fmla="+- 0 10036 8782"/>
                  <a:gd name="T61" fmla="*/ T60 w 2159"/>
                  <a:gd name="T62" fmla="*/ 955 h 5251"/>
                  <a:gd name="T63" fmla="+- 0 10044 8782"/>
                  <a:gd name="T64" fmla="*/ T63 w 2159"/>
                  <a:gd name="T65" fmla="*/ 1018 h 5251"/>
                  <a:gd name="T66" fmla="+- 0 10050 8782"/>
                  <a:gd name="T67" fmla="*/ T66 w 2159"/>
                  <a:gd name="T68" fmla="*/ 1084 h 5251"/>
                  <a:gd name="T69" fmla="+- 0 10055 8782"/>
                  <a:gd name="T70" fmla="*/ T69 w 2159"/>
                  <a:gd name="T71" fmla="*/ 1154 h 5251"/>
                  <a:gd name="T72" fmla="+- 0 10057 8782"/>
                  <a:gd name="T73" fmla="*/ T72 w 2159"/>
                  <a:gd name="T74" fmla="*/ 1227 h 5251"/>
                  <a:gd name="T75" fmla="+- 0 10058 8782"/>
                  <a:gd name="T76" fmla="*/ T75 w 2159"/>
                  <a:gd name="T77" fmla="*/ 1305 h 5251"/>
                  <a:gd name="T78" fmla="+- 0 10058 8782"/>
                  <a:gd name="T79" fmla="*/ T78 w 2159"/>
                  <a:gd name="T80" fmla="*/ 5251 h 5251"/>
                  <a:gd name="T81" fmla="+- 0 10068 8782"/>
                  <a:gd name="T82" fmla="*/ T81 w 2159"/>
                  <a:gd name="T83" fmla="*/ 5224 h 5251"/>
                  <a:gd name="T84" fmla="+- 0 10105 8782"/>
                  <a:gd name="T85" fmla="*/ T84 w 2159"/>
                  <a:gd name="T86" fmla="*/ 5144 h 5251"/>
                  <a:gd name="T87" fmla="+- 0 10151 8782"/>
                  <a:gd name="T88" fmla="*/ T87 w 2159"/>
                  <a:gd name="T89" fmla="*/ 5068 h 5251"/>
                  <a:gd name="T90" fmla="+- 0 10205 8782"/>
                  <a:gd name="T91" fmla="*/ T90 w 2159"/>
                  <a:gd name="T92" fmla="*/ 4996 h 5251"/>
                  <a:gd name="T93" fmla="+- 0 10245 8782"/>
                  <a:gd name="T94" fmla="*/ T93 w 2159"/>
                  <a:gd name="T95" fmla="*/ 4951 h 5251"/>
                  <a:gd name="T96" fmla="+- 0 10288 8782"/>
                  <a:gd name="T97" fmla="*/ T96 w 2159"/>
                  <a:gd name="T98" fmla="*/ 4908 h 5251"/>
                  <a:gd name="T99" fmla="+- 0 10333 8782"/>
                  <a:gd name="T100" fmla="*/ T99 w 2159"/>
                  <a:gd name="T101" fmla="*/ 4868 h 5251"/>
                  <a:gd name="T102" fmla="+- 0 10380 8782"/>
                  <a:gd name="T103" fmla="*/ T102 w 2159"/>
                  <a:gd name="T104" fmla="*/ 4830 h 5251"/>
                  <a:gd name="T105" fmla="+- 0 10429 8782"/>
                  <a:gd name="T106" fmla="*/ T105 w 2159"/>
                  <a:gd name="T107" fmla="*/ 4795 h 5251"/>
                  <a:gd name="T108" fmla="+- 0 10494 8782"/>
                  <a:gd name="T109" fmla="*/ T108 w 2159"/>
                  <a:gd name="T110" fmla="*/ 4754 h 5251"/>
                  <a:gd name="T111" fmla="+- 0 10564 8782"/>
                  <a:gd name="T112" fmla="*/ T111 w 2159"/>
                  <a:gd name="T113" fmla="*/ 4718 h 5251"/>
                  <a:gd name="T114" fmla="+- 0 10638 8782"/>
                  <a:gd name="T115" fmla="*/ T114 w 2159"/>
                  <a:gd name="T116" fmla="*/ 4686 h 5251"/>
                  <a:gd name="T117" fmla="+- 0 10717 8782"/>
                  <a:gd name="T118" fmla="*/ T117 w 2159"/>
                  <a:gd name="T119" fmla="*/ 4659 h 5251"/>
                  <a:gd name="T120" fmla="+- 0 10799 8782"/>
                  <a:gd name="T121" fmla="*/ T120 w 2159"/>
                  <a:gd name="T122" fmla="*/ 4638 h 5251"/>
                  <a:gd name="T123" fmla="+- 0 10884 8782"/>
                  <a:gd name="T124" fmla="*/ T123 w 2159"/>
                  <a:gd name="T125" fmla="*/ 4622 h 5251"/>
                  <a:gd name="T126" fmla="+- 0 10942 8782"/>
                  <a:gd name="T127" fmla="*/ T126 w 2159"/>
                  <a:gd name="T128" fmla="*/ 4615 h 5251"/>
                  <a:gd name="T129" fmla="+- 0 10942 8782"/>
                  <a:gd name="T130" fmla="*/ T129 w 2159"/>
                  <a:gd name="T131" fmla="*/ 0 h 5251"/>
                  <a:gd name="T132" fmla="+- 0 8782 8782"/>
                  <a:gd name="T133" fmla="*/ T132 w 2159"/>
                  <a:gd name="T134" fmla="*/ 0 h 5251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  <a:cxn ang="0">
                    <a:pos x="T13" y="T14"/>
                  </a:cxn>
                  <a:cxn ang="0">
                    <a:pos x="T16" y="T17"/>
                  </a:cxn>
                  <a:cxn ang="0">
                    <a:pos x="T19" y="T20"/>
                  </a:cxn>
                  <a:cxn ang="0">
                    <a:pos x="T22" y="T23"/>
                  </a:cxn>
                  <a:cxn ang="0">
                    <a:pos x="T25" y="T26"/>
                  </a:cxn>
                  <a:cxn ang="0">
                    <a:pos x="T28" y="T29"/>
                  </a:cxn>
                  <a:cxn ang="0">
                    <a:pos x="T31" y="T32"/>
                  </a:cxn>
                  <a:cxn ang="0">
                    <a:pos x="T34" y="T35"/>
                  </a:cxn>
                  <a:cxn ang="0">
                    <a:pos x="T37" y="T38"/>
                  </a:cxn>
                  <a:cxn ang="0">
                    <a:pos x="T40" y="T41"/>
                  </a:cxn>
                  <a:cxn ang="0">
                    <a:pos x="T43" y="T44"/>
                  </a:cxn>
                  <a:cxn ang="0">
                    <a:pos x="T46" y="T47"/>
                  </a:cxn>
                  <a:cxn ang="0">
                    <a:pos x="T49" y="T50"/>
                  </a:cxn>
                  <a:cxn ang="0">
                    <a:pos x="T52" y="T53"/>
                  </a:cxn>
                  <a:cxn ang="0">
                    <a:pos x="T55" y="T56"/>
                  </a:cxn>
                  <a:cxn ang="0">
                    <a:pos x="T58" y="T59"/>
                  </a:cxn>
                  <a:cxn ang="0">
                    <a:pos x="T61" y="T62"/>
                  </a:cxn>
                  <a:cxn ang="0">
                    <a:pos x="T64" y="T65"/>
                  </a:cxn>
                  <a:cxn ang="0">
                    <a:pos x="T67" y="T68"/>
                  </a:cxn>
                  <a:cxn ang="0">
                    <a:pos x="T70" y="T71"/>
                  </a:cxn>
                  <a:cxn ang="0">
                    <a:pos x="T73" y="T74"/>
                  </a:cxn>
                  <a:cxn ang="0">
                    <a:pos x="T76" y="T77"/>
                  </a:cxn>
                  <a:cxn ang="0">
                    <a:pos x="T79" y="T80"/>
                  </a:cxn>
                  <a:cxn ang="0">
                    <a:pos x="T82" y="T83"/>
                  </a:cxn>
                  <a:cxn ang="0">
                    <a:pos x="T85" y="T86"/>
                  </a:cxn>
                  <a:cxn ang="0">
                    <a:pos x="T88" y="T89"/>
                  </a:cxn>
                  <a:cxn ang="0">
                    <a:pos x="T91" y="T92"/>
                  </a:cxn>
                  <a:cxn ang="0">
                    <a:pos x="T94" y="T95"/>
                  </a:cxn>
                  <a:cxn ang="0">
                    <a:pos x="T97" y="T98"/>
                  </a:cxn>
                  <a:cxn ang="0">
                    <a:pos x="T100" y="T101"/>
                  </a:cxn>
                  <a:cxn ang="0">
                    <a:pos x="T103" y="T104"/>
                  </a:cxn>
                  <a:cxn ang="0">
                    <a:pos x="T106" y="T107"/>
                  </a:cxn>
                  <a:cxn ang="0">
                    <a:pos x="T109" y="T110"/>
                  </a:cxn>
                  <a:cxn ang="0">
                    <a:pos x="T112" y="T113"/>
                  </a:cxn>
                  <a:cxn ang="0">
                    <a:pos x="T115" y="T116"/>
                  </a:cxn>
                  <a:cxn ang="0">
                    <a:pos x="T118" y="T119"/>
                  </a:cxn>
                  <a:cxn ang="0">
                    <a:pos x="T121" y="T122"/>
                  </a:cxn>
                  <a:cxn ang="0">
                    <a:pos x="T124" y="T125"/>
                  </a:cxn>
                  <a:cxn ang="0">
                    <a:pos x="T127" y="T128"/>
                  </a:cxn>
                  <a:cxn ang="0">
                    <a:pos x="T130" y="T131"/>
                  </a:cxn>
                  <a:cxn ang="0">
                    <a:pos x="T133" y="T134"/>
                  </a:cxn>
                </a:cxnLst>
                <a:rect l="0" t="0" r="r" b="b"/>
                <a:pathLst>
                  <a:path w="2159" h="5251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</p:grp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4F675E8E-4A80-7B34-A941-7924B4CBA5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1" y="1935268"/>
            <a:ext cx="2496238" cy="26550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30A14DF-1277-7827-7E16-D0323EECE5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4602" y="2304180"/>
            <a:ext cx="9157378" cy="199818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0E3DA768-F223-6BFB-3A65-15004E90FBD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6342" y="157267"/>
            <a:ext cx="1023257" cy="1025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721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240423C-F188-3CA2-0850-0F3D56B060E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1484" t="9670" r="2579" b="10494"/>
          <a:stretch/>
        </p:blipFill>
        <p:spPr>
          <a:xfrm>
            <a:off x="103240" y="0"/>
            <a:ext cx="1208876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049976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6589C21-26AB-16B7-29DB-832140F23BE7}"/>
              </a:ext>
            </a:extLst>
          </p:cNvPr>
          <p:cNvGrpSpPr/>
          <p:nvPr/>
        </p:nvGrpSpPr>
        <p:grpSpPr>
          <a:xfrm>
            <a:off x="-461734" y="-526030"/>
            <a:ext cx="3593475" cy="7475319"/>
            <a:chOff x="-461734" y="-526030"/>
            <a:chExt cx="3593475" cy="7475319"/>
          </a:xfrm>
        </p:grpSpPr>
        <p:grpSp>
          <p:nvGrpSpPr>
            <p:cNvPr id="68" name="Group 67">
              <a:extLst>
                <a:ext uri="{FF2B5EF4-FFF2-40B4-BE49-F238E27FC236}">
                  <a16:creationId xmlns:a16="http://schemas.microsoft.com/office/drawing/2014/main" id="{BA4DF050-9E2B-0AA2-C6C3-49EE50BACCF9}"/>
                </a:ext>
              </a:extLst>
            </p:cNvPr>
            <p:cNvGrpSpPr/>
            <p:nvPr/>
          </p:nvGrpSpPr>
          <p:grpSpPr>
            <a:xfrm>
              <a:off x="-212990" y="-288111"/>
              <a:ext cx="3344731" cy="7237400"/>
              <a:chOff x="-212990" y="-360681"/>
              <a:chExt cx="3344731" cy="7237400"/>
            </a:xfrm>
            <a:solidFill>
              <a:srgbClr val="FFEDD9"/>
            </a:solidFill>
          </p:grpSpPr>
          <p:sp>
            <p:nvSpPr>
              <p:cNvPr id="17" name="Freeform 5579">
                <a:extLst>
                  <a:ext uri="{FF2B5EF4-FFF2-40B4-BE49-F238E27FC236}">
                    <a16:creationId xmlns:a16="http://schemas.microsoft.com/office/drawing/2014/main" id="{3EDC3AA4-85BF-01D6-794B-B2EDE744F99C}"/>
                  </a:ext>
                </a:extLst>
              </p:cNvPr>
              <p:cNvSpPr>
                <a:spLocks/>
              </p:cNvSpPr>
              <p:nvPr/>
            </p:nvSpPr>
            <p:spPr bwMode="auto">
              <a:xfrm rot="10800000">
                <a:off x="-212679" y="-360681"/>
                <a:ext cx="3344420" cy="7032524"/>
              </a:xfrm>
              <a:custGeom>
                <a:avLst/>
                <a:gdLst>
                  <a:gd name="T0" fmla="+- 0 10882 6094"/>
                  <a:gd name="T1" fmla="*/ T0 w 4847"/>
                  <a:gd name="T2" fmla="+- 0 4733 4723"/>
                  <a:gd name="T3" fmla="*/ 4733 h 10641"/>
                  <a:gd name="T4" fmla="+- 0 10764 6094"/>
                  <a:gd name="T5" fmla="*/ T4 w 4847"/>
                  <a:gd name="T6" fmla="+- 0 4762 4723"/>
                  <a:gd name="T7" fmla="*/ 4762 h 10641"/>
                  <a:gd name="T8" fmla="+- 0 10651 6094"/>
                  <a:gd name="T9" fmla="*/ T8 w 4847"/>
                  <a:gd name="T10" fmla="+- 0 4804 4723"/>
                  <a:gd name="T11" fmla="*/ 4804 h 10641"/>
                  <a:gd name="T12" fmla="+- 0 10542 6094"/>
                  <a:gd name="T13" fmla="*/ T12 w 4847"/>
                  <a:gd name="T14" fmla="+- 0 4859 4723"/>
                  <a:gd name="T15" fmla="*/ 4859 h 10641"/>
                  <a:gd name="T16" fmla="+- 0 10437 6094"/>
                  <a:gd name="T17" fmla="*/ T16 w 4847"/>
                  <a:gd name="T18" fmla="+- 0 4929 4723"/>
                  <a:gd name="T19" fmla="*/ 4929 h 10641"/>
                  <a:gd name="T20" fmla="+- 0 10331 6094"/>
                  <a:gd name="T21" fmla="*/ T20 w 4847"/>
                  <a:gd name="T22" fmla="+- 0 5022 4723"/>
                  <a:gd name="T23" fmla="*/ 5022 h 10641"/>
                  <a:gd name="T24" fmla="+- 0 10231 6094"/>
                  <a:gd name="T25" fmla="*/ T24 w 4847"/>
                  <a:gd name="T26" fmla="+- 0 5140 4723"/>
                  <a:gd name="T27" fmla="*/ 5140 h 10641"/>
                  <a:gd name="T28" fmla="+- 0 10150 6094"/>
                  <a:gd name="T29" fmla="*/ T28 w 4847"/>
                  <a:gd name="T30" fmla="+- 0 5280 4723"/>
                  <a:gd name="T31" fmla="*/ 5280 h 10641"/>
                  <a:gd name="T32" fmla="+- 0 10093 6094"/>
                  <a:gd name="T33" fmla="*/ T32 w 4847"/>
                  <a:gd name="T34" fmla="+- 0 5447 4723"/>
                  <a:gd name="T35" fmla="*/ 5447 h 10641"/>
                  <a:gd name="T36" fmla="+- 0 10062 6094"/>
                  <a:gd name="T37" fmla="*/ T36 w 4847"/>
                  <a:gd name="T38" fmla="+- 0 5643 4723"/>
                  <a:gd name="T39" fmla="*/ 5643 h 10641"/>
                  <a:gd name="T40" fmla="+- 0 10058 6094"/>
                  <a:gd name="T41" fmla="*/ T40 w 4847"/>
                  <a:gd name="T42" fmla="+- 0 13340 4723"/>
                  <a:gd name="T43" fmla="*/ 13340 h 10641"/>
                  <a:gd name="T44" fmla="+- 0 10058 6094"/>
                  <a:gd name="T45" fmla="*/ T44 w 4847"/>
                  <a:gd name="T46" fmla="+- 0 13436 4723"/>
                  <a:gd name="T47" fmla="*/ 13436 h 10641"/>
                  <a:gd name="T48" fmla="+- 0 10059 6094"/>
                  <a:gd name="T49" fmla="*/ T48 w 4847"/>
                  <a:gd name="T50" fmla="+- 0 13580 4723"/>
                  <a:gd name="T51" fmla="*/ 13580 h 10641"/>
                  <a:gd name="T52" fmla="+- 0 10059 6094"/>
                  <a:gd name="T53" fmla="*/ T52 w 4847"/>
                  <a:gd name="T54" fmla="+- 0 13722 4723"/>
                  <a:gd name="T55" fmla="*/ 13722 h 10641"/>
                  <a:gd name="T56" fmla="+- 0 10051 6094"/>
                  <a:gd name="T57" fmla="*/ T56 w 4847"/>
                  <a:gd name="T58" fmla="+- 0 13899 4723"/>
                  <a:gd name="T59" fmla="*/ 13899 h 10641"/>
                  <a:gd name="T60" fmla="+- 0 10025 6094"/>
                  <a:gd name="T61" fmla="*/ T60 w 4847"/>
                  <a:gd name="T62" fmla="+- 0 14054 4723"/>
                  <a:gd name="T63" fmla="*/ 14054 h 10641"/>
                  <a:gd name="T64" fmla="+- 0 9971 6094"/>
                  <a:gd name="T65" fmla="*/ T64 w 4847"/>
                  <a:gd name="T66" fmla="+- 0 14178 4723"/>
                  <a:gd name="T67" fmla="*/ 14178 h 10641"/>
                  <a:gd name="T68" fmla="+- 0 9882 6094"/>
                  <a:gd name="T69" fmla="*/ T68 w 4847"/>
                  <a:gd name="T70" fmla="+- 0 14278 4723"/>
                  <a:gd name="T71" fmla="*/ 14278 h 10641"/>
                  <a:gd name="T72" fmla="+- 0 9771 6094"/>
                  <a:gd name="T73" fmla="*/ T72 w 4847"/>
                  <a:gd name="T74" fmla="+- 0 14352 4723"/>
                  <a:gd name="T75" fmla="*/ 14352 h 10641"/>
                  <a:gd name="T76" fmla="+- 0 9641 6094"/>
                  <a:gd name="T77" fmla="*/ T76 w 4847"/>
                  <a:gd name="T78" fmla="+- 0 14402 4723"/>
                  <a:gd name="T79" fmla="*/ 14402 h 10641"/>
                  <a:gd name="T80" fmla="+- 0 9493 6094"/>
                  <a:gd name="T81" fmla="*/ T80 w 4847"/>
                  <a:gd name="T82" fmla="+- 0 14430 4723"/>
                  <a:gd name="T83" fmla="*/ 14430 h 10641"/>
                  <a:gd name="T84" fmla="+- 0 9330 6094"/>
                  <a:gd name="T85" fmla="*/ T84 w 4847"/>
                  <a:gd name="T86" fmla="+- 0 14438 4723"/>
                  <a:gd name="T87" fmla="*/ 14438 h 10641"/>
                  <a:gd name="T88" fmla="+- 0 7147 6094"/>
                  <a:gd name="T89" fmla="*/ T88 w 4847"/>
                  <a:gd name="T90" fmla="+- 0 14439 4723"/>
                  <a:gd name="T91" fmla="*/ 14439 h 10641"/>
                  <a:gd name="T92" fmla="+- 0 6984 6094"/>
                  <a:gd name="T93" fmla="*/ T92 w 4847"/>
                  <a:gd name="T94" fmla="+- 0 14448 4723"/>
                  <a:gd name="T95" fmla="*/ 14448 h 10641"/>
                  <a:gd name="T96" fmla="+- 0 6800 6094"/>
                  <a:gd name="T97" fmla="*/ T96 w 4847"/>
                  <a:gd name="T98" fmla="+- 0 14477 4723"/>
                  <a:gd name="T99" fmla="*/ 14477 h 10641"/>
                  <a:gd name="T100" fmla="+- 0 6608 6094"/>
                  <a:gd name="T101" fmla="*/ T100 w 4847"/>
                  <a:gd name="T102" fmla="+- 0 14536 4723"/>
                  <a:gd name="T103" fmla="*/ 14536 h 10641"/>
                  <a:gd name="T104" fmla="+- 0 6422 6094"/>
                  <a:gd name="T105" fmla="*/ T104 w 4847"/>
                  <a:gd name="T106" fmla="+- 0 14638 4723"/>
                  <a:gd name="T107" fmla="*/ 14638 h 10641"/>
                  <a:gd name="T108" fmla="+- 0 6267 6094"/>
                  <a:gd name="T109" fmla="*/ T108 w 4847"/>
                  <a:gd name="T110" fmla="+- 0 14788 4723"/>
                  <a:gd name="T111" fmla="*/ 14788 h 10641"/>
                  <a:gd name="T112" fmla="+- 0 6170 6094"/>
                  <a:gd name="T113" fmla="*/ T112 w 4847"/>
                  <a:gd name="T114" fmla="+- 0 14969 4723"/>
                  <a:gd name="T115" fmla="*/ 14969 h 10641"/>
                  <a:gd name="T116" fmla="+- 0 6118 6094"/>
                  <a:gd name="T117" fmla="*/ T116 w 4847"/>
                  <a:gd name="T118" fmla="+- 0 15147 4723"/>
                  <a:gd name="T119" fmla="*/ 15147 h 10641"/>
                  <a:gd name="T120" fmla="+- 0 6098 6094"/>
                  <a:gd name="T121" fmla="*/ T120 w 4847"/>
                  <a:gd name="T122" fmla="+- 0 15288 4723"/>
                  <a:gd name="T123" fmla="*/ 15288 h 10641"/>
                  <a:gd name="T124" fmla="+- 0 6094 6094"/>
                  <a:gd name="T125" fmla="*/ T124 w 4847"/>
                  <a:gd name="T126" fmla="+- 0 15364 4723"/>
                  <a:gd name="T127" fmla="*/ 15364 h 10641"/>
                  <a:gd name="T128" fmla="+- 0 10942 6094"/>
                  <a:gd name="T129" fmla="*/ T128 w 4847"/>
                  <a:gd name="T130" fmla="+- 0 4723 4723"/>
                  <a:gd name="T131" fmla="*/ 4723 h 1064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</a:cxnLst>
                <a:rect l="0" t="0" r="r" b="b"/>
                <a:pathLst>
                  <a:path w="4847" h="10641">
                    <a:moveTo>
                      <a:pt x="4848" y="0"/>
                    </a:moveTo>
                    <a:lnTo>
                      <a:pt x="4788" y="10"/>
                    </a:lnTo>
                    <a:lnTo>
                      <a:pt x="4729" y="23"/>
                    </a:lnTo>
                    <a:lnTo>
                      <a:pt x="4670" y="39"/>
                    </a:lnTo>
                    <a:lnTo>
                      <a:pt x="4613" y="58"/>
                    </a:lnTo>
                    <a:lnTo>
                      <a:pt x="4557" y="81"/>
                    </a:lnTo>
                    <a:lnTo>
                      <a:pt x="4502" y="107"/>
                    </a:lnTo>
                    <a:lnTo>
                      <a:pt x="4448" y="136"/>
                    </a:lnTo>
                    <a:lnTo>
                      <a:pt x="4395" y="169"/>
                    </a:lnTo>
                    <a:lnTo>
                      <a:pt x="4343" y="206"/>
                    </a:lnTo>
                    <a:lnTo>
                      <a:pt x="4293" y="247"/>
                    </a:lnTo>
                    <a:lnTo>
                      <a:pt x="4237" y="299"/>
                    </a:lnTo>
                    <a:lnTo>
                      <a:pt x="4185" y="355"/>
                    </a:lnTo>
                    <a:lnTo>
                      <a:pt x="4137" y="417"/>
                    </a:lnTo>
                    <a:lnTo>
                      <a:pt x="4094" y="484"/>
                    </a:lnTo>
                    <a:lnTo>
                      <a:pt x="4056" y="557"/>
                    </a:lnTo>
                    <a:lnTo>
                      <a:pt x="4024" y="637"/>
                    </a:lnTo>
                    <a:lnTo>
                      <a:pt x="3999" y="724"/>
                    </a:lnTo>
                    <a:lnTo>
                      <a:pt x="3980" y="818"/>
                    </a:lnTo>
                    <a:lnTo>
                      <a:pt x="3968" y="920"/>
                    </a:lnTo>
                    <a:lnTo>
                      <a:pt x="3964" y="1029"/>
                    </a:lnTo>
                    <a:lnTo>
                      <a:pt x="3964" y="8617"/>
                    </a:lnTo>
                    <a:lnTo>
                      <a:pt x="3964" y="8665"/>
                    </a:lnTo>
                    <a:lnTo>
                      <a:pt x="3964" y="8713"/>
                    </a:lnTo>
                    <a:lnTo>
                      <a:pt x="3964" y="8761"/>
                    </a:lnTo>
                    <a:lnTo>
                      <a:pt x="3965" y="8857"/>
                    </a:lnTo>
                    <a:lnTo>
                      <a:pt x="3966" y="8905"/>
                    </a:lnTo>
                    <a:lnTo>
                      <a:pt x="3965" y="8999"/>
                    </a:lnTo>
                    <a:lnTo>
                      <a:pt x="3963" y="9090"/>
                    </a:lnTo>
                    <a:lnTo>
                      <a:pt x="3957" y="9176"/>
                    </a:lnTo>
                    <a:lnTo>
                      <a:pt x="3947" y="9257"/>
                    </a:lnTo>
                    <a:lnTo>
                      <a:pt x="3931" y="9331"/>
                    </a:lnTo>
                    <a:lnTo>
                      <a:pt x="3908" y="9398"/>
                    </a:lnTo>
                    <a:lnTo>
                      <a:pt x="3877" y="9455"/>
                    </a:lnTo>
                    <a:lnTo>
                      <a:pt x="3835" y="9509"/>
                    </a:lnTo>
                    <a:lnTo>
                      <a:pt x="3788" y="9555"/>
                    </a:lnTo>
                    <a:lnTo>
                      <a:pt x="3735" y="9595"/>
                    </a:lnTo>
                    <a:lnTo>
                      <a:pt x="3677" y="9629"/>
                    </a:lnTo>
                    <a:lnTo>
                      <a:pt x="3614" y="9657"/>
                    </a:lnTo>
                    <a:lnTo>
                      <a:pt x="3547" y="9679"/>
                    </a:lnTo>
                    <a:lnTo>
                      <a:pt x="3475" y="9695"/>
                    </a:lnTo>
                    <a:lnTo>
                      <a:pt x="3399" y="9707"/>
                    </a:lnTo>
                    <a:lnTo>
                      <a:pt x="3319" y="9713"/>
                    </a:lnTo>
                    <a:lnTo>
                      <a:pt x="3236" y="9715"/>
                    </a:lnTo>
                    <a:lnTo>
                      <a:pt x="1123" y="9715"/>
                    </a:lnTo>
                    <a:lnTo>
                      <a:pt x="1053" y="9716"/>
                    </a:lnTo>
                    <a:lnTo>
                      <a:pt x="975" y="9719"/>
                    </a:lnTo>
                    <a:lnTo>
                      <a:pt x="890" y="9725"/>
                    </a:lnTo>
                    <a:lnTo>
                      <a:pt x="800" y="9737"/>
                    </a:lnTo>
                    <a:lnTo>
                      <a:pt x="706" y="9754"/>
                    </a:lnTo>
                    <a:lnTo>
                      <a:pt x="610" y="9779"/>
                    </a:lnTo>
                    <a:lnTo>
                      <a:pt x="514" y="9813"/>
                    </a:lnTo>
                    <a:lnTo>
                      <a:pt x="419" y="9858"/>
                    </a:lnTo>
                    <a:lnTo>
                      <a:pt x="328" y="9915"/>
                    </a:lnTo>
                    <a:lnTo>
                      <a:pt x="243" y="9984"/>
                    </a:lnTo>
                    <a:lnTo>
                      <a:pt x="173" y="10065"/>
                    </a:lnTo>
                    <a:lnTo>
                      <a:pt x="118" y="10154"/>
                    </a:lnTo>
                    <a:lnTo>
                      <a:pt x="76" y="10246"/>
                    </a:lnTo>
                    <a:lnTo>
                      <a:pt x="45" y="10337"/>
                    </a:lnTo>
                    <a:lnTo>
                      <a:pt x="24" y="10424"/>
                    </a:lnTo>
                    <a:lnTo>
                      <a:pt x="11" y="10501"/>
                    </a:lnTo>
                    <a:lnTo>
                      <a:pt x="4" y="10565"/>
                    </a:lnTo>
                    <a:lnTo>
                      <a:pt x="0" y="10628"/>
                    </a:lnTo>
                    <a:lnTo>
                      <a:pt x="0" y="10641"/>
                    </a:lnTo>
                    <a:lnTo>
                      <a:pt x="4848" y="10641"/>
                    </a:lnTo>
                    <a:lnTo>
                      <a:pt x="4848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AA055421-C5B4-0E0D-4A38-E5B48E5ECE8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0800000">
                <a:off x="-212990" y="3356161"/>
                <a:ext cx="1489706" cy="3520558"/>
                <a:chOff x="8782" y="-151"/>
                <a:chExt cx="2159" cy="5327"/>
              </a:xfrm>
              <a:grpFill/>
            </p:grpSpPr>
            <p:sp>
              <p:nvSpPr>
                <p:cNvPr id="16" name="Freeform 5577">
                  <a:extLst>
                    <a:ext uri="{FF2B5EF4-FFF2-40B4-BE49-F238E27FC236}">
                      <a16:creationId xmlns:a16="http://schemas.microsoft.com/office/drawing/2014/main" id="{0E34640B-6B31-1B61-008B-F5D356A719C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82" y="-151"/>
                  <a:ext cx="2159" cy="5327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450A32F3-4D91-FFF3-C3E7-13F42CA29088}"/>
                </a:ext>
              </a:extLst>
            </p:cNvPr>
            <p:cNvGrpSpPr/>
            <p:nvPr/>
          </p:nvGrpSpPr>
          <p:grpSpPr>
            <a:xfrm>
              <a:off x="-345470" y="-397390"/>
              <a:ext cx="3344731" cy="7346679"/>
              <a:chOff x="-345470" y="-469960"/>
              <a:chExt cx="3344731" cy="7376013"/>
            </a:xfrm>
            <a:solidFill>
              <a:srgbClr val="FFDEB9"/>
            </a:solidFill>
          </p:grpSpPr>
          <p:sp>
            <p:nvSpPr>
              <p:cNvPr id="13" name="Freeform 5579">
                <a:extLst>
                  <a:ext uri="{FF2B5EF4-FFF2-40B4-BE49-F238E27FC236}">
                    <a16:creationId xmlns:a16="http://schemas.microsoft.com/office/drawing/2014/main" id="{E13AAD8D-E04F-0645-F81B-75C566CFD19F}"/>
                  </a:ext>
                </a:extLst>
              </p:cNvPr>
              <p:cNvSpPr>
                <a:spLocks/>
              </p:cNvSpPr>
              <p:nvPr/>
            </p:nvSpPr>
            <p:spPr bwMode="auto">
              <a:xfrm rot="10800000">
                <a:off x="-345159" y="-469960"/>
                <a:ext cx="3344420" cy="7192286"/>
              </a:xfrm>
              <a:custGeom>
                <a:avLst/>
                <a:gdLst>
                  <a:gd name="T0" fmla="+- 0 10882 6094"/>
                  <a:gd name="T1" fmla="*/ T0 w 4847"/>
                  <a:gd name="T2" fmla="+- 0 4733 4723"/>
                  <a:gd name="T3" fmla="*/ 4733 h 10641"/>
                  <a:gd name="T4" fmla="+- 0 10764 6094"/>
                  <a:gd name="T5" fmla="*/ T4 w 4847"/>
                  <a:gd name="T6" fmla="+- 0 4762 4723"/>
                  <a:gd name="T7" fmla="*/ 4762 h 10641"/>
                  <a:gd name="T8" fmla="+- 0 10651 6094"/>
                  <a:gd name="T9" fmla="*/ T8 w 4847"/>
                  <a:gd name="T10" fmla="+- 0 4804 4723"/>
                  <a:gd name="T11" fmla="*/ 4804 h 10641"/>
                  <a:gd name="T12" fmla="+- 0 10542 6094"/>
                  <a:gd name="T13" fmla="*/ T12 w 4847"/>
                  <a:gd name="T14" fmla="+- 0 4859 4723"/>
                  <a:gd name="T15" fmla="*/ 4859 h 10641"/>
                  <a:gd name="T16" fmla="+- 0 10437 6094"/>
                  <a:gd name="T17" fmla="*/ T16 w 4847"/>
                  <a:gd name="T18" fmla="+- 0 4929 4723"/>
                  <a:gd name="T19" fmla="*/ 4929 h 10641"/>
                  <a:gd name="T20" fmla="+- 0 10331 6094"/>
                  <a:gd name="T21" fmla="*/ T20 w 4847"/>
                  <a:gd name="T22" fmla="+- 0 5022 4723"/>
                  <a:gd name="T23" fmla="*/ 5022 h 10641"/>
                  <a:gd name="T24" fmla="+- 0 10231 6094"/>
                  <a:gd name="T25" fmla="*/ T24 w 4847"/>
                  <a:gd name="T26" fmla="+- 0 5140 4723"/>
                  <a:gd name="T27" fmla="*/ 5140 h 10641"/>
                  <a:gd name="T28" fmla="+- 0 10150 6094"/>
                  <a:gd name="T29" fmla="*/ T28 w 4847"/>
                  <a:gd name="T30" fmla="+- 0 5280 4723"/>
                  <a:gd name="T31" fmla="*/ 5280 h 10641"/>
                  <a:gd name="T32" fmla="+- 0 10093 6094"/>
                  <a:gd name="T33" fmla="*/ T32 w 4847"/>
                  <a:gd name="T34" fmla="+- 0 5447 4723"/>
                  <a:gd name="T35" fmla="*/ 5447 h 10641"/>
                  <a:gd name="T36" fmla="+- 0 10062 6094"/>
                  <a:gd name="T37" fmla="*/ T36 w 4847"/>
                  <a:gd name="T38" fmla="+- 0 5643 4723"/>
                  <a:gd name="T39" fmla="*/ 5643 h 10641"/>
                  <a:gd name="T40" fmla="+- 0 10058 6094"/>
                  <a:gd name="T41" fmla="*/ T40 w 4847"/>
                  <a:gd name="T42" fmla="+- 0 13340 4723"/>
                  <a:gd name="T43" fmla="*/ 13340 h 10641"/>
                  <a:gd name="T44" fmla="+- 0 10058 6094"/>
                  <a:gd name="T45" fmla="*/ T44 w 4847"/>
                  <a:gd name="T46" fmla="+- 0 13436 4723"/>
                  <a:gd name="T47" fmla="*/ 13436 h 10641"/>
                  <a:gd name="T48" fmla="+- 0 10059 6094"/>
                  <a:gd name="T49" fmla="*/ T48 w 4847"/>
                  <a:gd name="T50" fmla="+- 0 13580 4723"/>
                  <a:gd name="T51" fmla="*/ 13580 h 10641"/>
                  <a:gd name="T52" fmla="+- 0 10059 6094"/>
                  <a:gd name="T53" fmla="*/ T52 w 4847"/>
                  <a:gd name="T54" fmla="+- 0 13722 4723"/>
                  <a:gd name="T55" fmla="*/ 13722 h 10641"/>
                  <a:gd name="T56" fmla="+- 0 10051 6094"/>
                  <a:gd name="T57" fmla="*/ T56 w 4847"/>
                  <a:gd name="T58" fmla="+- 0 13899 4723"/>
                  <a:gd name="T59" fmla="*/ 13899 h 10641"/>
                  <a:gd name="T60" fmla="+- 0 10025 6094"/>
                  <a:gd name="T61" fmla="*/ T60 w 4847"/>
                  <a:gd name="T62" fmla="+- 0 14054 4723"/>
                  <a:gd name="T63" fmla="*/ 14054 h 10641"/>
                  <a:gd name="T64" fmla="+- 0 9971 6094"/>
                  <a:gd name="T65" fmla="*/ T64 w 4847"/>
                  <a:gd name="T66" fmla="+- 0 14178 4723"/>
                  <a:gd name="T67" fmla="*/ 14178 h 10641"/>
                  <a:gd name="T68" fmla="+- 0 9882 6094"/>
                  <a:gd name="T69" fmla="*/ T68 w 4847"/>
                  <a:gd name="T70" fmla="+- 0 14278 4723"/>
                  <a:gd name="T71" fmla="*/ 14278 h 10641"/>
                  <a:gd name="T72" fmla="+- 0 9771 6094"/>
                  <a:gd name="T73" fmla="*/ T72 w 4847"/>
                  <a:gd name="T74" fmla="+- 0 14352 4723"/>
                  <a:gd name="T75" fmla="*/ 14352 h 10641"/>
                  <a:gd name="T76" fmla="+- 0 9641 6094"/>
                  <a:gd name="T77" fmla="*/ T76 w 4847"/>
                  <a:gd name="T78" fmla="+- 0 14402 4723"/>
                  <a:gd name="T79" fmla="*/ 14402 h 10641"/>
                  <a:gd name="T80" fmla="+- 0 9493 6094"/>
                  <a:gd name="T81" fmla="*/ T80 w 4847"/>
                  <a:gd name="T82" fmla="+- 0 14430 4723"/>
                  <a:gd name="T83" fmla="*/ 14430 h 10641"/>
                  <a:gd name="T84" fmla="+- 0 9330 6094"/>
                  <a:gd name="T85" fmla="*/ T84 w 4847"/>
                  <a:gd name="T86" fmla="+- 0 14438 4723"/>
                  <a:gd name="T87" fmla="*/ 14438 h 10641"/>
                  <a:gd name="T88" fmla="+- 0 7147 6094"/>
                  <a:gd name="T89" fmla="*/ T88 w 4847"/>
                  <a:gd name="T90" fmla="+- 0 14439 4723"/>
                  <a:gd name="T91" fmla="*/ 14439 h 10641"/>
                  <a:gd name="T92" fmla="+- 0 6984 6094"/>
                  <a:gd name="T93" fmla="*/ T92 w 4847"/>
                  <a:gd name="T94" fmla="+- 0 14448 4723"/>
                  <a:gd name="T95" fmla="*/ 14448 h 10641"/>
                  <a:gd name="T96" fmla="+- 0 6800 6094"/>
                  <a:gd name="T97" fmla="*/ T96 w 4847"/>
                  <a:gd name="T98" fmla="+- 0 14477 4723"/>
                  <a:gd name="T99" fmla="*/ 14477 h 10641"/>
                  <a:gd name="T100" fmla="+- 0 6608 6094"/>
                  <a:gd name="T101" fmla="*/ T100 w 4847"/>
                  <a:gd name="T102" fmla="+- 0 14536 4723"/>
                  <a:gd name="T103" fmla="*/ 14536 h 10641"/>
                  <a:gd name="T104" fmla="+- 0 6422 6094"/>
                  <a:gd name="T105" fmla="*/ T104 w 4847"/>
                  <a:gd name="T106" fmla="+- 0 14638 4723"/>
                  <a:gd name="T107" fmla="*/ 14638 h 10641"/>
                  <a:gd name="T108" fmla="+- 0 6267 6094"/>
                  <a:gd name="T109" fmla="*/ T108 w 4847"/>
                  <a:gd name="T110" fmla="+- 0 14788 4723"/>
                  <a:gd name="T111" fmla="*/ 14788 h 10641"/>
                  <a:gd name="T112" fmla="+- 0 6170 6094"/>
                  <a:gd name="T113" fmla="*/ T112 w 4847"/>
                  <a:gd name="T114" fmla="+- 0 14969 4723"/>
                  <a:gd name="T115" fmla="*/ 14969 h 10641"/>
                  <a:gd name="T116" fmla="+- 0 6118 6094"/>
                  <a:gd name="T117" fmla="*/ T116 w 4847"/>
                  <a:gd name="T118" fmla="+- 0 15147 4723"/>
                  <a:gd name="T119" fmla="*/ 15147 h 10641"/>
                  <a:gd name="T120" fmla="+- 0 6098 6094"/>
                  <a:gd name="T121" fmla="*/ T120 w 4847"/>
                  <a:gd name="T122" fmla="+- 0 15288 4723"/>
                  <a:gd name="T123" fmla="*/ 15288 h 10641"/>
                  <a:gd name="T124" fmla="+- 0 6094 6094"/>
                  <a:gd name="T125" fmla="*/ T124 w 4847"/>
                  <a:gd name="T126" fmla="+- 0 15364 4723"/>
                  <a:gd name="T127" fmla="*/ 15364 h 10641"/>
                  <a:gd name="T128" fmla="+- 0 10942 6094"/>
                  <a:gd name="T129" fmla="*/ T128 w 4847"/>
                  <a:gd name="T130" fmla="+- 0 4723 4723"/>
                  <a:gd name="T131" fmla="*/ 4723 h 1064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</a:cxnLst>
                <a:rect l="0" t="0" r="r" b="b"/>
                <a:pathLst>
                  <a:path w="4847" h="10641">
                    <a:moveTo>
                      <a:pt x="4848" y="0"/>
                    </a:moveTo>
                    <a:lnTo>
                      <a:pt x="4788" y="10"/>
                    </a:lnTo>
                    <a:lnTo>
                      <a:pt x="4729" y="23"/>
                    </a:lnTo>
                    <a:lnTo>
                      <a:pt x="4670" y="39"/>
                    </a:lnTo>
                    <a:lnTo>
                      <a:pt x="4613" y="58"/>
                    </a:lnTo>
                    <a:lnTo>
                      <a:pt x="4557" y="81"/>
                    </a:lnTo>
                    <a:lnTo>
                      <a:pt x="4502" y="107"/>
                    </a:lnTo>
                    <a:lnTo>
                      <a:pt x="4448" y="136"/>
                    </a:lnTo>
                    <a:lnTo>
                      <a:pt x="4395" y="169"/>
                    </a:lnTo>
                    <a:lnTo>
                      <a:pt x="4343" y="206"/>
                    </a:lnTo>
                    <a:lnTo>
                      <a:pt x="4293" y="247"/>
                    </a:lnTo>
                    <a:lnTo>
                      <a:pt x="4237" y="299"/>
                    </a:lnTo>
                    <a:lnTo>
                      <a:pt x="4185" y="355"/>
                    </a:lnTo>
                    <a:lnTo>
                      <a:pt x="4137" y="417"/>
                    </a:lnTo>
                    <a:lnTo>
                      <a:pt x="4094" y="484"/>
                    </a:lnTo>
                    <a:lnTo>
                      <a:pt x="4056" y="557"/>
                    </a:lnTo>
                    <a:lnTo>
                      <a:pt x="4024" y="637"/>
                    </a:lnTo>
                    <a:lnTo>
                      <a:pt x="3999" y="724"/>
                    </a:lnTo>
                    <a:lnTo>
                      <a:pt x="3980" y="818"/>
                    </a:lnTo>
                    <a:lnTo>
                      <a:pt x="3968" y="920"/>
                    </a:lnTo>
                    <a:lnTo>
                      <a:pt x="3964" y="1029"/>
                    </a:lnTo>
                    <a:lnTo>
                      <a:pt x="3964" y="8617"/>
                    </a:lnTo>
                    <a:lnTo>
                      <a:pt x="3964" y="8665"/>
                    </a:lnTo>
                    <a:lnTo>
                      <a:pt x="3964" y="8713"/>
                    </a:lnTo>
                    <a:lnTo>
                      <a:pt x="3964" y="8761"/>
                    </a:lnTo>
                    <a:lnTo>
                      <a:pt x="3965" y="8857"/>
                    </a:lnTo>
                    <a:lnTo>
                      <a:pt x="3966" y="8905"/>
                    </a:lnTo>
                    <a:lnTo>
                      <a:pt x="3965" y="8999"/>
                    </a:lnTo>
                    <a:lnTo>
                      <a:pt x="3963" y="9090"/>
                    </a:lnTo>
                    <a:lnTo>
                      <a:pt x="3957" y="9176"/>
                    </a:lnTo>
                    <a:lnTo>
                      <a:pt x="3947" y="9257"/>
                    </a:lnTo>
                    <a:lnTo>
                      <a:pt x="3931" y="9331"/>
                    </a:lnTo>
                    <a:lnTo>
                      <a:pt x="3908" y="9398"/>
                    </a:lnTo>
                    <a:lnTo>
                      <a:pt x="3877" y="9455"/>
                    </a:lnTo>
                    <a:lnTo>
                      <a:pt x="3835" y="9509"/>
                    </a:lnTo>
                    <a:lnTo>
                      <a:pt x="3788" y="9555"/>
                    </a:lnTo>
                    <a:lnTo>
                      <a:pt x="3735" y="9595"/>
                    </a:lnTo>
                    <a:lnTo>
                      <a:pt x="3677" y="9629"/>
                    </a:lnTo>
                    <a:lnTo>
                      <a:pt x="3614" y="9657"/>
                    </a:lnTo>
                    <a:lnTo>
                      <a:pt x="3547" y="9679"/>
                    </a:lnTo>
                    <a:lnTo>
                      <a:pt x="3475" y="9695"/>
                    </a:lnTo>
                    <a:lnTo>
                      <a:pt x="3399" y="9707"/>
                    </a:lnTo>
                    <a:lnTo>
                      <a:pt x="3319" y="9713"/>
                    </a:lnTo>
                    <a:lnTo>
                      <a:pt x="3236" y="9715"/>
                    </a:lnTo>
                    <a:lnTo>
                      <a:pt x="1123" y="9715"/>
                    </a:lnTo>
                    <a:lnTo>
                      <a:pt x="1053" y="9716"/>
                    </a:lnTo>
                    <a:lnTo>
                      <a:pt x="975" y="9719"/>
                    </a:lnTo>
                    <a:lnTo>
                      <a:pt x="890" y="9725"/>
                    </a:lnTo>
                    <a:lnTo>
                      <a:pt x="800" y="9737"/>
                    </a:lnTo>
                    <a:lnTo>
                      <a:pt x="706" y="9754"/>
                    </a:lnTo>
                    <a:lnTo>
                      <a:pt x="610" y="9779"/>
                    </a:lnTo>
                    <a:lnTo>
                      <a:pt x="514" y="9813"/>
                    </a:lnTo>
                    <a:lnTo>
                      <a:pt x="419" y="9858"/>
                    </a:lnTo>
                    <a:lnTo>
                      <a:pt x="328" y="9915"/>
                    </a:lnTo>
                    <a:lnTo>
                      <a:pt x="243" y="9984"/>
                    </a:lnTo>
                    <a:lnTo>
                      <a:pt x="173" y="10065"/>
                    </a:lnTo>
                    <a:lnTo>
                      <a:pt x="118" y="10154"/>
                    </a:lnTo>
                    <a:lnTo>
                      <a:pt x="76" y="10246"/>
                    </a:lnTo>
                    <a:lnTo>
                      <a:pt x="45" y="10337"/>
                    </a:lnTo>
                    <a:lnTo>
                      <a:pt x="24" y="10424"/>
                    </a:lnTo>
                    <a:lnTo>
                      <a:pt x="11" y="10501"/>
                    </a:lnTo>
                    <a:lnTo>
                      <a:pt x="4" y="10565"/>
                    </a:lnTo>
                    <a:lnTo>
                      <a:pt x="0" y="10628"/>
                    </a:lnTo>
                    <a:lnTo>
                      <a:pt x="0" y="10641"/>
                    </a:lnTo>
                    <a:lnTo>
                      <a:pt x="4848" y="10641"/>
                    </a:lnTo>
                    <a:lnTo>
                      <a:pt x="4848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697FB54B-923C-BCFE-43A8-F5E77189D22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0800000">
                <a:off x="-345470" y="3280626"/>
                <a:ext cx="1489706" cy="3625427"/>
                <a:chOff x="8754" y="0"/>
                <a:chExt cx="2159" cy="5251"/>
              </a:xfrm>
              <a:grpFill/>
            </p:grpSpPr>
            <p:sp>
              <p:nvSpPr>
                <p:cNvPr id="12" name="Freeform 5577">
                  <a:extLst>
                    <a:ext uri="{FF2B5EF4-FFF2-40B4-BE49-F238E27FC236}">
                      <a16:creationId xmlns:a16="http://schemas.microsoft.com/office/drawing/2014/main" id="{2165135D-D3D7-B8DD-5045-C02CD602B00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54" y="0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ED15CBB8-5F12-7402-6ACB-B7B0442B5A1D}"/>
                </a:ext>
              </a:extLst>
            </p:cNvPr>
            <p:cNvGrpSpPr/>
            <p:nvPr/>
          </p:nvGrpSpPr>
          <p:grpSpPr>
            <a:xfrm>
              <a:off x="-461734" y="-526030"/>
              <a:ext cx="3344420" cy="7475319"/>
              <a:chOff x="-461734" y="-598600"/>
              <a:chExt cx="3344420" cy="7580186"/>
            </a:xfrm>
            <a:solidFill>
              <a:srgbClr val="FFD3A3"/>
            </a:solidFill>
          </p:grpSpPr>
          <p:sp>
            <p:nvSpPr>
              <p:cNvPr id="9" name="Freeform 5579">
                <a:extLst>
                  <a:ext uri="{FF2B5EF4-FFF2-40B4-BE49-F238E27FC236}">
                    <a16:creationId xmlns:a16="http://schemas.microsoft.com/office/drawing/2014/main" id="{6A787B58-D0A9-0B13-BD21-C229C16A1F0A}"/>
                  </a:ext>
                </a:extLst>
              </p:cNvPr>
              <p:cNvSpPr>
                <a:spLocks/>
              </p:cNvSpPr>
              <p:nvPr/>
            </p:nvSpPr>
            <p:spPr bwMode="auto">
              <a:xfrm rot="10800000">
                <a:off x="-461734" y="-598600"/>
                <a:ext cx="3344420" cy="7346822"/>
              </a:xfrm>
              <a:custGeom>
                <a:avLst/>
                <a:gdLst>
                  <a:gd name="T0" fmla="+- 0 10882 6094"/>
                  <a:gd name="T1" fmla="*/ T0 w 4847"/>
                  <a:gd name="T2" fmla="+- 0 4733 4723"/>
                  <a:gd name="T3" fmla="*/ 4733 h 10641"/>
                  <a:gd name="T4" fmla="+- 0 10764 6094"/>
                  <a:gd name="T5" fmla="*/ T4 w 4847"/>
                  <a:gd name="T6" fmla="+- 0 4762 4723"/>
                  <a:gd name="T7" fmla="*/ 4762 h 10641"/>
                  <a:gd name="T8" fmla="+- 0 10651 6094"/>
                  <a:gd name="T9" fmla="*/ T8 w 4847"/>
                  <a:gd name="T10" fmla="+- 0 4804 4723"/>
                  <a:gd name="T11" fmla="*/ 4804 h 10641"/>
                  <a:gd name="T12" fmla="+- 0 10542 6094"/>
                  <a:gd name="T13" fmla="*/ T12 w 4847"/>
                  <a:gd name="T14" fmla="+- 0 4859 4723"/>
                  <a:gd name="T15" fmla="*/ 4859 h 10641"/>
                  <a:gd name="T16" fmla="+- 0 10437 6094"/>
                  <a:gd name="T17" fmla="*/ T16 w 4847"/>
                  <a:gd name="T18" fmla="+- 0 4929 4723"/>
                  <a:gd name="T19" fmla="*/ 4929 h 10641"/>
                  <a:gd name="T20" fmla="+- 0 10331 6094"/>
                  <a:gd name="T21" fmla="*/ T20 w 4847"/>
                  <a:gd name="T22" fmla="+- 0 5022 4723"/>
                  <a:gd name="T23" fmla="*/ 5022 h 10641"/>
                  <a:gd name="T24" fmla="+- 0 10231 6094"/>
                  <a:gd name="T25" fmla="*/ T24 w 4847"/>
                  <a:gd name="T26" fmla="+- 0 5140 4723"/>
                  <a:gd name="T27" fmla="*/ 5140 h 10641"/>
                  <a:gd name="T28" fmla="+- 0 10150 6094"/>
                  <a:gd name="T29" fmla="*/ T28 w 4847"/>
                  <a:gd name="T30" fmla="+- 0 5280 4723"/>
                  <a:gd name="T31" fmla="*/ 5280 h 10641"/>
                  <a:gd name="T32" fmla="+- 0 10093 6094"/>
                  <a:gd name="T33" fmla="*/ T32 w 4847"/>
                  <a:gd name="T34" fmla="+- 0 5447 4723"/>
                  <a:gd name="T35" fmla="*/ 5447 h 10641"/>
                  <a:gd name="T36" fmla="+- 0 10062 6094"/>
                  <a:gd name="T37" fmla="*/ T36 w 4847"/>
                  <a:gd name="T38" fmla="+- 0 5643 4723"/>
                  <a:gd name="T39" fmla="*/ 5643 h 10641"/>
                  <a:gd name="T40" fmla="+- 0 10058 6094"/>
                  <a:gd name="T41" fmla="*/ T40 w 4847"/>
                  <a:gd name="T42" fmla="+- 0 13340 4723"/>
                  <a:gd name="T43" fmla="*/ 13340 h 10641"/>
                  <a:gd name="T44" fmla="+- 0 10058 6094"/>
                  <a:gd name="T45" fmla="*/ T44 w 4847"/>
                  <a:gd name="T46" fmla="+- 0 13436 4723"/>
                  <a:gd name="T47" fmla="*/ 13436 h 10641"/>
                  <a:gd name="T48" fmla="+- 0 10059 6094"/>
                  <a:gd name="T49" fmla="*/ T48 w 4847"/>
                  <a:gd name="T50" fmla="+- 0 13580 4723"/>
                  <a:gd name="T51" fmla="*/ 13580 h 10641"/>
                  <a:gd name="T52" fmla="+- 0 10059 6094"/>
                  <a:gd name="T53" fmla="*/ T52 w 4847"/>
                  <a:gd name="T54" fmla="+- 0 13722 4723"/>
                  <a:gd name="T55" fmla="*/ 13722 h 10641"/>
                  <a:gd name="T56" fmla="+- 0 10051 6094"/>
                  <a:gd name="T57" fmla="*/ T56 w 4847"/>
                  <a:gd name="T58" fmla="+- 0 13899 4723"/>
                  <a:gd name="T59" fmla="*/ 13899 h 10641"/>
                  <a:gd name="T60" fmla="+- 0 10025 6094"/>
                  <a:gd name="T61" fmla="*/ T60 w 4847"/>
                  <a:gd name="T62" fmla="+- 0 14054 4723"/>
                  <a:gd name="T63" fmla="*/ 14054 h 10641"/>
                  <a:gd name="T64" fmla="+- 0 9971 6094"/>
                  <a:gd name="T65" fmla="*/ T64 w 4847"/>
                  <a:gd name="T66" fmla="+- 0 14178 4723"/>
                  <a:gd name="T67" fmla="*/ 14178 h 10641"/>
                  <a:gd name="T68" fmla="+- 0 9882 6094"/>
                  <a:gd name="T69" fmla="*/ T68 w 4847"/>
                  <a:gd name="T70" fmla="+- 0 14278 4723"/>
                  <a:gd name="T71" fmla="*/ 14278 h 10641"/>
                  <a:gd name="T72" fmla="+- 0 9771 6094"/>
                  <a:gd name="T73" fmla="*/ T72 w 4847"/>
                  <a:gd name="T74" fmla="+- 0 14352 4723"/>
                  <a:gd name="T75" fmla="*/ 14352 h 10641"/>
                  <a:gd name="T76" fmla="+- 0 9641 6094"/>
                  <a:gd name="T77" fmla="*/ T76 w 4847"/>
                  <a:gd name="T78" fmla="+- 0 14402 4723"/>
                  <a:gd name="T79" fmla="*/ 14402 h 10641"/>
                  <a:gd name="T80" fmla="+- 0 9493 6094"/>
                  <a:gd name="T81" fmla="*/ T80 w 4847"/>
                  <a:gd name="T82" fmla="+- 0 14430 4723"/>
                  <a:gd name="T83" fmla="*/ 14430 h 10641"/>
                  <a:gd name="T84" fmla="+- 0 9330 6094"/>
                  <a:gd name="T85" fmla="*/ T84 w 4847"/>
                  <a:gd name="T86" fmla="+- 0 14438 4723"/>
                  <a:gd name="T87" fmla="*/ 14438 h 10641"/>
                  <a:gd name="T88" fmla="+- 0 7147 6094"/>
                  <a:gd name="T89" fmla="*/ T88 w 4847"/>
                  <a:gd name="T90" fmla="+- 0 14439 4723"/>
                  <a:gd name="T91" fmla="*/ 14439 h 10641"/>
                  <a:gd name="T92" fmla="+- 0 6984 6094"/>
                  <a:gd name="T93" fmla="*/ T92 w 4847"/>
                  <a:gd name="T94" fmla="+- 0 14448 4723"/>
                  <a:gd name="T95" fmla="*/ 14448 h 10641"/>
                  <a:gd name="T96" fmla="+- 0 6800 6094"/>
                  <a:gd name="T97" fmla="*/ T96 w 4847"/>
                  <a:gd name="T98" fmla="+- 0 14477 4723"/>
                  <a:gd name="T99" fmla="*/ 14477 h 10641"/>
                  <a:gd name="T100" fmla="+- 0 6608 6094"/>
                  <a:gd name="T101" fmla="*/ T100 w 4847"/>
                  <a:gd name="T102" fmla="+- 0 14536 4723"/>
                  <a:gd name="T103" fmla="*/ 14536 h 10641"/>
                  <a:gd name="T104" fmla="+- 0 6422 6094"/>
                  <a:gd name="T105" fmla="*/ T104 w 4847"/>
                  <a:gd name="T106" fmla="+- 0 14638 4723"/>
                  <a:gd name="T107" fmla="*/ 14638 h 10641"/>
                  <a:gd name="T108" fmla="+- 0 6267 6094"/>
                  <a:gd name="T109" fmla="*/ T108 w 4847"/>
                  <a:gd name="T110" fmla="+- 0 14788 4723"/>
                  <a:gd name="T111" fmla="*/ 14788 h 10641"/>
                  <a:gd name="T112" fmla="+- 0 6170 6094"/>
                  <a:gd name="T113" fmla="*/ T112 w 4847"/>
                  <a:gd name="T114" fmla="+- 0 14969 4723"/>
                  <a:gd name="T115" fmla="*/ 14969 h 10641"/>
                  <a:gd name="T116" fmla="+- 0 6118 6094"/>
                  <a:gd name="T117" fmla="*/ T116 w 4847"/>
                  <a:gd name="T118" fmla="+- 0 15147 4723"/>
                  <a:gd name="T119" fmla="*/ 15147 h 10641"/>
                  <a:gd name="T120" fmla="+- 0 6098 6094"/>
                  <a:gd name="T121" fmla="*/ T120 w 4847"/>
                  <a:gd name="T122" fmla="+- 0 15288 4723"/>
                  <a:gd name="T123" fmla="*/ 15288 h 10641"/>
                  <a:gd name="T124" fmla="+- 0 6094 6094"/>
                  <a:gd name="T125" fmla="*/ T124 w 4847"/>
                  <a:gd name="T126" fmla="+- 0 15364 4723"/>
                  <a:gd name="T127" fmla="*/ 15364 h 10641"/>
                  <a:gd name="T128" fmla="+- 0 10942 6094"/>
                  <a:gd name="T129" fmla="*/ T128 w 4847"/>
                  <a:gd name="T130" fmla="+- 0 4723 4723"/>
                  <a:gd name="T131" fmla="*/ 4723 h 1064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</a:cxnLst>
                <a:rect l="0" t="0" r="r" b="b"/>
                <a:pathLst>
                  <a:path w="4847" h="10641">
                    <a:moveTo>
                      <a:pt x="4848" y="0"/>
                    </a:moveTo>
                    <a:lnTo>
                      <a:pt x="4788" y="10"/>
                    </a:lnTo>
                    <a:lnTo>
                      <a:pt x="4729" y="23"/>
                    </a:lnTo>
                    <a:lnTo>
                      <a:pt x="4670" y="39"/>
                    </a:lnTo>
                    <a:lnTo>
                      <a:pt x="4613" y="58"/>
                    </a:lnTo>
                    <a:lnTo>
                      <a:pt x="4557" y="81"/>
                    </a:lnTo>
                    <a:lnTo>
                      <a:pt x="4502" y="107"/>
                    </a:lnTo>
                    <a:lnTo>
                      <a:pt x="4448" y="136"/>
                    </a:lnTo>
                    <a:lnTo>
                      <a:pt x="4395" y="169"/>
                    </a:lnTo>
                    <a:lnTo>
                      <a:pt x="4343" y="206"/>
                    </a:lnTo>
                    <a:lnTo>
                      <a:pt x="4293" y="247"/>
                    </a:lnTo>
                    <a:lnTo>
                      <a:pt x="4237" y="299"/>
                    </a:lnTo>
                    <a:lnTo>
                      <a:pt x="4185" y="355"/>
                    </a:lnTo>
                    <a:lnTo>
                      <a:pt x="4137" y="417"/>
                    </a:lnTo>
                    <a:lnTo>
                      <a:pt x="4094" y="484"/>
                    </a:lnTo>
                    <a:lnTo>
                      <a:pt x="4056" y="557"/>
                    </a:lnTo>
                    <a:lnTo>
                      <a:pt x="4024" y="637"/>
                    </a:lnTo>
                    <a:lnTo>
                      <a:pt x="3999" y="724"/>
                    </a:lnTo>
                    <a:lnTo>
                      <a:pt x="3980" y="818"/>
                    </a:lnTo>
                    <a:lnTo>
                      <a:pt x="3968" y="920"/>
                    </a:lnTo>
                    <a:lnTo>
                      <a:pt x="3964" y="1029"/>
                    </a:lnTo>
                    <a:lnTo>
                      <a:pt x="3964" y="8617"/>
                    </a:lnTo>
                    <a:lnTo>
                      <a:pt x="3964" y="8665"/>
                    </a:lnTo>
                    <a:lnTo>
                      <a:pt x="3964" y="8713"/>
                    </a:lnTo>
                    <a:lnTo>
                      <a:pt x="3964" y="8761"/>
                    </a:lnTo>
                    <a:lnTo>
                      <a:pt x="3965" y="8857"/>
                    </a:lnTo>
                    <a:lnTo>
                      <a:pt x="3966" y="8905"/>
                    </a:lnTo>
                    <a:lnTo>
                      <a:pt x="3965" y="8999"/>
                    </a:lnTo>
                    <a:lnTo>
                      <a:pt x="3963" y="9090"/>
                    </a:lnTo>
                    <a:lnTo>
                      <a:pt x="3957" y="9176"/>
                    </a:lnTo>
                    <a:lnTo>
                      <a:pt x="3947" y="9257"/>
                    </a:lnTo>
                    <a:lnTo>
                      <a:pt x="3931" y="9331"/>
                    </a:lnTo>
                    <a:lnTo>
                      <a:pt x="3908" y="9398"/>
                    </a:lnTo>
                    <a:lnTo>
                      <a:pt x="3877" y="9455"/>
                    </a:lnTo>
                    <a:lnTo>
                      <a:pt x="3835" y="9509"/>
                    </a:lnTo>
                    <a:lnTo>
                      <a:pt x="3788" y="9555"/>
                    </a:lnTo>
                    <a:lnTo>
                      <a:pt x="3735" y="9595"/>
                    </a:lnTo>
                    <a:lnTo>
                      <a:pt x="3677" y="9629"/>
                    </a:lnTo>
                    <a:lnTo>
                      <a:pt x="3614" y="9657"/>
                    </a:lnTo>
                    <a:lnTo>
                      <a:pt x="3547" y="9679"/>
                    </a:lnTo>
                    <a:lnTo>
                      <a:pt x="3475" y="9695"/>
                    </a:lnTo>
                    <a:lnTo>
                      <a:pt x="3399" y="9707"/>
                    </a:lnTo>
                    <a:lnTo>
                      <a:pt x="3319" y="9713"/>
                    </a:lnTo>
                    <a:lnTo>
                      <a:pt x="3236" y="9715"/>
                    </a:lnTo>
                    <a:lnTo>
                      <a:pt x="1123" y="9715"/>
                    </a:lnTo>
                    <a:lnTo>
                      <a:pt x="1053" y="9716"/>
                    </a:lnTo>
                    <a:lnTo>
                      <a:pt x="975" y="9719"/>
                    </a:lnTo>
                    <a:lnTo>
                      <a:pt x="890" y="9725"/>
                    </a:lnTo>
                    <a:lnTo>
                      <a:pt x="800" y="9737"/>
                    </a:lnTo>
                    <a:lnTo>
                      <a:pt x="706" y="9754"/>
                    </a:lnTo>
                    <a:lnTo>
                      <a:pt x="610" y="9779"/>
                    </a:lnTo>
                    <a:lnTo>
                      <a:pt x="514" y="9813"/>
                    </a:lnTo>
                    <a:lnTo>
                      <a:pt x="419" y="9858"/>
                    </a:lnTo>
                    <a:lnTo>
                      <a:pt x="328" y="9915"/>
                    </a:lnTo>
                    <a:lnTo>
                      <a:pt x="243" y="9984"/>
                    </a:lnTo>
                    <a:lnTo>
                      <a:pt x="173" y="10065"/>
                    </a:lnTo>
                    <a:lnTo>
                      <a:pt x="118" y="10154"/>
                    </a:lnTo>
                    <a:lnTo>
                      <a:pt x="76" y="10246"/>
                    </a:lnTo>
                    <a:lnTo>
                      <a:pt x="45" y="10337"/>
                    </a:lnTo>
                    <a:lnTo>
                      <a:pt x="24" y="10424"/>
                    </a:lnTo>
                    <a:lnTo>
                      <a:pt x="11" y="10501"/>
                    </a:lnTo>
                    <a:lnTo>
                      <a:pt x="4" y="10565"/>
                    </a:lnTo>
                    <a:lnTo>
                      <a:pt x="0" y="10628"/>
                    </a:lnTo>
                    <a:lnTo>
                      <a:pt x="0" y="10641"/>
                    </a:lnTo>
                    <a:lnTo>
                      <a:pt x="4848" y="10641"/>
                    </a:lnTo>
                    <a:lnTo>
                      <a:pt x="4848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908E905E-7D85-E902-F6A0-B53FE3741F1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0800000">
                <a:off x="-454455" y="3232573"/>
                <a:ext cx="1489706" cy="3749013"/>
                <a:chOff x="8598" y="-179"/>
                <a:chExt cx="2159" cy="5430"/>
              </a:xfrm>
              <a:grpFill/>
            </p:grpSpPr>
            <p:sp>
              <p:nvSpPr>
                <p:cNvPr id="8" name="Freeform 5577">
                  <a:extLst>
                    <a:ext uri="{FF2B5EF4-FFF2-40B4-BE49-F238E27FC236}">
                      <a16:creationId xmlns:a16="http://schemas.microsoft.com/office/drawing/2014/main" id="{787FD50B-CEF7-91DD-7FBE-A6F088043D4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598" y="-179"/>
                  <a:ext cx="2159" cy="5430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C5EE9628-0B27-B7D0-47FC-0292CEB43DF4}"/>
              </a:ext>
            </a:extLst>
          </p:cNvPr>
          <p:cNvGrpSpPr/>
          <p:nvPr/>
        </p:nvGrpSpPr>
        <p:grpSpPr>
          <a:xfrm>
            <a:off x="9067237" y="-68116"/>
            <a:ext cx="3586196" cy="7449566"/>
            <a:chOff x="9067237" y="-68116"/>
            <a:chExt cx="3586196" cy="7449566"/>
          </a:xfrm>
        </p:grpSpPr>
        <p:sp>
          <p:nvSpPr>
            <p:cNvPr id="33" name="Freeform 5579">
              <a:extLst>
                <a:ext uri="{FF2B5EF4-FFF2-40B4-BE49-F238E27FC236}">
                  <a16:creationId xmlns:a16="http://schemas.microsoft.com/office/drawing/2014/main" id="{929B5448-0187-AE44-0213-8234860A93F2}"/>
                </a:ext>
              </a:extLst>
            </p:cNvPr>
            <p:cNvSpPr>
              <a:spLocks/>
            </p:cNvSpPr>
            <p:nvPr/>
          </p:nvSpPr>
          <p:spPr bwMode="auto">
            <a:xfrm>
              <a:off x="9067237" y="111007"/>
              <a:ext cx="3344420" cy="7032524"/>
            </a:xfrm>
            <a:custGeom>
              <a:avLst/>
              <a:gdLst>
                <a:gd name="T0" fmla="+- 0 10882 6094"/>
                <a:gd name="T1" fmla="*/ T0 w 4847"/>
                <a:gd name="T2" fmla="+- 0 4733 4723"/>
                <a:gd name="T3" fmla="*/ 4733 h 10641"/>
                <a:gd name="T4" fmla="+- 0 10764 6094"/>
                <a:gd name="T5" fmla="*/ T4 w 4847"/>
                <a:gd name="T6" fmla="+- 0 4762 4723"/>
                <a:gd name="T7" fmla="*/ 4762 h 10641"/>
                <a:gd name="T8" fmla="+- 0 10651 6094"/>
                <a:gd name="T9" fmla="*/ T8 w 4847"/>
                <a:gd name="T10" fmla="+- 0 4804 4723"/>
                <a:gd name="T11" fmla="*/ 4804 h 10641"/>
                <a:gd name="T12" fmla="+- 0 10542 6094"/>
                <a:gd name="T13" fmla="*/ T12 w 4847"/>
                <a:gd name="T14" fmla="+- 0 4859 4723"/>
                <a:gd name="T15" fmla="*/ 4859 h 10641"/>
                <a:gd name="T16" fmla="+- 0 10437 6094"/>
                <a:gd name="T17" fmla="*/ T16 w 4847"/>
                <a:gd name="T18" fmla="+- 0 4929 4723"/>
                <a:gd name="T19" fmla="*/ 4929 h 10641"/>
                <a:gd name="T20" fmla="+- 0 10331 6094"/>
                <a:gd name="T21" fmla="*/ T20 w 4847"/>
                <a:gd name="T22" fmla="+- 0 5022 4723"/>
                <a:gd name="T23" fmla="*/ 5022 h 10641"/>
                <a:gd name="T24" fmla="+- 0 10231 6094"/>
                <a:gd name="T25" fmla="*/ T24 w 4847"/>
                <a:gd name="T26" fmla="+- 0 5140 4723"/>
                <a:gd name="T27" fmla="*/ 5140 h 10641"/>
                <a:gd name="T28" fmla="+- 0 10150 6094"/>
                <a:gd name="T29" fmla="*/ T28 w 4847"/>
                <a:gd name="T30" fmla="+- 0 5280 4723"/>
                <a:gd name="T31" fmla="*/ 5280 h 10641"/>
                <a:gd name="T32" fmla="+- 0 10093 6094"/>
                <a:gd name="T33" fmla="*/ T32 w 4847"/>
                <a:gd name="T34" fmla="+- 0 5447 4723"/>
                <a:gd name="T35" fmla="*/ 5447 h 10641"/>
                <a:gd name="T36" fmla="+- 0 10062 6094"/>
                <a:gd name="T37" fmla="*/ T36 w 4847"/>
                <a:gd name="T38" fmla="+- 0 5643 4723"/>
                <a:gd name="T39" fmla="*/ 5643 h 10641"/>
                <a:gd name="T40" fmla="+- 0 10058 6094"/>
                <a:gd name="T41" fmla="*/ T40 w 4847"/>
                <a:gd name="T42" fmla="+- 0 13340 4723"/>
                <a:gd name="T43" fmla="*/ 13340 h 10641"/>
                <a:gd name="T44" fmla="+- 0 10058 6094"/>
                <a:gd name="T45" fmla="*/ T44 w 4847"/>
                <a:gd name="T46" fmla="+- 0 13436 4723"/>
                <a:gd name="T47" fmla="*/ 13436 h 10641"/>
                <a:gd name="T48" fmla="+- 0 10059 6094"/>
                <a:gd name="T49" fmla="*/ T48 w 4847"/>
                <a:gd name="T50" fmla="+- 0 13580 4723"/>
                <a:gd name="T51" fmla="*/ 13580 h 10641"/>
                <a:gd name="T52" fmla="+- 0 10059 6094"/>
                <a:gd name="T53" fmla="*/ T52 w 4847"/>
                <a:gd name="T54" fmla="+- 0 13722 4723"/>
                <a:gd name="T55" fmla="*/ 13722 h 10641"/>
                <a:gd name="T56" fmla="+- 0 10051 6094"/>
                <a:gd name="T57" fmla="*/ T56 w 4847"/>
                <a:gd name="T58" fmla="+- 0 13899 4723"/>
                <a:gd name="T59" fmla="*/ 13899 h 10641"/>
                <a:gd name="T60" fmla="+- 0 10025 6094"/>
                <a:gd name="T61" fmla="*/ T60 w 4847"/>
                <a:gd name="T62" fmla="+- 0 14054 4723"/>
                <a:gd name="T63" fmla="*/ 14054 h 10641"/>
                <a:gd name="T64" fmla="+- 0 9971 6094"/>
                <a:gd name="T65" fmla="*/ T64 w 4847"/>
                <a:gd name="T66" fmla="+- 0 14178 4723"/>
                <a:gd name="T67" fmla="*/ 14178 h 10641"/>
                <a:gd name="T68" fmla="+- 0 9882 6094"/>
                <a:gd name="T69" fmla="*/ T68 w 4847"/>
                <a:gd name="T70" fmla="+- 0 14278 4723"/>
                <a:gd name="T71" fmla="*/ 14278 h 10641"/>
                <a:gd name="T72" fmla="+- 0 9771 6094"/>
                <a:gd name="T73" fmla="*/ T72 w 4847"/>
                <a:gd name="T74" fmla="+- 0 14352 4723"/>
                <a:gd name="T75" fmla="*/ 14352 h 10641"/>
                <a:gd name="T76" fmla="+- 0 9641 6094"/>
                <a:gd name="T77" fmla="*/ T76 w 4847"/>
                <a:gd name="T78" fmla="+- 0 14402 4723"/>
                <a:gd name="T79" fmla="*/ 14402 h 10641"/>
                <a:gd name="T80" fmla="+- 0 9493 6094"/>
                <a:gd name="T81" fmla="*/ T80 w 4847"/>
                <a:gd name="T82" fmla="+- 0 14430 4723"/>
                <a:gd name="T83" fmla="*/ 14430 h 10641"/>
                <a:gd name="T84" fmla="+- 0 9330 6094"/>
                <a:gd name="T85" fmla="*/ T84 w 4847"/>
                <a:gd name="T86" fmla="+- 0 14438 4723"/>
                <a:gd name="T87" fmla="*/ 14438 h 10641"/>
                <a:gd name="T88" fmla="+- 0 7147 6094"/>
                <a:gd name="T89" fmla="*/ T88 w 4847"/>
                <a:gd name="T90" fmla="+- 0 14439 4723"/>
                <a:gd name="T91" fmla="*/ 14439 h 10641"/>
                <a:gd name="T92" fmla="+- 0 6984 6094"/>
                <a:gd name="T93" fmla="*/ T92 w 4847"/>
                <a:gd name="T94" fmla="+- 0 14448 4723"/>
                <a:gd name="T95" fmla="*/ 14448 h 10641"/>
                <a:gd name="T96" fmla="+- 0 6800 6094"/>
                <a:gd name="T97" fmla="*/ T96 w 4847"/>
                <a:gd name="T98" fmla="+- 0 14477 4723"/>
                <a:gd name="T99" fmla="*/ 14477 h 10641"/>
                <a:gd name="T100" fmla="+- 0 6608 6094"/>
                <a:gd name="T101" fmla="*/ T100 w 4847"/>
                <a:gd name="T102" fmla="+- 0 14536 4723"/>
                <a:gd name="T103" fmla="*/ 14536 h 10641"/>
                <a:gd name="T104" fmla="+- 0 6422 6094"/>
                <a:gd name="T105" fmla="*/ T104 w 4847"/>
                <a:gd name="T106" fmla="+- 0 14638 4723"/>
                <a:gd name="T107" fmla="*/ 14638 h 10641"/>
                <a:gd name="T108" fmla="+- 0 6267 6094"/>
                <a:gd name="T109" fmla="*/ T108 w 4847"/>
                <a:gd name="T110" fmla="+- 0 14788 4723"/>
                <a:gd name="T111" fmla="*/ 14788 h 10641"/>
                <a:gd name="T112" fmla="+- 0 6170 6094"/>
                <a:gd name="T113" fmla="*/ T112 w 4847"/>
                <a:gd name="T114" fmla="+- 0 14969 4723"/>
                <a:gd name="T115" fmla="*/ 14969 h 10641"/>
                <a:gd name="T116" fmla="+- 0 6118 6094"/>
                <a:gd name="T117" fmla="*/ T116 w 4847"/>
                <a:gd name="T118" fmla="+- 0 15147 4723"/>
                <a:gd name="T119" fmla="*/ 15147 h 10641"/>
                <a:gd name="T120" fmla="+- 0 6098 6094"/>
                <a:gd name="T121" fmla="*/ T120 w 4847"/>
                <a:gd name="T122" fmla="+- 0 15288 4723"/>
                <a:gd name="T123" fmla="*/ 15288 h 10641"/>
                <a:gd name="T124" fmla="+- 0 6094 6094"/>
                <a:gd name="T125" fmla="*/ T124 w 4847"/>
                <a:gd name="T126" fmla="+- 0 15364 4723"/>
                <a:gd name="T127" fmla="*/ 15364 h 10641"/>
                <a:gd name="T128" fmla="+- 0 10942 6094"/>
                <a:gd name="T129" fmla="*/ T128 w 4847"/>
                <a:gd name="T130" fmla="+- 0 4723 4723"/>
                <a:gd name="T131" fmla="*/ 4723 h 1064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</a:cxnLst>
              <a:rect l="0" t="0" r="r" b="b"/>
              <a:pathLst>
                <a:path w="4847" h="10641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solidFill>
              <a:srgbClr val="FFEDD9"/>
            </a:solidFill>
            <a:ln>
              <a:noFill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/>
            </a:p>
          </p:txBody>
        </p:sp>
        <p:sp>
          <p:nvSpPr>
            <p:cNvPr id="32" name="Freeform 5577">
              <a:extLst>
                <a:ext uri="{FF2B5EF4-FFF2-40B4-BE49-F238E27FC236}">
                  <a16:creationId xmlns:a16="http://schemas.microsoft.com/office/drawing/2014/main" id="{BF37EB04-2267-1505-ACFB-DF820563CF64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22262" y="-43641"/>
              <a:ext cx="1489706" cy="3470330"/>
            </a:xfrm>
            <a:custGeom>
              <a:avLst/>
              <a:gdLst>
                <a:gd name="T0" fmla="+- 0 8782 8782"/>
                <a:gd name="T1" fmla="*/ T0 w 2159"/>
                <a:gd name="T2" fmla="*/ 0 h 5251"/>
                <a:gd name="T3" fmla="+- 0 8852 8782"/>
                <a:gd name="T4" fmla="*/ T3 w 2159"/>
                <a:gd name="T5" fmla="*/ 13 h 5251"/>
                <a:gd name="T6" fmla="+- 0 8931 8782"/>
                <a:gd name="T7" fmla="*/ T6 w 2159"/>
                <a:gd name="T8" fmla="*/ 29 h 5251"/>
                <a:gd name="T9" fmla="+- 0 9029 8782"/>
                <a:gd name="T10" fmla="*/ T9 w 2159"/>
                <a:gd name="T11" fmla="*/ 51 h 5251"/>
                <a:gd name="T12" fmla="+- 0 9141 8782"/>
                <a:gd name="T13" fmla="*/ T12 w 2159"/>
                <a:gd name="T14" fmla="*/ 79 h 5251"/>
                <a:gd name="T15" fmla="+- 0 9201 8782"/>
                <a:gd name="T16" fmla="*/ T15 w 2159"/>
                <a:gd name="T17" fmla="*/ 96 h 5251"/>
                <a:gd name="T18" fmla="+- 0 9261 8782"/>
                <a:gd name="T19" fmla="*/ T18 w 2159"/>
                <a:gd name="T20" fmla="*/ 114 h 5251"/>
                <a:gd name="T21" fmla="+- 0 9322 8782"/>
                <a:gd name="T22" fmla="*/ T21 w 2159"/>
                <a:gd name="T23" fmla="*/ 133 h 5251"/>
                <a:gd name="T24" fmla="+- 0 9382 8782"/>
                <a:gd name="T25" fmla="*/ T24 w 2159"/>
                <a:gd name="T26" fmla="*/ 154 h 5251"/>
                <a:gd name="T27" fmla="+- 0 9441 8782"/>
                <a:gd name="T28" fmla="*/ T27 w 2159"/>
                <a:gd name="T29" fmla="*/ 177 h 5251"/>
                <a:gd name="T30" fmla="+- 0 9498 8782"/>
                <a:gd name="T31" fmla="*/ T30 w 2159"/>
                <a:gd name="T32" fmla="*/ 201 h 5251"/>
                <a:gd name="T33" fmla="+- 0 9603 8782"/>
                <a:gd name="T34" fmla="*/ T33 w 2159"/>
                <a:gd name="T35" fmla="*/ 253 h 5251"/>
                <a:gd name="T36" fmla="+- 0 9689 8782"/>
                <a:gd name="T37" fmla="*/ T36 w 2159"/>
                <a:gd name="T38" fmla="*/ 312 h 5251"/>
                <a:gd name="T39" fmla="+- 0 9762 8782"/>
                <a:gd name="T40" fmla="*/ T39 w 2159"/>
                <a:gd name="T41" fmla="*/ 376 h 5251"/>
                <a:gd name="T42" fmla="+- 0 9826 8782"/>
                <a:gd name="T43" fmla="*/ T42 w 2159"/>
                <a:gd name="T44" fmla="*/ 444 h 5251"/>
                <a:gd name="T45" fmla="+- 0 9882 8782"/>
                <a:gd name="T46" fmla="*/ T45 w 2159"/>
                <a:gd name="T47" fmla="*/ 518 h 5251"/>
                <a:gd name="T48" fmla="+- 0 9930 8782"/>
                <a:gd name="T49" fmla="*/ T48 w 2159"/>
                <a:gd name="T50" fmla="*/ 598 h 5251"/>
                <a:gd name="T51" fmla="+- 0 9970 8782"/>
                <a:gd name="T52" fmla="*/ T51 w 2159"/>
                <a:gd name="T53" fmla="*/ 687 h 5251"/>
                <a:gd name="T54" fmla="+- 0 10002 8782"/>
                <a:gd name="T55" fmla="*/ T54 w 2159"/>
                <a:gd name="T56" fmla="*/ 786 h 5251"/>
                <a:gd name="T57" fmla="+- 0 10027 8782"/>
                <a:gd name="T58" fmla="*/ T57 w 2159"/>
                <a:gd name="T59" fmla="*/ 895 h 5251"/>
                <a:gd name="T60" fmla="+- 0 10036 8782"/>
                <a:gd name="T61" fmla="*/ T60 w 2159"/>
                <a:gd name="T62" fmla="*/ 955 h 5251"/>
                <a:gd name="T63" fmla="+- 0 10044 8782"/>
                <a:gd name="T64" fmla="*/ T63 w 2159"/>
                <a:gd name="T65" fmla="*/ 1018 h 5251"/>
                <a:gd name="T66" fmla="+- 0 10050 8782"/>
                <a:gd name="T67" fmla="*/ T66 w 2159"/>
                <a:gd name="T68" fmla="*/ 1084 h 5251"/>
                <a:gd name="T69" fmla="+- 0 10055 8782"/>
                <a:gd name="T70" fmla="*/ T69 w 2159"/>
                <a:gd name="T71" fmla="*/ 1154 h 5251"/>
                <a:gd name="T72" fmla="+- 0 10057 8782"/>
                <a:gd name="T73" fmla="*/ T72 w 2159"/>
                <a:gd name="T74" fmla="*/ 1227 h 5251"/>
                <a:gd name="T75" fmla="+- 0 10058 8782"/>
                <a:gd name="T76" fmla="*/ T75 w 2159"/>
                <a:gd name="T77" fmla="*/ 1305 h 5251"/>
                <a:gd name="T78" fmla="+- 0 10058 8782"/>
                <a:gd name="T79" fmla="*/ T78 w 2159"/>
                <a:gd name="T80" fmla="*/ 5251 h 5251"/>
                <a:gd name="T81" fmla="+- 0 10068 8782"/>
                <a:gd name="T82" fmla="*/ T81 w 2159"/>
                <a:gd name="T83" fmla="*/ 5224 h 5251"/>
                <a:gd name="T84" fmla="+- 0 10105 8782"/>
                <a:gd name="T85" fmla="*/ T84 w 2159"/>
                <a:gd name="T86" fmla="*/ 5144 h 5251"/>
                <a:gd name="T87" fmla="+- 0 10151 8782"/>
                <a:gd name="T88" fmla="*/ T87 w 2159"/>
                <a:gd name="T89" fmla="*/ 5068 h 5251"/>
                <a:gd name="T90" fmla="+- 0 10205 8782"/>
                <a:gd name="T91" fmla="*/ T90 w 2159"/>
                <a:gd name="T92" fmla="*/ 4996 h 5251"/>
                <a:gd name="T93" fmla="+- 0 10245 8782"/>
                <a:gd name="T94" fmla="*/ T93 w 2159"/>
                <a:gd name="T95" fmla="*/ 4951 h 5251"/>
                <a:gd name="T96" fmla="+- 0 10288 8782"/>
                <a:gd name="T97" fmla="*/ T96 w 2159"/>
                <a:gd name="T98" fmla="*/ 4908 h 5251"/>
                <a:gd name="T99" fmla="+- 0 10333 8782"/>
                <a:gd name="T100" fmla="*/ T99 w 2159"/>
                <a:gd name="T101" fmla="*/ 4868 h 5251"/>
                <a:gd name="T102" fmla="+- 0 10380 8782"/>
                <a:gd name="T103" fmla="*/ T102 w 2159"/>
                <a:gd name="T104" fmla="*/ 4830 h 5251"/>
                <a:gd name="T105" fmla="+- 0 10429 8782"/>
                <a:gd name="T106" fmla="*/ T105 w 2159"/>
                <a:gd name="T107" fmla="*/ 4795 h 5251"/>
                <a:gd name="T108" fmla="+- 0 10494 8782"/>
                <a:gd name="T109" fmla="*/ T108 w 2159"/>
                <a:gd name="T110" fmla="*/ 4754 h 5251"/>
                <a:gd name="T111" fmla="+- 0 10564 8782"/>
                <a:gd name="T112" fmla="*/ T111 w 2159"/>
                <a:gd name="T113" fmla="*/ 4718 h 5251"/>
                <a:gd name="T114" fmla="+- 0 10638 8782"/>
                <a:gd name="T115" fmla="*/ T114 w 2159"/>
                <a:gd name="T116" fmla="*/ 4686 h 5251"/>
                <a:gd name="T117" fmla="+- 0 10717 8782"/>
                <a:gd name="T118" fmla="*/ T117 w 2159"/>
                <a:gd name="T119" fmla="*/ 4659 h 5251"/>
                <a:gd name="T120" fmla="+- 0 10799 8782"/>
                <a:gd name="T121" fmla="*/ T120 w 2159"/>
                <a:gd name="T122" fmla="*/ 4638 h 5251"/>
                <a:gd name="T123" fmla="+- 0 10884 8782"/>
                <a:gd name="T124" fmla="*/ T123 w 2159"/>
                <a:gd name="T125" fmla="*/ 4622 h 5251"/>
                <a:gd name="T126" fmla="+- 0 10942 8782"/>
                <a:gd name="T127" fmla="*/ T126 w 2159"/>
                <a:gd name="T128" fmla="*/ 4615 h 5251"/>
                <a:gd name="T129" fmla="+- 0 10942 8782"/>
                <a:gd name="T130" fmla="*/ T129 w 2159"/>
                <a:gd name="T131" fmla="*/ 0 h 5251"/>
                <a:gd name="T132" fmla="+- 0 8782 8782"/>
                <a:gd name="T133" fmla="*/ T132 w 2159"/>
                <a:gd name="T134" fmla="*/ 0 h 5251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  <a:cxn ang="0">
                  <a:pos x="T13" y="T14"/>
                </a:cxn>
                <a:cxn ang="0">
                  <a:pos x="T16" y="T17"/>
                </a:cxn>
                <a:cxn ang="0">
                  <a:pos x="T19" y="T20"/>
                </a:cxn>
                <a:cxn ang="0">
                  <a:pos x="T22" y="T23"/>
                </a:cxn>
                <a:cxn ang="0">
                  <a:pos x="T25" y="T26"/>
                </a:cxn>
                <a:cxn ang="0">
                  <a:pos x="T28" y="T29"/>
                </a:cxn>
                <a:cxn ang="0">
                  <a:pos x="T31" y="T32"/>
                </a:cxn>
                <a:cxn ang="0">
                  <a:pos x="T34" y="T35"/>
                </a:cxn>
                <a:cxn ang="0">
                  <a:pos x="T37" y="T38"/>
                </a:cxn>
                <a:cxn ang="0">
                  <a:pos x="T40" y="T41"/>
                </a:cxn>
                <a:cxn ang="0">
                  <a:pos x="T43" y="T44"/>
                </a:cxn>
                <a:cxn ang="0">
                  <a:pos x="T46" y="T47"/>
                </a:cxn>
                <a:cxn ang="0">
                  <a:pos x="T49" y="T50"/>
                </a:cxn>
                <a:cxn ang="0">
                  <a:pos x="T52" y="T53"/>
                </a:cxn>
                <a:cxn ang="0">
                  <a:pos x="T55" y="T56"/>
                </a:cxn>
                <a:cxn ang="0">
                  <a:pos x="T58" y="T59"/>
                </a:cxn>
                <a:cxn ang="0">
                  <a:pos x="T61" y="T62"/>
                </a:cxn>
                <a:cxn ang="0">
                  <a:pos x="T64" y="T65"/>
                </a:cxn>
                <a:cxn ang="0">
                  <a:pos x="T67" y="T68"/>
                </a:cxn>
                <a:cxn ang="0">
                  <a:pos x="T70" y="T71"/>
                </a:cxn>
                <a:cxn ang="0">
                  <a:pos x="T73" y="T74"/>
                </a:cxn>
                <a:cxn ang="0">
                  <a:pos x="T76" y="T77"/>
                </a:cxn>
                <a:cxn ang="0">
                  <a:pos x="T79" y="T80"/>
                </a:cxn>
                <a:cxn ang="0">
                  <a:pos x="T82" y="T83"/>
                </a:cxn>
                <a:cxn ang="0">
                  <a:pos x="T85" y="T86"/>
                </a:cxn>
                <a:cxn ang="0">
                  <a:pos x="T88" y="T89"/>
                </a:cxn>
                <a:cxn ang="0">
                  <a:pos x="T91" y="T92"/>
                </a:cxn>
                <a:cxn ang="0">
                  <a:pos x="T94" y="T95"/>
                </a:cxn>
                <a:cxn ang="0">
                  <a:pos x="T97" y="T98"/>
                </a:cxn>
                <a:cxn ang="0">
                  <a:pos x="T100" y="T101"/>
                </a:cxn>
                <a:cxn ang="0">
                  <a:pos x="T103" y="T104"/>
                </a:cxn>
                <a:cxn ang="0">
                  <a:pos x="T106" y="T107"/>
                </a:cxn>
                <a:cxn ang="0">
                  <a:pos x="T109" y="T110"/>
                </a:cxn>
                <a:cxn ang="0">
                  <a:pos x="T112" y="T113"/>
                </a:cxn>
                <a:cxn ang="0">
                  <a:pos x="T115" y="T116"/>
                </a:cxn>
                <a:cxn ang="0">
                  <a:pos x="T118" y="T119"/>
                </a:cxn>
                <a:cxn ang="0">
                  <a:pos x="T121" y="T122"/>
                </a:cxn>
                <a:cxn ang="0">
                  <a:pos x="T124" y="T125"/>
                </a:cxn>
                <a:cxn ang="0">
                  <a:pos x="T127" y="T128"/>
                </a:cxn>
                <a:cxn ang="0">
                  <a:pos x="T130" y="T131"/>
                </a:cxn>
                <a:cxn ang="0">
                  <a:pos x="T133" y="T134"/>
                </a:cxn>
              </a:cxnLst>
              <a:rect l="0" t="0" r="r" b="b"/>
              <a:pathLst>
                <a:path w="2159" h="5251">
                  <a:moveTo>
                    <a:pt x="0" y="0"/>
                  </a:moveTo>
                  <a:lnTo>
                    <a:pt x="70" y="13"/>
                  </a:lnTo>
                  <a:lnTo>
                    <a:pt x="149" y="29"/>
                  </a:lnTo>
                  <a:lnTo>
                    <a:pt x="247" y="51"/>
                  </a:lnTo>
                  <a:lnTo>
                    <a:pt x="359" y="79"/>
                  </a:lnTo>
                  <a:lnTo>
                    <a:pt x="419" y="96"/>
                  </a:lnTo>
                  <a:lnTo>
                    <a:pt x="479" y="114"/>
                  </a:lnTo>
                  <a:lnTo>
                    <a:pt x="540" y="133"/>
                  </a:lnTo>
                  <a:lnTo>
                    <a:pt x="600" y="154"/>
                  </a:lnTo>
                  <a:lnTo>
                    <a:pt x="659" y="177"/>
                  </a:lnTo>
                  <a:lnTo>
                    <a:pt x="716" y="201"/>
                  </a:lnTo>
                  <a:lnTo>
                    <a:pt x="821" y="253"/>
                  </a:lnTo>
                  <a:lnTo>
                    <a:pt x="907" y="312"/>
                  </a:lnTo>
                  <a:lnTo>
                    <a:pt x="980" y="376"/>
                  </a:lnTo>
                  <a:lnTo>
                    <a:pt x="1044" y="444"/>
                  </a:lnTo>
                  <a:lnTo>
                    <a:pt x="1100" y="518"/>
                  </a:lnTo>
                  <a:lnTo>
                    <a:pt x="1148" y="598"/>
                  </a:lnTo>
                  <a:lnTo>
                    <a:pt x="1188" y="687"/>
                  </a:lnTo>
                  <a:lnTo>
                    <a:pt x="1220" y="786"/>
                  </a:lnTo>
                  <a:lnTo>
                    <a:pt x="1245" y="895"/>
                  </a:lnTo>
                  <a:lnTo>
                    <a:pt x="1254" y="955"/>
                  </a:lnTo>
                  <a:lnTo>
                    <a:pt x="1262" y="1018"/>
                  </a:lnTo>
                  <a:lnTo>
                    <a:pt x="1268" y="1084"/>
                  </a:lnTo>
                  <a:lnTo>
                    <a:pt x="1273" y="1154"/>
                  </a:lnTo>
                  <a:lnTo>
                    <a:pt x="1275" y="1227"/>
                  </a:lnTo>
                  <a:lnTo>
                    <a:pt x="1276" y="1305"/>
                  </a:lnTo>
                  <a:lnTo>
                    <a:pt x="1276" y="5251"/>
                  </a:lnTo>
                  <a:lnTo>
                    <a:pt x="1286" y="5224"/>
                  </a:lnTo>
                  <a:lnTo>
                    <a:pt x="1323" y="5144"/>
                  </a:lnTo>
                  <a:lnTo>
                    <a:pt x="1369" y="5068"/>
                  </a:lnTo>
                  <a:lnTo>
                    <a:pt x="1423" y="4996"/>
                  </a:lnTo>
                  <a:lnTo>
                    <a:pt x="1463" y="4951"/>
                  </a:lnTo>
                  <a:lnTo>
                    <a:pt x="1506" y="4908"/>
                  </a:lnTo>
                  <a:lnTo>
                    <a:pt x="1551" y="4868"/>
                  </a:lnTo>
                  <a:lnTo>
                    <a:pt x="1598" y="4830"/>
                  </a:lnTo>
                  <a:lnTo>
                    <a:pt x="1647" y="4795"/>
                  </a:lnTo>
                  <a:lnTo>
                    <a:pt x="1712" y="4754"/>
                  </a:lnTo>
                  <a:lnTo>
                    <a:pt x="1782" y="4718"/>
                  </a:lnTo>
                  <a:lnTo>
                    <a:pt x="1856" y="4686"/>
                  </a:lnTo>
                  <a:lnTo>
                    <a:pt x="1935" y="4659"/>
                  </a:lnTo>
                  <a:lnTo>
                    <a:pt x="2017" y="4638"/>
                  </a:lnTo>
                  <a:lnTo>
                    <a:pt x="2102" y="4622"/>
                  </a:lnTo>
                  <a:lnTo>
                    <a:pt x="2160" y="4615"/>
                  </a:lnTo>
                  <a:lnTo>
                    <a:pt x="2160" y="0"/>
                  </a:lnTo>
                  <a:lnTo>
                    <a:pt x="0" y="0"/>
                  </a:lnTo>
                </a:path>
              </a:pathLst>
            </a:custGeom>
            <a:solidFill>
              <a:srgbClr val="FFEDD9"/>
            </a:solidFill>
            <a:ln>
              <a:noFill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/>
            </a:p>
          </p:txBody>
        </p: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49D2FA75-47D9-F196-30A5-E5954F00C03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199717" y="60524"/>
              <a:ext cx="3344420" cy="7192286"/>
              <a:chOff x="6055" y="4723"/>
              <a:chExt cx="4847" cy="10641"/>
            </a:xfrm>
            <a:solidFill>
              <a:srgbClr val="FFDEB9"/>
            </a:solidFill>
          </p:grpSpPr>
          <p:sp>
            <p:nvSpPr>
              <p:cNvPr id="29" name="Freeform 5579">
                <a:extLst>
                  <a:ext uri="{FF2B5EF4-FFF2-40B4-BE49-F238E27FC236}">
                    <a16:creationId xmlns:a16="http://schemas.microsoft.com/office/drawing/2014/main" id="{1CCB5EFB-E1AE-5CE0-CBD2-144E6511E83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55" y="4723"/>
                <a:ext cx="4847" cy="10641"/>
              </a:xfrm>
              <a:custGeom>
                <a:avLst/>
                <a:gdLst>
                  <a:gd name="T0" fmla="+- 0 10882 6094"/>
                  <a:gd name="T1" fmla="*/ T0 w 4847"/>
                  <a:gd name="T2" fmla="+- 0 4733 4723"/>
                  <a:gd name="T3" fmla="*/ 4733 h 10641"/>
                  <a:gd name="T4" fmla="+- 0 10764 6094"/>
                  <a:gd name="T5" fmla="*/ T4 w 4847"/>
                  <a:gd name="T6" fmla="+- 0 4762 4723"/>
                  <a:gd name="T7" fmla="*/ 4762 h 10641"/>
                  <a:gd name="T8" fmla="+- 0 10651 6094"/>
                  <a:gd name="T9" fmla="*/ T8 w 4847"/>
                  <a:gd name="T10" fmla="+- 0 4804 4723"/>
                  <a:gd name="T11" fmla="*/ 4804 h 10641"/>
                  <a:gd name="T12" fmla="+- 0 10542 6094"/>
                  <a:gd name="T13" fmla="*/ T12 w 4847"/>
                  <a:gd name="T14" fmla="+- 0 4859 4723"/>
                  <a:gd name="T15" fmla="*/ 4859 h 10641"/>
                  <a:gd name="T16" fmla="+- 0 10437 6094"/>
                  <a:gd name="T17" fmla="*/ T16 w 4847"/>
                  <a:gd name="T18" fmla="+- 0 4929 4723"/>
                  <a:gd name="T19" fmla="*/ 4929 h 10641"/>
                  <a:gd name="T20" fmla="+- 0 10331 6094"/>
                  <a:gd name="T21" fmla="*/ T20 w 4847"/>
                  <a:gd name="T22" fmla="+- 0 5022 4723"/>
                  <a:gd name="T23" fmla="*/ 5022 h 10641"/>
                  <a:gd name="T24" fmla="+- 0 10231 6094"/>
                  <a:gd name="T25" fmla="*/ T24 w 4847"/>
                  <a:gd name="T26" fmla="+- 0 5140 4723"/>
                  <a:gd name="T27" fmla="*/ 5140 h 10641"/>
                  <a:gd name="T28" fmla="+- 0 10150 6094"/>
                  <a:gd name="T29" fmla="*/ T28 w 4847"/>
                  <a:gd name="T30" fmla="+- 0 5280 4723"/>
                  <a:gd name="T31" fmla="*/ 5280 h 10641"/>
                  <a:gd name="T32" fmla="+- 0 10093 6094"/>
                  <a:gd name="T33" fmla="*/ T32 w 4847"/>
                  <a:gd name="T34" fmla="+- 0 5447 4723"/>
                  <a:gd name="T35" fmla="*/ 5447 h 10641"/>
                  <a:gd name="T36" fmla="+- 0 10062 6094"/>
                  <a:gd name="T37" fmla="*/ T36 w 4847"/>
                  <a:gd name="T38" fmla="+- 0 5643 4723"/>
                  <a:gd name="T39" fmla="*/ 5643 h 10641"/>
                  <a:gd name="T40" fmla="+- 0 10058 6094"/>
                  <a:gd name="T41" fmla="*/ T40 w 4847"/>
                  <a:gd name="T42" fmla="+- 0 13340 4723"/>
                  <a:gd name="T43" fmla="*/ 13340 h 10641"/>
                  <a:gd name="T44" fmla="+- 0 10058 6094"/>
                  <a:gd name="T45" fmla="*/ T44 w 4847"/>
                  <a:gd name="T46" fmla="+- 0 13436 4723"/>
                  <a:gd name="T47" fmla="*/ 13436 h 10641"/>
                  <a:gd name="T48" fmla="+- 0 10059 6094"/>
                  <a:gd name="T49" fmla="*/ T48 w 4847"/>
                  <a:gd name="T50" fmla="+- 0 13580 4723"/>
                  <a:gd name="T51" fmla="*/ 13580 h 10641"/>
                  <a:gd name="T52" fmla="+- 0 10059 6094"/>
                  <a:gd name="T53" fmla="*/ T52 w 4847"/>
                  <a:gd name="T54" fmla="+- 0 13722 4723"/>
                  <a:gd name="T55" fmla="*/ 13722 h 10641"/>
                  <a:gd name="T56" fmla="+- 0 10051 6094"/>
                  <a:gd name="T57" fmla="*/ T56 w 4847"/>
                  <a:gd name="T58" fmla="+- 0 13899 4723"/>
                  <a:gd name="T59" fmla="*/ 13899 h 10641"/>
                  <a:gd name="T60" fmla="+- 0 10025 6094"/>
                  <a:gd name="T61" fmla="*/ T60 w 4847"/>
                  <a:gd name="T62" fmla="+- 0 14054 4723"/>
                  <a:gd name="T63" fmla="*/ 14054 h 10641"/>
                  <a:gd name="T64" fmla="+- 0 9971 6094"/>
                  <a:gd name="T65" fmla="*/ T64 w 4847"/>
                  <a:gd name="T66" fmla="+- 0 14178 4723"/>
                  <a:gd name="T67" fmla="*/ 14178 h 10641"/>
                  <a:gd name="T68" fmla="+- 0 9882 6094"/>
                  <a:gd name="T69" fmla="*/ T68 w 4847"/>
                  <a:gd name="T70" fmla="+- 0 14278 4723"/>
                  <a:gd name="T71" fmla="*/ 14278 h 10641"/>
                  <a:gd name="T72" fmla="+- 0 9771 6094"/>
                  <a:gd name="T73" fmla="*/ T72 w 4847"/>
                  <a:gd name="T74" fmla="+- 0 14352 4723"/>
                  <a:gd name="T75" fmla="*/ 14352 h 10641"/>
                  <a:gd name="T76" fmla="+- 0 9641 6094"/>
                  <a:gd name="T77" fmla="*/ T76 w 4847"/>
                  <a:gd name="T78" fmla="+- 0 14402 4723"/>
                  <a:gd name="T79" fmla="*/ 14402 h 10641"/>
                  <a:gd name="T80" fmla="+- 0 9493 6094"/>
                  <a:gd name="T81" fmla="*/ T80 w 4847"/>
                  <a:gd name="T82" fmla="+- 0 14430 4723"/>
                  <a:gd name="T83" fmla="*/ 14430 h 10641"/>
                  <a:gd name="T84" fmla="+- 0 9330 6094"/>
                  <a:gd name="T85" fmla="*/ T84 w 4847"/>
                  <a:gd name="T86" fmla="+- 0 14438 4723"/>
                  <a:gd name="T87" fmla="*/ 14438 h 10641"/>
                  <a:gd name="T88" fmla="+- 0 7147 6094"/>
                  <a:gd name="T89" fmla="*/ T88 w 4847"/>
                  <a:gd name="T90" fmla="+- 0 14439 4723"/>
                  <a:gd name="T91" fmla="*/ 14439 h 10641"/>
                  <a:gd name="T92" fmla="+- 0 6984 6094"/>
                  <a:gd name="T93" fmla="*/ T92 w 4847"/>
                  <a:gd name="T94" fmla="+- 0 14448 4723"/>
                  <a:gd name="T95" fmla="*/ 14448 h 10641"/>
                  <a:gd name="T96" fmla="+- 0 6800 6094"/>
                  <a:gd name="T97" fmla="*/ T96 w 4847"/>
                  <a:gd name="T98" fmla="+- 0 14477 4723"/>
                  <a:gd name="T99" fmla="*/ 14477 h 10641"/>
                  <a:gd name="T100" fmla="+- 0 6608 6094"/>
                  <a:gd name="T101" fmla="*/ T100 w 4847"/>
                  <a:gd name="T102" fmla="+- 0 14536 4723"/>
                  <a:gd name="T103" fmla="*/ 14536 h 10641"/>
                  <a:gd name="T104" fmla="+- 0 6422 6094"/>
                  <a:gd name="T105" fmla="*/ T104 w 4847"/>
                  <a:gd name="T106" fmla="+- 0 14638 4723"/>
                  <a:gd name="T107" fmla="*/ 14638 h 10641"/>
                  <a:gd name="T108" fmla="+- 0 6267 6094"/>
                  <a:gd name="T109" fmla="*/ T108 w 4847"/>
                  <a:gd name="T110" fmla="+- 0 14788 4723"/>
                  <a:gd name="T111" fmla="*/ 14788 h 10641"/>
                  <a:gd name="T112" fmla="+- 0 6170 6094"/>
                  <a:gd name="T113" fmla="*/ T112 w 4847"/>
                  <a:gd name="T114" fmla="+- 0 14969 4723"/>
                  <a:gd name="T115" fmla="*/ 14969 h 10641"/>
                  <a:gd name="T116" fmla="+- 0 6118 6094"/>
                  <a:gd name="T117" fmla="*/ T116 w 4847"/>
                  <a:gd name="T118" fmla="+- 0 15147 4723"/>
                  <a:gd name="T119" fmla="*/ 15147 h 10641"/>
                  <a:gd name="T120" fmla="+- 0 6098 6094"/>
                  <a:gd name="T121" fmla="*/ T120 w 4847"/>
                  <a:gd name="T122" fmla="+- 0 15288 4723"/>
                  <a:gd name="T123" fmla="*/ 15288 h 10641"/>
                  <a:gd name="T124" fmla="+- 0 6094 6094"/>
                  <a:gd name="T125" fmla="*/ T124 w 4847"/>
                  <a:gd name="T126" fmla="+- 0 15364 4723"/>
                  <a:gd name="T127" fmla="*/ 15364 h 10641"/>
                  <a:gd name="T128" fmla="+- 0 10942 6094"/>
                  <a:gd name="T129" fmla="*/ T128 w 4847"/>
                  <a:gd name="T130" fmla="+- 0 4723 4723"/>
                  <a:gd name="T131" fmla="*/ 4723 h 1064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</a:cxnLst>
                <a:rect l="0" t="0" r="r" b="b"/>
                <a:pathLst>
                  <a:path w="4847" h="10641">
                    <a:moveTo>
                      <a:pt x="4848" y="0"/>
                    </a:moveTo>
                    <a:lnTo>
                      <a:pt x="4788" y="10"/>
                    </a:lnTo>
                    <a:lnTo>
                      <a:pt x="4729" y="23"/>
                    </a:lnTo>
                    <a:lnTo>
                      <a:pt x="4670" y="39"/>
                    </a:lnTo>
                    <a:lnTo>
                      <a:pt x="4613" y="58"/>
                    </a:lnTo>
                    <a:lnTo>
                      <a:pt x="4557" y="81"/>
                    </a:lnTo>
                    <a:lnTo>
                      <a:pt x="4502" y="107"/>
                    </a:lnTo>
                    <a:lnTo>
                      <a:pt x="4448" y="136"/>
                    </a:lnTo>
                    <a:lnTo>
                      <a:pt x="4395" y="169"/>
                    </a:lnTo>
                    <a:lnTo>
                      <a:pt x="4343" y="206"/>
                    </a:lnTo>
                    <a:lnTo>
                      <a:pt x="4293" y="247"/>
                    </a:lnTo>
                    <a:lnTo>
                      <a:pt x="4237" y="299"/>
                    </a:lnTo>
                    <a:lnTo>
                      <a:pt x="4185" y="355"/>
                    </a:lnTo>
                    <a:lnTo>
                      <a:pt x="4137" y="417"/>
                    </a:lnTo>
                    <a:lnTo>
                      <a:pt x="4094" y="484"/>
                    </a:lnTo>
                    <a:lnTo>
                      <a:pt x="4056" y="557"/>
                    </a:lnTo>
                    <a:lnTo>
                      <a:pt x="4024" y="637"/>
                    </a:lnTo>
                    <a:lnTo>
                      <a:pt x="3999" y="724"/>
                    </a:lnTo>
                    <a:lnTo>
                      <a:pt x="3980" y="818"/>
                    </a:lnTo>
                    <a:lnTo>
                      <a:pt x="3968" y="920"/>
                    </a:lnTo>
                    <a:lnTo>
                      <a:pt x="3964" y="1029"/>
                    </a:lnTo>
                    <a:lnTo>
                      <a:pt x="3964" y="8617"/>
                    </a:lnTo>
                    <a:lnTo>
                      <a:pt x="3964" y="8665"/>
                    </a:lnTo>
                    <a:lnTo>
                      <a:pt x="3964" y="8713"/>
                    </a:lnTo>
                    <a:lnTo>
                      <a:pt x="3964" y="8761"/>
                    </a:lnTo>
                    <a:lnTo>
                      <a:pt x="3965" y="8857"/>
                    </a:lnTo>
                    <a:lnTo>
                      <a:pt x="3966" y="8905"/>
                    </a:lnTo>
                    <a:lnTo>
                      <a:pt x="3965" y="8999"/>
                    </a:lnTo>
                    <a:lnTo>
                      <a:pt x="3963" y="9090"/>
                    </a:lnTo>
                    <a:lnTo>
                      <a:pt x="3957" y="9176"/>
                    </a:lnTo>
                    <a:lnTo>
                      <a:pt x="3947" y="9257"/>
                    </a:lnTo>
                    <a:lnTo>
                      <a:pt x="3931" y="9331"/>
                    </a:lnTo>
                    <a:lnTo>
                      <a:pt x="3908" y="9398"/>
                    </a:lnTo>
                    <a:lnTo>
                      <a:pt x="3877" y="9455"/>
                    </a:lnTo>
                    <a:lnTo>
                      <a:pt x="3835" y="9509"/>
                    </a:lnTo>
                    <a:lnTo>
                      <a:pt x="3788" y="9555"/>
                    </a:lnTo>
                    <a:lnTo>
                      <a:pt x="3735" y="9595"/>
                    </a:lnTo>
                    <a:lnTo>
                      <a:pt x="3677" y="9629"/>
                    </a:lnTo>
                    <a:lnTo>
                      <a:pt x="3614" y="9657"/>
                    </a:lnTo>
                    <a:lnTo>
                      <a:pt x="3547" y="9679"/>
                    </a:lnTo>
                    <a:lnTo>
                      <a:pt x="3475" y="9695"/>
                    </a:lnTo>
                    <a:lnTo>
                      <a:pt x="3399" y="9707"/>
                    </a:lnTo>
                    <a:lnTo>
                      <a:pt x="3319" y="9713"/>
                    </a:lnTo>
                    <a:lnTo>
                      <a:pt x="3236" y="9715"/>
                    </a:lnTo>
                    <a:lnTo>
                      <a:pt x="1123" y="9715"/>
                    </a:lnTo>
                    <a:lnTo>
                      <a:pt x="1053" y="9716"/>
                    </a:lnTo>
                    <a:lnTo>
                      <a:pt x="975" y="9719"/>
                    </a:lnTo>
                    <a:lnTo>
                      <a:pt x="890" y="9725"/>
                    </a:lnTo>
                    <a:lnTo>
                      <a:pt x="800" y="9737"/>
                    </a:lnTo>
                    <a:lnTo>
                      <a:pt x="706" y="9754"/>
                    </a:lnTo>
                    <a:lnTo>
                      <a:pt x="610" y="9779"/>
                    </a:lnTo>
                    <a:lnTo>
                      <a:pt x="514" y="9813"/>
                    </a:lnTo>
                    <a:lnTo>
                      <a:pt x="419" y="9858"/>
                    </a:lnTo>
                    <a:lnTo>
                      <a:pt x="328" y="9915"/>
                    </a:lnTo>
                    <a:lnTo>
                      <a:pt x="243" y="9984"/>
                    </a:lnTo>
                    <a:lnTo>
                      <a:pt x="173" y="10065"/>
                    </a:lnTo>
                    <a:lnTo>
                      <a:pt x="118" y="10154"/>
                    </a:lnTo>
                    <a:lnTo>
                      <a:pt x="76" y="10246"/>
                    </a:lnTo>
                    <a:lnTo>
                      <a:pt x="45" y="10337"/>
                    </a:lnTo>
                    <a:lnTo>
                      <a:pt x="24" y="10424"/>
                    </a:lnTo>
                    <a:lnTo>
                      <a:pt x="11" y="10501"/>
                    </a:lnTo>
                    <a:lnTo>
                      <a:pt x="4" y="10565"/>
                    </a:lnTo>
                    <a:lnTo>
                      <a:pt x="0" y="10628"/>
                    </a:lnTo>
                    <a:lnTo>
                      <a:pt x="0" y="10641"/>
                    </a:lnTo>
                    <a:lnTo>
                      <a:pt x="4848" y="10641"/>
                    </a:lnTo>
                    <a:lnTo>
                      <a:pt x="4848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</p:grp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0A7F53A3-7DB8-8109-4A9A-FA9DCB739F4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054742" y="-43543"/>
              <a:ext cx="1489706" cy="3545765"/>
              <a:chOff x="8754" y="0"/>
              <a:chExt cx="2159" cy="5251"/>
            </a:xfrm>
            <a:solidFill>
              <a:srgbClr val="FFDEB9"/>
            </a:solidFill>
          </p:grpSpPr>
          <p:sp>
            <p:nvSpPr>
              <p:cNvPr id="28" name="Freeform 5577">
                <a:extLst>
                  <a:ext uri="{FF2B5EF4-FFF2-40B4-BE49-F238E27FC236}">
                    <a16:creationId xmlns:a16="http://schemas.microsoft.com/office/drawing/2014/main" id="{0E7ABCB8-D9CD-EA76-E094-AE383CFE4A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54" y="0"/>
                <a:ext cx="2159" cy="5251"/>
              </a:xfrm>
              <a:custGeom>
                <a:avLst/>
                <a:gdLst>
                  <a:gd name="T0" fmla="+- 0 8782 8782"/>
                  <a:gd name="T1" fmla="*/ T0 w 2159"/>
                  <a:gd name="T2" fmla="*/ 0 h 5251"/>
                  <a:gd name="T3" fmla="+- 0 8852 8782"/>
                  <a:gd name="T4" fmla="*/ T3 w 2159"/>
                  <a:gd name="T5" fmla="*/ 13 h 5251"/>
                  <a:gd name="T6" fmla="+- 0 8931 8782"/>
                  <a:gd name="T7" fmla="*/ T6 w 2159"/>
                  <a:gd name="T8" fmla="*/ 29 h 5251"/>
                  <a:gd name="T9" fmla="+- 0 9029 8782"/>
                  <a:gd name="T10" fmla="*/ T9 w 2159"/>
                  <a:gd name="T11" fmla="*/ 51 h 5251"/>
                  <a:gd name="T12" fmla="+- 0 9141 8782"/>
                  <a:gd name="T13" fmla="*/ T12 w 2159"/>
                  <a:gd name="T14" fmla="*/ 79 h 5251"/>
                  <a:gd name="T15" fmla="+- 0 9201 8782"/>
                  <a:gd name="T16" fmla="*/ T15 w 2159"/>
                  <a:gd name="T17" fmla="*/ 96 h 5251"/>
                  <a:gd name="T18" fmla="+- 0 9261 8782"/>
                  <a:gd name="T19" fmla="*/ T18 w 2159"/>
                  <a:gd name="T20" fmla="*/ 114 h 5251"/>
                  <a:gd name="T21" fmla="+- 0 9322 8782"/>
                  <a:gd name="T22" fmla="*/ T21 w 2159"/>
                  <a:gd name="T23" fmla="*/ 133 h 5251"/>
                  <a:gd name="T24" fmla="+- 0 9382 8782"/>
                  <a:gd name="T25" fmla="*/ T24 w 2159"/>
                  <a:gd name="T26" fmla="*/ 154 h 5251"/>
                  <a:gd name="T27" fmla="+- 0 9441 8782"/>
                  <a:gd name="T28" fmla="*/ T27 w 2159"/>
                  <a:gd name="T29" fmla="*/ 177 h 5251"/>
                  <a:gd name="T30" fmla="+- 0 9498 8782"/>
                  <a:gd name="T31" fmla="*/ T30 w 2159"/>
                  <a:gd name="T32" fmla="*/ 201 h 5251"/>
                  <a:gd name="T33" fmla="+- 0 9603 8782"/>
                  <a:gd name="T34" fmla="*/ T33 w 2159"/>
                  <a:gd name="T35" fmla="*/ 253 h 5251"/>
                  <a:gd name="T36" fmla="+- 0 9689 8782"/>
                  <a:gd name="T37" fmla="*/ T36 w 2159"/>
                  <a:gd name="T38" fmla="*/ 312 h 5251"/>
                  <a:gd name="T39" fmla="+- 0 9762 8782"/>
                  <a:gd name="T40" fmla="*/ T39 w 2159"/>
                  <a:gd name="T41" fmla="*/ 376 h 5251"/>
                  <a:gd name="T42" fmla="+- 0 9826 8782"/>
                  <a:gd name="T43" fmla="*/ T42 w 2159"/>
                  <a:gd name="T44" fmla="*/ 444 h 5251"/>
                  <a:gd name="T45" fmla="+- 0 9882 8782"/>
                  <a:gd name="T46" fmla="*/ T45 w 2159"/>
                  <a:gd name="T47" fmla="*/ 518 h 5251"/>
                  <a:gd name="T48" fmla="+- 0 9930 8782"/>
                  <a:gd name="T49" fmla="*/ T48 w 2159"/>
                  <a:gd name="T50" fmla="*/ 598 h 5251"/>
                  <a:gd name="T51" fmla="+- 0 9970 8782"/>
                  <a:gd name="T52" fmla="*/ T51 w 2159"/>
                  <a:gd name="T53" fmla="*/ 687 h 5251"/>
                  <a:gd name="T54" fmla="+- 0 10002 8782"/>
                  <a:gd name="T55" fmla="*/ T54 w 2159"/>
                  <a:gd name="T56" fmla="*/ 786 h 5251"/>
                  <a:gd name="T57" fmla="+- 0 10027 8782"/>
                  <a:gd name="T58" fmla="*/ T57 w 2159"/>
                  <a:gd name="T59" fmla="*/ 895 h 5251"/>
                  <a:gd name="T60" fmla="+- 0 10036 8782"/>
                  <a:gd name="T61" fmla="*/ T60 w 2159"/>
                  <a:gd name="T62" fmla="*/ 955 h 5251"/>
                  <a:gd name="T63" fmla="+- 0 10044 8782"/>
                  <a:gd name="T64" fmla="*/ T63 w 2159"/>
                  <a:gd name="T65" fmla="*/ 1018 h 5251"/>
                  <a:gd name="T66" fmla="+- 0 10050 8782"/>
                  <a:gd name="T67" fmla="*/ T66 w 2159"/>
                  <a:gd name="T68" fmla="*/ 1084 h 5251"/>
                  <a:gd name="T69" fmla="+- 0 10055 8782"/>
                  <a:gd name="T70" fmla="*/ T69 w 2159"/>
                  <a:gd name="T71" fmla="*/ 1154 h 5251"/>
                  <a:gd name="T72" fmla="+- 0 10057 8782"/>
                  <a:gd name="T73" fmla="*/ T72 w 2159"/>
                  <a:gd name="T74" fmla="*/ 1227 h 5251"/>
                  <a:gd name="T75" fmla="+- 0 10058 8782"/>
                  <a:gd name="T76" fmla="*/ T75 w 2159"/>
                  <a:gd name="T77" fmla="*/ 1305 h 5251"/>
                  <a:gd name="T78" fmla="+- 0 10058 8782"/>
                  <a:gd name="T79" fmla="*/ T78 w 2159"/>
                  <a:gd name="T80" fmla="*/ 5251 h 5251"/>
                  <a:gd name="T81" fmla="+- 0 10068 8782"/>
                  <a:gd name="T82" fmla="*/ T81 w 2159"/>
                  <a:gd name="T83" fmla="*/ 5224 h 5251"/>
                  <a:gd name="T84" fmla="+- 0 10105 8782"/>
                  <a:gd name="T85" fmla="*/ T84 w 2159"/>
                  <a:gd name="T86" fmla="*/ 5144 h 5251"/>
                  <a:gd name="T87" fmla="+- 0 10151 8782"/>
                  <a:gd name="T88" fmla="*/ T87 w 2159"/>
                  <a:gd name="T89" fmla="*/ 5068 h 5251"/>
                  <a:gd name="T90" fmla="+- 0 10205 8782"/>
                  <a:gd name="T91" fmla="*/ T90 w 2159"/>
                  <a:gd name="T92" fmla="*/ 4996 h 5251"/>
                  <a:gd name="T93" fmla="+- 0 10245 8782"/>
                  <a:gd name="T94" fmla="*/ T93 w 2159"/>
                  <a:gd name="T95" fmla="*/ 4951 h 5251"/>
                  <a:gd name="T96" fmla="+- 0 10288 8782"/>
                  <a:gd name="T97" fmla="*/ T96 w 2159"/>
                  <a:gd name="T98" fmla="*/ 4908 h 5251"/>
                  <a:gd name="T99" fmla="+- 0 10333 8782"/>
                  <a:gd name="T100" fmla="*/ T99 w 2159"/>
                  <a:gd name="T101" fmla="*/ 4868 h 5251"/>
                  <a:gd name="T102" fmla="+- 0 10380 8782"/>
                  <a:gd name="T103" fmla="*/ T102 w 2159"/>
                  <a:gd name="T104" fmla="*/ 4830 h 5251"/>
                  <a:gd name="T105" fmla="+- 0 10429 8782"/>
                  <a:gd name="T106" fmla="*/ T105 w 2159"/>
                  <a:gd name="T107" fmla="*/ 4795 h 5251"/>
                  <a:gd name="T108" fmla="+- 0 10494 8782"/>
                  <a:gd name="T109" fmla="*/ T108 w 2159"/>
                  <a:gd name="T110" fmla="*/ 4754 h 5251"/>
                  <a:gd name="T111" fmla="+- 0 10564 8782"/>
                  <a:gd name="T112" fmla="*/ T111 w 2159"/>
                  <a:gd name="T113" fmla="*/ 4718 h 5251"/>
                  <a:gd name="T114" fmla="+- 0 10638 8782"/>
                  <a:gd name="T115" fmla="*/ T114 w 2159"/>
                  <a:gd name="T116" fmla="*/ 4686 h 5251"/>
                  <a:gd name="T117" fmla="+- 0 10717 8782"/>
                  <a:gd name="T118" fmla="*/ T117 w 2159"/>
                  <a:gd name="T119" fmla="*/ 4659 h 5251"/>
                  <a:gd name="T120" fmla="+- 0 10799 8782"/>
                  <a:gd name="T121" fmla="*/ T120 w 2159"/>
                  <a:gd name="T122" fmla="*/ 4638 h 5251"/>
                  <a:gd name="T123" fmla="+- 0 10884 8782"/>
                  <a:gd name="T124" fmla="*/ T123 w 2159"/>
                  <a:gd name="T125" fmla="*/ 4622 h 5251"/>
                  <a:gd name="T126" fmla="+- 0 10942 8782"/>
                  <a:gd name="T127" fmla="*/ T126 w 2159"/>
                  <a:gd name="T128" fmla="*/ 4615 h 5251"/>
                  <a:gd name="T129" fmla="+- 0 10942 8782"/>
                  <a:gd name="T130" fmla="*/ T129 w 2159"/>
                  <a:gd name="T131" fmla="*/ 0 h 5251"/>
                  <a:gd name="T132" fmla="+- 0 8782 8782"/>
                  <a:gd name="T133" fmla="*/ T132 w 2159"/>
                  <a:gd name="T134" fmla="*/ 0 h 5251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  <a:cxn ang="0">
                    <a:pos x="T13" y="T14"/>
                  </a:cxn>
                  <a:cxn ang="0">
                    <a:pos x="T16" y="T17"/>
                  </a:cxn>
                  <a:cxn ang="0">
                    <a:pos x="T19" y="T20"/>
                  </a:cxn>
                  <a:cxn ang="0">
                    <a:pos x="T22" y="T23"/>
                  </a:cxn>
                  <a:cxn ang="0">
                    <a:pos x="T25" y="T26"/>
                  </a:cxn>
                  <a:cxn ang="0">
                    <a:pos x="T28" y="T29"/>
                  </a:cxn>
                  <a:cxn ang="0">
                    <a:pos x="T31" y="T32"/>
                  </a:cxn>
                  <a:cxn ang="0">
                    <a:pos x="T34" y="T35"/>
                  </a:cxn>
                  <a:cxn ang="0">
                    <a:pos x="T37" y="T38"/>
                  </a:cxn>
                  <a:cxn ang="0">
                    <a:pos x="T40" y="T41"/>
                  </a:cxn>
                  <a:cxn ang="0">
                    <a:pos x="T43" y="T44"/>
                  </a:cxn>
                  <a:cxn ang="0">
                    <a:pos x="T46" y="T47"/>
                  </a:cxn>
                  <a:cxn ang="0">
                    <a:pos x="T49" y="T50"/>
                  </a:cxn>
                  <a:cxn ang="0">
                    <a:pos x="T52" y="T53"/>
                  </a:cxn>
                  <a:cxn ang="0">
                    <a:pos x="T55" y="T56"/>
                  </a:cxn>
                  <a:cxn ang="0">
                    <a:pos x="T58" y="T59"/>
                  </a:cxn>
                  <a:cxn ang="0">
                    <a:pos x="T61" y="T62"/>
                  </a:cxn>
                  <a:cxn ang="0">
                    <a:pos x="T64" y="T65"/>
                  </a:cxn>
                  <a:cxn ang="0">
                    <a:pos x="T67" y="T68"/>
                  </a:cxn>
                  <a:cxn ang="0">
                    <a:pos x="T70" y="T71"/>
                  </a:cxn>
                  <a:cxn ang="0">
                    <a:pos x="T73" y="T74"/>
                  </a:cxn>
                  <a:cxn ang="0">
                    <a:pos x="T76" y="T77"/>
                  </a:cxn>
                  <a:cxn ang="0">
                    <a:pos x="T79" y="T80"/>
                  </a:cxn>
                  <a:cxn ang="0">
                    <a:pos x="T82" y="T83"/>
                  </a:cxn>
                  <a:cxn ang="0">
                    <a:pos x="T85" y="T86"/>
                  </a:cxn>
                  <a:cxn ang="0">
                    <a:pos x="T88" y="T89"/>
                  </a:cxn>
                  <a:cxn ang="0">
                    <a:pos x="T91" y="T92"/>
                  </a:cxn>
                  <a:cxn ang="0">
                    <a:pos x="T94" y="T95"/>
                  </a:cxn>
                  <a:cxn ang="0">
                    <a:pos x="T97" y="T98"/>
                  </a:cxn>
                  <a:cxn ang="0">
                    <a:pos x="T100" y="T101"/>
                  </a:cxn>
                  <a:cxn ang="0">
                    <a:pos x="T103" y="T104"/>
                  </a:cxn>
                  <a:cxn ang="0">
                    <a:pos x="T106" y="T107"/>
                  </a:cxn>
                  <a:cxn ang="0">
                    <a:pos x="T109" y="T110"/>
                  </a:cxn>
                  <a:cxn ang="0">
                    <a:pos x="T112" y="T113"/>
                  </a:cxn>
                  <a:cxn ang="0">
                    <a:pos x="T115" y="T116"/>
                  </a:cxn>
                  <a:cxn ang="0">
                    <a:pos x="T118" y="T119"/>
                  </a:cxn>
                  <a:cxn ang="0">
                    <a:pos x="T121" y="T122"/>
                  </a:cxn>
                  <a:cxn ang="0">
                    <a:pos x="T124" y="T125"/>
                  </a:cxn>
                  <a:cxn ang="0">
                    <a:pos x="T127" y="T128"/>
                  </a:cxn>
                  <a:cxn ang="0">
                    <a:pos x="T130" y="T131"/>
                  </a:cxn>
                  <a:cxn ang="0">
                    <a:pos x="T133" y="T134"/>
                  </a:cxn>
                </a:cxnLst>
                <a:rect l="0" t="0" r="r" b="b"/>
                <a:pathLst>
                  <a:path w="2159" h="5251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</p:grp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A853830F-4028-F99C-AAE7-6145F2BC1E23}"/>
                </a:ext>
              </a:extLst>
            </p:cNvPr>
            <p:cNvGrpSpPr/>
            <p:nvPr/>
          </p:nvGrpSpPr>
          <p:grpSpPr>
            <a:xfrm>
              <a:off x="9303872" y="-68116"/>
              <a:ext cx="3349561" cy="7449566"/>
              <a:chOff x="9303872" y="-24574"/>
              <a:chExt cx="3349561" cy="7449566"/>
            </a:xfrm>
            <a:solidFill>
              <a:srgbClr val="FFD3A3"/>
            </a:solidFill>
          </p:grpSpPr>
          <p:grpSp>
            <p:nvGrpSpPr>
              <p:cNvPr id="22" name="Group 21">
                <a:extLst>
                  <a:ext uri="{FF2B5EF4-FFF2-40B4-BE49-F238E27FC236}">
                    <a16:creationId xmlns:a16="http://schemas.microsoft.com/office/drawing/2014/main" id="{2D595A14-F486-C90E-C8E6-2A23BF1AB30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303872" y="78170"/>
                <a:ext cx="3344420" cy="7346822"/>
                <a:chOff x="5892" y="4723"/>
                <a:chExt cx="4847" cy="10641"/>
              </a:xfrm>
              <a:grpFill/>
            </p:grpSpPr>
            <p:sp>
              <p:nvSpPr>
                <p:cNvPr id="25" name="Freeform 5579">
                  <a:extLst>
                    <a:ext uri="{FF2B5EF4-FFF2-40B4-BE49-F238E27FC236}">
                      <a16:creationId xmlns:a16="http://schemas.microsoft.com/office/drawing/2014/main" id="{443A1421-89A0-E7CB-A0D1-9A18E8DEE6E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892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C697753D-C700-04C6-24C6-1ABBD89F1BE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1163727" y="-24574"/>
                <a:ext cx="1489706" cy="3618393"/>
                <a:chOff x="8598" y="0"/>
                <a:chExt cx="2159" cy="5251"/>
              </a:xfrm>
              <a:grpFill/>
            </p:grpSpPr>
            <p:sp>
              <p:nvSpPr>
                <p:cNvPr id="24" name="Freeform 5577">
                  <a:extLst>
                    <a:ext uri="{FF2B5EF4-FFF2-40B4-BE49-F238E27FC236}">
                      <a16:creationId xmlns:a16="http://schemas.microsoft.com/office/drawing/2014/main" id="{1BA487D5-153B-97F5-ECC7-5070516C392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598" y="0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85D141FA-4DF6-A09D-7235-BAB89D53F5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5399" y="2142632"/>
            <a:ext cx="10181202" cy="2572735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0E3DA768-F223-6BFB-3A65-15004E90FBD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6342" y="157267"/>
            <a:ext cx="1023257" cy="1025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0511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" name="Group 67">
            <a:extLst>
              <a:ext uri="{FF2B5EF4-FFF2-40B4-BE49-F238E27FC236}">
                <a16:creationId xmlns:a16="http://schemas.microsoft.com/office/drawing/2014/main" id="{BA4DF050-9E2B-0AA2-C6C3-49EE50BACCF9}"/>
              </a:ext>
            </a:extLst>
          </p:cNvPr>
          <p:cNvGrpSpPr/>
          <p:nvPr/>
        </p:nvGrpSpPr>
        <p:grpSpPr>
          <a:xfrm>
            <a:off x="-212990" y="-317139"/>
            <a:ext cx="3344731" cy="7237400"/>
            <a:chOff x="-212990" y="-360681"/>
            <a:chExt cx="3344731" cy="7237400"/>
          </a:xfrm>
          <a:solidFill>
            <a:srgbClr val="FFEDD9"/>
          </a:solidFill>
        </p:grpSpPr>
        <p:sp>
          <p:nvSpPr>
            <p:cNvPr id="17" name="Freeform 5579">
              <a:extLst>
                <a:ext uri="{FF2B5EF4-FFF2-40B4-BE49-F238E27FC236}">
                  <a16:creationId xmlns:a16="http://schemas.microsoft.com/office/drawing/2014/main" id="{3EDC3AA4-85BF-01D6-794B-B2EDE744F99C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-212679" y="-360681"/>
              <a:ext cx="3344420" cy="7032524"/>
            </a:xfrm>
            <a:custGeom>
              <a:avLst/>
              <a:gdLst>
                <a:gd name="T0" fmla="+- 0 10882 6094"/>
                <a:gd name="T1" fmla="*/ T0 w 4847"/>
                <a:gd name="T2" fmla="+- 0 4733 4723"/>
                <a:gd name="T3" fmla="*/ 4733 h 10641"/>
                <a:gd name="T4" fmla="+- 0 10764 6094"/>
                <a:gd name="T5" fmla="*/ T4 w 4847"/>
                <a:gd name="T6" fmla="+- 0 4762 4723"/>
                <a:gd name="T7" fmla="*/ 4762 h 10641"/>
                <a:gd name="T8" fmla="+- 0 10651 6094"/>
                <a:gd name="T9" fmla="*/ T8 w 4847"/>
                <a:gd name="T10" fmla="+- 0 4804 4723"/>
                <a:gd name="T11" fmla="*/ 4804 h 10641"/>
                <a:gd name="T12" fmla="+- 0 10542 6094"/>
                <a:gd name="T13" fmla="*/ T12 w 4847"/>
                <a:gd name="T14" fmla="+- 0 4859 4723"/>
                <a:gd name="T15" fmla="*/ 4859 h 10641"/>
                <a:gd name="T16" fmla="+- 0 10437 6094"/>
                <a:gd name="T17" fmla="*/ T16 w 4847"/>
                <a:gd name="T18" fmla="+- 0 4929 4723"/>
                <a:gd name="T19" fmla="*/ 4929 h 10641"/>
                <a:gd name="T20" fmla="+- 0 10331 6094"/>
                <a:gd name="T21" fmla="*/ T20 w 4847"/>
                <a:gd name="T22" fmla="+- 0 5022 4723"/>
                <a:gd name="T23" fmla="*/ 5022 h 10641"/>
                <a:gd name="T24" fmla="+- 0 10231 6094"/>
                <a:gd name="T25" fmla="*/ T24 w 4847"/>
                <a:gd name="T26" fmla="+- 0 5140 4723"/>
                <a:gd name="T27" fmla="*/ 5140 h 10641"/>
                <a:gd name="T28" fmla="+- 0 10150 6094"/>
                <a:gd name="T29" fmla="*/ T28 w 4847"/>
                <a:gd name="T30" fmla="+- 0 5280 4723"/>
                <a:gd name="T31" fmla="*/ 5280 h 10641"/>
                <a:gd name="T32" fmla="+- 0 10093 6094"/>
                <a:gd name="T33" fmla="*/ T32 w 4847"/>
                <a:gd name="T34" fmla="+- 0 5447 4723"/>
                <a:gd name="T35" fmla="*/ 5447 h 10641"/>
                <a:gd name="T36" fmla="+- 0 10062 6094"/>
                <a:gd name="T37" fmla="*/ T36 w 4847"/>
                <a:gd name="T38" fmla="+- 0 5643 4723"/>
                <a:gd name="T39" fmla="*/ 5643 h 10641"/>
                <a:gd name="T40" fmla="+- 0 10058 6094"/>
                <a:gd name="T41" fmla="*/ T40 w 4847"/>
                <a:gd name="T42" fmla="+- 0 13340 4723"/>
                <a:gd name="T43" fmla="*/ 13340 h 10641"/>
                <a:gd name="T44" fmla="+- 0 10058 6094"/>
                <a:gd name="T45" fmla="*/ T44 w 4847"/>
                <a:gd name="T46" fmla="+- 0 13436 4723"/>
                <a:gd name="T47" fmla="*/ 13436 h 10641"/>
                <a:gd name="T48" fmla="+- 0 10059 6094"/>
                <a:gd name="T49" fmla="*/ T48 w 4847"/>
                <a:gd name="T50" fmla="+- 0 13580 4723"/>
                <a:gd name="T51" fmla="*/ 13580 h 10641"/>
                <a:gd name="T52" fmla="+- 0 10059 6094"/>
                <a:gd name="T53" fmla="*/ T52 w 4847"/>
                <a:gd name="T54" fmla="+- 0 13722 4723"/>
                <a:gd name="T55" fmla="*/ 13722 h 10641"/>
                <a:gd name="T56" fmla="+- 0 10051 6094"/>
                <a:gd name="T57" fmla="*/ T56 w 4847"/>
                <a:gd name="T58" fmla="+- 0 13899 4723"/>
                <a:gd name="T59" fmla="*/ 13899 h 10641"/>
                <a:gd name="T60" fmla="+- 0 10025 6094"/>
                <a:gd name="T61" fmla="*/ T60 w 4847"/>
                <a:gd name="T62" fmla="+- 0 14054 4723"/>
                <a:gd name="T63" fmla="*/ 14054 h 10641"/>
                <a:gd name="T64" fmla="+- 0 9971 6094"/>
                <a:gd name="T65" fmla="*/ T64 w 4847"/>
                <a:gd name="T66" fmla="+- 0 14178 4723"/>
                <a:gd name="T67" fmla="*/ 14178 h 10641"/>
                <a:gd name="T68" fmla="+- 0 9882 6094"/>
                <a:gd name="T69" fmla="*/ T68 w 4847"/>
                <a:gd name="T70" fmla="+- 0 14278 4723"/>
                <a:gd name="T71" fmla="*/ 14278 h 10641"/>
                <a:gd name="T72" fmla="+- 0 9771 6094"/>
                <a:gd name="T73" fmla="*/ T72 w 4847"/>
                <a:gd name="T74" fmla="+- 0 14352 4723"/>
                <a:gd name="T75" fmla="*/ 14352 h 10641"/>
                <a:gd name="T76" fmla="+- 0 9641 6094"/>
                <a:gd name="T77" fmla="*/ T76 w 4847"/>
                <a:gd name="T78" fmla="+- 0 14402 4723"/>
                <a:gd name="T79" fmla="*/ 14402 h 10641"/>
                <a:gd name="T80" fmla="+- 0 9493 6094"/>
                <a:gd name="T81" fmla="*/ T80 w 4847"/>
                <a:gd name="T82" fmla="+- 0 14430 4723"/>
                <a:gd name="T83" fmla="*/ 14430 h 10641"/>
                <a:gd name="T84" fmla="+- 0 9330 6094"/>
                <a:gd name="T85" fmla="*/ T84 w 4847"/>
                <a:gd name="T86" fmla="+- 0 14438 4723"/>
                <a:gd name="T87" fmla="*/ 14438 h 10641"/>
                <a:gd name="T88" fmla="+- 0 7147 6094"/>
                <a:gd name="T89" fmla="*/ T88 w 4847"/>
                <a:gd name="T90" fmla="+- 0 14439 4723"/>
                <a:gd name="T91" fmla="*/ 14439 h 10641"/>
                <a:gd name="T92" fmla="+- 0 6984 6094"/>
                <a:gd name="T93" fmla="*/ T92 w 4847"/>
                <a:gd name="T94" fmla="+- 0 14448 4723"/>
                <a:gd name="T95" fmla="*/ 14448 h 10641"/>
                <a:gd name="T96" fmla="+- 0 6800 6094"/>
                <a:gd name="T97" fmla="*/ T96 w 4847"/>
                <a:gd name="T98" fmla="+- 0 14477 4723"/>
                <a:gd name="T99" fmla="*/ 14477 h 10641"/>
                <a:gd name="T100" fmla="+- 0 6608 6094"/>
                <a:gd name="T101" fmla="*/ T100 w 4847"/>
                <a:gd name="T102" fmla="+- 0 14536 4723"/>
                <a:gd name="T103" fmla="*/ 14536 h 10641"/>
                <a:gd name="T104" fmla="+- 0 6422 6094"/>
                <a:gd name="T105" fmla="*/ T104 w 4847"/>
                <a:gd name="T106" fmla="+- 0 14638 4723"/>
                <a:gd name="T107" fmla="*/ 14638 h 10641"/>
                <a:gd name="T108" fmla="+- 0 6267 6094"/>
                <a:gd name="T109" fmla="*/ T108 w 4847"/>
                <a:gd name="T110" fmla="+- 0 14788 4723"/>
                <a:gd name="T111" fmla="*/ 14788 h 10641"/>
                <a:gd name="T112" fmla="+- 0 6170 6094"/>
                <a:gd name="T113" fmla="*/ T112 w 4847"/>
                <a:gd name="T114" fmla="+- 0 14969 4723"/>
                <a:gd name="T115" fmla="*/ 14969 h 10641"/>
                <a:gd name="T116" fmla="+- 0 6118 6094"/>
                <a:gd name="T117" fmla="*/ T116 w 4847"/>
                <a:gd name="T118" fmla="+- 0 15147 4723"/>
                <a:gd name="T119" fmla="*/ 15147 h 10641"/>
                <a:gd name="T120" fmla="+- 0 6098 6094"/>
                <a:gd name="T121" fmla="*/ T120 w 4847"/>
                <a:gd name="T122" fmla="+- 0 15288 4723"/>
                <a:gd name="T123" fmla="*/ 15288 h 10641"/>
                <a:gd name="T124" fmla="+- 0 6094 6094"/>
                <a:gd name="T125" fmla="*/ T124 w 4847"/>
                <a:gd name="T126" fmla="+- 0 15364 4723"/>
                <a:gd name="T127" fmla="*/ 15364 h 10641"/>
                <a:gd name="T128" fmla="+- 0 10942 6094"/>
                <a:gd name="T129" fmla="*/ T128 w 4847"/>
                <a:gd name="T130" fmla="+- 0 4723 4723"/>
                <a:gd name="T131" fmla="*/ 4723 h 1064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</a:cxnLst>
              <a:rect l="0" t="0" r="r" b="b"/>
              <a:pathLst>
                <a:path w="4847" h="10641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/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AA055421-C5B4-0E0D-4A38-E5B48E5ECE86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>
              <a:off x="-212990" y="3356161"/>
              <a:ext cx="1489706" cy="3520558"/>
              <a:chOff x="8782" y="-151"/>
              <a:chExt cx="2159" cy="5327"/>
            </a:xfrm>
            <a:grpFill/>
          </p:grpSpPr>
          <p:sp>
            <p:nvSpPr>
              <p:cNvPr id="16" name="Freeform 5577">
                <a:extLst>
                  <a:ext uri="{FF2B5EF4-FFF2-40B4-BE49-F238E27FC236}">
                    <a16:creationId xmlns:a16="http://schemas.microsoft.com/office/drawing/2014/main" id="{0E34640B-6B31-1B61-008B-F5D356A719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82" y="-151"/>
                <a:ext cx="2159" cy="5327"/>
              </a:xfrm>
              <a:custGeom>
                <a:avLst/>
                <a:gdLst>
                  <a:gd name="T0" fmla="+- 0 8782 8782"/>
                  <a:gd name="T1" fmla="*/ T0 w 2159"/>
                  <a:gd name="T2" fmla="*/ 0 h 5251"/>
                  <a:gd name="T3" fmla="+- 0 8852 8782"/>
                  <a:gd name="T4" fmla="*/ T3 w 2159"/>
                  <a:gd name="T5" fmla="*/ 13 h 5251"/>
                  <a:gd name="T6" fmla="+- 0 8931 8782"/>
                  <a:gd name="T7" fmla="*/ T6 w 2159"/>
                  <a:gd name="T8" fmla="*/ 29 h 5251"/>
                  <a:gd name="T9" fmla="+- 0 9029 8782"/>
                  <a:gd name="T10" fmla="*/ T9 w 2159"/>
                  <a:gd name="T11" fmla="*/ 51 h 5251"/>
                  <a:gd name="T12" fmla="+- 0 9141 8782"/>
                  <a:gd name="T13" fmla="*/ T12 w 2159"/>
                  <a:gd name="T14" fmla="*/ 79 h 5251"/>
                  <a:gd name="T15" fmla="+- 0 9201 8782"/>
                  <a:gd name="T16" fmla="*/ T15 w 2159"/>
                  <a:gd name="T17" fmla="*/ 96 h 5251"/>
                  <a:gd name="T18" fmla="+- 0 9261 8782"/>
                  <a:gd name="T19" fmla="*/ T18 w 2159"/>
                  <a:gd name="T20" fmla="*/ 114 h 5251"/>
                  <a:gd name="T21" fmla="+- 0 9322 8782"/>
                  <a:gd name="T22" fmla="*/ T21 w 2159"/>
                  <a:gd name="T23" fmla="*/ 133 h 5251"/>
                  <a:gd name="T24" fmla="+- 0 9382 8782"/>
                  <a:gd name="T25" fmla="*/ T24 w 2159"/>
                  <a:gd name="T26" fmla="*/ 154 h 5251"/>
                  <a:gd name="T27" fmla="+- 0 9441 8782"/>
                  <a:gd name="T28" fmla="*/ T27 w 2159"/>
                  <a:gd name="T29" fmla="*/ 177 h 5251"/>
                  <a:gd name="T30" fmla="+- 0 9498 8782"/>
                  <a:gd name="T31" fmla="*/ T30 w 2159"/>
                  <a:gd name="T32" fmla="*/ 201 h 5251"/>
                  <a:gd name="T33" fmla="+- 0 9603 8782"/>
                  <a:gd name="T34" fmla="*/ T33 w 2159"/>
                  <a:gd name="T35" fmla="*/ 253 h 5251"/>
                  <a:gd name="T36" fmla="+- 0 9689 8782"/>
                  <a:gd name="T37" fmla="*/ T36 w 2159"/>
                  <a:gd name="T38" fmla="*/ 312 h 5251"/>
                  <a:gd name="T39" fmla="+- 0 9762 8782"/>
                  <a:gd name="T40" fmla="*/ T39 w 2159"/>
                  <a:gd name="T41" fmla="*/ 376 h 5251"/>
                  <a:gd name="T42" fmla="+- 0 9826 8782"/>
                  <a:gd name="T43" fmla="*/ T42 w 2159"/>
                  <a:gd name="T44" fmla="*/ 444 h 5251"/>
                  <a:gd name="T45" fmla="+- 0 9882 8782"/>
                  <a:gd name="T46" fmla="*/ T45 w 2159"/>
                  <a:gd name="T47" fmla="*/ 518 h 5251"/>
                  <a:gd name="T48" fmla="+- 0 9930 8782"/>
                  <a:gd name="T49" fmla="*/ T48 w 2159"/>
                  <a:gd name="T50" fmla="*/ 598 h 5251"/>
                  <a:gd name="T51" fmla="+- 0 9970 8782"/>
                  <a:gd name="T52" fmla="*/ T51 w 2159"/>
                  <a:gd name="T53" fmla="*/ 687 h 5251"/>
                  <a:gd name="T54" fmla="+- 0 10002 8782"/>
                  <a:gd name="T55" fmla="*/ T54 w 2159"/>
                  <a:gd name="T56" fmla="*/ 786 h 5251"/>
                  <a:gd name="T57" fmla="+- 0 10027 8782"/>
                  <a:gd name="T58" fmla="*/ T57 w 2159"/>
                  <a:gd name="T59" fmla="*/ 895 h 5251"/>
                  <a:gd name="T60" fmla="+- 0 10036 8782"/>
                  <a:gd name="T61" fmla="*/ T60 w 2159"/>
                  <a:gd name="T62" fmla="*/ 955 h 5251"/>
                  <a:gd name="T63" fmla="+- 0 10044 8782"/>
                  <a:gd name="T64" fmla="*/ T63 w 2159"/>
                  <a:gd name="T65" fmla="*/ 1018 h 5251"/>
                  <a:gd name="T66" fmla="+- 0 10050 8782"/>
                  <a:gd name="T67" fmla="*/ T66 w 2159"/>
                  <a:gd name="T68" fmla="*/ 1084 h 5251"/>
                  <a:gd name="T69" fmla="+- 0 10055 8782"/>
                  <a:gd name="T70" fmla="*/ T69 w 2159"/>
                  <a:gd name="T71" fmla="*/ 1154 h 5251"/>
                  <a:gd name="T72" fmla="+- 0 10057 8782"/>
                  <a:gd name="T73" fmla="*/ T72 w 2159"/>
                  <a:gd name="T74" fmla="*/ 1227 h 5251"/>
                  <a:gd name="T75" fmla="+- 0 10058 8782"/>
                  <a:gd name="T76" fmla="*/ T75 w 2159"/>
                  <a:gd name="T77" fmla="*/ 1305 h 5251"/>
                  <a:gd name="T78" fmla="+- 0 10058 8782"/>
                  <a:gd name="T79" fmla="*/ T78 w 2159"/>
                  <a:gd name="T80" fmla="*/ 5251 h 5251"/>
                  <a:gd name="T81" fmla="+- 0 10068 8782"/>
                  <a:gd name="T82" fmla="*/ T81 w 2159"/>
                  <a:gd name="T83" fmla="*/ 5224 h 5251"/>
                  <a:gd name="T84" fmla="+- 0 10105 8782"/>
                  <a:gd name="T85" fmla="*/ T84 w 2159"/>
                  <a:gd name="T86" fmla="*/ 5144 h 5251"/>
                  <a:gd name="T87" fmla="+- 0 10151 8782"/>
                  <a:gd name="T88" fmla="*/ T87 w 2159"/>
                  <a:gd name="T89" fmla="*/ 5068 h 5251"/>
                  <a:gd name="T90" fmla="+- 0 10205 8782"/>
                  <a:gd name="T91" fmla="*/ T90 w 2159"/>
                  <a:gd name="T92" fmla="*/ 4996 h 5251"/>
                  <a:gd name="T93" fmla="+- 0 10245 8782"/>
                  <a:gd name="T94" fmla="*/ T93 w 2159"/>
                  <a:gd name="T95" fmla="*/ 4951 h 5251"/>
                  <a:gd name="T96" fmla="+- 0 10288 8782"/>
                  <a:gd name="T97" fmla="*/ T96 w 2159"/>
                  <a:gd name="T98" fmla="*/ 4908 h 5251"/>
                  <a:gd name="T99" fmla="+- 0 10333 8782"/>
                  <a:gd name="T100" fmla="*/ T99 w 2159"/>
                  <a:gd name="T101" fmla="*/ 4868 h 5251"/>
                  <a:gd name="T102" fmla="+- 0 10380 8782"/>
                  <a:gd name="T103" fmla="*/ T102 w 2159"/>
                  <a:gd name="T104" fmla="*/ 4830 h 5251"/>
                  <a:gd name="T105" fmla="+- 0 10429 8782"/>
                  <a:gd name="T106" fmla="*/ T105 w 2159"/>
                  <a:gd name="T107" fmla="*/ 4795 h 5251"/>
                  <a:gd name="T108" fmla="+- 0 10494 8782"/>
                  <a:gd name="T109" fmla="*/ T108 w 2159"/>
                  <a:gd name="T110" fmla="*/ 4754 h 5251"/>
                  <a:gd name="T111" fmla="+- 0 10564 8782"/>
                  <a:gd name="T112" fmla="*/ T111 w 2159"/>
                  <a:gd name="T113" fmla="*/ 4718 h 5251"/>
                  <a:gd name="T114" fmla="+- 0 10638 8782"/>
                  <a:gd name="T115" fmla="*/ T114 w 2159"/>
                  <a:gd name="T116" fmla="*/ 4686 h 5251"/>
                  <a:gd name="T117" fmla="+- 0 10717 8782"/>
                  <a:gd name="T118" fmla="*/ T117 w 2159"/>
                  <a:gd name="T119" fmla="*/ 4659 h 5251"/>
                  <a:gd name="T120" fmla="+- 0 10799 8782"/>
                  <a:gd name="T121" fmla="*/ T120 w 2159"/>
                  <a:gd name="T122" fmla="*/ 4638 h 5251"/>
                  <a:gd name="T123" fmla="+- 0 10884 8782"/>
                  <a:gd name="T124" fmla="*/ T123 w 2159"/>
                  <a:gd name="T125" fmla="*/ 4622 h 5251"/>
                  <a:gd name="T126" fmla="+- 0 10942 8782"/>
                  <a:gd name="T127" fmla="*/ T126 w 2159"/>
                  <a:gd name="T128" fmla="*/ 4615 h 5251"/>
                  <a:gd name="T129" fmla="+- 0 10942 8782"/>
                  <a:gd name="T130" fmla="*/ T129 w 2159"/>
                  <a:gd name="T131" fmla="*/ 0 h 5251"/>
                  <a:gd name="T132" fmla="+- 0 8782 8782"/>
                  <a:gd name="T133" fmla="*/ T132 w 2159"/>
                  <a:gd name="T134" fmla="*/ 0 h 5251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  <a:cxn ang="0">
                    <a:pos x="T13" y="T14"/>
                  </a:cxn>
                  <a:cxn ang="0">
                    <a:pos x="T16" y="T17"/>
                  </a:cxn>
                  <a:cxn ang="0">
                    <a:pos x="T19" y="T20"/>
                  </a:cxn>
                  <a:cxn ang="0">
                    <a:pos x="T22" y="T23"/>
                  </a:cxn>
                  <a:cxn ang="0">
                    <a:pos x="T25" y="T26"/>
                  </a:cxn>
                  <a:cxn ang="0">
                    <a:pos x="T28" y="T29"/>
                  </a:cxn>
                  <a:cxn ang="0">
                    <a:pos x="T31" y="T32"/>
                  </a:cxn>
                  <a:cxn ang="0">
                    <a:pos x="T34" y="T35"/>
                  </a:cxn>
                  <a:cxn ang="0">
                    <a:pos x="T37" y="T38"/>
                  </a:cxn>
                  <a:cxn ang="0">
                    <a:pos x="T40" y="T41"/>
                  </a:cxn>
                  <a:cxn ang="0">
                    <a:pos x="T43" y="T44"/>
                  </a:cxn>
                  <a:cxn ang="0">
                    <a:pos x="T46" y="T47"/>
                  </a:cxn>
                  <a:cxn ang="0">
                    <a:pos x="T49" y="T50"/>
                  </a:cxn>
                  <a:cxn ang="0">
                    <a:pos x="T52" y="T53"/>
                  </a:cxn>
                  <a:cxn ang="0">
                    <a:pos x="T55" y="T56"/>
                  </a:cxn>
                  <a:cxn ang="0">
                    <a:pos x="T58" y="T59"/>
                  </a:cxn>
                  <a:cxn ang="0">
                    <a:pos x="T61" y="T62"/>
                  </a:cxn>
                  <a:cxn ang="0">
                    <a:pos x="T64" y="T65"/>
                  </a:cxn>
                  <a:cxn ang="0">
                    <a:pos x="T67" y="T68"/>
                  </a:cxn>
                  <a:cxn ang="0">
                    <a:pos x="T70" y="T71"/>
                  </a:cxn>
                  <a:cxn ang="0">
                    <a:pos x="T73" y="T74"/>
                  </a:cxn>
                  <a:cxn ang="0">
                    <a:pos x="T76" y="T77"/>
                  </a:cxn>
                  <a:cxn ang="0">
                    <a:pos x="T79" y="T80"/>
                  </a:cxn>
                  <a:cxn ang="0">
                    <a:pos x="T82" y="T83"/>
                  </a:cxn>
                  <a:cxn ang="0">
                    <a:pos x="T85" y="T86"/>
                  </a:cxn>
                  <a:cxn ang="0">
                    <a:pos x="T88" y="T89"/>
                  </a:cxn>
                  <a:cxn ang="0">
                    <a:pos x="T91" y="T92"/>
                  </a:cxn>
                  <a:cxn ang="0">
                    <a:pos x="T94" y="T95"/>
                  </a:cxn>
                  <a:cxn ang="0">
                    <a:pos x="T97" y="T98"/>
                  </a:cxn>
                  <a:cxn ang="0">
                    <a:pos x="T100" y="T101"/>
                  </a:cxn>
                  <a:cxn ang="0">
                    <a:pos x="T103" y="T104"/>
                  </a:cxn>
                  <a:cxn ang="0">
                    <a:pos x="T106" y="T107"/>
                  </a:cxn>
                  <a:cxn ang="0">
                    <a:pos x="T109" y="T110"/>
                  </a:cxn>
                  <a:cxn ang="0">
                    <a:pos x="T112" y="T113"/>
                  </a:cxn>
                  <a:cxn ang="0">
                    <a:pos x="T115" y="T116"/>
                  </a:cxn>
                  <a:cxn ang="0">
                    <a:pos x="T118" y="T119"/>
                  </a:cxn>
                  <a:cxn ang="0">
                    <a:pos x="T121" y="T122"/>
                  </a:cxn>
                  <a:cxn ang="0">
                    <a:pos x="T124" y="T125"/>
                  </a:cxn>
                  <a:cxn ang="0">
                    <a:pos x="T127" y="T128"/>
                  </a:cxn>
                  <a:cxn ang="0">
                    <a:pos x="T130" y="T131"/>
                  </a:cxn>
                  <a:cxn ang="0">
                    <a:pos x="T133" y="T134"/>
                  </a:cxn>
                </a:cxnLst>
                <a:rect l="0" t="0" r="r" b="b"/>
                <a:pathLst>
                  <a:path w="2159" h="5251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</p:grp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450A32F3-4D91-FFF3-C3E7-13F42CA29088}"/>
              </a:ext>
            </a:extLst>
          </p:cNvPr>
          <p:cNvGrpSpPr/>
          <p:nvPr/>
        </p:nvGrpSpPr>
        <p:grpSpPr>
          <a:xfrm>
            <a:off x="-345470" y="-426418"/>
            <a:ext cx="3344731" cy="7346679"/>
            <a:chOff x="-345470" y="-469960"/>
            <a:chExt cx="3344731" cy="7376013"/>
          </a:xfrm>
          <a:solidFill>
            <a:srgbClr val="FFDEB9"/>
          </a:solidFill>
        </p:grpSpPr>
        <p:sp>
          <p:nvSpPr>
            <p:cNvPr id="13" name="Freeform 5579">
              <a:extLst>
                <a:ext uri="{FF2B5EF4-FFF2-40B4-BE49-F238E27FC236}">
                  <a16:creationId xmlns:a16="http://schemas.microsoft.com/office/drawing/2014/main" id="{E13AAD8D-E04F-0645-F81B-75C566CFD19F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-345159" y="-469960"/>
              <a:ext cx="3344420" cy="7192286"/>
            </a:xfrm>
            <a:custGeom>
              <a:avLst/>
              <a:gdLst>
                <a:gd name="T0" fmla="+- 0 10882 6094"/>
                <a:gd name="T1" fmla="*/ T0 w 4847"/>
                <a:gd name="T2" fmla="+- 0 4733 4723"/>
                <a:gd name="T3" fmla="*/ 4733 h 10641"/>
                <a:gd name="T4" fmla="+- 0 10764 6094"/>
                <a:gd name="T5" fmla="*/ T4 w 4847"/>
                <a:gd name="T6" fmla="+- 0 4762 4723"/>
                <a:gd name="T7" fmla="*/ 4762 h 10641"/>
                <a:gd name="T8" fmla="+- 0 10651 6094"/>
                <a:gd name="T9" fmla="*/ T8 w 4847"/>
                <a:gd name="T10" fmla="+- 0 4804 4723"/>
                <a:gd name="T11" fmla="*/ 4804 h 10641"/>
                <a:gd name="T12" fmla="+- 0 10542 6094"/>
                <a:gd name="T13" fmla="*/ T12 w 4847"/>
                <a:gd name="T14" fmla="+- 0 4859 4723"/>
                <a:gd name="T15" fmla="*/ 4859 h 10641"/>
                <a:gd name="T16" fmla="+- 0 10437 6094"/>
                <a:gd name="T17" fmla="*/ T16 w 4847"/>
                <a:gd name="T18" fmla="+- 0 4929 4723"/>
                <a:gd name="T19" fmla="*/ 4929 h 10641"/>
                <a:gd name="T20" fmla="+- 0 10331 6094"/>
                <a:gd name="T21" fmla="*/ T20 w 4847"/>
                <a:gd name="T22" fmla="+- 0 5022 4723"/>
                <a:gd name="T23" fmla="*/ 5022 h 10641"/>
                <a:gd name="T24" fmla="+- 0 10231 6094"/>
                <a:gd name="T25" fmla="*/ T24 w 4847"/>
                <a:gd name="T26" fmla="+- 0 5140 4723"/>
                <a:gd name="T27" fmla="*/ 5140 h 10641"/>
                <a:gd name="T28" fmla="+- 0 10150 6094"/>
                <a:gd name="T29" fmla="*/ T28 w 4847"/>
                <a:gd name="T30" fmla="+- 0 5280 4723"/>
                <a:gd name="T31" fmla="*/ 5280 h 10641"/>
                <a:gd name="T32" fmla="+- 0 10093 6094"/>
                <a:gd name="T33" fmla="*/ T32 w 4847"/>
                <a:gd name="T34" fmla="+- 0 5447 4723"/>
                <a:gd name="T35" fmla="*/ 5447 h 10641"/>
                <a:gd name="T36" fmla="+- 0 10062 6094"/>
                <a:gd name="T37" fmla="*/ T36 w 4847"/>
                <a:gd name="T38" fmla="+- 0 5643 4723"/>
                <a:gd name="T39" fmla="*/ 5643 h 10641"/>
                <a:gd name="T40" fmla="+- 0 10058 6094"/>
                <a:gd name="T41" fmla="*/ T40 w 4847"/>
                <a:gd name="T42" fmla="+- 0 13340 4723"/>
                <a:gd name="T43" fmla="*/ 13340 h 10641"/>
                <a:gd name="T44" fmla="+- 0 10058 6094"/>
                <a:gd name="T45" fmla="*/ T44 w 4847"/>
                <a:gd name="T46" fmla="+- 0 13436 4723"/>
                <a:gd name="T47" fmla="*/ 13436 h 10641"/>
                <a:gd name="T48" fmla="+- 0 10059 6094"/>
                <a:gd name="T49" fmla="*/ T48 w 4847"/>
                <a:gd name="T50" fmla="+- 0 13580 4723"/>
                <a:gd name="T51" fmla="*/ 13580 h 10641"/>
                <a:gd name="T52" fmla="+- 0 10059 6094"/>
                <a:gd name="T53" fmla="*/ T52 w 4847"/>
                <a:gd name="T54" fmla="+- 0 13722 4723"/>
                <a:gd name="T55" fmla="*/ 13722 h 10641"/>
                <a:gd name="T56" fmla="+- 0 10051 6094"/>
                <a:gd name="T57" fmla="*/ T56 w 4847"/>
                <a:gd name="T58" fmla="+- 0 13899 4723"/>
                <a:gd name="T59" fmla="*/ 13899 h 10641"/>
                <a:gd name="T60" fmla="+- 0 10025 6094"/>
                <a:gd name="T61" fmla="*/ T60 w 4847"/>
                <a:gd name="T62" fmla="+- 0 14054 4723"/>
                <a:gd name="T63" fmla="*/ 14054 h 10641"/>
                <a:gd name="T64" fmla="+- 0 9971 6094"/>
                <a:gd name="T65" fmla="*/ T64 w 4847"/>
                <a:gd name="T66" fmla="+- 0 14178 4723"/>
                <a:gd name="T67" fmla="*/ 14178 h 10641"/>
                <a:gd name="T68" fmla="+- 0 9882 6094"/>
                <a:gd name="T69" fmla="*/ T68 w 4847"/>
                <a:gd name="T70" fmla="+- 0 14278 4723"/>
                <a:gd name="T71" fmla="*/ 14278 h 10641"/>
                <a:gd name="T72" fmla="+- 0 9771 6094"/>
                <a:gd name="T73" fmla="*/ T72 w 4847"/>
                <a:gd name="T74" fmla="+- 0 14352 4723"/>
                <a:gd name="T75" fmla="*/ 14352 h 10641"/>
                <a:gd name="T76" fmla="+- 0 9641 6094"/>
                <a:gd name="T77" fmla="*/ T76 w 4847"/>
                <a:gd name="T78" fmla="+- 0 14402 4723"/>
                <a:gd name="T79" fmla="*/ 14402 h 10641"/>
                <a:gd name="T80" fmla="+- 0 9493 6094"/>
                <a:gd name="T81" fmla="*/ T80 w 4847"/>
                <a:gd name="T82" fmla="+- 0 14430 4723"/>
                <a:gd name="T83" fmla="*/ 14430 h 10641"/>
                <a:gd name="T84" fmla="+- 0 9330 6094"/>
                <a:gd name="T85" fmla="*/ T84 w 4847"/>
                <a:gd name="T86" fmla="+- 0 14438 4723"/>
                <a:gd name="T87" fmla="*/ 14438 h 10641"/>
                <a:gd name="T88" fmla="+- 0 7147 6094"/>
                <a:gd name="T89" fmla="*/ T88 w 4847"/>
                <a:gd name="T90" fmla="+- 0 14439 4723"/>
                <a:gd name="T91" fmla="*/ 14439 h 10641"/>
                <a:gd name="T92" fmla="+- 0 6984 6094"/>
                <a:gd name="T93" fmla="*/ T92 w 4847"/>
                <a:gd name="T94" fmla="+- 0 14448 4723"/>
                <a:gd name="T95" fmla="*/ 14448 h 10641"/>
                <a:gd name="T96" fmla="+- 0 6800 6094"/>
                <a:gd name="T97" fmla="*/ T96 w 4847"/>
                <a:gd name="T98" fmla="+- 0 14477 4723"/>
                <a:gd name="T99" fmla="*/ 14477 h 10641"/>
                <a:gd name="T100" fmla="+- 0 6608 6094"/>
                <a:gd name="T101" fmla="*/ T100 w 4847"/>
                <a:gd name="T102" fmla="+- 0 14536 4723"/>
                <a:gd name="T103" fmla="*/ 14536 h 10641"/>
                <a:gd name="T104" fmla="+- 0 6422 6094"/>
                <a:gd name="T105" fmla="*/ T104 w 4847"/>
                <a:gd name="T106" fmla="+- 0 14638 4723"/>
                <a:gd name="T107" fmla="*/ 14638 h 10641"/>
                <a:gd name="T108" fmla="+- 0 6267 6094"/>
                <a:gd name="T109" fmla="*/ T108 w 4847"/>
                <a:gd name="T110" fmla="+- 0 14788 4723"/>
                <a:gd name="T111" fmla="*/ 14788 h 10641"/>
                <a:gd name="T112" fmla="+- 0 6170 6094"/>
                <a:gd name="T113" fmla="*/ T112 w 4847"/>
                <a:gd name="T114" fmla="+- 0 14969 4723"/>
                <a:gd name="T115" fmla="*/ 14969 h 10641"/>
                <a:gd name="T116" fmla="+- 0 6118 6094"/>
                <a:gd name="T117" fmla="*/ T116 w 4847"/>
                <a:gd name="T118" fmla="+- 0 15147 4723"/>
                <a:gd name="T119" fmla="*/ 15147 h 10641"/>
                <a:gd name="T120" fmla="+- 0 6098 6094"/>
                <a:gd name="T121" fmla="*/ T120 w 4847"/>
                <a:gd name="T122" fmla="+- 0 15288 4723"/>
                <a:gd name="T123" fmla="*/ 15288 h 10641"/>
                <a:gd name="T124" fmla="+- 0 6094 6094"/>
                <a:gd name="T125" fmla="*/ T124 w 4847"/>
                <a:gd name="T126" fmla="+- 0 15364 4723"/>
                <a:gd name="T127" fmla="*/ 15364 h 10641"/>
                <a:gd name="T128" fmla="+- 0 10942 6094"/>
                <a:gd name="T129" fmla="*/ T128 w 4847"/>
                <a:gd name="T130" fmla="+- 0 4723 4723"/>
                <a:gd name="T131" fmla="*/ 4723 h 1064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</a:cxnLst>
              <a:rect l="0" t="0" r="r" b="b"/>
              <a:pathLst>
                <a:path w="4847" h="10641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/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697FB54B-923C-BCFE-43A8-F5E77189D223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>
              <a:off x="-345470" y="3280626"/>
              <a:ext cx="1489706" cy="3625427"/>
              <a:chOff x="8754" y="0"/>
              <a:chExt cx="2159" cy="5251"/>
            </a:xfrm>
            <a:grpFill/>
          </p:grpSpPr>
          <p:sp>
            <p:nvSpPr>
              <p:cNvPr id="12" name="Freeform 5577">
                <a:extLst>
                  <a:ext uri="{FF2B5EF4-FFF2-40B4-BE49-F238E27FC236}">
                    <a16:creationId xmlns:a16="http://schemas.microsoft.com/office/drawing/2014/main" id="{2165135D-D3D7-B8DD-5045-C02CD602B0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54" y="0"/>
                <a:ext cx="2159" cy="5251"/>
              </a:xfrm>
              <a:custGeom>
                <a:avLst/>
                <a:gdLst>
                  <a:gd name="T0" fmla="+- 0 8782 8782"/>
                  <a:gd name="T1" fmla="*/ T0 w 2159"/>
                  <a:gd name="T2" fmla="*/ 0 h 5251"/>
                  <a:gd name="T3" fmla="+- 0 8852 8782"/>
                  <a:gd name="T4" fmla="*/ T3 w 2159"/>
                  <a:gd name="T5" fmla="*/ 13 h 5251"/>
                  <a:gd name="T6" fmla="+- 0 8931 8782"/>
                  <a:gd name="T7" fmla="*/ T6 w 2159"/>
                  <a:gd name="T8" fmla="*/ 29 h 5251"/>
                  <a:gd name="T9" fmla="+- 0 9029 8782"/>
                  <a:gd name="T10" fmla="*/ T9 w 2159"/>
                  <a:gd name="T11" fmla="*/ 51 h 5251"/>
                  <a:gd name="T12" fmla="+- 0 9141 8782"/>
                  <a:gd name="T13" fmla="*/ T12 w 2159"/>
                  <a:gd name="T14" fmla="*/ 79 h 5251"/>
                  <a:gd name="T15" fmla="+- 0 9201 8782"/>
                  <a:gd name="T16" fmla="*/ T15 w 2159"/>
                  <a:gd name="T17" fmla="*/ 96 h 5251"/>
                  <a:gd name="T18" fmla="+- 0 9261 8782"/>
                  <a:gd name="T19" fmla="*/ T18 w 2159"/>
                  <a:gd name="T20" fmla="*/ 114 h 5251"/>
                  <a:gd name="T21" fmla="+- 0 9322 8782"/>
                  <a:gd name="T22" fmla="*/ T21 w 2159"/>
                  <a:gd name="T23" fmla="*/ 133 h 5251"/>
                  <a:gd name="T24" fmla="+- 0 9382 8782"/>
                  <a:gd name="T25" fmla="*/ T24 w 2159"/>
                  <a:gd name="T26" fmla="*/ 154 h 5251"/>
                  <a:gd name="T27" fmla="+- 0 9441 8782"/>
                  <a:gd name="T28" fmla="*/ T27 w 2159"/>
                  <a:gd name="T29" fmla="*/ 177 h 5251"/>
                  <a:gd name="T30" fmla="+- 0 9498 8782"/>
                  <a:gd name="T31" fmla="*/ T30 w 2159"/>
                  <a:gd name="T32" fmla="*/ 201 h 5251"/>
                  <a:gd name="T33" fmla="+- 0 9603 8782"/>
                  <a:gd name="T34" fmla="*/ T33 w 2159"/>
                  <a:gd name="T35" fmla="*/ 253 h 5251"/>
                  <a:gd name="T36" fmla="+- 0 9689 8782"/>
                  <a:gd name="T37" fmla="*/ T36 w 2159"/>
                  <a:gd name="T38" fmla="*/ 312 h 5251"/>
                  <a:gd name="T39" fmla="+- 0 9762 8782"/>
                  <a:gd name="T40" fmla="*/ T39 w 2159"/>
                  <a:gd name="T41" fmla="*/ 376 h 5251"/>
                  <a:gd name="T42" fmla="+- 0 9826 8782"/>
                  <a:gd name="T43" fmla="*/ T42 w 2159"/>
                  <a:gd name="T44" fmla="*/ 444 h 5251"/>
                  <a:gd name="T45" fmla="+- 0 9882 8782"/>
                  <a:gd name="T46" fmla="*/ T45 w 2159"/>
                  <a:gd name="T47" fmla="*/ 518 h 5251"/>
                  <a:gd name="T48" fmla="+- 0 9930 8782"/>
                  <a:gd name="T49" fmla="*/ T48 w 2159"/>
                  <a:gd name="T50" fmla="*/ 598 h 5251"/>
                  <a:gd name="T51" fmla="+- 0 9970 8782"/>
                  <a:gd name="T52" fmla="*/ T51 w 2159"/>
                  <a:gd name="T53" fmla="*/ 687 h 5251"/>
                  <a:gd name="T54" fmla="+- 0 10002 8782"/>
                  <a:gd name="T55" fmla="*/ T54 w 2159"/>
                  <a:gd name="T56" fmla="*/ 786 h 5251"/>
                  <a:gd name="T57" fmla="+- 0 10027 8782"/>
                  <a:gd name="T58" fmla="*/ T57 w 2159"/>
                  <a:gd name="T59" fmla="*/ 895 h 5251"/>
                  <a:gd name="T60" fmla="+- 0 10036 8782"/>
                  <a:gd name="T61" fmla="*/ T60 w 2159"/>
                  <a:gd name="T62" fmla="*/ 955 h 5251"/>
                  <a:gd name="T63" fmla="+- 0 10044 8782"/>
                  <a:gd name="T64" fmla="*/ T63 w 2159"/>
                  <a:gd name="T65" fmla="*/ 1018 h 5251"/>
                  <a:gd name="T66" fmla="+- 0 10050 8782"/>
                  <a:gd name="T67" fmla="*/ T66 w 2159"/>
                  <a:gd name="T68" fmla="*/ 1084 h 5251"/>
                  <a:gd name="T69" fmla="+- 0 10055 8782"/>
                  <a:gd name="T70" fmla="*/ T69 w 2159"/>
                  <a:gd name="T71" fmla="*/ 1154 h 5251"/>
                  <a:gd name="T72" fmla="+- 0 10057 8782"/>
                  <a:gd name="T73" fmla="*/ T72 w 2159"/>
                  <a:gd name="T74" fmla="*/ 1227 h 5251"/>
                  <a:gd name="T75" fmla="+- 0 10058 8782"/>
                  <a:gd name="T76" fmla="*/ T75 w 2159"/>
                  <a:gd name="T77" fmla="*/ 1305 h 5251"/>
                  <a:gd name="T78" fmla="+- 0 10058 8782"/>
                  <a:gd name="T79" fmla="*/ T78 w 2159"/>
                  <a:gd name="T80" fmla="*/ 5251 h 5251"/>
                  <a:gd name="T81" fmla="+- 0 10068 8782"/>
                  <a:gd name="T82" fmla="*/ T81 w 2159"/>
                  <a:gd name="T83" fmla="*/ 5224 h 5251"/>
                  <a:gd name="T84" fmla="+- 0 10105 8782"/>
                  <a:gd name="T85" fmla="*/ T84 w 2159"/>
                  <a:gd name="T86" fmla="*/ 5144 h 5251"/>
                  <a:gd name="T87" fmla="+- 0 10151 8782"/>
                  <a:gd name="T88" fmla="*/ T87 w 2159"/>
                  <a:gd name="T89" fmla="*/ 5068 h 5251"/>
                  <a:gd name="T90" fmla="+- 0 10205 8782"/>
                  <a:gd name="T91" fmla="*/ T90 w 2159"/>
                  <a:gd name="T92" fmla="*/ 4996 h 5251"/>
                  <a:gd name="T93" fmla="+- 0 10245 8782"/>
                  <a:gd name="T94" fmla="*/ T93 w 2159"/>
                  <a:gd name="T95" fmla="*/ 4951 h 5251"/>
                  <a:gd name="T96" fmla="+- 0 10288 8782"/>
                  <a:gd name="T97" fmla="*/ T96 w 2159"/>
                  <a:gd name="T98" fmla="*/ 4908 h 5251"/>
                  <a:gd name="T99" fmla="+- 0 10333 8782"/>
                  <a:gd name="T100" fmla="*/ T99 w 2159"/>
                  <a:gd name="T101" fmla="*/ 4868 h 5251"/>
                  <a:gd name="T102" fmla="+- 0 10380 8782"/>
                  <a:gd name="T103" fmla="*/ T102 w 2159"/>
                  <a:gd name="T104" fmla="*/ 4830 h 5251"/>
                  <a:gd name="T105" fmla="+- 0 10429 8782"/>
                  <a:gd name="T106" fmla="*/ T105 w 2159"/>
                  <a:gd name="T107" fmla="*/ 4795 h 5251"/>
                  <a:gd name="T108" fmla="+- 0 10494 8782"/>
                  <a:gd name="T109" fmla="*/ T108 w 2159"/>
                  <a:gd name="T110" fmla="*/ 4754 h 5251"/>
                  <a:gd name="T111" fmla="+- 0 10564 8782"/>
                  <a:gd name="T112" fmla="*/ T111 w 2159"/>
                  <a:gd name="T113" fmla="*/ 4718 h 5251"/>
                  <a:gd name="T114" fmla="+- 0 10638 8782"/>
                  <a:gd name="T115" fmla="*/ T114 w 2159"/>
                  <a:gd name="T116" fmla="*/ 4686 h 5251"/>
                  <a:gd name="T117" fmla="+- 0 10717 8782"/>
                  <a:gd name="T118" fmla="*/ T117 w 2159"/>
                  <a:gd name="T119" fmla="*/ 4659 h 5251"/>
                  <a:gd name="T120" fmla="+- 0 10799 8782"/>
                  <a:gd name="T121" fmla="*/ T120 w 2159"/>
                  <a:gd name="T122" fmla="*/ 4638 h 5251"/>
                  <a:gd name="T123" fmla="+- 0 10884 8782"/>
                  <a:gd name="T124" fmla="*/ T123 w 2159"/>
                  <a:gd name="T125" fmla="*/ 4622 h 5251"/>
                  <a:gd name="T126" fmla="+- 0 10942 8782"/>
                  <a:gd name="T127" fmla="*/ T126 w 2159"/>
                  <a:gd name="T128" fmla="*/ 4615 h 5251"/>
                  <a:gd name="T129" fmla="+- 0 10942 8782"/>
                  <a:gd name="T130" fmla="*/ T129 w 2159"/>
                  <a:gd name="T131" fmla="*/ 0 h 5251"/>
                  <a:gd name="T132" fmla="+- 0 8782 8782"/>
                  <a:gd name="T133" fmla="*/ T132 w 2159"/>
                  <a:gd name="T134" fmla="*/ 0 h 5251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  <a:cxn ang="0">
                    <a:pos x="T13" y="T14"/>
                  </a:cxn>
                  <a:cxn ang="0">
                    <a:pos x="T16" y="T17"/>
                  </a:cxn>
                  <a:cxn ang="0">
                    <a:pos x="T19" y="T20"/>
                  </a:cxn>
                  <a:cxn ang="0">
                    <a:pos x="T22" y="T23"/>
                  </a:cxn>
                  <a:cxn ang="0">
                    <a:pos x="T25" y="T26"/>
                  </a:cxn>
                  <a:cxn ang="0">
                    <a:pos x="T28" y="T29"/>
                  </a:cxn>
                  <a:cxn ang="0">
                    <a:pos x="T31" y="T32"/>
                  </a:cxn>
                  <a:cxn ang="0">
                    <a:pos x="T34" y="T35"/>
                  </a:cxn>
                  <a:cxn ang="0">
                    <a:pos x="T37" y="T38"/>
                  </a:cxn>
                  <a:cxn ang="0">
                    <a:pos x="T40" y="T41"/>
                  </a:cxn>
                  <a:cxn ang="0">
                    <a:pos x="T43" y="T44"/>
                  </a:cxn>
                  <a:cxn ang="0">
                    <a:pos x="T46" y="T47"/>
                  </a:cxn>
                  <a:cxn ang="0">
                    <a:pos x="T49" y="T50"/>
                  </a:cxn>
                  <a:cxn ang="0">
                    <a:pos x="T52" y="T53"/>
                  </a:cxn>
                  <a:cxn ang="0">
                    <a:pos x="T55" y="T56"/>
                  </a:cxn>
                  <a:cxn ang="0">
                    <a:pos x="T58" y="T59"/>
                  </a:cxn>
                  <a:cxn ang="0">
                    <a:pos x="T61" y="T62"/>
                  </a:cxn>
                  <a:cxn ang="0">
                    <a:pos x="T64" y="T65"/>
                  </a:cxn>
                  <a:cxn ang="0">
                    <a:pos x="T67" y="T68"/>
                  </a:cxn>
                  <a:cxn ang="0">
                    <a:pos x="T70" y="T71"/>
                  </a:cxn>
                  <a:cxn ang="0">
                    <a:pos x="T73" y="T74"/>
                  </a:cxn>
                  <a:cxn ang="0">
                    <a:pos x="T76" y="T77"/>
                  </a:cxn>
                  <a:cxn ang="0">
                    <a:pos x="T79" y="T80"/>
                  </a:cxn>
                  <a:cxn ang="0">
                    <a:pos x="T82" y="T83"/>
                  </a:cxn>
                  <a:cxn ang="0">
                    <a:pos x="T85" y="T86"/>
                  </a:cxn>
                  <a:cxn ang="0">
                    <a:pos x="T88" y="T89"/>
                  </a:cxn>
                  <a:cxn ang="0">
                    <a:pos x="T91" y="T92"/>
                  </a:cxn>
                  <a:cxn ang="0">
                    <a:pos x="T94" y="T95"/>
                  </a:cxn>
                  <a:cxn ang="0">
                    <a:pos x="T97" y="T98"/>
                  </a:cxn>
                  <a:cxn ang="0">
                    <a:pos x="T100" y="T101"/>
                  </a:cxn>
                  <a:cxn ang="0">
                    <a:pos x="T103" y="T104"/>
                  </a:cxn>
                  <a:cxn ang="0">
                    <a:pos x="T106" y="T107"/>
                  </a:cxn>
                  <a:cxn ang="0">
                    <a:pos x="T109" y="T110"/>
                  </a:cxn>
                  <a:cxn ang="0">
                    <a:pos x="T112" y="T113"/>
                  </a:cxn>
                  <a:cxn ang="0">
                    <a:pos x="T115" y="T116"/>
                  </a:cxn>
                  <a:cxn ang="0">
                    <a:pos x="T118" y="T119"/>
                  </a:cxn>
                  <a:cxn ang="0">
                    <a:pos x="T121" y="T122"/>
                  </a:cxn>
                  <a:cxn ang="0">
                    <a:pos x="T124" y="T125"/>
                  </a:cxn>
                  <a:cxn ang="0">
                    <a:pos x="T127" y="T128"/>
                  </a:cxn>
                  <a:cxn ang="0">
                    <a:pos x="T130" y="T131"/>
                  </a:cxn>
                  <a:cxn ang="0">
                    <a:pos x="T133" y="T134"/>
                  </a:cxn>
                </a:cxnLst>
                <a:rect l="0" t="0" r="r" b="b"/>
                <a:pathLst>
                  <a:path w="2159" h="5251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</p:grp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ED15CBB8-5F12-7402-6ACB-B7B0442B5A1D}"/>
              </a:ext>
            </a:extLst>
          </p:cNvPr>
          <p:cNvGrpSpPr/>
          <p:nvPr/>
        </p:nvGrpSpPr>
        <p:grpSpPr>
          <a:xfrm>
            <a:off x="-461734" y="-555058"/>
            <a:ext cx="3344420" cy="7475319"/>
            <a:chOff x="-461734" y="-598600"/>
            <a:chExt cx="3344420" cy="7580186"/>
          </a:xfrm>
          <a:solidFill>
            <a:srgbClr val="FFD3A3"/>
          </a:solidFill>
        </p:grpSpPr>
        <p:sp>
          <p:nvSpPr>
            <p:cNvPr id="9" name="Freeform 5579">
              <a:extLst>
                <a:ext uri="{FF2B5EF4-FFF2-40B4-BE49-F238E27FC236}">
                  <a16:creationId xmlns:a16="http://schemas.microsoft.com/office/drawing/2014/main" id="{6A787B58-D0A9-0B13-BD21-C229C16A1F0A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-461734" y="-598600"/>
              <a:ext cx="3344420" cy="7346822"/>
            </a:xfrm>
            <a:custGeom>
              <a:avLst/>
              <a:gdLst>
                <a:gd name="T0" fmla="+- 0 10882 6094"/>
                <a:gd name="T1" fmla="*/ T0 w 4847"/>
                <a:gd name="T2" fmla="+- 0 4733 4723"/>
                <a:gd name="T3" fmla="*/ 4733 h 10641"/>
                <a:gd name="T4" fmla="+- 0 10764 6094"/>
                <a:gd name="T5" fmla="*/ T4 w 4847"/>
                <a:gd name="T6" fmla="+- 0 4762 4723"/>
                <a:gd name="T7" fmla="*/ 4762 h 10641"/>
                <a:gd name="T8" fmla="+- 0 10651 6094"/>
                <a:gd name="T9" fmla="*/ T8 w 4847"/>
                <a:gd name="T10" fmla="+- 0 4804 4723"/>
                <a:gd name="T11" fmla="*/ 4804 h 10641"/>
                <a:gd name="T12" fmla="+- 0 10542 6094"/>
                <a:gd name="T13" fmla="*/ T12 w 4847"/>
                <a:gd name="T14" fmla="+- 0 4859 4723"/>
                <a:gd name="T15" fmla="*/ 4859 h 10641"/>
                <a:gd name="T16" fmla="+- 0 10437 6094"/>
                <a:gd name="T17" fmla="*/ T16 w 4847"/>
                <a:gd name="T18" fmla="+- 0 4929 4723"/>
                <a:gd name="T19" fmla="*/ 4929 h 10641"/>
                <a:gd name="T20" fmla="+- 0 10331 6094"/>
                <a:gd name="T21" fmla="*/ T20 w 4847"/>
                <a:gd name="T22" fmla="+- 0 5022 4723"/>
                <a:gd name="T23" fmla="*/ 5022 h 10641"/>
                <a:gd name="T24" fmla="+- 0 10231 6094"/>
                <a:gd name="T25" fmla="*/ T24 w 4847"/>
                <a:gd name="T26" fmla="+- 0 5140 4723"/>
                <a:gd name="T27" fmla="*/ 5140 h 10641"/>
                <a:gd name="T28" fmla="+- 0 10150 6094"/>
                <a:gd name="T29" fmla="*/ T28 w 4847"/>
                <a:gd name="T30" fmla="+- 0 5280 4723"/>
                <a:gd name="T31" fmla="*/ 5280 h 10641"/>
                <a:gd name="T32" fmla="+- 0 10093 6094"/>
                <a:gd name="T33" fmla="*/ T32 w 4847"/>
                <a:gd name="T34" fmla="+- 0 5447 4723"/>
                <a:gd name="T35" fmla="*/ 5447 h 10641"/>
                <a:gd name="T36" fmla="+- 0 10062 6094"/>
                <a:gd name="T37" fmla="*/ T36 w 4847"/>
                <a:gd name="T38" fmla="+- 0 5643 4723"/>
                <a:gd name="T39" fmla="*/ 5643 h 10641"/>
                <a:gd name="T40" fmla="+- 0 10058 6094"/>
                <a:gd name="T41" fmla="*/ T40 w 4847"/>
                <a:gd name="T42" fmla="+- 0 13340 4723"/>
                <a:gd name="T43" fmla="*/ 13340 h 10641"/>
                <a:gd name="T44" fmla="+- 0 10058 6094"/>
                <a:gd name="T45" fmla="*/ T44 w 4847"/>
                <a:gd name="T46" fmla="+- 0 13436 4723"/>
                <a:gd name="T47" fmla="*/ 13436 h 10641"/>
                <a:gd name="T48" fmla="+- 0 10059 6094"/>
                <a:gd name="T49" fmla="*/ T48 w 4847"/>
                <a:gd name="T50" fmla="+- 0 13580 4723"/>
                <a:gd name="T51" fmla="*/ 13580 h 10641"/>
                <a:gd name="T52" fmla="+- 0 10059 6094"/>
                <a:gd name="T53" fmla="*/ T52 w 4847"/>
                <a:gd name="T54" fmla="+- 0 13722 4723"/>
                <a:gd name="T55" fmla="*/ 13722 h 10641"/>
                <a:gd name="T56" fmla="+- 0 10051 6094"/>
                <a:gd name="T57" fmla="*/ T56 w 4847"/>
                <a:gd name="T58" fmla="+- 0 13899 4723"/>
                <a:gd name="T59" fmla="*/ 13899 h 10641"/>
                <a:gd name="T60" fmla="+- 0 10025 6094"/>
                <a:gd name="T61" fmla="*/ T60 w 4847"/>
                <a:gd name="T62" fmla="+- 0 14054 4723"/>
                <a:gd name="T63" fmla="*/ 14054 h 10641"/>
                <a:gd name="T64" fmla="+- 0 9971 6094"/>
                <a:gd name="T65" fmla="*/ T64 w 4847"/>
                <a:gd name="T66" fmla="+- 0 14178 4723"/>
                <a:gd name="T67" fmla="*/ 14178 h 10641"/>
                <a:gd name="T68" fmla="+- 0 9882 6094"/>
                <a:gd name="T69" fmla="*/ T68 w 4847"/>
                <a:gd name="T70" fmla="+- 0 14278 4723"/>
                <a:gd name="T71" fmla="*/ 14278 h 10641"/>
                <a:gd name="T72" fmla="+- 0 9771 6094"/>
                <a:gd name="T73" fmla="*/ T72 w 4847"/>
                <a:gd name="T74" fmla="+- 0 14352 4723"/>
                <a:gd name="T75" fmla="*/ 14352 h 10641"/>
                <a:gd name="T76" fmla="+- 0 9641 6094"/>
                <a:gd name="T77" fmla="*/ T76 w 4847"/>
                <a:gd name="T78" fmla="+- 0 14402 4723"/>
                <a:gd name="T79" fmla="*/ 14402 h 10641"/>
                <a:gd name="T80" fmla="+- 0 9493 6094"/>
                <a:gd name="T81" fmla="*/ T80 w 4847"/>
                <a:gd name="T82" fmla="+- 0 14430 4723"/>
                <a:gd name="T83" fmla="*/ 14430 h 10641"/>
                <a:gd name="T84" fmla="+- 0 9330 6094"/>
                <a:gd name="T85" fmla="*/ T84 w 4847"/>
                <a:gd name="T86" fmla="+- 0 14438 4723"/>
                <a:gd name="T87" fmla="*/ 14438 h 10641"/>
                <a:gd name="T88" fmla="+- 0 7147 6094"/>
                <a:gd name="T89" fmla="*/ T88 w 4847"/>
                <a:gd name="T90" fmla="+- 0 14439 4723"/>
                <a:gd name="T91" fmla="*/ 14439 h 10641"/>
                <a:gd name="T92" fmla="+- 0 6984 6094"/>
                <a:gd name="T93" fmla="*/ T92 w 4847"/>
                <a:gd name="T94" fmla="+- 0 14448 4723"/>
                <a:gd name="T95" fmla="*/ 14448 h 10641"/>
                <a:gd name="T96" fmla="+- 0 6800 6094"/>
                <a:gd name="T97" fmla="*/ T96 w 4847"/>
                <a:gd name="T98" fmla="+- 0 14477 4723"/>
                <a:gd name="T99" fmla="*/ 14477 h 10641"/>
                <a:gd name="T100" fmla="+- 0 6608 6094"/>
                <a:gd name="T101" fmla="*/ T100 w 4847"/>
                <a:gd name="T102" fmla="+- 0 14536 4723"/>
                <a:gd name="T103" fmla="*/ 14536 h 10641"/>
                <a:gd name="T104" fmla="+- 0 6422 6094"/>
                <a:gd name="T105" fmla="*/ T104 w 4847"/>
                <a:gd name="T106" fmla="+- 0 14638 4723"/>
                <a:gd name="T107" fmla="*/ 14638 h 10641"/>
                <a:gd name="T108" fmla="+- 0 6267 6094"/>
                <a:gd name="T109" fmla="*/ T108 w 4847"/>
                <a:gd name="T110" fmla="+- 0 14788 4723"/>
                <a:gd name="T111" fmla="*/ 14788 h 10641"/>
                <a:gd name="T112" fmla="+- 0 6170 6094"/>
                <a:gd name="T113" fmla="*/ T112 w 4847"/>
                <a:gd name="T114" fmla="+- 0 14969 4723"/>
                <a:gd name="T115" fmla="*/ 14969 h 10641"/>
                <a:gd name="T116" fmla="+- 0 6118 6094"/>
                <a:gd name="T117" fmla="*/ T116 w 4847"/>
                <a:gd name="T118" fmla="+- 0 15147 4723"/>
                <a:gd name="T119" fmla="*/ 15147 h 10641"/>
                <a:gd name="T120" fmla="+- 0 6098 6094"/>
                <a:gd name="T121" fmla="*/ T120 w 4847"/>
                <a:gd name="T122" fmla="+- 0 15288 4723"/>
                <a:gd name="T123" fmla="*/ 15288 h 10641"/>
                <a:gd name="T124" fmla="+- 0 6094 6094"/>
                <a:gd name="T125" fmla="*/ T124 w 4847"/>
                <a:gd name="T126" fmla="+- 0 15364 4723"/>
                <a:gd name="T127" fmla="*/ 15364 h 10641"/>
                <a:gd name="T128" fmla="+- 0 10942 6094"/>
                <a:gd name="T129" fmla="*/ T128 w 4847"/>
                <a:gd name="T130" fmla="+- 0 4723 4723"/>
                <a:gd name="T131" fmla="*/ 4723 h 1064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</a:cxnLst>
              <a:rect l="0" t="0" r="r" b="b"/>
              <a:pathLst>
                <a:path w="4847" h="10641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/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908E905E-7D85-E902-F6A0-B53FE3741F18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>
              <a:off x="-454455" y="3232573"/>
              <a:ext cx="1489706" cy="3749013"/>
              <a:chOff x="8598" y="-179"/>
              <a:chExt cx="2159" cy="5430"/>
            </a:xfrm>
            <a:grpFill/>
          </p:grpSpPr>
          <p:sp>
            <p:nvSpPr>
              <p:cNvPr id="8" name="Freeform 5577">
                <a:extLst>
                  <a:ext uri="{FF2B5EF4-FFF2-40B4-BE49-F238E27FC236}">
                    <a16:creationId xmlns:a16="http://schemas.microsoft.com/office/drawing/2014/main" id="{787FD50B-CEF7-91DD-7FBE-A6F088043D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98" y="-179"/>
                <a:ext cx="2159" cy="5430"/>
              </a:xfrm>
              <a:custGeom>
                <a:avLst/>
                <a:gdLst>
                  <a:gd name="T0" fmla="+- 0 8782 8782"/>
                  <a:gd name="T1" fmla="*/ T0 w 2159"/>
                  <a:gd name="T2" fmla="*/ 0 h 5251"/>
                  <a:gd name="T3" fmla="+- 0 8852 8782"/>
                  <a:gd name="T4" fmla="*/ T3 w 2159"/>
                  <a:gd name="T5" fmla="*/ 13 h 5251"/>
                  <a:gd name="T6" fmla="+- 0 8931 8782"/>
                  <a:gd name="T7" fmla="*/ T6 w 2159"/>
                  <a:gd name="T8" fmla="*/ 29 h 5251"/>
                  <a:gd name="T9" fmla="+- 0 9029 8782"/>
                  <a:gd name="T10" fmla="*/ T9 w 2159"/>
                  <a:gd name="T11" fmla="*/ 51 h 5251"/>
                  <a:gd name="T12" fmla="+- 0 9141 8782"/>
                  <a:gd name="T13" fmla="*/ T12 w 2159"/>
                  <a:gd name="T14" fmla="*/ 79 h 5251"/>
                  <a:gd name="T15" fmla="+- 0 9201 8782"/>
                  <a:gd name="T16" fmla="*/ T15 w 2159"/>
                  <a:gd name="T17" fmla="*/ 96 h 5251"/>
                  <a:gd name="T18" fmla="+- 0 9261 8782"/>
                  <a:gd name="T19" fmla="*/ T18 w 2159"/>
                  <a:gd name="T20" fmla="*/ 114 h 5251"/>
                  <a:gd name="T21" fmla="+- 0 9322 8782"/>
                  <a:gd name="T22" fmla="*/ T21 w 2159"/>
                  <a:gd name="T23" fmla="*/ 133 h 5251"/>
                  <a:gd name="T24" fmla="+- 0 9382 8782"/>
                  <a:gd name="T25" fmla="*/ T24 w 2159"/>
                  <a:gd name="T26" fmla="*/ 154 h 5251"/>
                  <a:gd name="T27" fmla="+- 0 9441 8782"/>
                  <a:gd name="T28" fmla="*/ T27 w 2159"/>
                  <a:gd name="T29" fmla="*/ 177 h 5251"/>
                  <a:gd name="T30" fmla="+- 0 9498 8782"/>
                  <a:gd name="T31" fmla="*/ T30 w 2159"/>
                  <a:gd name="T32" fmla="*/ 201 h 5251"/>
                  <a:gd name="T33" fmla="+- 0 9603 8782"/>
                  <a:gd name="T34" fmla="*/ T33 w 2159"/>
                  <a:gd name="T35" fmla="*/ 253 h 5251"/>
                  <a:gd name="T36" fmla="+- 0 9689 8782"/>
                  <a:gd name="T37" fmla="*/ T36 w 2159"/>
                  <a:gd name="T38" fmla="*/ 312 h 5251"/>
                  <a:gd name="T39" fmla="+- 0 9762 8782"/>
                  <a:gd name="T40" fmla="*/ T39 w 2159"/>
                  <a:gd name="T41" fmla="*/ 376 h 5251"/>
                  <a:gd name="T42" fmla="+- 0 9826 8782"/>
                  <a:gd name="T43" fmla="*/ T42 w 2159"/>
                  <a:gd name="T44" fmla="*/ 444 h 5251"/>
                  <a:gd name="T45" fmla="+- 0 9882 8782"/>
                  <a:gd name="T46" fmla="*/ T45 w 2159"/>
                  <a:gd name="T47" fmla="*/ 518 h 5251"/>
                  <a:gd name="T48" fmla="+- 0 9930 8782"/>
                  <a:gd name="T49" fmla="*/ T48 w 2159"/>
                  <a:gd name="T50" fmla="*/ 598 h 5251"/>
                  <a:gd name="T51" fmla="+- 0 9970 8782"/>
                  <a:gd name="T52" fmla="*/ T51 w 2159"/>
                  <a:gd name="T53" fmla="*/ 687 h 5251"/>
                  <a:gd name="T54" fmla="+- 0 10002 8782"/>
                  <a:gd name="T55" fmla="*/ T54 w 2159"/>
                  <a:gd name="T56" fmla="*/ 786 h 5251"/>
                  <a:gd name="T57" fmla="+- 0 10027 8782"/>
                  <a:gd name="T58" fmla="*/ T57 w 2159"/>
                  <a:gd name="T59" fmla="*/ 895 h 5251"/>
                  <a:gd name="T60" fmla="+- 0 10036 8782"/>
                  <a:gd name="T61" fmla="*/ T60 w 2159"/>
                  <a:gd name="T62" fmla="*/ 955 h 5251"/>
                  <a:gd name="T63" fmla="+- 0 10044 8782"/>
                  <a:gd name="T64" fmla="*/ T63 w 2159"/>
                  <a:gd name="T65" fmla="*/ 1018 h 5251"/>
                  <a:gd name="T66" fmla="+- 0 10050 8782"/>
                  <a:gd name="T67" fmla="*/ T66 w 2159"/>
                  <a:gd name="T68" fmla="*/ 1084 h 5251"/>
                  <a:gd name="T69" fmla="+- 0 10055 8782"/>
                  <a:gd name="T70" fmla="*/ T69 w 2159"/>
                  <a:gd name="T71" fmla="*/ 1154 h 5251"/>
                  <a:gd name="T72" fmla="+- 0 10057 8782"/>
                  <a:gd name="T73" fmla="*/ T72 w 2159"/>
                  <a:gd name="T74" fmla="*/ 1227 h 5251"/>
                  <a:gd name="T75" fmla="+- 0 10058 8782"/>
                  <a:gd name="T76" fmla="*/ T75 w 2159"/>
                  <a:gd name="T77" fmla="*/ 1305 h 5251"/>
                  <a:gd name="T78" fmla="+- 0 10058 8782"/>
                  <a:gd name="T79" fmla="*/ T78 w 2159"/>
                  <a:gd name="T80" fmla="*/ 5251 h 5251"/>
                  <a:gd name="T81" fmla="+- 0 10068 8782"/>
                  <a:gd name="T82" fmla="*/ T81 w 2159"/>
                  <a:gd name="T83" fmla="*/ 5224 h 5251"/>
                  <a:gd name="T84" fmla="+- 0 10105 8782"/>
                  <a:gd name="T85" fmla="*/ T84 w 2159"/>
                  <a:gd name="T86" fmla="*/ 5144 h 5251"/>
                  <a:gd name="T87" fmla="+- 0 10151 8782"/>
                  <a:gd name="T88" fmla="*/ T87 w 2159"/>
                  <a:gd name="T89" fmla="*/ 5068 h 5251"/>
                  <a:gd name="T90" fmla="+- 0 10205 8782"/>
                  <a:gd name="T91" fmla="*/ T90 w 2159"/>
                  <a:gd name="T92" fmla="*/ 4996 h 5251"/>
                  <a:gd name="T93" fmla="+- 0 10245 8782"/>
                  <a:gd name="T94" fmla="*/ T93 w 2159"/>
                  <a:gd name="T95" fmla="*/ 4951 h 5251"/>
                  <a:gd name="T96" fmla="+- 0 10288 8782"/>
                  <a:gd name="T97" fmla="*/ T96 w 2159"/>
                  <a:gd name="T98" fmla="*/ 4908 h 5251"/>
                  <a:gd name="T99" fmla="+- 0 10333 8782"/>
                  <a:gd name="T100" fmla="*/ T99 w 2159"/>
                  <a:gd name="T101" fmla="*/ 4868 h 5251"/>
                  <a:gd name="T102" fmla="+- 0 10380 8782"/>
                  <a:gd name="T103" fmla="*/ T102 w 2159"/>
                  <a:gd name="T104" fmla="*/ 4830 h 5251"/>
                  <a:gd name="T105" fmla="+- 0 10429 8782"/>
                  <a:gd name="T106" fmla="*/ T105 w 2159"/>
                  <a:gd name="T107" fmla="*/ 4795 h 5251"/>
                  <a:gd name="T108" fmla="+- 0 10494 8782"/>
                  <a:gd name="T109" fmla="*/ T108 w 2159"/>
                  <a:gd name="T110" fmla="*/ 4754 h 5251"/>
                  <a:gd name="T111" fmla="+- 0 10564 8782"/>
                  <a:gd name="T112" fmla="*/ T111 w 2159"/>
                  <a:gd name="T113" fmla="*/ 4718 h 5251"/>
                  <a:gd name="T114" fmla="+- 0 10638 8782"/>
                  <a:gd name="T115" fmla="*/ T114 w 2159"/>
                  <a:gd name="T116" fmla="*/ 4686 h 5251"/>
                  <a:gd name="T117" fmla="+- 0 10717 8782"/>
                  <a:gd name="T118" fmla="*/ T117 w 2159"/>
                  <a:gd name="T119" fmla="*/ 4659 h 5251"/>
                  <a:gd name="T120" fmla="+- 0 10799 8782"/>
                  <a:gd name="T121" fmla="*/ T120 w 2159"/>
                  <a:gd name="T122" fmla="*/ 4638 h 5251"/>
                  <a:gd name="T123" fmla="+- 0 10884 8782"/>
                  <a:gd name="T124" fmla="*/ T123 w 2159"/>
                  <a:gd name="T125" fmla="*/ 4622 h 5251"/>
                  <a:gd name="T126" fmla="+- 0 10942 8782"/>
                  <a:gd name="T127" fmla="*/ T126 w 2159"/>
                  <a:gd name="T128" fmla="*/ 4615 h 5251"/>
                  <a:gd name="T129" fmla="+- 0 10942 8782"/>
                  <a:gd name="T130" fmla="*/ T129 w 2159"/>
                  <a:gd name="T131" fmla="*/ 0 h 5251"/>
                  <a:gd name="T132" fmla="+- 0 8782 8782"/>
                  <a:gd name="T133" fmla="*/ T132 w 2159"/>
                  <a:gd name="T134" fmla="*/ 0 h 5251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  <a:cxn ang="0">
                    <a:pos x="T13" y="T14"/>
                  </a:cxn>
                  <a:cxn ang="0">
                    <a:pos x="T16" y="T17"/>
                  </a:cxn>
                  <a:cxn ang="0">
                    <a:pos x="T19" y="T20"/>
                  </a:cxn>
                  <a:cxn ang="0">
                    <a:pos x="T22" y="T23"/>
                  </a:cxn>
                  <a:cxn ang="0">
                    <a:pos x="T25" y="T26"/>
                  </a:cxn>
                  <a:cxn ang="0">
                    <a:pos x="T28" y="T29"/>
                  </a:cxn>
                  <a:cxn ang="0">
                    <a:pos x="T31" y="T32"/>
                  </a:cxn>
                  <a:cxn ang="0">
                    <a:pos x="T34" y="T35"/>
                  </a:cxn>
                  <a:cxn ang="0">
                    <a:pos x="T37" y="T38"/>
                  </a:cxn>
                  <a:cxn ang="0">
                    <a:pos x="T40" y="T41"/>
                  </a:cxn>
                  <a:cxn ang="0">
                    <a:pos x="T43" y="T44"/>
                  </a:cxn>
                  <a:cxn ang="0">
                    <a:pos x="T46" y="T47"/>
                  </a:cxn>
                  <a:cxn ang="0">
                    <a:pos x="T49" y="T50"/>
                  </a:cxn>
                  <a:cxn ang="0">
                    <a:pos x="T52" y="T53"/>
                  </a:cxn>
                  <a:cxn ang="0">
                    <a:pos x="T55" y="T56"/>
                  </a:cxn>
                  <a:cxn ang="0">
                    <a:pos x="T58" y="T59"/>
                  </a:cxn>
                  <a:cxn ang="0">
                    <a:pos x="T61" y="T62"/>
                  </a:cxn>
                  <a:cxn ang="0">
                    <a:pos x="T64" y="T65"/>
                  </a:cxn>
                  <a:cxn ang="0">
                    <a:pos x="T67" y="T68"/>
                  </a:cxn>
                  <a:cxn ang="0">
                    <a:pos x="T70" y="T71"/>
                  </a:cxn>
                  <a:cxn ang="0">
                    <a:pos x="T73" y="T74"/>
                  </a:cxn>
                  <a:cxn ang="0">
                    <a:pos x="T76" y="T77"/>
                  </a:cxn>
                  <a:cxn ang="0">
                    <a:pos x="T79" y="T80"/>
                  </a:cxn>
                  <a:cxn ang="0">
                    <a:pos x="T82" y="T83"/>
                  </a:cxn>
                  <a:cxn ang="0">
                    <a:pos x="T85" y="T86"/>
                  </a:cxn>
                  <a:cxn ang="0">
                    <a:pos x="T88" y="T89"/>
                  </a:cxn>
                  <a:cxn ang="0">
                    <a:pos x="T91" y="T92"/>
                  </a:cxn>
                  <a:cxn ang="0">
                    <a:pos x="T94" y="T95"/>
                  </a:cxn>
                  <a:cxn ang="0">
                    <a:pos x="T97" y="T98"/>
                  </a:cxn>
                  <a:cxn ang="0">
                    <a:pos x="T100" y="T101"/>
                  </a:cxn>
                  <a:cxn ang="0">
                    <a:pos x="T103" y="T104"/>
                  </a:cxn>
                  <a:cxn ang="0">
                    <a:pos x="T106" y="T107"/>
                  </a:cxn>
                  <a:cxn ang="0">
                    <a:pos x="T109" y="T110"/>
                  </a:cxn>
                  <a:cxn ang="0">
                    <a:pos x="T112" y="T113"/>
                  </a:cxn>
                  <a:cxn ang="0">
                    <a:pos x="T115" y="T116"/>
                  </a:cxn>
                  <a:cxn ang="0">
                    <a:pos x="T118" y="T119"/>
                  </a:cxn>
                  <a:cxn ang="0">
                    <a:pos x="T121" y="T122"/>
                  </a:cxn>
                  <a:cxn ang="0">
                    <a:pos x="T124" y="T125"/>
                  </a:cxn>
                  <a:cxn ang="0">
                    <a:pos x="T127" y="T128"/>
                  </a:cxn>
                  <a:cxn ang="0">
                    <a:pos x="T130" y="T131"/>
                  </a:cxn>
                  <a:cxn ang="0">
                    <a:pos x="T133" y="T134"/>
                  </a:cxn>
                </a:cxnLst>
                <a:rect l="0" t="0" r="r" b="b"/>
                <a:pathLst>
                  <a:path w="2159" h="5251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</p:grpSp>
      </p:grpSp>
      <p:sp>
        <p:nvSpPr>
          <p:cNvPr id="33" name="Freeform 5579">
            <a:extLst>
              <a:ext uri="{FF2B5EF4-FFF2-40B4-BE49-F238E27FC236}">
                <a16:creationId xmlns:a16="http://schemas.microsoft.com/office/drawing/2014/main" id="{929B5448-0187-AE44-0213-8234860A93F2}"/>
              </a:ext>
            </a:extLst>
          </p:cNvPr>
          <p:cNvSpPr>
            <a:spLocks/>
          </p:cNvSpPr>
          <p:nvPr/>
        </p:nvSpPr>
        <p:spPr bwMode="auto">
          <a:xfrm>
            <a:off x="9067237" y="96493"/>
            <a:ext cx="3344420" cy="7032524"/>
          </a:xfrm>
          <a:custGeom>
            <a:avLst/>
            <a:gdLst>
              <a:gd name="T0" fmla="+- 0 10882 6094"/>
              <a:gd name="T1" fmla="*/ T0 w 4847"/>
              <a:gd name="T2" fmla="+- 0 4733 4723"/>
              <a:gd name="T3" fmla="*/ 4733 h 10641"/>
              <a:gd name="T4" fmla="+- 0 10764 6094"/>
              <a:gd name="T5" fmla="*/ T4 w 4847"/>
              <a:gd name="T6" fmla="+- 0 4762 4723"/>
              <a:gd name="T7" fmla="*/ 4762 h 10641"/>
              <a:gd name="T8" fmla="+- 0 10651 6094"/>
              <a:gd name="T9" fmla="*/ T8 w 4847"/>
              <a:gd name="T10" fmla="+- 0 4804 4723"/>
              <a:gd name="T11" fmla="*/ 4804 h 10641"/>
              <a:gd name="T12" fmla="+- 0 10542 6094"/>
              <a:gd name="T13" fmla="*/ T12 w 4847"/>
              <a:gd name="T14" fmla="+- 0 4859 4723"/>
              <a:gd name="T15" fmla="*/ 4859 h 10641"/>
              <a:gd name="T16" fmla="+- 0 10437 6094"/>
              <a:gd name="T17" fmla="*/ T16 w 4847"/>
              <a:gd name="T18" fmla="+- 0 4929 4723"/>
              <a:gd name="T19" fmla="*/ 4929 h 10641"/>
              <a:gd name="T20" fmla="+- 0 10331 6094"/>
              <a:gd name="T21" fmla="*/ T20 w 4847"/>
              <a:gd name="T22" fmla="+- 0 5022 4723"/>
              <a:gd name="T23" fmla="*/ 5022 h 10641"/>
              <a:gd name="T24" fmla="+- 0 10231 6094"/>
              <a:gd name="T25" fmla="*/ T24 w 4847"/>
              <a:gd name="T26" fmla="+- 0 5140 4723"/>
              <a:gd name="T27" fmla="*/ 5140 h 10641"/>
              <a:gd name="T28" fmla="+- 0 10150 6094"/>
              <a:gd name="T29" fmla="*/ T28 w 4847"/>
              <a:gd name="T30" fmla="+- 0 5280 4723"/>
              <a:gd name="T31" fmla="*/ 5280 h 10641"/>
              <a:gd name="T32" fmla="+- 0 10093 6094"/>
              <a:gd name="T33" fmla="*/ T32 w 4847"/>
              <a:gd name="T34" fmla="+- 0 5447 4723"/>
              <a:gd name="T35" fmla="*/ 5447 h 10641"/>
              <a:gd name="T36" fmla="+- 0 10062 6094"/>
              <a:gd name="T37" fmla="*/ T36 w 4847"/>
              <a:gd name="T38" fmla="+- 0 5643 4723"/>
              <a:gd name="T39" fmla="*/ 5643 h 10641"/>
              <a:gd name="T40" fmla="+- 0 10058 6094"/>
              <a:gd name="T41" fmla="*/ T40 w 4847"/>
              <a:gd name="T42" fmla="+- 0 13340 4723"/>
              <a:gd name="T43" fmla="*/ 13340 h 10641"/>
              <a:gd name="T44" fmla="+- 0 10058 6094"/>
              <a:gd name="T45" fmla="*/ T44 w 4847"/>
              <a:gd name="T46" fmla="+- 0 13436 4723"/>
              <a:gd name="T47" fmla="*/ 13436 h 10641"/>
              <a:gd name="T48" fmla="+- 0 10059 6094"/>
              <a:gd name="T49" fmla="*/ T48 w 4847"/>
              <a:gd name="T50" fmla="+- 0 13580 4723"/>
              <a:gd name="T51" fmla="*/ 13580 h 10641"/>
              <a:gd name="T52" fmla="+- 0 10059 6094"/>
              <a:gd name="T53" fmla="*/ T52 w 4847"/>
              <a:gd name="T54" fmla="+- 0 13722 4723"/>
              <a:gd name="T55" fmla="*/ 13722 h 10641"/>
              <a:gd name="T56" fmla="+- 0 10051 6094"/>
              <a:gd name="T57" fmla="*/ T56 w 4847"/>
              <a:gd name="T58" fmla="+- 0 13899 4723"/>
              <a:gd name="T59" fmla="*/ 13899 h 10641"/>
              <a:gd name="T60" fmla="+- 0 10025 6094"/>
              <a:gd name="T61" fmla="*/ T60 w 4847"/>
              <a:gd name="T62" fmla="+- 0 14054 4723"/>
              <a:gd name="T63" fmla="*/ 14054 h 10641"/>
              <a:gd name="T64" fmla="+- 0 9971 6094"/>
              <a:gd name="T65" fmla="*/ T64 w 4847"/>
              <a:gd name="T66" fmla="+- 0 14178 4723"/>
              <a:gd name="T67" fmla="*/ 14178 h 10641"/>
              <a:gd name="T68" fmla="+- 0 9882 6094"/>
              <a:gd name="T69" fmla="*/ T68 w 4847"/>
              <a:gd name="T70" fmla="+- 0 14278 4723"/>
              <a:gd name="T71" fmla="*/ 14278 h 10641"/>
              <a:gd name="T72" fmla="+- 0 9771 6094"/>
              <a:gd name="T73" fmla="*/ T72 w 4847"/>
              <a:gd name="T74" fmla="+- 0 14352 4723"/>
              <a:gd name="T75" fmla="*/ 14352 h 10641"/>
              <a:gd name="T76" fmla="+- 0 9641 6094"/>
              <a:gd name="T77" fmla="*/ T76 w 4847"/>
              <a:gd name="T78" fmla="+- 0 14402 4723"/>
              <a:gd name="T79" fmla="*/ 14402 h 10641"/>
              <a:gd name="T80" fmla="+- 0 9493 6094"/>
              <a:gd name="T81" fmla="*/ T80 w 4847"/>
              <a:gd name="T82" fmla="+- 0 14430 4723"/>
              <a:gd name="T83" fmla="*/ 14430 h 10641"/>
              <a:gd name="T84" fmla="+- 0 9330 6094"/>
              <a:gd name="T85" fmla="*/ T84 w 4847"/>
              <a:gd name="T86" fmla="+- 0 14438 4723"/>
              <a:gd name="T87" fmla="*/ 14438 h 10641"/>
              <a:gd name="T88" fmla="+- 0 7147 6094"/>
              <a:gd name="T89" fmla="*/ T88 w 4847"/>
              <a:gd name="T90" fmla="+- 0 14439 4723"/>
              <a:gd name="T91" fmla="*/ 14439 h 10641"/>
              <a:gd name="T92" fmla="+- 0 6984 6094"/>
              <a:gd name="T93" fmla="*/ T92 w 4847"/>
              <a:gd name="T94" fmla="+- 0 14448 4723"/>
              <a:gd name="T95" fmla="*/ 14448 h 10641"/>
              <a:gd name="T96" fmla="+- 0 6800 6094"/>
              <a:gd name="T97" fmla="*/ T96 w 4847"/>
              <a:gd name="T98" fmla="+- 0 14477 4723"/>
              <a:gd name="T99" fmla="*/ 14477 h 10641"/>
              <a:gd name="T100" fmla="+- 0 6608 6094"/>
              <a:gd name="T101" fmla="*/ T100 w 4847"/>
              <a:gd name="T102" fmla="+- 0 14536 4723"/>
              <a:gd name="T103" fmla="*/ 14536 h 10641"/>
              <a:gd name="T104" fmla="+- 0 6422 6094"/>
              <a:gd name="T105" fmla="*/ T104 w 4847"/>
              <a:gd name="T106" fmla="+- 0 14638 4723"/>
              <a:gd name="T107" fmla="*/ 14638 h 10641"/>
              <a:gd name="T108" fmla="+- 0 6267 6094"/>
              <a:gd name="T109" fmla="*/ T108 w 4847"/>
              <a:gd name="T110" fmla="+- 0 14788 4723"/>
              <a:gd name="T111" fmla="*/ 14788 h 10641"/>
              <a:gd name="T112" fmla="+- 0 6170 6094"/>
              <a:gd name="T113" fmla="*/ T112 w 4847"/>
              <a:gd name="T114" fmla="+- 0 14969 4723"/>
              <a:gd name="T115" fmla="*/ 14969 h 10641"/>
              <a:gd name="T116" fmla="+- 0 6118 6094"/>
              <a:gd name="T117" fmla="*/ T116 w 4847"/>
              <a:gd name="T118" fmla="+- 0 15147 4723"/>
              <a:gd name="T119" fmla="*/ 15147 h 10641"/>
              <a:gd name="T120" fmla="+- 0 6098 6094"/>
              <a:gd name="T121" fmla="*/ T120 w 4847"/>
              <a:gd name="T122" fmla="+- 0 15288 4723"/>
              <a:gd name="T123" fmla="*/ 15288 h 10641"/>
              <a:gd name="T124" fmla="+- 0 6094 6094"/>
              <a:gd name="T125" fmla="*/ T124 w 4847"/>
              <a:gd name="T126" fmla="+- 0 15364 4723"/>
              <a:gd name="T127" fmla="*/ 15364 h 10641"/>
              <a:gd name="T128" fmla="+- 0 10942 6094"/>
              <a:gd name="T129" fmla="*/ T128 w 4847"/>
              <a:gd name="T130" fmla="+- 0 4723 4723"/>
              <a:gd name="T131" fmla="*/ 4723 h 10641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  <a:cxn ang="0">
                <a:pos x="T33" y="T35"/>
              </a:cxn>
              <a:cxn ang="0">
                <a:pos x="T37" y="T39"/>
              </a:cxn>
              <a:cxn ang="0">
                <a:pos x="T41" y="T43"/>
              </a:cxn>
              <a:cxn ang="0">
                <a:pos x="T45" y="T47"/>
              </a:cxn>
              <a:cxn ang="0">
                <a:pos x="T49" y="T51"/>
              </a:cxn>
              <a:cxn ang="0">
                <a:pos x="T53" y="T55"/>
              </a:cxn>
              <a:cxn ang="0">
                <a:pos x="T57" y="T59"/>
              </a:cxn>
              <a:cxn ang="0">
                <a:pos x="T61" y="T63"/>
              </a:cxn>
              <a:cxn ang="0">
                <a:pos x="T65" y="T67"/>
              </a:cxn>
              <a:cxn ang="0">
                <a:pos x="T69" y="T71"/>
              </a:cxn>
              <a:cxn ang="0">
                <a:pos x="T73" y="T75"/>
              </a:cxn>
              <a:cxn ang="0">
                <a:pos x="T77" y="T79"/>
              </a:cxn>
              <a:cxn ang="0">
                <a:pos x="T81" y="T83"/>
              </a:cxn>
              <a:cxn ang="0">
                <a:pos x="T85" y="T87"/>
              </a:cxn>
              <a:cxn ang="0">
                <a:pos x="T89" y="T91"/>
              </a:cxn>
              <a:cxn ang="0">
                <a:pos x="T93" y="T95"/>
              </a:cxn>
              <a:cxn ang="0">
                <a:pos x="T97" y="T99"/>
              </a:cxn>
              <a:cxn ang="0">
                <a:pos x="T101" y="T103"/>
              </a:cxn>
              <a:cxn ang="0">
                <a:pos x="T105" y="T107"/>
              </a:cxn>
              <a:cxn ang="0">
                <a:pos x="T109" y="T111"/>
              </a:cxn>
              <a:cxn ang="0">
                <a:pos x="T113" y="T115"/>
              </a:cxn>
              <a:cxn ang="0">
                <a:pos x="T117" y="T119"/>
              </a:cxn>
              <a:cxn ang="0">
                <a:pos x="T121" y="T123"/>
              </a:cxn>
              <a:cxn ang="0">
                <a:pos x="T125" y="T127"/>
              </a:cxn>
              <a:cxn ang="0">
                <a:pos x="T129" y="T131"/>
              </a:cxn>
            </a:cxnLst>
            <a:rect l="0" t="0" r="r" b="b"/>
            <a:pathLst>
              <a:path w="4847" h="10641">
                <a:moveTo>
                  <a:pt x="4848" y="0"/>
                </a:moveTo>
                <a:lnTo>
                  <a:pt x="4788" y="10"/>
                </a:lnTo>
                <a:lnTo>
                  <a:pt x="4729" y="23"/>
                </a:lnTo>
                <a:lnTo>
                  <a:pt x="4670" y="39"/>
                </a:lnTo>
                <a:lnTo>
                  <a:pt x="4613" y="58"/>
                </a:lnTo>
                <a:lnTo>
                  <a:pt x="4557" y="81"/>
                </a:lnTo>
                <a:lnTo>
                  <a:pt x="4502" y="107"/>
                </a:lnTo>
                <a:lnTo>
                  <a:pt x="4448" y="136"/>
                </a:lnTo>
                <a:lnTo>
                  <a:pt x="4395" y="169"/>
                </a:lnTo>
                <a:lnTo>
                  <a:pt x="4343" y="206"/>
                </a:lnTo>
                <a:lnTo>
                  <a:pt x="4293" y="247"/>
                </a:lnTo>
                <a:lnTo>
                  <a:pt x="4237" y="299"/>
                </a:lnTo>
                <a:lnTo>
                  <a:pt x="4185" y="355"/>
                </a:lnTo>
                <a:lnTo>
                  <a:pt x="4137" y="417"/>
                </a:lnTo>
                <a:lnTo>
                  <a:pt x="4094" y="484"/>
                </a:lnTo>
                <a:lnTo>
                  <a:pt x="4056" y="557"/>
                </a:lnTo>
                <a:lnTo>
                  <a:pt x="4024" y="637"/>
                </a:lnTo>
                <a:lnTo>
                  <a:pt x="3999" y="724"/>
                </a:lnTo>
                <a:lnTo>
                  <a:pt x="3980" y="818"/>
                </a:lnTo>
                <a:lnTo>
                  <a:pt x="3968" y="920"/>
                </a:lnTo>
                <a:lnTo>
                  <a:pt x="3964" y="1029"/>
                </a:lnTo>
                <a:lnTo>
                  <a:pt x="3964" y="8617"/>
                </a:lnTo>
                <a:lnTo>
                  <a:pt x="3964" y="8665"/>
                </a:lnTo>
                <a:lnTo>
                  <a:pt x="3964" y="8713"/>
                </a:lnTo>
                <a:lnTo>
                  <a:pt x="3964" y="8761"/>
                </a:lnTo>
                <a:lnTo>
                  <a:pt x="3965" y="8857"/>
                </a:lnTo>
                <a:lnTo>
                  <a:pt x="3966" y="8905"/>
                </a:lnTo>
                <a:lnTo>
                  <a:pt x="3965" y="8999"/>
                </a:lnTo>
                <a:lnTo>
                  <a:pt x="3963" y="9090"/>
                </a:lnTo>
                <a:lnTo>
                  <a:pt x="3957" y="9176"/>
                </a:lnTo>
                <a:lnTo>
                  <a:pt x="3947" y="9257"/>
                </a:lnTo>
                <a:lnTo>
                  <a:pt x="3931" y="9331"/>
                </a:lnTo>
                <a:lnTo>
                  <a:pt x="3908" y="9398"/>
                </a:lnTo>
                <a:lnTo>
                  <a:pt x="3877" y="9455"/>
                </a:lnTo>
                <a:lnTo>
                  <a:pt x="3835" y="9509"/>
                </a:lnTo>
                <a:lnTo>
                  <a:pt x="3788" y="9555"/>
                </a:lnTo>
                <a:lnTo>
                  <a:pt x="3735" y="9595"/>
                </a:lnTo>
                <a:lnTo>
                  <a:pt x="3677" y="9629"/>
                </a:lnTo>
                <a:lnTo>
                  <a:pt x="3614" y="9657"/>
                </a:lnTo>
                <a:lnTo>
                  <a:pt x="3547" y="9679"/>
                </a:lnTo>
                <a:lnTo>
                  <a:pt x="3475" y="9695"/>
                </a:lnTo>
                <a:lnTo>
                  <a:pt x="3399" y="9707"/>
                </a:lnTo>
                <a:lnTo>
                  <a:pt x="3319" y="9713"/>
                </a:lnTo>
                <a:lnTo>
                  <a:pt x="3236" y="9715"/>
                </a:lnTo>
                <a:lnTo>
                  <a:pt x="1123" y="9715"/>
                </a:lnTo>
                <a:lnTo>
                  <a:pt x="1053" y="9716"/>
                </a:lnTo>
                <a:lnTo>
                  <a:pt x="975" y="9719"/>
                </a:lnTo>
                <a:lnTo>
                  <a:pt x="890" y="9725"/>
                </a:lnTo>
                <a:lnTo>
                  <a:pt x="800" y="9737"/>
                </a:lnTo>
                <a:lnTo>
                  <a:pt x="706" y="9754"/>
                </a:lnTo>
                <a:lnTo>
                  <a:pt x="610" y="9779"/>
                </a:lnTo>
                <a:lnTo>
                  <a:pt x="514" y="9813"/>
                </a:lnTo>
                <a:lnTo>
                  <a:pt x="419" y="9858"/>
                </a:lnTo>
                <a:lnTo>
                  <a:pt x="328" y="9915"/>
                </a:lnTo>
                <a:lnTo>
                  <a:pt x="243" y="9984"/>
                </a:lnTo>
                <a:lnTo>
                  <a:pt x="173" y="10065"/>
                </a:lnTo>
                <a:lnTo>
                  <a:pt x="118" y="10154"/>
                </a:lnTo>
                <a:lnTo>
                  <a:pt x="76" y="10246"/>
                </a:lnTo>
                <a:lnTo>
                  <a:pt x="45" y="10337"/>
                </a:lnTo>
                <a:lnTo>
                  <a:pt x="24" y="10424"/>
                </a:lnTo>
                <a:lnTo>
                  <a:pt x="11" y="10501"/>
                </a:lnTo>
                <a:lnTo>
                  <a:pt x="4" y="10565"/>
                </a:lnTo>
                <a:lnTo>
                  <a:pt x="0" y="10628"/>
                </a:lnTo>
                <a:lnTo>
                  <a:pt x="0" y="10641"/>
                </a:lnTo>
                <a:lnTo>
                  <a:pt x="4848" y="10641"/>
                </a:lnTo>
                <a:lnTo>
                  <a:pt x="4848" y="0"/>
                </a:lnTo>
                <a:close/>
              </a:path>
            </a:pathLst>
          </a:custGeom>
          <a:solidFill>
            <a:srgbClr val="FFEDD9"/>
          </a:solidFill>
          <a:ln>
            <a:noFill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en-US" b="1"/>
          </a:p>
        </p:txBody>
      </p:sp>
      <p:sp>
        <p:nvSpPr>
          <p:cNvPr id="32" name="Freeform 5577">
            <a:extLst>
              <a:ext uri="{FF2B5EF4-FFF2-40B4-BE49-F238E27FC236}">
                <a16:creationId xmlns:a16="http://schemas.microsoft.com/office/drawing/2014/main" id="{BF37EB04-2267-1505-ACFB-DF820563CF64}"/>
              </a:ext>
            </a:extLst>
          </p:cNvPr>
          <p:cNvSpPr>
            <a:spLocks/>
          </p:cNvSpPr>
          <p:nvPr/>
        </p:nvSpPr>
        <p:spPr bwMode="auto">
          <a:xfrm>
            <a:off x="10922262" y="-58155"/>
            <a:ext cx="1489706" cy="3470330"/>
          </a:xfrm>
          <a:custGeom>
            <a:avLst/>
            <a:gdLst>
              <a:gd name="T0" fmla="+- 0 8782 8782"/>
              <a:gd name="T1" fmla="*/ T0 w 2159"/>
              <a:gd name="T2" fmla="*/ 0 h 5251"/>
              <a:gd name="T3" fmla="+- 0 8852 8782"/>
              <a:gd name="T4" fmla="*/ T3 w 2159"/>
              <a:gd name="T5" fmla="*/ 13 h 5251"/>
              <a:gd name="T6" fmla="+- 0 8931 8782"/>
              <a:gd name="T7" fmla="*/ T6 w 2159"/>
              <a:gd name="T8" fmla="*/ 29 h 5251"/>
              <a:gd name="T9" fmla="+- 0 9029 8782"/>
              <a:gd name="T10" fmla="*/ T9 w 2159"/>
              <a:gd name="T11" fmla="*/ 51 h 5251"/>
              <a:gd name="T12" fmla="+- 0 9141 8782"/>
              <a:gd name="T13" fmla="*/ T12 w 2159"/>
              <a:gd name="T14" fmla="*/ 79 h 5251"/>
              <a:gd name="T15" fmla="+- 0 9201 8782"/>
              <a:gd name="T16" fmla="*/ T15 w 2159"/>
              <a:gd name="T17" fmla="*/ 96 h 5251"/>
              <a:gd name="T18" fmla="+- 0 9261 8782"/>
              <a:gd name="T19" fmla="*/ T18 w 2159"/>
              <a:gd name="T20" fmla="*/ 114 h 5251"/>
              <a:gd name="T21" fmla="+- 0 9322 8782"/>
              <a:gd name="T22" fmla="*/ T21 w 2159"/>
              <a:gd name="T23" fmla="*/ 133 h 5251"/>
              <a:gd name="T24" fmla="+- 0 9382 8782"/>
              <a:gd name="T25" fmla="*/ T24 w 2159"/>
              <a:gd name="T26" fmla="*/ 154 h 5251"/>
              <a:gd name="T27" fmla="+- 0 9441 8782"/>
              <a:gd name="T28" fmla="*/ T27 w 2159"/>
              <a:gd name="T29" fmla="*/ 177 h 5251"/>
              <a:gd name="T30" fmla="+- 0 9498 8782"/>
              <a:gd name="T31" fmla="*/ T30 w 2159"/>
              <a:gd name="T32" fmla="*/ 201 h 5251"/>
              <a:gd name="T33" fmla="+- 0 9603 8782"/>
              <a:gd name="T34" fmla="*/ T33 w 2159"/>
              <a:gd name="T35" fmla="*/ 253 h 5251"/>
              <a:gd name="T36" fmla="+- 0 9689 8782"/>
              <a:gd name="T37" fmla="*/ T36 w 2159"/>
              <a:gd name="T38" fmla="*/ 312 h 5251"/>
              <a:gd name="T39" fmla="+- 0 9762 8782"/>
              <a:gd name="T40" fmla="*/ T39 w 2159"/>
              <a:gd name="T41" fmla="*/ 376 h 5251"/>
              <a:gd name="T42" fmla="+- 0 9826 8782"/>
              <a:gd name="T43" fmla="*/ T42 w 2159"/>
              <a:gd name="T44" fmla="*/ 444 h 5251"/>
              <a:gd name="T45" fmla="+- 0 9882 8782"/>
              <a:gd name="T46" fmla="*/ T45 w 2159"/>
              <a:gd name="T47" fmla="*/ 518 h 5251"/>
              <a:gd name="T48" fmla="+- 0 9930 8782"/>
              <a:gd name="T49" fmla="*/ T48 w 2159"/>
              <a:gd name="T50" fmla="*/ 598 h 5251"/>
              <a:gd name="T51" fmla="+- 0 9970 8782"/>
              <a:gd name="T52" fmla="*/ T51 w 2159"/>
              <a:gd name="T53" fmla="*/ 687 h 5251"/>
              <a:gd name="T54" fmla="+- 0 10002 8782"/>
              <a:gd name="T55" fmla="*/ T54 w 2159"/>
              <a:gd name="T56" fmla="*/ 786 h 5251"/>
              <a:gd name="T57" fmla="+- 0 10027 8782"/>
              <a:gd name="T58" fmla="*/ T57 w 2159"/>
              <a:gd name="T59" fmla="*/ 895 h 5251"/>
              <a:gd name="T60" fmla="+- 0 10036 8782"/>
              <a:gd name="T61" fmla="*/ T60 w 2159"/>
              <a:gd name="T62" fmla="*/ 955 h 5251"/>
              <a:gd name="T63" fmla="+- 0 10044 8782"/>
              <a:gd name="T64" fmla="*/ T63 w 2159"/>
              <a:gd name="T65" fmla="*/ 1018 h 5251"/>
              <a:gd name="T66" fmla="+- 0 10050 8782"/>
              <a:gd name="T67" fmla="*/ T66 w 2159"/>
              <a:gd name="T68" fmla="*/ 1084 h 5251"/>
              <a:gd name="T69" fmla="+- 0 10055 8782"/>
              <a:gd name="T70" fmla="*/ T69 w 2159"/>
              <a:gd name="T71" fmla="*/ 1154 h 5251"/>
              <a:gd name="T72" fmla="+- 0 10057 8782"/>
              <a:gd name="T73" fmla="*/ T72 w 2159"/>
              <a:gd name="T74" fmla="*/ 1227 h 5251"/>
              <a:gd name="T75" fmla="+- 0 10058 8782"/>
              <a:gd name="T76" fmla="*/ T75 w 2159"/>
              <a:gd name="T77" fmla="*/ 1305 h 5251"/>
              <a:gd name="T78" fmla="+- 0 10058 8782"/>
              <a:gd name="T79" fmla="*/ T78 w 2159"/>
              <a:gd name="T80" fmla="*/ 5251 h 5251"/>
              <a:gd name="T81" fmla="+- 0 10068 8782"/>
              <a:gd name="T82" fmla="*/ T81 w 2159"/>
              <a:gd name="T83" fmla="*/ 5224 h 5251"/>
              <a:gd name="T84" fmla="+- 0 10105 8782"/>
              <a:gd name="T85" fmla="*/ T84 w 2159"/>
              <a:gd name="T86" fmla="*/ 5144 h 5251"/>
              <a:gd name="T87" fmla="+- 0 10151 8782"/>
              <a:gd name="T88" fmla="*/ T87 w 2159"/>
              <a:gd name="T89" fmla="*/ 5068 h 5251"/>
              <a:gd name="T90" fmla="+- 0 10205 8782"/>
              <a:gd name="T91" fmla="*/ T90 w 2159"/>
              <a:gd name="T92" fmla="*/ 4996 h 5251"/>
              <a:gd name="T93" fmla="+- 0 10245 8782"/>
              <a:gd name="T94" fmla="*/ T93 w 2159"/>
              <a:gd name="T95" fmla="*/ 4951 h 5251"/>
              <a:gd name="T96" fmla="+- 0 10288 8782"/>
              <a:gd name="T97" fmla="*/ T96 w 2159"/>
              <a:gd name="T98" fmla="*/ 4908 h 5251"/>
              <a:gd name="T99" fmla="+- 0 10333 8782"/>
              <a:gd name="T100" fmla="*/ T99 w 2159"/>
              <a:gd name="T101" fmla="*/ 4868 h 5251"/>
              <a:gd name="T102" fmla="+- 0 10380 8782"/>
              <a:gd name="T103" fmla="*/ T102 w 2159"/>
              <a:gd name="T104" fmla="*/ 4830 h 5251"/>
              <a:gd name="T105" fmla="+- 0 10429 8782"/>
              <a:gd name="T106" fmla="*/ T105 w 2159"/>
              <a:gd name="T107" fmla="*/ 4795 h 5251"/>
              <a:gd name="T108" fmla="+- 0 10494 8782"/>
              <a:gd name="T109" fmla="*/ T108 w 2159"/>
              <a:gd name="T110" fmla="*/ 4754 h 5251"/>
              <a:gd name="T111" fmla="+- 0 10564 8782"/>
              <a:gd name="T112" fmla="*/ T111 w 2159"/>
              <a:gd name="T113" fmla="*/ 4718 h 5251"/>
              <a:gd name="T114" fmla="+- 0 10638 8782"/>
              <a:gd name="T115" fmla="*/ T114 w 2159"/>
              <a:gd name="T116" fmla="*/ 4686 h 5251"/>
              <a:gd name="T117" fmla="+- 0 10717 8782"/>
              <a:gd name="T118" fmla="*/ T117 w 2159"/>
              <a:gd name="T119" fmla="*/ 4659 h 5251"/>
              <a:gd name="T120" fmla="+- 0 10799 8782"/>
              <a:gd name="T121" fmla="*/ T120 w 2159"/>
              <a:gd name="T122" fmla="*/ 4638 h 5251"/>
              <a:gd name="T123" fmla="+- 0 10884 8782"/>
              <a:gd name="T124" fmla="*/ T123 w 2159"/>
              <a:gd name="T125" fmla="*/ 4622 h 5251"/>
              <a:gd name="T126" fmla="+- 0 10942 8782"/>
              <a:gd name="T127" fmla="*/ T126 w 2159"/>
              <a:gd name="T128" fmla="*/ 4615 h 5251"/>
              <a:gd name="T129" fmla="+- 0 10942 8782"/>
              <a:gd name="T130" fmla="*/ T129 w 2159"/>
              <a:gd name="T131" fmla="*/ 0 h 5251"/>
              <a:gd name="T132" fmla="+- 0 8782 8782"/>
              <a:gd name="T133" fmla="*/ T132 w 2159"/>
              <a:gd name="T134" fmla="*/ 0 h 5251"/>
            </a:gdLst>
            <a:ahLst/>
            <a:cxnLst>
              <a:cxn ang="0">
                <a:pos x="T1" y="T2"/>
              </a:cxn>
              <a:cxn ang="0">
                <a:pos x="T4" y="T5"/>
              </a:cxn>
              <a:cxn ang="0">
                <a:pos x="T7" y="T8"/>
              </a:cxn>
              <a:cxn ang="0">
                <a:pos x="T10" y="T11"/>
              </a:cxn>
              <a:cxn ang="0">
                <a:pos x="T13" y="T14"/>
              </a:cxn>
              <a:cxn ang="0">
                <a:pos x="T16" y="T17"/>
              </a:cxn>
              <a:cxn ang="0">
                <a:pos x="T19" y="T20"/>
              </a:cxn>
              <a:cxn ang="0">
                <a:pos x="T22" y="T23"/>
              </a:cxn>
              <a:cxn ang="0">
                <a:pos x="T25" y="T26"/>
              </a:cxn>
              <a:cxn ang="0">
                <a:pos x="T28" y="T29"/>
              </a:cxn>
              <a:cxn ang="0">
                <a:pos x="T31" y="T32"/>
              </a:cxn>
              <a:cxn ang="0">
                <a:pos x="T34" y="T35"/>
              </a:cxn>
              <a:cxn ang="0">
                <a:pos x="T37" y="T38"/>
              </a:cxn>
              <a:cxn ang="0">
                <a:pos x="T40" y="T41"/>
              </a:cxn>
              <a:cxn ang="0">
                <a:pos x="T43" y="T44"/>
              </a:cxn>
              <a:cxn ang="0">
                <a:pos x="T46" y="T47"/>
              </a:cxn>
              <a:cxn ang="0">
                <a:pos x="T49" y="T50"/>
              </a:cxn>
              <a:cxn ang="0">
                <a:pos x="T52" y="T53"/>
              </a:cxn>
              <a:cxn ang="0">
                <a:pos x="T55" y="T56"/>
              </a:cxn>
              <a:cxn ang="0">
                <a:pos x="T58" y="T59"/>
              </a:cxn>
              <a:cxn ang="0">
                <a:pos x="T61" y="T62"/>
              </a:cxn>
              <a:cxn ang="0">
                <a:pos x="T64" y="T65"/>
              </a:cxn>
              <a:cxn ang="0">
                <a:pos x="T67" y="T68"/>
              </a:cxn>
              <a:cxn ang="0">
                <a:pos x="T70" y="T71"/>
              </a:cxn>
              <a:cxn ang="0">
                <a:pos x="T73" y="T74"/>
              </a:cxn>
              <a:cxn ang="0">
                <a:pos x="T76" y="T77"/>
              </a:cxn>
              <a:cxn ang="0">
                <a:pos x="T79" y="T80"/>
              </a:cxn>
              <a:cxn ang="0">
                <a:pos x="T82" y="T83"/>
              </a:cxn>
              <a:cxn ang="0">
                <a:pos x="T85" y="T86"/>
              </a:cxn>
              <a:cxn ang="0">
                <a:pos x="T88" y="T89"/>
              </a:cxn>
              <a:cxn ang="0">
                <a:pos x="T91" y="T92"/>
              </a:cxn>
              <a:cxn ang="0">
                <a:pos x="T94" y="T95"/>
              </a:cxn>
              <a:cxn ang="0">
                <a:pos x="T97" y="T98"/>
              </a:cxn>
              <a:cxn ang="0">
                <a:pos x="T100" y="T101"/>
              </a:cxn>
              <a:cxn ang="0">
                <a:pos x="T103" y="T104"/>
              </a:cxn>
              <a:cxn ang="0">
                <a:pos x="T106" y="T107"/>
              </a:cxn>
              <a:cxn ang="0">
                <a:pos x="T109" y="T110"/>
              </a:cxn>
              <a:cxn ang="0">
                <a:pos x="T112" y="T113"/>
              </a:cxn>
              <a:cxn ang="0">
                <a:pos x="T115" y="T116"/>
              </a:cxn>
              <a:cxn ang="0">
                <a:pos x="T118" y="T119"/>
              </a:cxn>
              <a:cxn ang="0">
                <a:pos x="T121" y="T122"/>
              </a:cxn>
              <a:cxn ang="0">
                <a:pos x="T124" y="T125"/>
              </a:cxn>
              <a:cxn ang="0">
                <a:pos x="T127" y="T128"/>
              </a:cxn>
              <a:cxn ang="0">
                <a:pos x="T130" y="T131"/>
              </a:cxn>
              <a:cxn ang="0">
                <a:pos x="T133" y="T134"/>
              </a:cxn>
            </a:cxnLst>
            <a:rect l="0" t="0" r="r" b="b"/>
            <a:pathLst>
              <a:path w="2159" h="5251">
                <a:moveTo>
                  <a:pt x="0" y="0"/>
                </a:moveTo>
                <a:lnTo>
                  <a:pt x="70" y="13"/>
                </a:lnTo>
                <a:lnTo>
                  <a:pt x="149" y="29"/>
                </a:lnTo>
                <a:lnTo>
                  <a:pt x="247" y="51"/>
                </a:lnTo>
                <a:lnTo>
                  <a:pt x="359" y="79"/>
                </a:lnTo>
                <a:lnTo>
                  <a:pt x="419" y="96"/>
                </a:lnTo>
                <a:lnTo>
                  <a:pt x="479" y="114"/>
                </a:lnTo>
                <a:lnTo>
                  <a:pt x="540" y="133"/>
                </a:lnTo>
                <a:lnTo>
                  <a:pt x="600" y="154"/>
                </a:lnTo>
                <a:lnTo>
                  <a:pt x="659" y="177"/>
                </a:lnTo>
                <a:lnTo>
                  <a:pt x="716" y="201"/>
                </a:lnTo>
                <a:lnTo>
                  <a:pt x="821" y="253"/>
                </a:lnTo>
                <a:lnTo>
                  <a:pt x="907" y="312"/>
                </a:lnTo>
                <a:lnTo>
                  <a:pt x="980" y="376"/>
                </a:lnTo>
                <a:lnTo>
                  <a:pt x="1044" y="444"/>
                </a:lnTo>
                <a:lnTo>
                  <a:pt x="1100" y="518"/>
                </a:lnTo>
                <a:lnTo>
                  <a:pt x="1148" y="598"/>
                </a:lnTo>
                <a:lnTo>
                  <a:pt x="1188" y="687"/>
                </a:lnTo>
                <a:lnTo>
                  <a:pt x="1220" y="786"/>
                </a:lnTo>
                <a:lnTo>
                  <a:pt x="1245" y="895"/>
                </a:lnTo>
                <a:lnTo>
                  <a:pt x="1254" y="955"/>
                </a:lnTo>
                <a:lnTo>
                  <a:pt x="1262" y="1018"/>
                </a:lnTo>
                <a:lnTo>
                  <a:pt x="1268" y="1084"/>
                </a:lnTo>
                <a:lnTo>
                  <a:pt x="1273" y="1154"/>
                </a:lnTo>
                <a:lnTo>
                  <a:pt x="1275" y="1227"/>
                </a:lnTo>
                <a:lnTo>
                  <a:pt x="1276" y="1305"/>
                </a:lnTo>
                <a:lnTo>
                  <a:pt x="1276" y="5251"/>
                </a:lnTo>
                <a:lnTo>
                  <a:pt x="1286" y="5224"/>
                </a:lnTo>
                <a:lnTo>
                  <a:pt x="1323" y="5144"/>
                </a:lnTo>
                <a:lnTo>
                  <a:pt x="1369" y="5068"/>
                </a:lnTo>
                <a:lnTo>
                  <a:pt x="1423" y="4996"/>
                </a:lnTo>
                <a:lnTo>
                  <a:pt x="1463" y="4951"/>
                </a:lnTo>
                <a:lnTo>
                  <a:pt x="1506" y="4908"/>
                </a:lnTo>
                <a:lnTo>
                  <a:pt x="1551" y="4868"/>
                </a:lnTo>
                <a:lnTo>
                  <a:pt x="1598" y="4830"/>
                </a:lnTo>
                <a:lnTo>
                  <a:pt x="1647" y="4795"/>
                </a:lnTo>
                <a:lnTo>
                  <a:pt x="1712" y="4754"/>
                </a:lnTo>
                <a:lnTo>
                  <a:pt x="1782" y="4718"/>
                </a:lnTo>
                <a:lnTo>
                  <a:pt x="1856" y="4686"/>
                </a:lnTo>
                <a:lnTo>
                  <a:pt x="1935" y="4659"/>
                </a:lnTo>
                <a:lnTo>
                  <a:pt x="2017" y="4638"/>
                </a:lnTo>
                <a:lnTo>
                  <a:pt x="2102" y="4622"/>
                </a:lnTo>
                <a:lnTo>
                  <a:pt x="2160" y="4615"/>
                </a:lnTo>
                <a:lnTo>
                  <a:pt x="2160" y="0"/>
                </a:lnTo>
                <a:lnTo>
                  <a:pt x="0" y="0"/>
                </a:lnTo>
              </a:path>
            </a:pathLst>
          </a:custGeom>
          <a:solidFill>
            <a:srgbClr val="FFEDD9"/>
          </a:solidFill>
          <a:ln>
            <a:noFill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en-US" b="1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49D2FA75-47D9-F196-30A5-E5954F00C039}"/>
              </a:ext>
            </a:extLst>
          </p:cNvPr>
          <p:cNvGrpSpPr>
            <a:grpSpLocks/>
          </p:cNvGrpSpPr>
          <p:nvPr/>
        </p:nvGrpSpPr>
        <p:grpSpPr bwMode="auto">
          <a:xfrm>
            <a:off x="9199717" y="46010"/>
            <a:ext cx="3344420" cy="7192286"/>
            <a:chOff x="6055" y="4723"/>
            <a:chExt cx="4847" cy="10641"/>
          </a:xfrm>
          <a:solidFill>
            <a:srgbClr val="FFDEB9"/>
          </a:solidFill>
        </p:grpSpPr>
        <p:sp>
          <p:nvSpPr>
            <p:cNvPr id="29" name="Freeform 5579">
              <a:extLst>
                <a:ext uri="{FF2B5EF4-FFF2-40B4-BE49-F238E27FC236}">
                  <a16:creationId xmlns:a16="http://schemas.microsoft.com/office/drawing/2014/main" id="{1CCB5EFB-E1AE-5CE0-CBD2-144E6511E832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5" y="4723"/>
              <a:ext cx="4847" cy="10641"/>
            </a:xfrm>
            <a:custGeom>
              <a:avLst/>
              <a:gdLst>
                <a:gd name="T0" fmla="+- 0 10882 6094"/>
                <a:gd name="T1" fmla="*/ T0 w 4847"/>
                <a:gd name="T2" fmla="+- 0 4733 4723"/>
                <a:gd name="T3" fmla="*/ 4733 h 10641"/>
                <a:gd name="T4" fmla="+- 0 10764 6094"/>
                <a:gd name="T5" fmla="*/ T4 w 4847"/>
                <a:gd name="T6" fmla="+- 0 4762 4723"/>
                <a:gd name="T7" fmla="*/ 4762 h 10641"/>
                <a:gd name="T8" fmla="+- 0 10651 6094"/>
                <a:gd name="T9" fmla="*/ T8 w 4847"/>
                <a:gd name="T10" fmla="+- 0 4804 4723"/>
                <a:gd name="T11" fmla="*/ 4804 h 10641"/>
                <a:gd name="T12" fmla="+- 0 10542 6094"/>
                <a:gd name="T13" fmla="*/ T12 w 4847"/>
                <a:gd name="T14" fmla="+- 0 4859 4723"/>
                <a:gd name="T15" fmla="*/ 4859 h 10641"/>
                <a:gd name="T16" fmla="+- 0 10437 6094"/>
                <a:gd name="T17" fmla="*/ T16 w 4847"/>
                <a:gd name="T18" fmla="+- 0 4929 4723"/>
                <a:gd name="T19" fmla="*/ 4929 h 10641"/>
                <a:gd name="T20" fmla="+- 0 10331 6094"/>
                <a:gd name="T21" fmla="*/ T20 w 4847"/>
                <a:gd name="T22" fmla="+- 0 5022 4723"/>
                <a:gd name="T23" fmla="*/ 5022 h 10641"/>
                <a:gd name="T24" fmla="+- 0 10231 6094"/>
                <a:gd name="T25" fmla="*/ T24 w 4847"/>
                <a:gd name="T26" fmla="+- 0 5140 4723"/>
                <a:gd name="T27" fmla="*/ 5140 h 10641"/>
                <a:gd name="T28" fmla="+- 0 10150 6094"/>
                <a:gd name="T29" fmla="*/ T28 w 4847"/>
                <a:gd name="T30" fmla="+- 0 5280 4723"/>
                <a:gd name="T31" fmla="*/ 5280 h 10641"/>
                <a:gd name="T32" fmla="+- 0 10093 6094"/>
                <a:gd name="T33" fmla="*/ T32 w 4847"/>
                <a:gd name="T34" fmla="+- 0 5447 4723"/>
                <a:gd name="T35" fmla="*/ 5447 h 10641"/>
                <a:gd name="T36" fmla="+- 0 10062 6094"/>
                <a:gd name="T37" fmla="*/ T36 w 4847"/>
                <a:gd name="T38" fmla="+- 0 5643 4723"/>
                <a:gd name="T39" fmla="*/ 5643 h 10641"/>
                <a:gd name="T40" fmla="+- 0 10058 6094"/>
                <a:gd name="T41" fmla="*/ T40 w 4847"/>
                <a:gd name="T42" fmla="+- 0 13340 4723"/>
                <a:gd name="T43" fmla="*/ 13340 h 10641"/>
                <a:gd name="T44" fmla="+- 0 10058 6094"/>
                <a:gd name="T45" fmla="*/ T44 w 4847"/>
                <a:gd name="T46" fmla="+- 0 13436 4723"/>
                <a:gd name="T47" fmla="*/ 13436 h 10641"/>
                <a:gd name="T48" fmla="+- 0 10059 6094"/>
                <a:gd name="T49" fmla="*/ T48 w 4847"/>
                <a:gd name="T50" fmla="+- 0 13580 4723"/>
                <a:gd name="T51" fmla="*/ 13580 h 10641"/>
                <a:gd name="T52" fmla="+- 0 10059 6094"/>
                <a:gd name="T53" fmla="*/ T52 w 4847"/>
                <a:gd name="T54" fmla="+- 0 13722 4723"/>
                <a:gd name="T55" fmla="*/ 13722 h 10641"/>
                <a:gd name="T56" fmla="+- 0 10051 6094"/>
                <a:gd name="T57" fmla="*/ T56 w 4847"/>
                <a:gd name="T58" fmla="+- 0 13899 4723"/>
                <a:gd name="T59" fmla="*/ 13899 h 10641"/>
                <a:gd name="T60" fmla="+- 0 10025 6094"/>
                <a:gd name="T61" fmla="*/ T60 w 4847"/>
                <a:gd name="T62" fmla="+- 0 14054 4723"/>
                <a:gd name="T63" fmla="*/ 14054 h 10641"/>
                <a:gd name="T64" fmla="+- 0 9971 6094"/>
                <a:gd name="T65" fmla="*/ T64 w 4847"/>
                <a:gd name="T66" fmla="+- 0 14178 4723"/>
                <a:gd name="T67" fmla="*/ 14178 h 10641"/>
                <a:gd name="T68" fmla="+- 0 9882 6094"/>
                <a:gd name="T69" fmla="*/ T68 w 4847"/>
                <a:gd name="T70" fmla="+- 0 14278 4723"/>
                <a:gd name="T71" fmla="*/ 14278 h 10641"/>
                <a:gd name="T72" fmla="+- 0 9771 6094"/>
                <a:gd name="T73" fmla="*/ T72 w 4847"/>
                <a:gd name="T74" fmla="+- 0 14352 4723"/>
                <a:gd name="T75" fmla="*/ 14352 h 10641"/>
                <a:gd name="T76" fmla="+- 0 9641 6094"/>
                <a:gd name="T77" fmla="*/ T76 w 4847"/>
                <a:gd name="T78" fmla="+- 0 14402 4723"/>
                <a:gd name="T79" fmla="*/ 14402 h 10641"/>
                <a:gd name="T80" fmla="+- 0 9493 6094"/>
                <a:gd name="T81" fmla="*/ T80 w 4847"/>
                <a:gd name="T82" fmla="+- 0 14430 4723"/>
                <a:gd name="T83" fmla="*/ 14430 h 10641"/>
                <a:gd name="T84" fmla="+- 0 9330 6094"/>
                <a:gd name="T85" fmla="*/ T84 w 4847"/>
                <a:gd name="T86" fmla="+- 0 14438 4723"/>
                <a:gd name="T87" fmla="*/ 14438 h 10641"/>
                <a:gd name="T88" fmla="+- 0 7147 6094"/>
                <a:gd name="T89" fmla="*/ T88 w 4847"/>
                <a:gd name="T90" fmla="+- 0 14439 4723"/>
                <a:gd name="T91" fmla="*/ 14439 h 10641"/>
                <a:gd name="T92" fmla="+- 0 6984 6094"/>
                <a:gd name="T93" fmla="*/ T92 w 4847"/>
                <a:gd name="T94" fmla="+- 0 14448 4723"/>
                <a:gd name="T95" fmla="*/ 14448 h 10641"/>
                <a:gd name="T96" fmla="+- 0 6800 6094"/>
                <a:gd name="T97" fmla="*/ T96 w 4847"/>
                <a:gd name="T98" fmla="+- 0 14477 4723"/>
                <a:gd name="T99" fmla="*/ 14477 h 10641"/>
                <a:gd name="T100" fmla="+- 0 6608 6094"/>
                <a:gd name="T101" fmla="*/ T100 w 4847"/>
                <a:gd name="T102" fmla="+- 0 14536 4723"/>
                <a:gd name="T103" fmla="*/ 14536 h 10641"/>
                <a:gd name="T104" fmla="+- 0 6422 6094"/>
                <a:gd name="T105" fmla="*/ T104 w 4847"/>
                <a:gd name="T106" fmla="+- 0 14638 4723"/>
                <a:gd name="T107" fmla="*/ 14638 h 10641"/>
                <a:gd name="T108" fmla="+- 0 6267 6094"/>
                <a:gd name="T109" fmla="*/ T108 w 4847"/>
                <a:gd name="T110" fmla="+- 0 14788 4723"/>
                <a:gd name="T111" fmla="*/ 14788 h 10641"/>
                <a:gd name="T112" fmla="+- 0 6170 6094"/>
                <a:gd name="T113" fmla="*/ T112 w 4847"/>
                <a:gd name="T114" fmla="+- 0 14969 4723"/>
                <a:gd name="T115" fmla="*/ 14969 h 10641"/>
                <a:gd name="T116" fmla="+- 0 6118 6094"/>
                <a:gd name="T117" fmla="*/ T116 w 4847"/>
                <a:gd name="T118" fmla="+- 0 15147 4723"/>
                <a:gd name="T119" fmla="*/ 15147 h 10641"/>
                <a:gd name="T120" fmla="+- 0 6098 6094"/>
                <a:gd name="T121" fmla="*/ T120 w 4847"/>
                <a:gd name="T122" fmla="+- 0 15288 4723"/>
                <a:gd name="T123" fmla="*/ 15288 h 10641"/>
                <a:gd name="T124" fmla="+- 0 6094 6094"/>
                <a:gd name="T125" fmla="*/ T124 w 4847"/>
                <a:gd name="T126" fmla="+- 0 15364 4723"/>
                <a:gd name="T127" fmla="*/ 15364 h 10641"/>
                <a:gd name="T128" fmla="+- 0 10942 6094"/>
                <a:gd name="T129" fmla="*/ T128 w 4847"/>
                <a:gd name="T130" fmla="+- 0 4723 4723"/>
                <a:gd name="T131" fmla="*/ 4723 h 1064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</a:cxnLst>
              <a:rect l="0" t="0" r="r" b="b"/>
              <a:pathLst>
                <a:path w="4847" h="10641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/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0A7F53A3-7DB8-8109-4A9A-FA9DCB739F42}"/>
              </a:ext>
            </a:extLst>
          </p:cNvPr>
          <p:cNvGrpSpPr>
            <a:grpSpLocks/>
          </p:cNvGrpSpPr>
          <p:nvPr/>
        </p:nvGrpSpPr>
        <p:grpSpPr bwMode="auto">
          <a:xfrm>
            <a:off x="11054742" y="-58057"/>
            <a:ext cx="1489706" cy="3545765"/>
            <a:chOff x="8754" y="0"/>
            <a:chExt cx="2159" cy="5251"/>
          </a:xfrm>
          <a:solidFill>
            <a:srgbClr val="FFDEB9"/>
          </a:solidFill>
        </p:grpSpPr>
        <p:sp>
          <p:nvSpPr>
            <p:cNvPr id="28" name="Freeform 5577">
              <a:extLst>
                <a:ext uri="{FF2B5EF4-FFF2-40B4-BE49-F238E27FC236}">
                  <a16:creationId xmlns:a16="http://schemas.microsoft.com/office/drawing/2014/main" id="{0E7ABCB8-D9CD-EA76-E094-AE383CFE4AD4}"/>
                </a:ext>
              </a:extLst>
            </p:cNvPr>
            <p:cNvSpPr>
              <a:spLocks/>
            </p:cNvSpPr>
            <p:nvPr/>
          </p:nvSpPr>
          <p:spPr bwMode="auto">
            <a:xfrm>
              <a:off x="8754" y="0"/>
              <a:ext cx="2159" cy="5251"/>
            </a:xfrm>
            <a:custGeom>
              <a:avLst/>
              <a:gdLst>
                <a:gd name="T0" fmla="+- 0 8782 8782"/>
                <a:gd name="T1" fmla="*/ T0 w 2159"/>
                <a:gd name="T2" fmla="*/ 0 h 5251"/>
                <a:gd name="T3" fmla="+- 0 8852 8782"/>
                <a:gd name="T4" fmla="*/ T3 w 2159"/>
                <a:gd name="T5" fmla="*/ 13 h 5251"/>
                <a:gd name="T6" fmla="+- 0 8931 8782"/>
                <a:gd name="T7" fmla="*/ T6 w 2159"/>
                <a:gd name="T8" fmla="*/ 29 h 5251"/>
                <a:gd name="T9" fmla="+- 0 9029 8782"/>
                <a:gd name="T10" fmla="*/ T9 w 2159"/>
                <a:gd name="T11" fmla="*/ 51 h 5251"/>
                <a:gd name="T12" fmla="+- 0 9141 8782"/>
                <a:gd name="T13" fmla="*/ T12 w 2159"/>
                <a:gd name="T14" fmla="*/ 79 h 5251"/>
                <a:gd name="T15" fmla="+- 0 9201 8782"/>
                <a:gd name="T16" fmla="*/ T15 w 2159"/>
                <a:gd name="T17" fmla="*/ 96 h 5251"/>
                <a:gd name="T18" fmla="+- 0 9261 8782"/>
                <a:gd name="T19" fmla="*/ T18 w 2159"/>
                <a:gd name="T20" fmla="*/ 114 h 5251"/>
                <a:gd name="T21" fmla="+- 0 9322 8782"/>
                <a:gd name="T22" fmla="*/ T21 w 2159"/>
                <a:gd name="T23" fmla="*/ 133 h 5251"/>
                <a:gd name="T24" fmla="+- 0 9382 8782"/>
                <a:gd name="T25" fmla="*/ T24 w 2159"/>
                <a:gd name="T26" fmla="*/ 154 h 5251"/>
                <a:gd name="T27" fmla="+- 0 9441 8782"/>
                <a:gd name="T28" fmla="*/ T27 w 2159"/>
                <a:gd name="T29" fmla="*/ 177 h 5251"/>
                <a:gd name="T30" fmla="+- 0 9498 8782"/>
                <a:gd name="T31" fmla="*/ T30 w 2159"/>
                <a:gd name="T32" fmla="*/ 201 h 5251"/>
                <a:gd name="T33" fmla="+- 0 9603 8782"/>
                <a:gd name="T34" fmla="*/ T33 w 2159"/>
                <a:gd name="T35" fmla="*/ 253 h 5251"/>
                <a:gd name="T36" fmla="+- 0 9689 8782"/>
                <a:gd name="T37" fmla="*/ T36 w 2159"/>
                <a:gd name="T38" fmla="*/ 312 h 5251"/>
                <a:gd name="T39" fmla="+- 0 9762 8782"/>
                <a:gd name="T40" fmla="*/ T39 w 2159"/>
                <a:gd name="T41" fmla="*/ 376 h 5251"/>
                <a:gd name="T42" fmla="+- 0 9826 8782"/>
                <a:gd name="T43" fmla="*/ T42 w 2159"/>
                <a:gd name="T44" fmla="*/ 444 h 5251"/>
                <a:gd name="T45" fmla="+- 0 9882 8782"/>
                <a:gd name="T46" fmla="*/ T45 w 2159"/>
                <a:gd name="T47" fmla="*/ 518 h 5251"/>
                <a:gd name="T48" fmla="+- 0 9930 8782"/>
                <a:gd name="T49" fmla="*/ T48 w 2159"/>
                <a:gd name="T50" fmla="*/ 598 h 5251"/>
                <a:gd name="T51" fmla="+- 0 9970 8782"/>
                <a:gd name="T52" fmla="*/ T51 w 2159"/>
                <a:gd name="T53" fmla="*/ 687 h 5251"/>
                <a:gd name="T54" fmla="+- 0 10002 8782"/>
                <a:gd name="T55" fmla="*/ T54 w 2159"/>
                <a:gd name="T56" fmla="*/ 786 h 5251"/>
                <a:gd name="T57" fmla="+- 0 10027 8782"/>
                <a:gd name="T58" fmla="*/ T57 w 2159"/>
                <a:gd name="T59" fmla="*/ 895 h 5251"/>
                <a:gd name="T60" fmla="+- 0 10036 8782"/>
                <a:gd name="T61" fmla="*/ T60 w 2159"/>
                <a:gd name="T62" fmla="*/ 955 h 5251"/>
                <a:gd name="T63" fmla="+- 0 10044 8782"/>
                <a:gd name="T64" fmla="*/ T63 w 2159"/>
                <a:gd name="T65" fmla="*/ 1018 h 5251"/>
                <a:gd name="T66" fmla="+- 0 10050 8782"/>
                <a:gd name="T67" fmla="*/ T66 w 2159"/>
                <a:gd name="T68" fmla="*/ 1084 h 5251"/>
                <a:gd name="T69" fmla="+- 0 10055 8782"/>
                <a:gd name="T70" fmla="*/ T69 w 2159"/>
                <a:gd name="T71" fmla="*/ 1154 h 5251"/>
                <a:gd name="T72" fmla="+- 0 10057 8782"/>
                <a:gd name="T73" fmla="*/ T72 w 2159"/>
                <a:gd name="T74" fmla="*/ 1227 h 5251"/>
                <a:gd name="T75" fmla="+- 0 10058 8782"/>
                <a:gd name="T76" fmla="*/ T75 w 2159"/>
                <a:gd name="T77" fmla="*/ 1305 h 5251"/>
                <a:gd name="T78" fmla="+- 0 10058 8782"/>
                <a:gd name="T79" fmla="*/ T78 w 2159"/>
                <a:gd name="T80" fmla="*/ 5251 h 5251"/>
                <a:gd name="T81" fmla="+- 0 10068 8782"/>
                <a:gd name="T82" fmla="*/ T81 w 2159"/>
                <a:gd name="T83" fmla="*/ 5224 h 5251"/>
                <a:gd name="T84" fmla="+- 0 10105 8782"/>
                <a:gd name="T85" fmla="*/ T84 w 2159"/>
                <a:gd name="T86" fmla="*/ 5144 h 5251"/>
                <a:gd name="T87" fmla="+- 0 10151 8782"/>
                <a:gd name="T88" fmla="*/ T87 w 2159"/>
                <a:gd name="T89" fmla="*/ 5068 h 5251"/>
                <a:gd name="T90" fmla="+- 0 10205 8782"/>
                <a:gd name="T91" fmla="*/ T90 w 2159"/>
                <a:gd name="T92" fmla="*/ 4996 h 5251"/>
                <a:gd name="T93" fmla="+- 0 10245 8782"/>
                <a:gd name="T94" fmla="*/ T93 w 2159"/>
                <a:gd name="T95" fmla="*/ 4951 h 5251"/>
                <a:gd name="T96" fmla="+- 0 10288 8782"/>
                <a:gd name="T97" fmla="*/ T96 w 2159"/>
                <a:gd name="T98" fmla="*/ 4908 h 5251"/>
                <a:gd name="T99" fmla="+- 0 10333 8782"/>
                <a:gd name="T100" fmla="*/ T99 w 2159"/>
                <a:gd name="T101" fmla="*/ 4868 h 5251"/>
                <a:gd name="T102" fmla="+- 0 10380 8782"/>
                <a:gd name="T103" fmla="*/ T102 w 2159"/>
                <a:gd name="T104" fmla="*/ 4830 h 5251"/>
                <a:gd name="T105" fmla="+- 0 10429 8782"/>
                <a:gd name="T106" fmla="*/ T105 w 2159"/>
                <a:gd name="T107" fmla="*/ 4795 h 5251"/>
                <a:gd name="T108" fmla="+- 0 10494 8782"/>
                <a:gd name="T109" fmla="*/ T108 w 2159"/>
                <a:gd name="T110" fmla="*/ 4754 h 5251"/>
                <a:gd name="T111" fmla="+- 0 10564 8782"/>
                <a:gd name="T112" fmla="*/ T111 w 2159"/>
                <a:gd name="T113" fmla="*/ 4718 h 5251"/>
                <a:gd name="T114" fmla="+- 0 10638 8782"/>
                <a:gd name="T115" fmla="*/ T114 w 2159"/>
                <a:gd name="T116" fmla="*/ 4686 h 5251"/>
                <a:gd name="T117" fmla="+- 0 10717 8782"/>
                <a:gd name="T118" fmla="*/ T117 w 2159"/>
                <a:gd name="T119" fmla="*/ 4659 h 5251"/>
                <a:gd name="T120" fmla="+- 0 10799 8782"/>
                <a:gd name="T121" fmla="*/ T120 w 2159"/>
                <a:gd name="T122" fmla="*/ 4638 h 5251"/>
                <a:gd name="T123" fmla="+- 0 10884 8782"/>
                <a:gd name="T124" fmla="*/ T123 w 2159"/>
                <a:gd name="T125" fmla="*/ 4622 h 5251"/>
                <a:gd name="T126" fmla="+- 0 10942 8782"/>
                <a:gd name="T127" fmla="*/ T126 w 2159"/>
                <a:gd name="T128" fmla="*/ 4615 h 5251"/>
                <a:gd name="T129" fmla="+- 0 10942 8782"/>
                <a:gd name="T130" fmla="*/ T129 w 2159"/>
                <a:gd name="T131" fmla="*/ 0 h 5251"/>
                <a:gd name="T132" fmla="+- 0 8782 8782"/>
                <a:gd name="T133" fmla="*/ T132 w 2159"/>
                <a:gd name="T134" fmla="*/ 0 h 5251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  <a:cxn ang="0">
                  <a:pos x="T13" y="T14"/>
                </a:cxn>
                <a:cxn ang="0">
                  <a:pos x="T16" y="T17"/>
                </a:cxn>
                <a:cxn ang="0">
                  <a:pos x="T19" y="T20"/>
                </a:cxn>
                <a:cxn ang="0">
                  <a:pos x="T22" y="T23"/>
                </a:cxn>
                <a:cxn ang="0">
                  <a:pos x="T25" y="T26"/>
                </a:cxn>
                <a:cxn ang="0">
                  <a:pos x="T28" y="T29"/>
                </a:cxn>
                <a:cxn ang="0">
                  <a:pos x="T31" y="T32"/>
                </a:cxn>
                <a:cxn ang="0">
                  <a:pos x="T34" y="T35"/>
                </a:cxn>
                <a:cxn ang="0">
                  <a:pos x="T37" y="T38"/>
                </a:cxn>
                <a:cxn ang="0">
                  <a:pos x="T40" y="T41"/>
                </a:cxn>
                <a:cxn ang="0">
                  <a:pos x="T43" y="T44"/>
                </a:cxn>
                <a:cxn ang="0">
                  <a:pos x="T46" y="T47"/>
                </a:cxn>
                <a:cxn ang="0">
                  <a:pos x="T49" y="T50"/>
                </a:cxn>
                <a:cxn ang="0">
                  <a:pos x="T52" y="T53"/>
                </a:cxn>
                <a:cxn ang="0">
                  <a:pos x="T55" y="T56"/>
                </a:cxn>
                <a:cxn ang="0">
                  <a:pos x="T58" y="T59"/>
                </a:cxn>
                <a:cxn ang="0">
                  <a:pos x="T61" y="T62"/>
                </a:cxn>
                <a:cxn ang="0">
                  <a:pos x="T64" y="T65"/>
                </a:cxn>
                <a:cxn ang="0">
                  <a:pos x="T67" y="T68"/>
                </a:cxn>
                <a:cxn ang="0">
                  <a:pos x="T70" y="T71"/>
                </a:cxn>
                <a:cxn ang="0">
                  <a:pos x="T73" y="T74"/>
                </a:cxn>
                <a:cxn ang="0">
                  <a:pos x="T76" y="T77"/>
                </a:cxn>
                <a:cxn ang="0">
                  <a:pos x="T79" y="T80"/>
                </a:cxn>
                <a:cxn ang="0">
                  <a:pos x="T82" y="T83"/>
                </a:cxn>
                <a:cxn ang="0">
                  <a:pos x="T85" y="T86"/>
                </a:cxn>
                <a:cxn ang="0">
                  <a:pos x="T88" y="T89"/>
                </a:cxn>
                <a:cxn ang="0">
                  <a:pos x="T91" y="T92"/>
                </a:cxn>
                <a:cxn ang="0">
                  <a:pos x="T94" y="T95"/>
                </a:cxn>
                <a:cxn ang="0">
                  <a:pos x="T97" y="T98"/>
                </a:cxn>
                <a:cxn ang="0">
                  <a:pos x="T100" y="T101"/>
                </a:cxn>
                <a:cxn ang="0">
                  <a:pos x="T103" y="T104"/>
                </a:cxn>
                <a:cxn ang="0">
                  <a:pos x="T106" y="T107"/>
                </a:cxn>
                <a:cxn ang="0">
                  <a:pos x="T109" y="T110"/>
                </a:cxn>
                <a:cxn ang="0">
                  <a:pos x="T112" y="T113"/>
                </a:cxn>
                <a:cxn ang="0">
                  <a:pos x="T115" y="T116"/>
                </a:cxn>
                <a:cxn ang="0">
                  <a:pos x="T118" y="T119"/>
                </a:cxn>
                <a:cxn ang="0">
                  <a:pos x="T121" y="T122"/>
                </a:cxn>
                <a:cxn ang="0">
                  <a:pos x="T124" y="T125"/>
                </a:cxn>
                <a:cxn ang="0">
                  <a:pos x="T127" y="T128"/>
                </a:cxn>
                <a:cxn ang="0">
                  <a:pos x="T130" y="T131"/>
                </a:cxn>
                <a:cxn ang="0">
                  <a:pos x="T133" y="T134"/>
                </a:cxn>
              </a:cxnLst>
              <a:rect l="0" t="0" r="r" b="b"/>
              <a:pathLst>
                <a:path w="2159" h="5251">
                  <a:moveTo>
                    <a:pt x="0" y="0"/>
                  </a:moveTo>
                  <a:lnTo>
                    <a:pt x="70" y="13"/>
                  </a:lnTo>
                  <a:lnTo>
                    <a:pt x="149" y="29"/>
                  </a:lnTo>
                  <a:lnTo>
                    <a:pt x="247" y="51"/>
                  </a:lnTo>
                  <a:lnTo>
                    <a:pt x="359" y="79"/>
                  </a:lnTo>
                  <a:lnTo>
                    <a:pt x="419" y="96"/>
                  </a:lnTo>
                  <a:lnTo>
                    <a:pt x="479" y="114"/>
                  </a:lnTo>
                  <a:lnTo>
                    <a:pt x="540" y="133"/>
                  </a:lnTo>
                  <a:lnTo>
                    <a:pt x="600" y="154"/>
                  </a:lnTo>
                  <a:lnTo>
                    <a:pt x="659" y="177"/>
                  </a:lnTo>
                  <a:lnTo>
                    <a:pt x="716" y="201"/>
                  </a:lnTo>
                  <a:lnTo>
                    <a:pt x="821" y="253"/>
                  </a:lnTo>
                  <a:lnTo>
                    <a:pt x="907" y="312"/>
                  </a:lnTo>
                  <a:lnTo>
                    <a:pt x="980" y="376"/>
                  </a:lnTo>
                  <a:lnTo>
                    <a:pt x="1044" y="444"/>
                  </a:lnTo>
                  <a:lnTo>
                    <a:pt x="1100" y="518"/>
                  </a:lnTo>
                  <a:lnTo>
                    <a:pt x="1148" y="598"/>
                  </a:lnTo>
                  <a:lnTo>
                    <a:pt x="1188" y="687"/>
                  </a:lnTo>
                  <a:lnTo>
                    <a:pt x="1220" y="786"/>
                  </a:lnTo>
                  <a:lnTo>
                    <a:pt x="1245" y="895"/>
                  </a:lnTo>
                  <a:lnTo>
                    <a:pt x="1254" y="955"/>
                  </a:lnTo>
                  <a:lnTo>
                    <a:pt x="1262" y="1018"/>
                  </a:lnTo>
                  <a:lnTo>
                    <a:pt x="1268" y="1084"/>
                  </a:lnTo>
                  <a:lnTo>
                    <a:pt x="1273" y="1154"/>
                  </a:lnTo>
                  <a:lnTo>
                    <a:pt x="1275" y="1227"/>
                  </a:lnTo>
                  <a:lnTo>
                    <a:pt x="1276" y="1305"/>
                  </a:lnTo>
                  <a:lnTo>
                    <a:pt x="1276" y="5251"/>
                  </a:lnTo>
                  <a:lnTo>
                    <a:pt x="1286" y="5224"/>
                  </a:lnTo>
                  <a:lnTo>
                    <a:pt x="1323" y="5144"/>
                  </a:lnTo>
                  <a:lnTo>
                    <a:pt x="1369" y="5068"/>
                  </a:lnTo>
                  <a:lnTo>
                    <a:pt x="1423" y="4996"/>
                  </a:lnTo>
                  <a:lnTo>
                    <a:pt x="1463" y="4951"/>
                  </a:lnTo>
                  <a:lnTo>
                    <a:pt x="1506" y="4908"/>
                  </a:lnTo>
                  <a:lnTo>
                    <a:pt x="1551" y="4868"/>
                  </a:lnTo>
                  <a:lnTo>
                    <a:pt x="1598" y="4830"/>
                  </a:lnTo>
                  <a:lnTo>
                    <a:pt x="1647" y="4795"/>
                  </a:lnTo>
                  <a:lnTo>
                    <a:pt x="1712" y="4754"/>
                  </a:lnTo>
                  <a:lnTo>
                    <a:pt x="1782" y="4718"/>
                  </a:lnTo>
                  <a:lnTo>
                    <a:pt x="1856" y="4686"/>
                  </a:lnTo>
                  <a:lnTo>
                    <a:pt x="1935" y="4659"/>
                  </a:lnTo>
                  <a:lnTo>
                    <a:pt x="2017" y="4638"/>
                  </a:lnTo>
                  <a:lnTo>
                    <a:pt x="2102" y="4622"/>
                  </a:lnTo>
                  <a:lnTo>
                    <a:pt x="2160" y="4615"/>
                  </a:lnTo>
                  <a:lnTo>
                    <a:pt x="2160" y="0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/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A853830F-4028-F99C-AAE7-6145F2BC1E23}"/>
              </a:ext>
            </a:extLst>
          </p:cNvPr>
          <p:cNvGrpSpPr/>
          <p:nvPr/>
        </p:nvGrpSpPr>
        <p:grpSpPr>
          <a:xfrm>
            <a:off x="9303872" y="-82630"/>
            <a:ext cx="3349561" cy="7449566"/>
            <a:chOff x="9303872" y="-24574"/>
            <a:chExt cx="3349561" cy="7449566"/>
          </a:xfrm>
          <a:solidFill>
            <a:srgbClr val="FFD3A3"/>
          </a:solidFill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2D595A14-F486-C90E-C8E6-2A23BF1AB30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303872" y="78170"/>
              <a:ext cx="3344420" cy="7346822"/>
              <a:chOff x="5892" y="4723"/>
              <a:chExt cx="4847" cy="10641"/>
            </a:xfrm>
            <a:grpFill/>
          </p:grpSpPr>
          <p:sp>
            <p:nvSpPr>
              <p:cNvPr id="25" name="Freeform 5579">
                <a:extLst>
                  <a:ext uri="{FF2B5EF4-FFF2-40B4-BE49-F238E27FC236}">
                    <a16:creationId xmlns:a16="http://schemas.microsoft.com/office/drawing/2014/main" id="{443A1421-89A0-E7CB-A0D1-9A18E8DEE6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92" y="4723"/>
                <a:ext cx="4847" cy="10641"/>
              </a:xfrm>
              <a:custGeom>
                <a:avLst/>
                <a:gdLst>
                  <a:gd name="T0" fmla="+- 0 10882 6094"/>
                  <a:gd name="T1" fmla="*/ T0 w 4847"/>
                  <a:gd name="T2" fmla="+- 0 4733 4723"/>
                  <a:gd name="T3" fmla="*/ 4733 h 10641"/>
                  <a:gd name="T4" fmla="+- 0 10764 6094"/>
                  <a:gd name="T5" fmla="*/ T4 w 4847"/>
                  <a:gd name="T6" fmla="+- 0 4762 4723"/>
                  <a:gd name="T7" fmla="*/ 4762 h 10641"/>
                  <a:gd name="T8" fmla="+- 0 10651 6094"/>
                  <a:gd name="T9" fmla="*/ T8 w 4847"/>
                  <a:gd name="T10" fmla="+- 0 4804 4723"/>
                  <a:gd name="T11" fmla="*/ 4804 h 10641"/>
                  <a:gd name="T12" fmla="+- 0 10542 6094"/>
                  <a:gd name="T13" fmla="*/ T12 w 4847"/>
                  <a:gd name="T14" fmla="+- 0 4859 4723"/>
                  <a:gd name="T15" fmla="*/ 4859 h 10641"/>
                  <a:gd name="T16" fmla="+- 0 10437 6094"/>
                  <a:gd name="T17" fmla="*/ T16 w 4847"/>
                  <a:gd name="T18" fmla="+- 0 4929 4723"/>
                  <a:gd name="T19" fmla="*/ 4929 h 10641"/>
                  <a:gd name="T20" fmla="+- 0 10331 6094"/>
                  <a:gd name="T21" fmla="*/ T20 w 4847"/>
                  <a:gd name="T22" fmla="+- 0 5022 4723"/>
                  <a:gd name="T23" fmla="*/ 5022 h 10641"/>
                  <a:gd name="T24" fmla="+- 0 10231 6094"/>
                  <a:gd name="T25" fmla="*/ T24 w 4847"/>
                  <a:gd name="T26" fmla="+- 0 5140 4723"/>
                  <a:gd name="T27" fmla="*/ 5140 h 10641"/>
                  <a:gd name="T28" fmla="+- 0 10150 6094"/>
                  <a:gd name="T29" fmla="*/ T28 w 4847"/>
                  <a:gd name="T30" fmla="+- 0 5280 4723"/>
                  <a:gd name="T31" fmla="*/ 5280 h 10641"/>
                  <a:gd name="T32" fmla="+- 0 10093 6094"/>
                  <a:gd name="T33" fmla="*/ T32 w 4847"/>
                  <a:gd name="T34" fmla="+- 0 5447 4723"/>
                  <a:gd name="T35" fmla="*/ 5447 h 10641"/>
                  <a:gd name="T36" fmla="+- 0 10062 6094"/>
                  <a:gd name="T37" fmla="*/ T36 w 4847"/>
                  <a:gd name="T38" fmla="+- 0 5643 4723"/>
                  <a:gd name="T39" fmla="*/ 5643 h 10641"/>
                  <a:gd name="T40" fmla="+- 0 10058 6094"/>
                  <a:gd name="T41" fmla="*/ T40 w 4847"/>
                  <a:gd name="T42" fmla="+- 0 13340 4723"/>
                  <a:gd name="T43" fmla="*/ 13340 h 10641"/>
                  <a:gd name="T44" fmla="+- 0 10058 6094"/>
                  <a:gd name="T45" fmla="*/ T44 w 4847"/>
                  <a:gd name="T46" fmla="+- 0 13436 4723"/>
                  <a:gd name="T47" fmla="*/ 13436 h 10641"/>
                  <a:gd name="T48" fmla="+- 0 10059 6094"/>
                  <a:gd name="T49" fmla="*/ T48 w 4847"/>
                  <a:gd name="T50" fmla="+- 0 13580 4723"/>
                  <a:gd name="T51" fmla="*/ 13580 h 10641"/>
                  <a:gd name="T52" fmla="+- 0 10059 6094"/>
                  <a:gd name="T53" fmla="*/ T52 w 4847"/>
                  <a:gd name="T54" fmla="+- 0 13722 4723"/>
                  <a:gd name="T55" fmla="*/ 13722 h 10641"/>
                  <a:gd name="T56" fmla="+- 0 10051 6094"/>
                  <a:gd name="T57" fmla="*/ T56 w 4847"/>
                  <a:gd name="T58" fmla="+- 0 13899 4723"/>
                  <a:gd name="T59" fmla="*/ 13899 h 10641"/>
                  <a:gd name="T60" fmla="+- 0 10025 6094"/>
                  <a:gd name="T61" fmla="*/ T60 w 4847"/>
                  <a:gd name="T62" fmla="+- 0 14054 4723"/>
                  <a:gd name="T63" fmla="*/ 14054 h 10641"/>
                  <a:gd name="T64" fmla="+- 0 9971 6094"/>
                  <a:gd name="T65" fmla="*/ T64 w 4847"/>
                  <a:gd name="T66" fmla="+- 0 14178 4723"/>
                  <a:gd name="T67" fmla="*/ 14178 h 10641"/>
                  <a:gd name="T68" fmla="+- 0 9882 6094"/>
                  <a:gd name="T69" fmla="*/ T68 w 4847"/>
                  <a:gd name="T70" fmla="+- 0 14278 4723"/>
                  <a:gd name="T71" fmla="*/ 14278 h 10641"/>
                  <a:gd name="T72" fmla="+- 0 9771 6094"/>
                  <a:gd name="T73" fmla="*/ T72 w 4847"/>
                  <a:gd name="T74" fmla="+- 0 14352 4723"/>
                  <a:gd name="T75" fmla="*/ 14352 h 10641"/>
                  <a:gd name="T76" fmla="+- 0 9641 6094"/>
                  <a:gd name="T77" fmla="*/ T76 w 4847"/>
                  <a:gd name="T78" fmla="+- 0 14402 4723"/>
                  <a:gd name="T79" fmla="*/ 14402 h 10641"/>
                  <a:gd name="T80" fmla="+- 0 9493 6094"/>
                  <a:gd name="T81" fmla="*/ T80 w 4847"/>
                  <a:gd name="T82" fmla="+- 0 14430 4723"/>
                  <a:gd name="T83" fmla="*/ 14430 h 10641"/>
                  <a:gd name="T84" fmla="+- 0 9330 6094"/>
                  <a:gd name="T85" fmla="*/ T84 w 4847"/>
                  <a:gd name="T86" fmla="+- 0 14438 4723"/>
                  <a:gd name="T87" fmla="*/ 14438 h 10641"/>
                  <a:gd name="T88" fmla="+- 0 7147 6094"/>
                  <a:gd name="T89" fmla="*/ T88 w 4847"/>
                  <a:gd name="T90" fmla="+- 0 14439 4723"/>
                  <a:gd name="T91" fmla="*/ 14439 h 10641"/>
                  <a:gd name="T92" fmla="+- 0 6984 6094"/>
                  <a:gd name="T93" fmla="*/ T92 w 4847"/>
                  <a:gd name="T94" fmla="+- 0 14448 4723"/>
                  <a:gd name="T95" fmla="*/ 14448 h 10641"/>
                  <a:gd name="T96" fmla="+- 0 6800 6094"/>
                  <a:gd name="T97" fmla="*/ T96 w 4847"/>
                  <a:gd name="T98" fmla="+- 0 14477 4723"/>
                  <a:gd name="T99" fmla="*/ 14477 h 10641"/>
                  <a:gd name="T100" fmla="+- 0 6608 6094"/>
                  <a:gd name="T101" fmla="*/ T100 w 4847"/>
                  <a:gd name="T102" fmla="+- 0 14536 4723"/>
                  <a:gd name="T103" fmla="*/ 14536 h 10641"/>
                  <a:gd name="T104" fmla="+- 0 6422 6094"/>
                  <a:gd name="T105" fmla="*/ T104 w 4847"/>
                  <a:gd name="T106" fmla="+- 0 14638 4723"/>
                  <a:gd name="T107" fmla="*/ 14638 h 10641"/>
                  <a:gd name="T108" fmla="+- 0 6267 6094"/>
                  <a:gd name="T109" fmla="*/ T108 w 4847"/>
                  <a:gd name="T110" fmla="+- 0 14788 4723"/>
                  <a:gd name="T111" fmla="*/ 14788 h 10641"/>
                  <a:gd name="T112" fmla="+- 0 6170 6094"/>
                  <a:gd name="T113" fmla="*/ T112 w 4847"/>
                  <a:gd name="T114" fmla="+- 0 14969 4723"/>
                  <a:gd name="T115" fmla="*/ 14969 h 10641"/>
                  <a:gd name="T116" fmla="+- 0 6118 6094"/>
                  <a:gd name="T117" fmla="*/ T116 w 4847"/>
                  <a:gd name="T118" fmla="+- 0 15147 4723"/>
                  <a:gd name="T119" fmla="*/ 15147 h 10641"/>
                  <a:gd name="T120" fmla="+- 0 6098 6094"/>
                  <a:gd name="T121" fmla="*/ T120 w 4847"/>
                  <a:gd name="T122" fmla="+- 0 15288 4723"/>
                  <a:gd name="T123" fmla="*/ 15288 h 10641"/>
                  <a:gd name="T124" fmla="+- 0 6094 6094"/>
                  <a:gd name="T125" fmla="*/ T124 w 4847"/>
                  <a:gd name="T126" fmla="+- 0 15364 4723"/>
                  <a:gd name="T127" fmla="*/ 15364 h 10641"/>
                  <a:gd name="T128" fmla="+- 0 10942 6094"/>
                  <a:gd name="T129" fmla="*/ T128 w 4847"/>
                  <a:gd name="T130" fmla="+- 0 4723 4723"/>
                  <a:gd name="T131" fmla="*/ 4723 h 1064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</a:cxnLst>
                <a:rect l="0" t="0" r="r" b="b"/>
                <a:pathLst>
                  <a:path w="4847" h="10641">
                    <a:moveTo>
                      <a:pt x="4848" y="0"/>
                    </a:moveTo>
                    <a:lnTo>
                      <a:pt x="4788" y="10"/>
                    </a:lnTo>
                    <a:lnTo>
                      <a:pt x="4729" y="23"/>
                    </a:lnTo>
                    <a:lnTo>
                      <a:pt x="4670" y="39"/>
                    </a:lnTo>
                    <a:lnTo>
                      <a:pt x="4613" y="58"/>
                    </a:lnTo>
                    <a:lnTo>
                      <a:pt x="4557" y="81"/>
                    </a:lnTo>
                    <a:lnTo>
                      <a:pt x="4502" y="107"/>
                    </a:lnTo>
                    <a:lnTo>
                      <a:pt x="4448" y="136"/>
                    </a:lnTo>
                    <a:lnTo>
                      <a:pt x="4395" y="169"/>
                    </a:lnTo>
                    <a:lnTo>
                      <a:pt x="4343" y="206"/>
                    </a:lnTo>
                    <a:lnTo>
                      <a:pt x="4293" y="247"/>
                    </a:lnTo>
                    <a:lnTo>
                      <a:pt x="4237" y="299"/>
                    </a:lnTo>
                    <a:lnTo>
                      <a:pt x="4185" y="355"/>
                    </a:lnTo>
                    <a:lnTo>
                      <a:pt x="4137" y="417"/>
                    </a:lnTo>
                    <a:lnTo>
                      <a:pt x="4094" y="484"/>
                    </a:lnTo>
                    <a:lnTo>
                      <a:pt x="4056" y="557"/>
                    </a:lnTo>
                    <a:lnTo>
                      <a:pt x="4024" y="637"/>
                    </a:lnTo>
                    <a:lnTo>
                      <a:pt x="3999" y="724"/>
                    </a:lnTo>
                    <a:lnTo>
                      <a:pt x="3980" y="818"/>
                    </a:lnTo>
                    <a:lnTo>
                      <a:pt x="3968" y="920"/>
                    </a:lnTo>
                    <a:lnTo>
                      <a:pt x="3964" y="1029"/>
                    </a:lnTo>
                    <a:lnTo>
                      <a:pt x="3964" y="8617"/>
                    </a:lnTo>
                    <a:lnTo>
                      <a:pt x="3964" y="8665"/>
                    </a:lnTo>
                    <a:lnTo>
                      <a:pt x="3964" y="8713"/>
                    </a:lnTo>
                    <a:lnTo>
                      <a:pt x="3964" y="8761"/>
                    </a:lnTo>
                    <a:lnTo>
                      <a:pt x="3965" y="8857"/>
                    </a:lnTo>
                    <a:lnTo>
                      <a:pt x="3966" y="8905"/>
                    </a:lnTo>
                    <a:lnTo>
                      <a:pt x="3965" y="8999"/>
                    </a:lnTo>
                    <a:lnTo>
                      <a:pt x="3963" y="9090"/>
                    </a:lnTo>
                    <a:lnTo>
                      <a:pt x="3957" y="9176"/>
                    </a:lnTo>
                    <a:lnTo>
                      <a:pt x="3947" y="9257"/>
                    </a:lnTo>
                    <a:lnTo>
                      <a:pt x="3931" y="9331"/>
                    </a:lnTo>
                    <a:lnTo>
                      <a:pt x="3908" y="9398"/>
                    </a:lnTo>
                    <a:lnTo>
                      <a:pt x="3877" y="9455"/>
                    </a:lnTo>
                    <a:lnTo>
                      <a:pt x="3835" y="9509"/>
                    </a:lnTo>
                    <a:lnTo>
                      <a:pt x="3788" y="9555"/>
                    </a:lnTo>
                    <a:lnTo>
                      <a:pt x="3735" y="9595"/>
                    </a:lnTo>
                    <a:lnTo>
                      <a:pt x="3677" y="9629"/>
                    </a:lnTo>
                    <a:lnTo>
                      <a:pt x="3614" y="9657"/>
                    </a:lnTo>
                    <a:lnTo>
                      <a:pt x="3547" y="9679"/>
                    </a:lnTo>
                    <a:lnTo>
                      <a:pt x="3475" y="9695"/>
                    </a:lnTo>
                    <a:lnTo>
                      <a:pt x="3399" y="9707"/>
                    </a:lnTo>
                    <a:lnTo>
                      <a:pt x="3319" y="9713"/>
                    </a:lnTo>
                    <a:lnTo>
                      <a:pt x="3236" y="9715"/>
                    </a:lnTo>
                    <a:lnTo>
                      <a:pt x="1123" y="9715"/>
                    </a:lnTo>
                    <a:lnTo>
                      <a:pt x="1053" y="9716"/>
                    </a:lnTo>
                    <a:lnTo>
                      <a:pt x="975" y="9719"/>
                    </a:lnTo>
                    <a:lnTo>
                      <a:pt x="890" y="9725"/>
                    </a:lnTo>
                    <a:lnTo>
                      <a:pt x="800" y="9737"/>
                    </a:lnTo>
                    <a:lnTo>
                      <a:pt x="706" y="9754"/>
                    </a:lnTo>
                    <a:lnTo>
                      <a:pt x="610" y="9779"/>
                    </a:lnTo>
                    <a:lnTo>
                      <a:pt x="514" y="9813"/>
                    </a:lnTo>
                    <a:lnTo>
                      <a:pt x="419" y="9858"/>
                    </a:lnTo>
                    <a:lnTo>
                      <a:pt x="328" y="9915"/>
                    </a:lnTo>
                    <a:lnTo>
                      <a:pt x="243" y="9984"/>
                    </a:lnTo>
                    <a:lnTo>
                      <a:pt x="173" y="10065"/>
                    </a:lnTo>
                    <a:lnTo>
                      <a:pt x="118" y="10154"/>
                    </a:lnTo>
                    <a:lnTo>
                      <a:pt x="76" y="10246"/>
                    </a:lnTo>
                    <a:lnTo>
                      <a:pt x="45" y="10337"/>
                    </a:lnTo>
                    <a:lnTo>
                      <a:pt x="24" y="10424"/>
                    </a:lnTo>
                    <a:lnTo>
                      <a:pt x="11" y="10501"/>
                    </a:lnTo>
                    <a:lnTo>
                      <a:pt x="4" y="10565"/>
                    </a:lnTo>
                    <a:lnTo>
                      <a:pt x="0" y="10628"/>
                    </a:lnTo>
                    <a:lnTo>
                      <a:pt x="0" y="10641"/>
                    </a:lnTo>
                    <a:lnTo>
                      <a:pt x="4848" y="10641"/>
                    </a:lnTo>
                    <a:lnTo>
                      <a:pt x="4848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C697753D-C700-04C6-24C6-1ABBD89F1BE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163727" y="-24574"/>
              <a:ext cx="1489706" cy="3618393"/>
              <a:chOff x="8598" y="0"/>
              <a:chExt cx="2159" cy="5251"/>
            </a:xfrm>
            <a:grpFill/>
          </p:grpSpPr>
          <p:sp>
            <p:nvSpPr>
              <p:cNvPr id="24" name="Freeform 5577">
                <a:extLst>
                  <a:ext uri="{FF2B5EF4-FFF2-40B4-BE49-F238E27FC236}">
                    <a16:creationId xmlns:a16="http://schemas.microsoft.com/office/drawing/2014/main" id="{1BA487D5-153B-97F5-ECC7-5070516C392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98" y="0"/>
                <a:ext cx="2159" cy="5251"/>
              </a:xfrm>
              <a:custGeom>
                <a:avLst/>
                <a:gdLst>
                  <a:gd name="T0" fmla="+- 0 8782 8782"/>
                  <a:gd name="T1" fmla="*/ T0 w 2159"/>
                  <a:gd name="T2" fmla="*/ 0 h 5251"/>
                  <a:gd name="T3" fmla="+- 0 8852 8782"/>
                  <a:gd name="T4" fmla="*/ T3 w 2159"/>
                  <a:gd name="T5" fmla="*/ 13 h 5251"/>
                  <a:gd name="T6" fmla="+- 0 8931 8782"/>
                  <a:gd name="T7" fmla="*/ T6 w 2159"/>
                  <a:gd name="T8" fmla="*/ 29 h 5251"/>
                  <a:gd name="T9" fmla="+- 0 9029 8782"/>
                  <a:gd name="T10" fmla="*/ T9 w 2159"/>
                  <a:gd name="T11" fmla="*/ 51 h 5251"/>
                  <a:gd name="T12" fmla="+- 0 9141 8782"/>
                  <a:gd name="T13" fmla="*/ T12 w 2159"/>
                  <a:gd name="T14" fmla="*/ 79 h 5251"/>
                  <a:gd name="T15" fmla="+- 0 9201 8782"/>
                  <a:gd name="T16" fmla="*/ T15 w 2159"/>
                  <a:gd name="T17" fmla="*/ 96 h 5251"/>
                  <a:gd name="T18" fmla="+- 0 9261 8782"/>
                  <a:gd name="T19" fmla="*/ T18 w 2159"/>
                  <a:gd name="T20" fmla="*/ 114 h 5251"/>
                  <a:gd name="T21" fmla="+- 0 9322 8782"/>
                  <a:gd name="T22" fmla="*/ T21 w 2159"/>
                  <a:gd name="T23" fmla="*/ 133 h 5251"/>
                  <a:gd name="T24" fmla="+- 0 9382 8782"/>
                  <a:gd name="T25" fmla="*/ T24 w 2159"/>
                  <a:gd name="T26" fmla="*/ 154 h 5251"/>
                  <a:gd name="T27" fmla="+- 0 9441 8782"/>
                  <a:gd name="T28" fmla="*/ T27 w 2159"/>
                  <a:gd name="T29" fmla="*/ 177 h 5251"/>
                  <a:gd name="T30" fmla="+- 0 9498 8782"/>
                  <a:gd name="T31" fmla="*/ T30 w 2159"/>
                  <a:gd name="T32" fmla="*/ 201 h 5251"/>
                  <a:gd name="T33" fmla="+- 0 9603 8782"/>
                  <a:gd name="T34" fmla="*/ T33 w 2159"/>
                  <a:gd name="T35" fmla="*/ 253 h 5251"/>
                  <a:gd name="T36" fmla="+- 0 9689 8782"/>
                  <a:gd name="T37" fmla="*/ T36 w 2159"/>
                  <a:gd name="T38" fmla="*/ 312 h 5251"/>
                  <a:gd name="T39" fmla="+- 0 9762 8782"/>
                  <a:gd name="T40" fmla="*/ T39 w 2159"/>
                  <a:gd name="T41" fmla="*/ 376 h 5251"/>
                  <a:gd name="T42" fmla="+- 0 9826 8782"/>
                  <a:gd name="T43" fmla="*/ T42 w 2159"/>
                  <a:gd name="T44" fmla="*/ 444 h 5251"/>
                  <a:gd name="T45" fmla="+- 0 9882 8782"/>
                  <a:gd name="T46" fmla="*/ T45 w 2159"/>
                  <a:gd name="T47" fmla="*/ 518 h 5251"/>
                  <a:gd name="T48" fmla="+- 0 9930 8782"/>
                  <a:gd name="T49" fmla="*/ T48 w 2159"/>
                  <a:gd name="T50" fmla="*/ 598 h 5251"/>
                  <a:gd name="T51" fmla="+- 0 9970 8782"/>
                  <a:gd name="T52" fmla="*/ T51 w 2159"/>
                  <a:gd name="T53" fmla="*/ 687 h 5251"/>
                  <a:gd name="T54" fmla="+- 0 10002 8782"/>
                  <a:gd name="T55" fmla="*/ T54 w 2159"/>
                  <a:gd name="T56" fmla="*/ 786 h 5251"/>
                  <a:gd name="T57" fmla="+- 0 10027 8782"/>
                  <a:gd name="T58" fmla="*/ T57 w 2159"/>
                  <a:gd name="T59" fmla="*/ 895 h 5251"/>
                  <a:gd name="T60" fmla="+- 0 10036 8782"/>
                  <a:gd name="T61" fmla="*/ T60 w 2159"/>
                  <a:gd name="T62" fmla="*/ 955 h 5251"/>
                  <a:gd name="T63" fmla="+- 0 10044 8782"/>
                  <a:gd name="T64" fmla="*/ T63 w 2159"/>
                  <a:gd name="T65" fmla="*/ 1018 h 5251"/>
                  <a:gd name="T66" fmla="+- 0 10050 8782"/>
                  <a:gd name="T67" fmla="*/ T66 w 2159"/>
                  <a:gd name="T68" fmla="*/ 1084 h 5251"/>
                  <a:gd name="T69" fmla="+- 0 10055 8782"/>
                  <a:gd name="T70" fmla="*/ T69 w 2159"/>
                  <a:gd name="T71" fmla="*/ 1154 h 5251"/>
                  <a:gd name="T72" fmla="+- 0 10057 8782"/>
                  <a:gd name="T73" fmla="*/ T72 w 2159"/>
                  <a:gd name="T74" fmla="*/ 1227 h 5251"/>
                  <a:gd name="T75" fmla="+- 0 10058 8782"/>
                  <a:gd name="T76" fmla="*/ T75 w 2159"/>
                  <a:gd name="T77" fmla="*/ 1305 h 5251"/>
                  <a:gd name="T78" fmla="+- 0 10058 8782"/>
                  <a:gd name="T79" fmla="*/ T78 w 2159"/>
                  <a:gd name="T80" fmla="*/ 5251 h 5251"/>
                  <a:gd name="T81" fmla="+- 0 10068 8782"/>
                  <a:gd name="T82" fmla="*/ T81 w 2159"/>
                  <a:gd name="T83" fmla="*/ 5224 h 5251"/>
                  <a:gd name="T84" fmla="+- 0 10105 8782"/>
                  <a:gd name="T85" fmla="*/ T84 w 2159"/>
                  <a:gd name="T86" fmla="*/ 5144 h 5251"/>
                  <a:gd name="T87" fmla="+- 0 10151 8782"/>
                  <a:gd name="T88" fmla="*/ T87 w 2159"/>
                  <a:gd name="T89" fmla="*/ 5068 h 5251"/>
                  <a:gd name="T90" fmla="+- 0 10205 8782"/>
                  <a:gd name="T91" fmla="*/ T90 w 2159"/>
                  <a:gd name="T92" fmla="*/ 4996 h 5251"/>
                  <a:gd name="T93" fmla="+- 0 10245 8782"/>
                  <a:gd name="T94" fmla="*/ T93 w 2159"/>
                  <a:gd name="T95" fmla="*/ 4951 h 5251"/>
                  <a:gd name="T96" fmla="+- 0 10288 8782"/>
                  <a:gd name="T97" fmla="*/ T96 w 2159"/>
                  <a:gd name="T98" fmla="*/ 4908 h 5251"/>
                  <a:gd name="T99" fmla="+- 0 10333 8782"/>
                  <a:gd name="T100" fmla="*/ T99 w 2159"/>
                  <a:gd name="T101" fmla="*/ 4868 h 5251"/>
                  <a:gd name="T102" fmla="+- 0 10380 8782"/>
                  <a:gd name="T103" fmla="*/ T102 w 2159"/>
                  <a:gd name="T104" fmla="*/ 4830 h 5251"/>
                  <a:gd name="T105" fmla="+- 0 10429 8782"/>
                  <a:gd name="T106" fmla="*/ T105 w 2159"/>
                  <a:gd name="T107" fmla="*/ 4795 h 5251"/>
                  <a:gd name="T108" fmla="+- 0 10494 8782"/>
                  <a:gd name="T109" fmla="*/ T108 w 2159"/>
                  <a:gd name="T110" fmla="*/ 4754 h 5251"/>
                  <a:gd name="T111" fmla="+- 0 10564 8782"/>
                  <a:gd name="T112" fmla="*/ T111 w 2159"/>
                  <a:gd name="T113" fmla="*/ 4718 h 5251"/>
                  <a:gd name="T114" fmla="+- 0 10638 8782"/>
                  <a:gd name="T115" fmla="*/ T114 w 2159"/>
                  <a:gd name="T116" fmla="*/ 4686 h 5251"/>
                  <a:gd name="T117" fmla="+- 0 10717 8782"/>
                  <a:gd name="T118" fmla="*/ T117 w 2159"/>
                  <a:gd name="T119" fmla="*/ 4659 h 5251"/>
                  <a:gd name="T120" fmla="+- 0 10799 8782"/>
                  <a:gd name="T121" fmla="*/ T120 w 2159"/>
                  <a:gd name="T122" fmla="*/ 4638 h 5251"/>
                  <a:gd name="T123" fmla="+- 0 10884 8782"/>
                  <a:gd name="T124" fmla="*/ T123 w 2159"/>
                  <a:gd name="T125" fmla="*/ 4622 h 5251"/>
                  <a:gd name="T126" fmla="+- 0 10942 8782"/>
                  <a:gd name="T127" fmla="*/ T126 w 2159"/>
                  <a:gd name="T128" fmla="*/ 4615 h 5251"/>
                  <a:gd name="T129" fmla="+- 0 10942 8782"/>
                  <a:gd name="T130" fmla="*/ T129 w 2159"/>
                  <a:gd name="T131" fmla="*/ 0 h 5251"/>
                  <a:gd name="T132" fmla="+- 0 8782 8782"/>
                  <a:gd name="T133" fmla="*/ T132 w 2159"/>
                  <a:gd name="T134" fmla="*/ 0 h 5251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  <a:cxn ang="0">
                    <a:pos x="T13" y="T14"/>
                  </a:cxn>
                  <a:cxn ang="0">
                    <a:pos x="T16" y="T17"/>
                  </a:cxn>
                  <a:cxn ang="0">
                    <a:pos x="T19" y="T20"/>
                  </a:cxn>
                  <a:cxn ang="0">
                    <a:pos x="T22" y="T23"/>
                  </a:cxn>
                  <a:cxn ang="0">
                    <a:pos x="T25" y="T26"/>
                  </a:cxn>
                  <a:cxn ang="0">
                    <a:pos x="T28" y="T29"/>
                  </a:cxn>
                  <a:cxn ang="0">
                    <a:pos x="T31" y="T32"/>
                  </a:cxn>
                  <a:cxn ang="0">
                    <a:pos x="T34" y="T35"/>
                  </a:cxn>
                  <a:cxn ang="0">
                    <a:pos x="T37" y="T38"/>
                  </a:cxn>
                  <a:cxn ang="0">
                    <a:pos x="T40" y="T41"/>
                  </a:cxn>
                  <a:cxn ang="0">
                    <a:pos x="T43" y="T44"/>
                  </a:cxn>
                  <a:cxn ang="0">
                    <a:pos x="T46" y="T47"/>
                  </a:cxn>
                  <a:cxn ang="0">
                    <a:pos x="T49" y="T50"/>
                  </a:cxn>
                  <a:cxn ang="0">
                    <a:pos x="T52" y="T53"/>
                  </a:cxn>
                  <a:cxn ang="0">
                    <a:pos x="T55" y="T56"/>
                  </a:cxn>
                  <a:cxn ang="0">
                    <a:pos x="T58" y="T59"/>
                  </a:cxn>
                  <a:cxn ang="0">
                    <a:pos x="T61" y="T62"/>
                  </a:cxn>
                  <a:cxn ang="0">
                    <a:pos x="T64" y="T65"/>
                  </a:cxn>
                  <a:cxn ang="0">
                    <a:pos x="T67" y="T68"/>
                  </a:cxn>
                  <a:cxn ang="0">
                    <a:pos x="T70" y="T71"/>
                  </a:cxn>
                  <a:cxn ang="0">
                    <a:pos x="T73" y="T74"/>
                  </a:cxn>
                  <a:cxn ang="0">
                    <a:pos x="T76" y="T77"/>
                  </a:cxn>
                  <a:cxn ang="0">
                    <a:pos x="T79" y="T80"/>
                  </a:cxn>
                  <a:cxn ang="0">
                    <a:pos x="T82" y="T83"/>
                  </a:cxn>
                  <a:cxn ang="0">
                    <a:pos x="T85" y="T86"/>
                  </a:cxn>
                  <a:cxn ang="0">
                    <a:pos x="T88" y="T89"/>
                  </a:cxn>
                  <a:cxn ang="0">
                    <a:pos x="T91" y="T92"/>
                  </a:cxn>
                  <a:cxn ang="0">
                    <a:pos x="T94" y="T95"/>
                  </a:cxn>
                  <a:cxn ang="0">
                    <a:pos x="T97" y="T98"/>
                  </a:cxn>
                  <a:cxn ang="0">
                    <a:pos x="T100" y="T101"/>
                  </a:cxn>
                  <a:cxn ang="0">
                    <a:pos x="T103" y="T104"/>
                  </a:cxn>
                  <a:cxn ang="0">
                    <a:pos x="T106" y="T107"/>
                  </a:cxn>
                  <a:cxn ang="0">
                    <a:pos x="T109" y="T110"/>
                  </a:cxn>
                  <a:cxn ang="0">
                    <a:pos x="T112" y="T113"/>
                  </a:cxn>
                  <a:cxn ang="0">
                    <a:pos x="T115" y="T116"/>
                  </a:cxn>
                  <a:cxn ang="0">
                    <a:pos x="T118" y="T119"/>
                  </a:cxn>
                  <a:cxn ang="0">
                    <a:pos x="T121" y="T122"/>
                  </a:cxn>
                  <a:cxn ang="0">
                    <a:pos x="T124" y="T125"/>
                  </a:cxn>
                  <a:cxn ang="0">
                    <a:pos x="T127" y="T128"/>
                  </a:cxn>
                  <a:cxn ang="0">
                    <a:pos x="T130" y="T131"/>
                  </a:cxn>
                  <a:cxn ang="0">
                    <a:pos x="T133" y="T134"/>
                  </a:cxn>
                </a:cxnLst>
                <a:rect l="0" t="0" r="r" b="b"/>
                <a:pathLst>
                  <a:path w="2159" h="5251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</p:grpSp>
      </p:grp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F735767F-DB7E-BFEF-0321-EED473A1ADCD}"/>
              </a:ext>
            </a:extLst>
          </p:cNvPr>
          <p:cNvSpPr/>
          <p:nvPr/>
        </p:nvSpPr>
        <p:spPr>
          <a:xfrm>
            <a:off x="1150580" y="313877"/>
            <a:ext cx="7434619" cy="837128"/>
          </a:xfrm>
          <a:custGeom>
            <a:avLst/>
            <a:gdLst>
              <a:gd name="connsiteX0" fmla="*/ 183552 w 2843415"/>
              <a:gd name="connsiteY0" fmla="*/ 50494 h 868982"/>
              <a:gd name="connsiteX1" fmla="*/ 1326552 w 2843415"/>
              <a:gd name="connsiteY1" fmla="*/ 69544 h 868982"/>
              <a:gd name="connsiteX2" fmla="*/ 2298102 w 2843415"/>
              <a:gd name="connsiteY2" fmla="*/ 50494 h 868982"/>
              <a:gd name="connsiteX3" fmla="*/ 2783877 w 2843415"/>
              <a:gd name="connsiteY3" fmla="*/ 250519 h 868982"/>
              <a:gd name="connsiteX4" fmla="*/ 2802927 w 2843415"/>
              <a:gd name="connsiteY4" fmla="*/ 631519 h 868982"/>
              <a:gd name="connsiteX5" fmla="*/ 2488602 w 2843415"/>
              <a:gd name="connsiteY5" fmla="*/ 793444 h 868982"/>
              <a:gd name="connsiteX6" fmla="*/ 1640877 w 2843415"/>
              <a:gd name="connsiteY6" fmla="*/ 841069 h 868982"/>
              <a:gd name="connsiteX7" fmla="*/ 1240827 w 2843415"/>
              <a:gd name="connsiteY7" fmla="*/ 822019 h 868982"/>
              <a:gd name="connsiteX8" fmla="*/ 107352 w 2843415"/>
              <a:gd name="connsiteY8" fmla="*/ 812494 h 868982"/>
              <a:gd name="connsiteX9" fmla="*/ 183552 w 2843415"/>
              <a:gd name="connsiteY9" fmla="*/ 50494 h 868982"/>
              <a:gd name="connsiteX0" fmla="*/ 189518 w 2849381"/>
              <a:gd name="connsiteY0" fmla="*/ 13097 h 831585"/>
              <a:gd name="connsiteX1" fmla="*/ 1332518 w 2849381"/>
              <a:gd name="connsiteY1" fmla="*/ 32147 h 831585"/>
              <a:gd name="connsiteX2" fmla="*/ 2304068 w 2849381"/>
              <a:gd name="connsiteY2" fmla="*/ 13097 h 831585"/>
              <a:gd name="connsiteX3" fmla="*/ 2789843 w 2849381"/>
              <a:gd name="connsiteY3" fmla="*/ 213122 h 831585"/>
              <a:gd name="connsiteX4" fmla="*/ 2808893 w 2849381"/>
              <a:gd name="connsiteY4" fmla="*/ 594122 h 831585"/>
              <a:gd name="connsiteX5" fmla="*/ 2494568 w 2849381"/>
              <a:gd name="connsiteY5" fmla="*/ 756047 h 831585"/>
              <a:gd name="connsiteX6" fmla="*/ 1646843 w 2849381"/>
              <a:gd name="connsiteY6" fmla="*/ 803672 h 831585"/>
              <a:gd name="connsiteX7" fmla="*/ 1246793 w 2849381"/>
              <a:gd name="connsiteY7" fmla="*/ 784622 h 831585"/>
              <a:gd name="connsiteX8" fmla="*/ 113318 w 2849381"/>
              <a:gd name="connsiteY8" fmla="*/ 775097 h 831585"/>
              <a:gd name="connsiteX9" fmla="*/ 189518 w 2849381"/>
              <a:gd name="connsiteY9" fmla="*/ 13097 h 831585"/>
              <a:gd name="connsiteX0" fmla="*/ 178352 w 2838215"/>
              <a:gd name="connsiteY0" fmla="*/ 13097 h 837128"/>
              <a:gd name="connsiteX1" fmla="*/ 1321352 w 2838215"/>
              <a:gd name="connsiteY1" fmla="*/ 32147 h 837128"/>
              <a:gd name="connsiteX2" fmla="*/ 2292902 w 2838215"/>
              <a:gd name="connsiteY2" fmla="*/ 13097 h 837128"/>
              <a:gd name="connsiteX3" fmla="*/ 2778677 w 2838215"/>
              <a:gd name="connsiteY3" fmla="*/ 213122 h 837128"/>
              <a:gd name="connsiteX4" fmla="*/ 2797727 w 2838215"/>
              <a:gd name="connsiteY4" fmla="*/ 594122 h 837128"/>
              <a:gd name="connsiteX5" fmla="*/ 2483402 w 2838215"/>
              <a:gd name="connsiteY5" fmla="*/ 756047 h 837128"/>
              <a:gd name="connsiteX6" fmla="*/ 1635677 w 2838215"/>
              <a:gd name="connsiteY6" fmla="*/ 803672 h 837128"/>
              <a:gd name="connsiteX7" fmla="*/ 1064177 w 2838215"/>
              <a:gd name="connsiteY7" fmla="*/ 794147 h 837128"/>
              <a:gd name="connsiteX8" fmla="*/ 102152 w 2838215"/>
              <a:gd name="connsiteY8" fmla="*/ 775097 h 837128"/>
              <a:gd name="connsiteX9" fmla="*/ 178352 w 2838215"/>
              <a:gd name="connsiteY9" fmla="*/ 13097 h 837128"/>
              <a:gd name="connsiteX0" fmla="*/ 178352 w 2838215"/>
              <a:gd name="connsiteY0" fmla="*/ 13097 h 837128"/>
              <a:gd name="connsiteX1" fmla="*/ 1321352 w 2838215"/>
              <a:gd name="connsiteY1" fmla="*/ 32147 h 837128"/>
              <a:gd name="connsiteX2" fmla="*/ 2292902 w 2838215"/>
              <a:gd name="connsiteY2" fmla="*/ 13097 h 837128"/>
              <a:gd name="connsiteX3" fmla="*/ 2778677 w 2838215"/>
              <a:gd name="connsiteY3" fmla="*/ 213122 h 837128"/>
              <a:gd name="connsiteX4" fmla="*/ 2797727 w 2838215"/>
              <a:gd name="connsiteY4" fmla="*/ 594122 h 837128"/>
              <a:gd name="connsiteX5" fmla="*/ 2483402 w 2838215"/>
              <a:gd name="connsiteY5" fmla="*/ 756047 h 837128"/>
              <a:gd name="connsiteX6" fmla="*/ 1649965 w 2838215"/>
              <a:gd name="connsiteY6" fmla="*/ 789384 h 837128"/>
              <a:gd name="connsiteX7" fmla="*/ 1064177 w 2838215"/>
              <a:gd name="connsiteY7" fmla="*/ 794147 h 837128"/>
              <a:gd name="connsiteX8" fmla="*/ 102152 w 2838215"/>
              <a:gd name="connsiteY8" fmla="*/ 775097 h 837128"/>
              <a:gd name="connsiteX9" fmla="*/ 178352 w 2838215"/>
              <a:gd name="connsiteY9" fmla="*/ 13097 h 837128"/>
              <a:gd name="connsiteX0" fmla="*/ 178352 w 2827318"/>
              <a:gd name="connsiteY0" fmla="*/ 13097 h 837128"/>
              <a:gd name="connsiteX1" fmla="*/ 1321352 w 2827318"/>
              <a:gd name="connsiteY1" fmla="*/ 32147 h 837128"/>
              <a:gd name="connsiteX2" fmla="*/ 2292902 w 2827318"/>
              <a:gd name="connsiteY2" fmla="*/ 13097 h 837128"/>
              <a:gd name="connsiteX3" fmla="*/ 2778677 w 2827318"/>
              <a:gd name="connsiteY3" fmla="*/ 213122 h 837128"/>
              <a:gd name="connsiteX4" fmla="*/ 2797727 w 2827318"/>
              <a:gd name="connsiteY4" fmla="*/ 594122 h 837128"/>
              <a:gd name="connsiteX5" fmla="*/ 2483402 w 2827318"/>
              <a:gd name="connsiteY5" fmla="*/ 756047 h 837128"/>
              <a:gd name="connsiteX6" fmla="*/ 1649965 w 2827318"/>
              <a:gd name="connsiteY6" fmla="*/ 789384 h 837128"/>
              <a:gd name="connsiteX7" fmla="*/ 1064177 w 2827318"/>
              <a:gd name="connsiteY7" fmla="*/ 794147 h 837128"/>
              <a:gd name="connsiteX8" fmla="*/ 102152 w 2827318"/>
              <a:gd name="connsiteY8" fmla="*/ 775097 h 837128"/>
              <a:gd name="connsiteX9" fmla="*/ 178352 w 2827318"/>
              <a:gd name="connsiteY9" fmla="*/ 13097 h 837128"/>
              <a:gd name="connsiteX0" fmla="*/ 178352 w 2807390"/>
              <a:gd name="connsiteY0" fmla="*/ 13097 h 837128"/>
              <a:gd name="connsiteX1" fmla="*/ 1321352 w 2807390"/>
              <a:gd name="connsiteY1" fmla="*/ 32147 h 837128"/>
              <a:gd name="connsiteX2" fmla="*/ 2292902 w 2807390"/>
              <a:gd name="connsiteY2" fmla="*/ 13097 h 837128"/>
              <a:gd name="connsiteX3" fmla="*/ 2778677 w 2807390"/>
              <a:gd name="connsiteY3" fmla="*/ 213122 h 837128"/>
              <a:gd name="connsiteX4" fmla="*/ 2797727 w 2807390"/>
              <a:gd name="connsiteY4" fmla="*/ 594122 h 837128"/>
              <a:gd name="connsiteX5" fmla="*/ 2483402 w 2807390"/>
              <a:gd name="connsiteY5" fmla="*/ 756047 h 837128"/>
              <a:gd name="connsiteX6" fmla="*/ 1649965 w 2807390"/>
              <a:gd name="connsiteY6" fmla="*/ 789384 h 837128"/>
              <a:gd name="connsiteX7" fmla="*/ 1064177 w 2807390"/>
              <a:gd name="connsiteY7" fmla="*/ 794147 h 837128"/>
              <a:gd name="connsiteX8" fmla="*/ 102152 w 2807390"/>
              <a:gd name="connsiteY8" fmla="*/ 775097 h 837128"/>
              <a:gd name="connsiteX9" fmla="*/ 178352 w 2807390"/>
              <a:gd name="connsiteY9" fmla="*/ 13097 h 837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807390" h="837128">
                <a:moveTo>
                  <a:pt x="178352" y="13097"/>
                </a:moveTo>
                <a:cubicBezTo>
                  <a:pt x="400602" y="-25003"/>
                  <a:pt x="968927" y="32147"/>
                  <a:pt x="1321352" y="32147"/>
                </a:cubicBezTo>
                <a:cubicBezTo>
                  <a:pt x="1673777" y="32147"/>
                  <a:pt x="2050015" y="-17065"/>
                  <a:pt x="2292902" y="13097"/>
                </a:cubicBezTo>
                <a:cubicBezTo>
                  <a:pt x="2535789" y="43259"/>
                  <a:pt x="2726591" y="87710"/>
                  <a:pt x="2778677" y="213122"/>
                </a:cubicBezTo>
                <a:cubicBezTo>
                  <a:pt x="2830763" y="338534"/>
                  <a:pt x="2795657" y="465535"/>
                  <a:pt x="2797727" y="594122"/>
                </a:cubicBezTo>
                <a:cubicBezTo>
                  <a:pt x="2799797" y="722709"/>
                  <a:pt x="2674696" y="723503"/>
                  <a:pt x="2483402" y="756047"/>
                </a:cubicBezTo>
                <a:cubicBezTo>
                  <a:pt x="2292108" y="788591"/>
                  <a:pt x="1886502" y="783034"/>
                  <a:pt x="1649965" y="789384"/>
                </a:cubicBezTo>
                <a:cubicBezTo>
                  <a:pt x="1413428" y="795734"/>
                  <a:pt x="1319764" y="798909"/>
                  <a:pt x="1064177" y="794147"/>
                </a:cubicBezTo>
                <a:cubicBezTo>
                  <a:pt x="808590" y="789385"/>
                  <a:pt x="249789" y="905272"/>
                  <a:pt x="102152" y="775097"/>
                </a:cubicBezTo>
                <a:cubicBezTo>
                  <a:pt x="-45485" y="644922"/>
                  <a:pt x="-43898" y="51197"/>
                  <a:pt x="178352" y="13097"/>
                </a:cubicBezTo>
                <a:close/>
              </a:path>
            </a:pathLst>
          </a:custGeom>
          <a:solidFill>
            <a:srgbClr val="FFD19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D3E8C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6860E275-CD66-53E9-6530-AA7CE0183841}"/>
              </a:ext>
            </a:extLst>
          </p:cNvPr>
          <p:cNvGrpSpPr/>
          <p:nvPr/>
        </p:nvGrpSpPr>
        <p:grpSpPr>
          <a:xfrm>
            <a:off x="1520735" y="425242"/>
            <a:ext cx="6622470" cy="586813"/>
            <a:chOff x="3426646" y="1210320"/>
            <a:chExt cx="7295417" cy="586813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F3944EE2-B7A5-3219-A35C-2105B9F3B274}"/>
                </a:ext>
              </a:extLst>
            </p:cNvPr>
            <p:cNvSpPr txBox="1"/>
            <p:nvPr/>
          </p:nvSpPr>
          <p:spPr>
            <a:xfrm>
              <a:off x="3435743" y="1210320"/>
              <a:ext cx="7286320" cy="584775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en-US" sz="3200" b="1" spc="50">
                  <a:ln w="107950" cmpd="sng">
                    <a:solidFill>
                      <a:schemeClr val="bg1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SVN-SAF" panose="02040603050506020204" pitchFamily="18" charset="0"/>
                  <a:ea typeface="Roboto" panose="02000000000000000000" pitchFamily="2" charset="0"/>
                </a:rPr>
                <a:t>VẬT LIỆU VÀ DỤNG CỤ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14586958-03C3-38A1-6783-98CEF3FA1B77}"/>
                </a:ext>
              </a:extLst>
            </p:cNvPr>
            <p:cNvSpPr txBox="1"/>
            <p:nvPr/>
          </p:nvSpPr>
          <p:spPr>
            <a:xfrm>
              <a:off x="3426646" y="1212358"/>
              <a:ext cx="7289164" cy="584775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en-US" sz="3200" b="1" spc="50">
                  <a:ln w="9525" cmpd="sng">
                    <a:noFill/>
                    <a:prstDash val="solid"/>
                  </a:ln>
                  <a:solidFill>
                    <a:srgbClr val="F5811E"/>
                  </a:solidFill>
                  <a:effectLst/>
                  <a:latin typeface="SVN-SAF" panose="02040603050506020204" pitchFamily="18" charset="0"/>
                  <a:ea typeface="Roboto" panose="02000000000000000000" pitchFamily="2" charset="0"/>
                </a:rPr>
                <a:t>VẬT LIỆU VÀ DỤNG CỤ</a:t>
              </a:r>
            </a:p>
          </p:txBody>
        </p:sp>
      </p:grpSp>
      <p:pic>
        <p:nvPicPr>
          <p:cNvPr id="30" name="Picture 29">
            <a:extLst>
              <a:ext uri="{FF2B5EF4-FFF2-40B4-BE49-F238E27FC236}">
                <a16:creationId xmlns:a16="http://schemas.microsoft.com/office/drawing/2014/main" id="{ED8F1F1B-738E-6CCD-E69E-81347A71E17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408"/>
          <a:stretch/>
        </p:blipFill>
        <p:spPr>
          <a:xfrm>
            <a:off x="140477" y="97336"/>
            <a:ext cx="1261872" cy="126413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8302" y="1483850"/>
            <a:ext cx="9835397" cy="4579361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0E3DA768-F223-6BFB-3A65-15004E90FBD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6342" y="157267"/>
            <a:ext cx="1023257" cy="1025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200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6" presetClass="exit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D8A3BFD-908A-1BDD-685F-0B9403F0F6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22060" y="1270928"/>
            <a:ext cx="4140550" cy="3650058"/>
          </a:xfrm>
          <a:prstGeom prst="rect">
            <a:avLst/>
          </a:prstGeom>
        </p:spPr>
      </p:pic>
      <p:grpSp>
        <p:nvGrpSpPr>
          <p:cNvPr id="68" name="Group 67">
            <a:extLst>
              <a:ext uri="{FF2B5EF4-FFF2-40B4-BE49-F238E27FC236}">
                <a16:creationId xmlns:a16="http://schemas.microsoft.com/office/drawing/2014/main" id="{BA4DF050-9E2B-0AA2-C6C3-49EE50BACCF9}"/>
              </a:ext>
            </a:extLst>
          </p:cNvPr>
          <p:cNvGrpSpPr/>
          <p:nvPr/>
        </p:nvGrpSpPr>
        <p:grpSpPr>
          <a:xfrm>
            <a:off x="-212990" y="-317139"/>
            <a:ext cx="3344731" cy="7237400"/>
            <a:chOff x="-212990" y="-360681"/>
            <a:chExt cx="3344731" cy="7237400"/>
          </a:xfrm>
          <a:solidFill>
            <a:srgbClr val="FFEDD9"/>
          </a:solidFill>
        </p:grpSpPr>
        <p:sp>
          <p:nvSpPr>
            <p:cNvPr id="17" name="Freeform 5579">
              <a:extLst>
                <a:ext uri="{FF2B5EF4-FFF2-40B4-BE49-F238E27FC236}">
                  <a16:creationId xmlns:a16="http://schemas.microsoft.com/office/drawing/2014/main" id="{3EDC3AA4-85BF-01D6-794B-B2EDE744F99C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-212679" y="-360681"/>
              <a:ext cx="3344420" cy="7032524"/>
            </a:xfrm>
            <a:custGeom>
              <a:avLst/>
              <a:gdLst>
                <a:gd name="T0" fmla="+- 0 10882 6094"/>
                <a:gd name="T1" fmla="*/ T0 w 4847"/>
                <a:gd name="T2" fmla="+- 0 4733 4723"/>
                <a:gd name="T3" fmla="*/ 4733 h 10641"/>
                <a:gd name="T4" fmla="+- 0 10764 6094"/>
                <a:gd name="T5" fmla="*/ T4 w 4847"/>
                <a:gd name="T6" fmla="+- 0 4762 4723"/>
                <a:gd name="T7" fmla="*/ 4762 h 10641"/>
                <a:gd name="T8" fmla="+- 0 10651 6094"/>
                <a:gd name="T9" fmla="*/ T8 w 4847"/>
                <a:gd name="T10" fmla="+- 0 4804 4723"/>
                <a:gd name="T11" fmla="*/ 4804 h 10641"/>
                <a:gd name="T12" fmla="+- 0 10542 6094"/>
                <a:gd name="T13" fmla="*/ T12 w 4847"/>
                <a:gd name="T14" fmla="+- 0 4859 4723"/>
                <a:gd name="T15" fmla="*/ 4859 h 10641"/>
                <a:gd name="T16" fmla="+- 0 10437 6094"/>
                <a:gd name="T17" fmla="*/ T16 w 4847"/>
                <a:gd name="T18" fmla="+- 0 4929 4723"/>
                <a:gd name="T19" fmla="*/ 4929 h 10641"/>
                <a:gd name="T20" fmla="+- 0 10331 6094"/>
                <a:gd name="T21" fmla="*/ T20 w 4847"/>
                <a:gd name="T22" fmla="+- 0 5022 4723"/>
                <a:gd name="T23" fmla="*/ 5022 h 10641"/>
                <a:gd name="T24" fmla="+- 0 10231 6094"/>
                <a:gd name="T25" fmla="*/ T24 w 4847"/>
                <a:gd name="T26" fmla="+- 0 5140 4723"/>
                <a:gd name="T27" fmla="*/ 5140 h 10641"/>
                <a:gd name="T28" fmla="+- 0 10150 6094"/>
                <a:gd name="T29" fmla="*/ T28 w 4847"/>
                <a:gd name="T30" fmla="+- 0 5280 4723"/>
                <a:gd name="T31" fmla="*/ 5280 h 10641"/>
                <a:gd name="T32" fmla="+- 0 10093 6094"/>
                <a:gd name="T33" fmla="*/ T32 w 4847"/>
                <a:gd name="T34" fmla="+- 0 5447 4723"/>
                <a:gd name="T35" fmla="*/ 5447 h 10641"/>
                <a:gd name="T36" fmla="+- 0 10062 6094"/>
                <a:gd name="T37" fmla="*/ T36 w 4847"/>
                <a:gd name="T38" fmla="+- 0 5643 4723"/>
                <a:gd name="T39" fmla="*/ 5643 h 10641"/>
                <a:gd name="T40" fmla="+- 0 10058 6094"/>
                <a:gd name="T41" fmla="*/ T40 w 4847"/>
                <a:gd name="T42" fmla="+- 0 13340 4723"/>
                <a:gd name="T43" fmla="*/ 13340 h 10641"/>
                <a:gd name="T44" fmla="+- 0 10058 6094"/>
                <a:gd name="T45" fmla="*/ T44 w 4847"/>
                <a:gd name="T46" fmla="+- 0 13436 4723"/>
                <a:gd name="T47" fmla="*/ 13436 h 10641"/>
                <a:gd name="T48" fmla="+- 0 10059 6094"/>
                <a:gd name="T49" fmla="*/ T48 w 4847"/>
                <a:gd name="T50" fmla="+- 0 13580 4723"/>
                <a:gd name="T51" fmla="*/ 13580 h 10641"/>
                <a:gd name="T52" fmla="+- 0 10059 6094"/>
                <a:gd name="T53" fmla="*/ T52 w 4847"/>
                <a:gd name="T54" fmla="+- 0 13722 4723"/>
                <a:gd name="T55" fmla="*/ 13722 h 10641"/>
                <a:gd name="T56" fmla="+- 0 10051 6094"/>
                <a:gd name="T57" fmla="*/ T56 w 4847"/>
                <a:gd name="T58" fmla="+- 0 13899 4723"/>
                <a:gd name="T59" fmla="*/ 13899 h 10641"/>
                <a:gd name="T60" fmla="+- 0 10025 6094"/>
                <a:gd name="T61" fmla="*/ T60 w 4847"/>
                <a:gd name="T62" fmla="+- 0 14054 4723"/>
                <a:gd name="T63" fmla="*/ 14054 h 10641"/>
                <a:gd name="T64" fmla="+- 0 9971 6094"/>
                <a:gd name="T65" fmla="*/ T64 w 4847"/>
                <a:gd name="T66" fmla="+- 0 14178 4723"/>
                <a:gd name="T67" fmla="*/ 14178 h 10641"/>
                <a:gd name="T68" fmla="+- 0 9882 6094"/>
                <a:gd name="T69" fmla="*/ T68 w 4847"/>
                <a:gd name="T70" fmla="+- 0 14278 4723"/>
                <a:gd name="T71" fmla="*/ 14278 h 10641"/>
                <a:gd name="T72" fmla="+- 0 9771 6094"/>
                <a:gd name="T73" fmla="*/ T72 w 4847"/>
                <a:gd name="T74" fmla="+- 0 14352 4723"/>
                <a:gd name="T75" fmla="*/ 14352 h 10641"/>
                <a:gd name="T76" fmla="+- 0 9641 6094"/>
                <a:gd name="T77" fmla="*/ T76 w 4847"/>
                <a:gd name="T78" fmla="+- 0 14402 4723"/>
                <a:gd name="T79" fmla="*/ 14402 h 10641"/>
                <a:gd name="T80" fmla="+- 0 9493 6094"/>
                <a:gd name="T81" fmla="*/ T80 w 4847"/>
                <a:gd name="T82" fmla="+- 0 14430 4723"/>
                <a:gd name="T83" fmla="*/ 14430 h 10641"/>
                <a:gd name="T84" fmla="+- 0 9330 6094"/>
                <a:gd name="T85" fmla="*/ T84 w 4847"/>
                <a:gd name="T86" fmla="+- 0 14438 4723"/>
                <a:gd name="T87" fmla="*/ 14438 h 10641"/>
                <a:gd name="T88" fmla="+- 0 7147 6094"/>
                <a:gd name="T89" fmla="*/ T88 w 4847"/>
                <a:gd name="T90" fmla="+- 0 14439 4723"/>
                <a:gd name="T91" fmla="*/ 14439 h 10641"/>
                <a:gd name="T92" fmla="+- 0 6984 6094"/>
                <a:gd name="T93" fmla="*/ T92 w 4847"/>
                <a:gd name="T94" fmla="+- 0 14448 4723"/>
                <a:gd name="T95" fmla="*/ 14448 h 10641"/>
                <a:gd name="T96" fmla="+- 0 6800 6094"/>
                <a:gd name="T97" fmla="*/ T96 w 4847"/>
                <a:gd name="T98" fmla="+- 0 14477 4723"/>
                <a:gd name="T99" fmla="*/ 14477 h 10641"/>
                <a:gd name="T100" fmla="+- 0 6608 6094"/>
                <a:gd name="T101" fmla="*/ T100 w 4847"/>
                <a:gd name="T102" fmla="+- 0 14536 4723"/>
                <a:gd name="T103" fmla="*/ 14536 h 10641"/>
                <a:gd name="T104" fmla="+- 0 6422 6094"/>
                <a:gd name="T105" fmla="*/ T104 w 4847"/>
                <a:gd name="T106" fmla="+- 0 14638 4723"/>
                <a:gd name="T107" fmla="*/ 14638 h 10641"/>
                <a:gd name="T108" fmla="+- 0 6267 6094"/>
                <a:gd name="T109" fmla="*/ T108 w 4847"/>
                <a:gd name="T110" fmla="+- 0 14788 4723"/>
                <a:gd name="T111" fmla="*/ 14788 h 10641"/>
                <a:gd name="T112" fmla="+- 0 6170 6094"/>
                <a:gd name="T113" fmla="*/ T112 w 4847"/>
                <a:gd name="T114" fmla="+- 0 14969 4723"/>
                <a:gd name="T115" fmla="*/ 14969 h 10641"/>
                <a:gd name="T116" fmla="+- 0 6118 6094"/>
                <a:gd name="T117" fmla="*/ T116 w 4847"/>
                <a:gd name="T118" fmla="+- 0 15147 4723"/>
                <a:gd name="T119" fmla="*/ 15147 h 10641"/>
                <a:gd name="T120" fmla="+- 0 6098 6094"/>
                <a:gd name="T121" fmla="*/ T120 w 4847"/>
                <a:gd name="T122" fmla="+- 0 15288 4723"/>
                <a:gd name="T123" fmla="*/ 15288 h 10641"/>
                <a:gd name="T124" fmla="+- 0 6094 6094"/>
                <a:gd name="T125" fmla="*/ T124 w 4847"/>
                <a:gd name="T126" fmla="+- 0 15364 4723"/>
                <a:gd name="T127" fmla="*/ 15364 h 10641"/>
                <a:gd name="T128" fmla="+- 0 10942 6094"/>
                <a:gd name="T129" fmla="*/ T128 w 4847"/>
                <a:gd name="T130" fmla="+- 0 4723 4723"/>
                <a:gd name="T131" fmla="*/ 4723 h 1064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</a:cxnLst>
              <a:rect l="0" t="0" r="r" b="b"/>
              <a:pathLst>
                <a:path w="4847" h="10641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/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AA055421-C5B4-0E0D-4A38-E5B48E5ECE86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>
              <a:off x="-212990" y="3356161"/>
              <a:ext cx="1489706" cy="3520558"/>
              <a:chOff x="8782" y="-151"/>
              <a:chExt cx="2159" cy="5327"/>
            </a:xfrm>
            <a:grpFill/>
          </p:grpSpPr>
          <p:sp>
            <p:nvSpPr>
              <p:cNvPr id="16" name="Freeform 5577">
                <a:extLst>
                  <a:ext uri="{FF2B5EF4-FFF2-40B4-BE49-F238E27FC236}">
                    <a16:creationId xmlns:a16="http://schemas.microsoft.com/office/drawing/2014/main" id="{0E34640B-6B31-1B61-008B-F5D356A719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82" y="-151"/>
                <a:ext cx="2159" cy="5327"/>
              </a:xfrm>
              <a:custGeom>
                <a:avLst/>
                <a:gdLst>
                  <a:gd name="T0" fmla="+- 0 8782 8782"/>
                  <a:gd name="T1" fmla="*/ T0 w 2159"/>
                  <a:gd name="T2" fmla="*/ 0 h 5251"/>
                  <a:gd name="T3" fmla="+- 0 8852 8782"/>
                  <a:gd name="T4" fmla="*/ T3 w 2159"/>
                  <a:gd name="T5" fmla="*/ 13 h 5251"/>
                  <a:gd name="T6" fmla="+- 0 8931 8782"/>
                  <a:gd name="T7" fmla="*/ T6 w 2159"/>
                  <a:gd name="T8" fmla="*/ 29 h 5251"/>
                  <a:gd name="T9" fmla="+- 0 9029 8782"/>
                  <a:gd name="T10" fmla="*/ T9 w 2159"/>
                  <a:gd name="T11" fmla="*/ 51 h 5251"/>
                  <a:gd name="T12" fmla="+- 0 9141 8782"/>
                  <a:gd name="T13" fmla="*/ T12 w 2159"/>
                  <a:gd name="T14" fmla="*/ 79 h 5251"/>
                  <a:gd name="T15" fmla="+- 0 9201 8782"/>
                  <a:gd name="T16" fmla="*/ T15 w 2159"/>
                  <a:gd name="T17" fmla="*/ 96 h 5251"/>
                  <a:gd name="T18" fmla="+- 0 9261 8782"/>
                  <a:gd name="T19" fmla="*/ T18 w 2159"/>
                  <a:gd name="T20" fmla="*/ 114 h 5251"/>
                  <a:gd name="T21" fmla="+- 0 9322 8782"/>
                  <a:gd name="T22" fmla="*/ T21 w 2159"/>
                  <a:gd name="T23" fmla="*/ 133 h 5251"/>
                  <a:gd name="T24" fmla="+- 0 9382 8782"/>
                  <a:gd name="T25" fmla="*/ T24 w 2159"/>
                  <a:gd name="T26" fmla="*/ 154 h 5251"/>
                  <a:gd name="T27" fmla="+- 0 9441 8782"/>
                  <a:gd name="T28" fmla="*/ T27 w 2159"/>
                  <a:gd name="T29" fmla="*/ 177 h 5251"/>
                  <a:gd name="T30" fmla="+- 0 9498 8782"/>
                  <a:gd name="T31" fmla="*/ T30 w 2159"/>
                  <a:gd name="T32" fmla="*/ 201 h 5251"/>
                  <a:gd name="T33" fmla="+- 0 9603 8782"/>
                  <a:gd name="T34" fmla="*/ T33 w 2159"/>
                  <a:gd name="T35" fmla="*/ 253 h 5251"/>
                  <a:gd name="T36" fmla="+- 0 9689 8782"/>
                  <a:gd name="T37" fmla="*/ T36 w 2159"/>
                  <a:gd name="T38" fmla="*/ 312 h 5251"/>
                  <a:gd name="T39" fmla="+- 0 9762 8782"/>
                  <a:gd name="T40" fmla="*/ T39 w 2159"/>
                  <a:gd name="T41" fmla="*/ 376 h 5251"/>
                  <a:gd name="T42" fmla="+- 0 9826 8782"/>
                  <a:gd name="T43" fmla="*/ T42 w 2159"/>
                  <a:gd name="T44" fmla="*/ 444 h 5251"/>
                  <a:gd name="T45" fmla="+- 0 9882 8782"/>
                  <a:gd name="T46" fmla="*/ T45 w 2159"/>
                  <a:gd name="T47" fmla="*/ 518 h 5251"/>
                  <a:gd name="T48" fmla="+- 0 9930 8782"/>
                  <a:gd name="T49" fmla="*/ T48 w 2159"/>
                  <a:gd name="T50" fmla="*/ 598 h 5251"/>
                  <a:gd name="T51" fmla="+- 0 9970 8782"/>
                  <a:gd name="T52" fmla="*/ T51 w 2159"/>
                  <a:gd name="T53" fmla="*/ 687 h 5251"/>
                  <a:gd name="T54" fmla="+- 0 10002 8782"/>
                  <a:gd name="T55" fmla="*/ T54 w 2159"/>
                  <a:gd name="T56" fmla="*/ 786 h 5251"/>
                  <a:gd name="T57" fmla="+- 0 10027 8782"/>
                  <a:gd name="T58" fmla="*/ T57 w 2159"/>
                  <a:gd name="T59" fmla="*/ 895 h 5251"/>
                  <a:gd name="T60" fmla="+- 0 10036 8782"/>
                  <a:gd name="T61" fmla="*/ T60 w 2159"/>
                  <a:gd name="T62" fmla="*/ 955 h 5251"/>
                  <a:gd name="T63" fmla="+- 0 10044 8782"/>
                  <a:gd name="T64" fmla="*/ T63 w 2159"/>
                  <a:gd name="T65" fmla="*/ 1018 h 5251"/>
                  <a:gd name="T66" fmla="+- 0 10050 8782"/>
                  <a:gd name="T67" fmla="*/ T66 w 2159"/>
                  <a:gd name="T68" fmla="*/ 1084 h 5251"/>
                  <a:gd name="T69" fmla="+- 0 10055 8782"/>
                  <a:gd name="T70" fmla="*/ T69 w 2159"/>
                  <a:gd name="T71" fmla="*/ 1154 h 5251"/>
                  <a:gd name="T72" fmla="+- 0 10057 8782"/>
                  <a:gd name="T73" fmla="*/ T72 w 2159"/>
                  <a:gd name="T74" fmla="*/ 1227 h 5251"/>
                  <a:gd name="T75" fmla="+- 0 10058 8782"/>
                  <a:gd name="T76" fmla="*/ T75 w 2159"/>
                  <a:gd name="T77" fmla="*/ 1305 h 5251"/>
                  <a:gd name="T78" fmla="+- 0 10058 8782"/>
                  <a:gd name="T79" fmla="*/ T78 w 2159"/>
                  <a:gd name="T80" fmla="*/ 5251 h 5251"/>
                  <a:gd name="T81" fmla="+- 0 10068 8782"/>
                  <a:gd name="T82" fmla="*/ T81 w 2159"/>
                  <a:gd name="T83" fmla="*/ 5224 h 5251"/>
                  <a:gd name="T84" fmla="+- 0 10105 8782"/>
                  <a:gd name="T85" fmla="*/ T84 w 2159"/>
                  <a:gd name="T86" fmla="*/ 5144 h 5251"/>
                  <a:gd name="T87" fmla="+- 0 10151 8782"/>
                  <a:gd name="T88" fmla="*/ T87 w 2159"/>
                  <a:gd name="T89" fmla="*/ 5068 h 5251"/>
                  <a:gd name="T90" fmla="+- 0 10205 8782"/>
                  <a:gd name="T91" fmla="*/ T90 w 2159"/>
                  <a:gd name="T92" fmla="*/ 4996 h 5251"/>
                  <a:gd name="T93" fmla="+- 0 10245 8782"/>
                  <a:gd name="T94" fmla="*/ T93 w 2159"/>
                  <a:gd name="T95" fmla="*/ 4951 h 5251"/>
                  <a:gd name="T96" fmla="+- 0 10288 8782"/>
                  <a:gd name="T97" fmla="*/ T96 w 2159"/>
                  <a:gd name="T98" fmla="*/ 4908 h 5251"/>
                  <a:gd name="T99" fmla="+- 0 10333 8782"/>
                  <a:gd name="T100" fmla="*/ T99 w 2159"/>
                  <a:gd name="T101" fmla="*/ 4868 h 5251"/>
                  <a:gd name="T102" fmla="+- 0 10380 8782"/>
                  <a:gd name="T103" fmla="*/ T102 w 2159"/>
                  <a:gd name="T104" fmla="*/ 4830 h 5251"/>
                  <a:gd name="T105" fmla="+- 0 10429 8782"/>
                  <a:gd name="T106" fmla="*/ T105 w 2159"/>
                  <a:gd name="T107" fmla="*/ 4795 h 5251"/>
                  <a:gd name="T108" fmla="+- 0 10494 8782"/>
                  <a:gd name="T109" fmla="*/ T108 w 2159"/>
                  <a:gd name="T110" fmla="*/ 4754 h 5251"/>
                  <a:gd name="T111" fmla="+- 0 10564 8782"/>
                  <a:gd name="T112" fmla="*/ T111 w 2159"/>
                  <a:gd name="T113" fmla="*/ 4718 h 5251"/>
                  <a:gd name="T114" fmla="+- 0 10638 8782"/>
                  <a:gd name="T115" fmla="*/ T114 w 2159"/>
                  <a:gd name="T116" fmla="*/ 4686 h 5251"/>
                  <a:gd name="T117" fmla="+- 0 10717 8782"/>
                  <a:gd name="T118" fmla="*/ T117 w 2159"/>
                  <a:gd name="T119" fmla="*/ 4659 h 5251"/>
                  <a:gd name="T120" fmla="+- 0 10799 8782"/>
                  <a:gd name="T121" fmla="*/ T120 w 2159"/>
                  <a:gd name="T122" fmla="*/ 4638 h 5251"/>
                  <a:gd name="T123" fmla="+- 0 10884 8782"/>
                  <a:gd name="T124" fmla="*/ T123 w 2159"/>
                  <a:gd name="T125" fmla="*/ 4622 h 5251"/>
                  <a:gd name="T126" fmla="+- 0 10942 8782"/>
                  <a:gd name="T127" fmla="*/ T126 w 2159"/>
                  <a:gd name="T128" fmla="*/ 4615 h 5251"/>
                  <a:gd name="T129" fmla="+- 0 10942 8782"/>
                  <a:gd name="T130" fmla="*/ T129 w 2159"/>
                  <a:gd name="T131" fmla="*/ 0 h 5251"/>
                  <a:gd name="T132" fmla="+- 0 8782 8782"/>
                  <a:gd name="T133" fmla="*/ T132 w 2159"/>
                  <a:gd name="T134" fmla="*/ 0 h 5251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  <a:cxn ang="0">
                    <a:pos x="T13" y="T14"/>
                  </a:cxn>
                  <a:cxn ang="0">
                    <a:pos x="T16" y="T17"/>
                  </a:cxn>
                  <a:cxn ang="0">
                    <a:pos x="T19" y="T20"/>
                  </a:cxn>
                  <a:cxn ang="0">
                    <a:pos x="T22" y="T23"/>
                  </a:cxn>
                  <a:cxn ang="0">
                    <a:pos x="T25" y="T26"/>
                  </a:cxn>
                  <a:cxn ang="0">
                    <a:pos x="T28" y="T29"/>
                  </a:cxn>
                  <a:cxn ang="0">
                    <a:pos x="T31" y="T32"/>
                  </a:cxn>
                  <a:cxn ang="0">
                    <a:pos x="T34" y="T35"/>
                  </a:cxn>
                  <a:cxn ang="0">
                    <a:pos x="T37" y="T38"/>
                  </a:cxn>
                  <a:cxn ang="0">
                    <a:pos x="T40" y="T41"/>
                  </a:cxn>
                  <a:cxn ang="0">
                    <a:pos x="T43" y="T44"/>
                  </a:cxn>
                  <a:cxn ang="0">
                    <a:pos x="T46" y="T47"/>
                  </a:cxn>
                  <a:cxn ang="0">
                    <a:pos x="T49" y="T50"/>
                  </a:cxn>
                  <a:cxn ang="0">
                    <a:pos x="T52" y="T53"/>
                  </a:cxn>
                  <a:cxn ang="0">
                    <a:pos x="T55" y="T56"/>
                  </a:cxn>
                  <a:cxn ang="0">
                    <a:pos x="T58" y="T59"/>
                  </a:cxn>
                  <a:cxn ang="0">
                    <a:pos x="T61" y="T62"/>
                  </a:cxn>
                  <a:cxn ang="0">
                    <a:pos x="T64" y="T65"/>
                  </a:cxn>
                  <a:cxn ang="0">
                    <a:pos x="T67" y="T68"/>
                  </a:cxn>
                  <a:cxn ang="0">
                    <a:pos x="T70" y="T71"/>
                  </a:cxn>
                  <a:cxn ang="0">
                    <a:pos x="T73" y="T74"/>
                  </a:cxn>
                  <a:cxn ang="0">
                    <a:pos x="T76" y="T77"/>
                  </a:cxn>
                  <a:cxn ang="0">
                    <a:pos x="T79" y="T80"/>
                  </a:cxn>
                  <a:cxn ang="0">
                    <a:pos x="T82" y="T83"/>
                  </a:cxn>
                  <a:cxn ang="0">
                    <a:pos x="T85" y="T86"/>
                  </a:cxn>
                  <a:cxn ang="0">
                    <a:pos x="T88" y="T89"/>
                  </a:cxn>
                  <a:cxn ang="0">
                    <a:pos x="T91" y="T92"/>
                  </a:cxn>
                  <a:cxn ang="0">
                    <a:pos x="T94" y="T95"/>
                  </a:cxn>
                  <a:cxn ang="0">
                    <a:pos x="T97" y="T98"/>
                  </a:cxn>
                  <a:cxn ang="0">
                    <a:pos x="T100" y="T101"/>
                  </a:cxn>
                  <a:cxn ang="0">
                    <a:pos x="T103" y="T104"/>
                  </a:cxn>
                  <a:cxn ang="0">
                    <a:pos x="T106" y="T107"/>
                  </a:cxn>
                  <a:cxn ang="0">
                    <a:pos x="T109" y="T110"/>
                  </a:cxn>
                  <a:cxn ang="0">
                    <a:pos x="T112" y="T113"/>
                  </a:cxn>
                  <a:cxn ang="0">
                    <a:pos x="T115" y="T116"/>
                  </a:cxn>
                  <a:cxn ang="0">
                    <a:pos x="T118" y="T119"/>
                  </a:cxn>
                  <a:cxn ang="0">
                    <a:pos x="T121" y="T122"/>
                  </a:cxn>
                  <a:cxn ang="0">
                    <a:pos x="T124" y="T125"/>
                  </a:cxn>
                  <a:cxn ang="0">
                    <a:pos x="T127" y="T128"/>
                  </a:cxn>
                  <a:cxn ang="0">
                    <a:pos x="T130" y="T131"/>
                  </a:cxn>
                  <a:cxn ang="0">
                    <a:pos x="T133" y="T134"/>
                  </a:cxn>
                </a:cxnLst>
                <a:rect l="0" t="0" r="r" b="b"/>
                <a:pathLst>
                  <a:path w="2159" h="5251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</p:grp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450A32F3-4D91-FFF3-C3E7-13F42CA29088}"/>
              </a:ext>
            </a:extLst>
          </p:cNvPr>
          <p:cNvGrpSpPr/>
          <p:nvPr/>
        </p:nvGrpSpPr>
        <p:grpSpPr>
          <a:xfrm>
            <a:off x="-345470" y="-426418"/>
            <a:ext cx="3344731" cy="7346679"/>
            <a:chOff x="-345470" y="-469960"/>
            <a:chExt cx="3344731" cy="7376013"/>
          </a:xfrm>
          <a:solidFill>
            <a:srgbClr val="FFDEB9"/>
          </a:solidFill>
        </p:grpSpPr>
        <p:sp>
          <p:nvSpPr>
            <p:cNvPr id="13" name="Freeform 5579">
              <a:extLst>
                <a:ext uri="{FF2B5EF4-FFF2-40B4-BE49-F238E27FC236}">
                  <a16:creationId xmlns:a16="http://schemas.microsoft.com/office/drawing/2014/main" id="{E13AAD8D-E04F-0645-F81B-75C566CFD19F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-345159" y="-469960"/>
              <a:ext cx="3344420" cy="7192286"/>
            </a:xfrm>
            <a:custGeom>
              <a:avLst/>
              <a:gdLst>
                <a:gd name="T0" fmla="+- 0 10882 6094"/>
                <a:gd name="T1" fmla="*/ T0 w 4847"/>
                <a:gd name="T2" fmla="+- 0 4733 4723"/>
                <a:gd name="T3" fmla="*/ 4733 h 10641"/>
                <a:gd name="T4" fmla="+- 0 10764 6094"/>
                <a:gd name="T5" fmla="*/ T4 w 4847"/>
                <a:gd name="T6" fmla="+- 0 4762 4723"/>
                <a:gd name="T7" fmla="*/ 4762 h 10641"/>
                <a:gd name="T8" fmla="+- 0 10651 6094"/>
                <a:gd name="T9" fmla="*/ T8 w 4847"/>
                <a:gd name="T10" fmla="+- 0 4804 4723"/>
                <a:gd name="T11" fmla="*/ 4804 h 10641"/>
                <a:gd name="T12" fmla="+- 0 10542 6094"/>
                <a:gd name="T13" fmla="*/ T12 w 4847"/>
                <a:gd name="T14" fmla="+- 0 4859 4723"/>
                <a:gd name="T15" fmla="*/ 4859 h 10641"/>
                <a:gd name="T16" fmla="+- 0 10437 6094"/>
                <a:gd name="T17" fmla="*/ T16 w 4847"/>
                <a:gd name="T18" fmla="+- 0 4929 4723"/>
                <a:gd name="T19" fmla="*/ 4929 h 10641"/>
                <a:gd name="T20" fmla="+- 0 10331 6094"/>
                <a:gd name="T21" fmla="*/ T20 w 4847"/>
                <a:gd name="T22" fmla="+- 0 5022 4723"/>
                <a:gd name="T23" fmla="*/ 5022 h 10641"/>
                <a:gd name="T24" fmla="+- 0 10231 6094"/>
                <a:gd name="T25" fmla="*/ T24 w 4847"/>
                <a:gd name="T26" fmla="+- 0 5140 4723"/>
                <a:gd name="T27" fmla="*/ 5140 h 10641"/>
                <a:gd name="T28" fmla="+- 0 10150 6094"/>
                <a:gd name="T29" fmla="*/ T28 w 4847"/>
                <a:gd name="T30" fmla="+- 0 5280 4723"/>
                <a:gd name="T31" fmla="*/ 5280 h 10641"/>
                <a:gd name="T32" fmla="+- 0 10093 6094"/>
                <a:gd name="T33" fmla="*/ T32 w 4847"/>
                <a:gd name="T34" fmla="+- 0 5447 4723"/>
                <a:gd name="T35" fmla="*/ 5447 h 10641"/>
                <a:gd name="T36" fmla="+- 0 10062 6094"/>
                <a:gd name="T37" fmla="*/ T36 w 4847"/>
                <a:gd name="T38" fmla="+- 0 5643 4723"/>
                <a:gd name="T39" fmla="*/ 5643 h 10641"/>
                <a:gd name="T40" fmla="+- 0 10058 6094"/>
                <a:gd name="T41" fmla="*/ T40 w 4847"/>
                <a:gd name="T42" fmla="+- 0 13340 4723"/>
                <a:gd name="T43" fmla="*/ 13340 h 10641"/>
                <a:gd name="T44" fmla="+- 0 10058 6094"/>
                <a:gd name="T45" fmla="*/ T44 w 4847"/>
                <a:gd name="T46" fmla="+- 0 13436 4723"/>
                <a:gd name="T47" fmla="*/ 13436 h 10641"/>
                <a:gd name="T48" fmla="+- 0 10059 6094"/>
                <a:gd name="T49" fmla="*/ T48 w 4847"/>
                <a:gd name="T50" fmla="+- 0 13580 4723"/>
                <a:gd name="T51" fmla="*/ 13580 h 10641"/>
                <a:gd name="T52" fmla="+- 0 10059 6094"/>
                <a:gd name="T53" fmla="*/ T52 w 4847"/>
                <a:gd name="T54" fmla="+- 0 13722 4723"/>
                <a:gd name="T55" fmla="*/ 13722 h 10641"/>
                <a:gd name="T56" fmla="+- 0 10051 6094"/>
                <a:gd name="T57" fmla="*/ T56 w 4847"/>
                <a:gd name="T58" fmla="+- 0 13899 4723"/>
                <a:gd name="T59" fmla="*/ 13899 h 10641"/>
                <a:gd name="T60" fmla="+- 0 10025 6094"/>
                <a:gd name="T61" fmla="*/ T60 w 4847"/>
                <a:gd name="T62" fmla="+- 0 14054 4723"/>
                <a:gd name="T63" fmla="*/ 14054 h 10641"/>
                <a:gd name="T64" fmla="+- 0 9971 6094"/>
                <a:gd name="T65" fmla="*/ T64 w 4847"/>
                <a:gd name="T66" fmla="+- 0 14178 4723"/>
                <a:gd name="T67" fmla="*/ 14178 h 10641"/>
                <a:gd name="T68" fmla="+- 0 9882 6094"/>
                <a:gd name="T69" fmla="*/ T68 w 4847"/>
                <a:gd name="T70" fmla="+- 0 14278 4723"/>
                <a:gd name="T71" fmla="*/ 14278 h 10641"/>
                <a:gd name="T72" fmla="+- 0 9771 6094"/>
                <a:gd name="T73" fmla="*/ T72 w 4847"/>
                <a:gd name="T74" fmla="+- 0 14352 4723"/>
                <a:gd name="T75" fmla="*/ 14352 h 10641"/>
                <a:gd name="T76" fmla="+- 0 9641 6094"/>
                <a:gd name="T77" fmla="*/ T76 w 4847"/>
                <a:gd name="T78" fmla="+- 0 14402 4723"/>
                <a:gd name="T79" fmla="*/ 14402 h 10641"/>
                <a:gd name="T80" fmla="+- 0 9493 6094"/>
                <a:gd name="T81" fmla="*/ T80 w 4847"/>
                <a:gd name="T82" fmla="+- 0 14430 4723"/>
                <a:gd name="T83" fmla="*/ 14430 h 10641"/>
                <a:gd name="T84" fmla="+- 0 9330 6094"/>
                <a:gd name="T85" fmla="*/ T84 w 4847"/>
                <a:gd name="T86" fmla="+- 0 14438 4723"/>
                <a:gd name="T87" fmla="*/ 14438 h 10641"/>
                <a:gd name="T88" fmla="+- 0 7147 6094"/>
                <a:gd name="T89" fmla="*/ T88 w 4847"/>
                <a:gd name="T90" fmla="+- 0 14439 4723"/>
                <a:gd name="T91" fmla="*/ 14439 h 10641"/>
                <a:gd name="T92" fmla="+- 0 6984 6094"/>
                <a:gd name="T93" fmla="*/ T92 w 4847"/>
                <a:gd name="T94" fmla="+- 0 14448 4723"/>
                <a:gd name="T95" fmla="*/ 14448 h 10641"/>
                <a:gd name="T96" fmla="+- 0 6800 6094"/>
                <a:gd name="T97" fmla="*/ T96 w 4847"/>
                <a:gd name="T98" fmla="+- 0 14477 4723"/>
                <a:gd name="T99" fmla="*/ 14477 h 10641"/>
                <a:gd name="T100" fmla="+- 0 6608 6094"/>
                <a:gd name="T101" fmla="*/ T100 w 4847"/>
                <a:gd name="T102" fmla="+- 0 14536 4723"/>
                <a:gd name="T103" fmla="*/ 14536 h 10641"/>
                <a:gd name="T104" fmla="+- 0 6422 6094"/>
                <a:gd name="T105" fmla="*/ T104 w 4847"/>
                <a:gd name="T106" fmla="+- 0 14638 4723"/>
                <a:gd name="T107" fmla="*/ 14638 h 10641"/>
                <a:gd name="T108" fmla="+- 0 6267 6094"/>
                <a:gd name="T109" fmla="*/ T108 w 4847"/>
                <a:gd name="T110" fmla="+- 0 14788 4723"/>
                <a:gd name="T111" fmla="*/ 14788 h 10641"/>
                <a:gd name="T112" fmla="+- 0 6170 6094"/>
                <a:gd name="T113" fmla="*/ T112 w 4847"/>
                <a:gd name="T114" fmla="+- 0 14969 4723"/>
                <a:gd name="T115" fmla="*/ 14969 h 10641"/>
                <a:gd name="T116" fmla="+- 0 6118 6094"/>
                <a:gd name="T117" fmla="*/ T116 w 4847"/>
                <a:gd name="T118" fmla="+- 0 15147 4723"/>
                <a:gd name="T119" fmla="*/ 15147 h 10641"/>
                <a:gd name="T120" fmla="+- 0 6098 6094"/>
                <a:gd name="T121" fmla="*/ T120 w 4847"/>
                <a:gd name="T122" fmla="+- 0 15288 4723"/>
                <a:gd name="T123" fmla="*/ 15288 h 10641"/>
                <a:gd name="T124" fmla="+- 0 6094 6094"/>
                <a:gd name="T125" fmla="*/ T124 w 4847"/>
                <a:gd name="T126" fmla="+- 0 15364 4723"/>
                <a:gd name="T127" fmla="*/ 15364 h 10641"/>
                <a:gd name="T128" fmla="+- 0 10942 6094"/>
                <a:gd name="T129" fmla="*/ T128 w 4847"/>
                <a:gd name="T130" fmla="+- 0 4723 4723"/>
                <a:gd name="T131" fmla="*/ 4723 h 1064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</a:cxnLst>
              <a:rect l="0" t="0" r="r" b="b"/>
              <a:pathLst>
                <a:path w="4847" h="10641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/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697FB54B-923C-BCFE-43A8-F5E77189D223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>
              <a:off x="-345470" y="3280626"/>
              <a:ext cx="1489706" cy="3625427"/>
              <a:chOff x="8754" y="0"/>
              <a:chExt cx="2159" cy="5251"/>
            </a:xfrm>
            <a:grpFill/>
          </p:grpSpPr>
          <p:sp>
            <p:nvSpPr>
              <p:cNvPr id="12" name="Freeform 5577">
                <a:extLst>
                  <a:ext uri="{FF2B5EF4-FFF2-40B4-BE49-F238E27FC236}">
                    <a16:creationId xmlns:a16="http://schemas.microsoft.com/office/drawing/2014/main" id="{2165135D-D3D7-B8DD-5045-C02CD602B0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54" y="0"/>
                <a:ext cx="2159" cy="5251"/>
              </a:xfrm>
              <a:custGeom>
                <a:avLst/>
                <a:gdLst>
                  <a:gd name="T0" fmla="+- 0 8782 8782"/>
                  <a:gd name="T1" fmla="*/ T0 w 2159"/>
                  <a:gd name="T2" fmla="*/ 0 h 5251"/>
                  <a:gd name="T3" fmla="+- 0 8852 8782"/>
                  <a:gd name="T4" fmla="*/ T3 w 2159"/>
                  <a:gd name="T5" fmla="*/ 13 h 5251"/>
                  <a:gd name="T6" fmla="+- 0 8931 8782"/>
                  <a:gd name="T7" fmla="*/ T6 w 2159"/>
                  <a:gd name="T8" fmla="*/ 29 h 5251"/>
                  <a:gd name="T9" fmla="+- 0 9029 8782"/>
                  <a:gd name="T10" fmla="*/ T9 w 2159"/>
                  <a:gd name="T11" fmla="*/ 51 h 5251"/>
                  <a:gd name="T12" fmla="+- 0 9141 8782"/>
                  <a:gd name="T13" fmla="*/ T12 w 2159"/>
                  <a:gd name="T14" fmla="*/ 79 h 5251"/>
                  <a:gd name="T15" fmla="+- 0 9201 8782"/>
                  <a:gd name="T16" fmla="*/ T15 w 2159"/>
                  <a:gd name="T17" fmla="*/ 96 h 5251"/>
                  <a:gd name="T18" fmla="+- 0 9261 8782"/>
                  <a:gd name="T19" fmla="*/ T18 w 2159"/>
                  <a:gd name="T20" fmla="*/ 114 h 5251"/>
                  <a:gd name="T21" fmla="+- 0 9322 8782"/>
                  <a:gd name="T22" fmla="*/ T21 w 2159"/>
                  <a:gd name="T23" fmla="*/ 133 h 5251"/>
                  <a:gd name="T24" fmla="+- 0 9382 8782"/>
                  <a:gd name="T25" fmla="*/ T24 w 2159"/>
                  <a:gd name="T26" fmla="*/ 154 h 5251"/>
                  <a:gd name="T27" fmla="+- 0 9441 8782"/>
                  <a:gd name="T28" fmla="*/ T27 w 2159"/>
                  <a:gd name="T29" fmla="*/ 177 h 5251"/>
                  <a:gd name="T30" fmla="+- 0 9498 8782"/>
                  <a:gd name="T31" fmla="*/ T30 w 2159"/>
                  <a:gd name="T32" fmla="*/ 201 h 5251"/>
                  <a:gd name="T33" fmla="+- 0 9603 8782"/>
                  <a:gd name="T34" fmla="*/ T33 w 2159"/>
                  <a:gd name="T35" fmla="*/ 253 h 5251"/>
                  <a:gd name="T36" fmla="+- 0 9689 8782"/>
                  <a:gd name="T37" fmla="*/ T36 w 2159"/>
                  <a:gd name="T38" fmla="*/ 312 h 5251"/>
                  <a:gd name="T39" fmla="+- 0 9762 8782"/>
                  <a:gd name="T40" fmla="*/ T39 w 2159"/>
                  <a:gd name="T41" fmla="*/ 376 h 5251"/>
                  <a:gd name="T42" fmla="+- 0 9826 8782"/>
                  <a:gd name="T43" fmla="*/ T42 w 2159"/>
                  <a:gd name="T44" fmla="*/ 444 h 5251"/>
                  <a:gd name="T45" fmla="+- 0 9882 8782"/>
                  <a:gd name="T46" fmla="*/ T45 w 2159"/>
                  <a:gd name="T47" fmla="*/ 518 h 5251"/>
                  <a:gd name="T48" fmla="+- 0 9930 8782"/>
                  <a:gd name="T49" fmla="*/ T48 w 2159"/>
                  <a:gd name="T50" fmla="*/ 598 h 5251"/>
                  <a:gd name="T51" fmla="+- 0 9970 8782"/>
                  <a:gd name="T52" fmla="*/ T51 w 2159"/>
                  <a:gd name="T53" fmla="*/ 687 h 5251"/>
                  <a:gd name="T54" fmla="+- 0 10002 8782"/>
                  <a:gd name="T55" fmla="*/ T54 w 2159"/>
                  <a:gd name="T56" fmla="*/ 786 h 5251"/>
                  <a:gd name="T57" fmla="+- 0 10027 8782"/>
                  <a:gd name="T58" fmla="*/ T57 w 2159"/>
                  <a:gd name="T59" fmla="*/ 895 h 5251"/>
                  <a:gd name="T60" fmla="+- 0 10036 8782"/>
                  <a:gd name="T61" fmla="*/ T60 w 2159"/>
                  <a:gd name="T62" fmla="*/ 955 h 5251"/>
                  <a:gd name="T63" fmla="+- 0 10044 8782"/>
                  <a:gd name="T64" fmla="*/ T63 w 2159"/>
                  <a:gd name="T65" fmla="*/ 1018 h 5251"/>
                  <a:gd name="T66" fmla="+- 0 10050 8782"/>
                  <a:gd name="T67" fmla="*/ T66 w 2159"/>
                  <a:gd name="T68" fmla="*/ 1084 h 5251"/>
                  <a:gd name="T69" fmla="+- 0 10055 8782"/>
                  <a:gd name="T70" fmla="*/ T69 w 2159"/>
                  <a:gd name="T71" fmla="*/ 1154 h 5251"/>
                  <a:gd name="T72" fmla="+- 0 10057 8782"/>
                  <a:gd name="T73" fmla="*/ T72 w 2159"/>
                  <a:gd name="T74" fmla="*/ 1227 h 5251"/>
                  <a:gd name="T75" fmla="+- 0 10058 8782"/>
                  <a:gd name="T76" fmla="*/ T75 w 2159"/>
                  <a:gd name="T77" fmla="*/ 1305 h 5251"/>
                  <a:gd name="T78" fmla="+- 0 10058 8782"/>
                  <a:gd name="T79" fmla="*/ T78 w 2159"/>
                  <a:gd name="T80" fmla="*/ 5251 h 5251"/>
                  <a:gd name="T81" fmla="+- 0 10068 8782"/>
                  <a:gd name="T82" fmla="*/ T81 w 2159"/>
                  <a:gd name="T83" fmla="*/ 5224 h 5251"/>
                  <a:gd name="T84" fmla="+- 0 10105 8782"/>
                  <a:gd name="T85" fmla="*/ T84 w 2159"/>
                  <a:gd name="T86" fmla="*/ 5144 h 5251"/>
                  <a:gd name="T87" fmla="+- 0 10151 8782"/>
                  <a:gd name="T88" fmla="*/ T87 w 2159"/>
                  <a:gd name="T89" fmla="*/ 5068 h 5251"/>
                  <a:gd name="T90" fmla="+- 0 10205 8782"/>
                  <a:gd name="T91" fmla="*/ T90 w 2159"/>
                  <a:gd name="T92" fmla="*/ 4996 h 5251"/>
                  <a:gd name="T93" fmla="+- 0 10245 8782"/>
                  <a:gd name="T94" fmla="*/ T93 w 2159"/>
                  <a:gd name="T95" fmla="*/ 4951 h 5251"/>
                  <a:gd name="T96" fmla="+- 0 10288 8782"/>
                  <a:gd name="T97" fmla="*/ T96 w 2159"/>
                  <a:gd name="T98" fmla="*/ 4908 h 5251"/>
                  <a:gd name="T99" fmla="+- 0 10333 8782"/>
                  <a:gd name="T100" fmla="*/ T99 w 2159"/>
                  <a:gd name="T101" fmla="*/ 4868 h 5251"/>
                  <a:gd name="T102" fmla="+- 0 10380 8782"/>
                  <a:gd name="T103" fmla="*/ T102 w 2159"/>
                  <a:gd name="T104" fmla="*/ 4830 h 5251"/>
                  <a:gd name="T105" fmla="+- 0 10429 8782"/>
                  <a:gd name="T106" fmla="*/ T105 w 2159"/>
                  <a:gd name="T107" fmla="*/ 4795 h 5251"/>
                  <a:gd name="T108" fmla="+- 0 10494 8782"/>
                  <a:gd name="T109" fmla="*/ T108 w 2159"/>
                  <a:gd name="T110" fmla="*/ 4754 h 5251"/>
                  <a:gd name="T111" fmla="+- 0 10564 8782"/>
                  <a:gd name="T112" fmla="*/ T111 w 2159"/>
                  <a:gd name="T113" fmla="*/ 4718 h 5251"/>
                  <a:gd name="T114" fmla="+- 0 10638 8782"/>
                  <a:gd name="T115" fmla="*/ T114 w 2159"/>
                  <a:gd name="T116" fmla="*/ 4686 h 5251"/>
                  <a:gd name="T117" fmla="+- 0 10717 8782"/>
                  <a:gd name="T118" fmla="*/ T117 w 2159"/>
                  <a:gd name="T119" fmla="*/ 4659 h 5251"/>
                  <a:gd name="T120" fmla="+- 0 10799 8782"/>
                  <a:gd name="T121" fmla="*/ T120 w 2159"/>
                  <a:gd name="T122" fmla="*/ 4638 h 5251"/>
                  <a:gd name="T123" fmla="+- 0 10884 8782"/>
                  <a:gd name="T124" fmla="*/ T123 w 2159"/>
                  <a:gd name="T125" fmla="*/ 4622 h 5251"/>
                  <a:gd name="T126" fmla="+- 0 10942 8782"/>
                  <a:gd name="T127" fmla="*/ T126 w 2159"/>
                  <a:gd name="T128" fmla="*/ 4615 h 5251"/>
                  <a:gd name="T129" fmla="+- 0 10942 8782"/>
                  <a:gd name="T130" fmla="*/ T129 w 2159"/>
                  <a:gd name="T131" fmla="*/ 0 h 5251"/>
                  <a:gd name="T132" fmla="+- 0 8782 8782"/>
                  <a:gd name="T133" fmla="*/ T132 w 2159"/>
                  <a:gd name="T134" fmla="*/ 0 h 5251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  <a:cxn ang="0">
                    <a:pos x="T13" y="T14"/>
                  </a:cxn>
                  <a:cxn ang="0">
                    <a:pos x="T16" y="T17"/>
                  </a:cxn>
                  <a:cxn ang="0">
                    <a:pos x="T19" y="T20"/>
                  </a:cxn>
                  <a:cxn ang="0">
                    <a:pos x="T22" y="T23"/>
                  </a:cxn>
                  <a:cxn ang="0">
                    <a:pos x="T25" y="T26"/>
                  </a:cxn>
                  <a:cxn ang="0">
                    <a:pos x="T28" y="T29"/>
                  </a:cxn>
                  <a:cxn ang="0">
                    <a:pos x="T31" y="T32"/>
                  </a:cxn>
                  <a:cxn ang="0">
                    <a:pos x="T34" y="T35"/>
                  </a:cxn>
                  <a:cxn ang="0">
                    <a:pos x="T37" y="T38"/>
                  </a:cxn>
                  <a:cxn ang="0">
                    <a:pos x="T40" y="T41"/>
                  </a:cxn>
                  <a:cxn ang="0">
                    <a:pos x="T43" y="T44"/>
                  </a:cxn>
                  <a:cxn ang="0">
                    <a:pos x="T46" y="T47"/>
                  </a:cxn>
                  <a:cxn ang="0">
                    <a:pos x="T49" y="T50"/>
                  </a:cxn>
                  <a:cxn ang="0">
                    <a:pos x="T52" y="T53"/>
                  </a:cxn>
                  <a:cxn ang="0">
                    <a:pos x="T55" y="T56"/>
                  </a:cxn>
                  <a:cxn ang="0">
                    <a:pos x="T58" y="T59"/>
                  </a:cxn>
                  <a:cxn ang="0">
                    <a:pos x="T61" y="T62"/>
                  </a:cxn>
                  <a:cxn ang="0">
                    <a:pos x="T64" y="T65"/>
                  </a:cxn>
                  <a:cxn ang="0">
                    <a:pos x="T67" y="T68"/>
                  </a:cxn>
                  <a:cxn ang="0">
                    <a:pos x="T70" y="T71"/>
                  </a:cxn>
                  <a:cxn ang="0">
                    <a:pos x="T73" y="T74"/>
                  </a:cxn>
                  <a:cxn ang="0">
                    <a:pos x="T76" y="T77"/>
                  </a:cxn>
                  <a:cxn ang="0">
                    <a:pos x="T79" y="T80"/>
                  </a:cxn>
                  <a:cxn ang="0">
                    <a:pos x="T82" y="T83"/>
                  </a:cxn>
                  <a:cxn ang="0">
                    <a:pos x="T85" y="T86"/>
                  </a:cxn>
                  <a:cxn ang="0">
                    <a:pos x="T88" y="T89"/>
                  </a:cxn>
                  <a:cxn ang="0">
                    <a:pos x="T91" y="T92"/>
                  </a:cxn>
                  <a:cxn ang="0">
                    <a:pos x="T94" y="T95"/>
                  </a:cxn>
                  <a:cxn ang="0">
                    <a:pos x="T97" y="T98"/>
                  </a:cxn>
                  <a:cxn ang="0">
                    <a:pos x="T100" y="T101"/>
                  </a:cxn>
                  <a:cxn ang="0">
                    <a:pos x="T103" y="T104"/>
                  </a:cxn>
                  <a:cxn ang="0">
                    <a:pos x="T106" y="T107"/>
                  </a:cxn>
                  <a:cxn ang="0">
                    <a:pos x="T109" y="T110"/>
                  </a:cxn>
                  <a:cxn ang="0">
                    <a:pos x="T112" y="T113"/>
                  </a:cxn>
                  <a:cxn ang="0">
                    <a:pos x="T115" y="T116"/>
                  </a:cxn>
                  <a:cxn ang="0">
                    <a:pos x="T118" y="T119"/>
                  </a:cxn>
                  <a:cxn ang="0">
                    <a:pos x="T121" y="T122"/>
                  </a:cxn>
                  <a:cxn ang="0">
                    <a:pos x="T124" y="T125"/>
                  </a:cxn>
                  <a:cxn ang="0">
                    <a:pos x="T127" y="T128"/>
                  </a:cxn>
                  <a:cxn ang="0">
                    <a:pos x="T130" y="T131"/>
                  </a:cxn>
                  <a:cxn ang="0">
                    <a:pos x="T133" y="T134"/>
                  </a:cxn>
                </a:cxnLst>
                <a:rect l="0" t="0" r="r" b="b"/>
                <a:pathLst>
                  <a:path w="2159" h="5251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</p:grp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ED15CBB8-5F12-7402-6ACB-B7B0442B5A1D}"/>
              </a:ext>
            </a:extLst>
          </p:cNvPr>
          <p:cNvGrpSpPr/>
          <p:nvPr/>
        </p:nvGrpSpPr>
        <p:grpSpPr>
          <a:xfrm>
            <a:off x="-461734" y="-555058"/>
            <a:ext cx="3344420" cy="7475319"/>
            <a:chOff x="-461734" y="-598600"/>
            <a:chExt cx="3344420" cy="7580186"/>
          </a:xfrm>
          <a:solidFill>
            <a:srgbClr val="FFD3A3"/>
          </a:solidFill>
        </p:grpSpPr>
        <p:sp>
          <p:nvSpPr>
            <p:cNvPr id="9" name="Freeform 5579">
              <a:extLst>
                <a:ext uri="{FF2B5EF4-FFF2-40B4-BE49-F238E27FC236}">
                  <a16:creationId xmlns:a16="http://schemas.microsoft.com/office/drawing/2014/main" id="{6A787B58-D0A9-0B13-BD21-C229C16A1F0A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-461734" y="-598600"/>
              <a:ext cx="3344420" cy="7346822"/>
            </a:xfrm>
            <a:custGeom>
              <a:avLst/>
              <a:gdLst>
                <a:gd name="T0" fmla="+- 0 10882 6094"/>
                <a:gd name="T1" fmla="*/ T0 w 4847"/>
                <a:gd name="T2" fmla="+- 0 4733 4723"/>
                <a:gd name="T3" fmla="*/ 4733 h 10641"/>
                <a:gd name="T4" fmla="+- 0 10764 6094"/>
                <a:gd name="T5" fmla="*/ T4 w 4847"/>
                <a:gd name="T6" fmla="+- 0 4762 4723"/>
                <a:gd name="T7" fmla="*/ 4762 h 10641"/>
                <a:gd name="T8" fmla="+- 0 10651 6094"/>
                <a:gd name="T9" fmla="*/ T8 w 4847"/>
                <a:gd name="T10" fmla="+- 0 4804 4723"/>
                <a:gd name="T11" fmla="*/ 4804 h 10641"/>
                <a:gd name="T12" fmla="+- 0 10542 6094"/>
                <a:gd name="T13" fmla="*/ T12 w 4847"/>
                <a:gd name="T14" fmla="+- 0 4859 4723"/>
                <a:gd name="T15" fmla="*/ 4859 h 10641"/>
                <a:gd name="T16" fmla="+- 0 10437 6094"/>
                <a:gd name="T17" fmla="*/ T16 w 4847"/>
                <a:gd name="T18" fmla="+- 0 4929 4723"/>
                <a:gd name="T19" fmla="*/ 4929 h 10641"/>
                <a:gd name="T20" fmla="+- 0 10331 6094"/>
                <a:gd name="T21" fmla="*/ T20 w 4847"/>
                <a:gd name="T22" fmla="+- 0 5022 4723"/>
                <a:gd name="T23" fmla="*/ 5022 h 10641"/>
                <a:gd name="T24" fmla="+- 0 10231 6094"/>
                <a:gd name="T25" fmla="*/ T24 w 4847"/>
                <a:gd name="T26" fmla="+- 0 5140 4723"/>
                <a:gd name="T27" fmla="*/ 5140 h 10641"/>
                <a:gd name="T28" fmla="+- 0 10150 6094"/>
                <a:gd name="T29" fmla="*/ T28 w 4847"/>
                <a:gd name="T30" fmla="+- 0 5280 4723"/>
                <a:gd name="T31" fmla="*/ 5280 h 10641"/>
                <a:gd name="T32" fmla="+- 0 10093 6094"/>
                <a:gd name="T33" fmla="*/ T32 w 4847"/>
                <a:gd name="T34" fmla="+- 0 5447 4723"/>
                <a:gd name="T35" fmla="*/ 5447 h 10641"/>
                <a:gd name="T36" fmla="+- 0 10062 6094"/>
                <a:gd name="T37" fmla="*/ T36 w 4847"/>
                <a:gd name="T38" fmla="+- 0 5643 4723"/>
                <a:gd name="T39" fmla="*/ 5643 h 10641"/>
                <a:gd name="T40" fmla="+- 0 10058 6094"/>
                <a:gd name="T41" fmla="*/ T40 w 4847"/>
                <a:gd name="T42" fmla="+- 0 13340 4723"/>
                <a:gd name="T43" fmla="*/ 13340 h 10641"/>
                <a:gd name="T44" fmla="+- 0 10058 6094"/>
                <a:gd name="T45" fmla="*/ T44 w 4847"/>
                <a:gd name="T46" fmla="+- 0 13436 4723"/>
                <a:gd name="T47" fmla="*/ 13436 h 10641"/>
                <a:gd name="T48" fmla="+- 0 10059 6094"/>
                <a:gd name="T49" fmla="*/ T48 w 4847"/>
                <a:gd name="T50" fmla="+- 0 13580 4723"/>
                <a:gd name="T51" fmla="*/ 13580 h 10641"/>
                <a:gd name="T52" fmla="+- 0 10059 6094"/>
                <a:gd name="T53" fmla="*/ T52 w 4847"/>
                <a:gd name="T54" fmla="+- 0 13722 4723"/>
                <a:gd name="T55" fmla="*/ 13722 h 10641"/>
                <a:gd name="T56" fmla="+- 0 10051 6094"/>
                <a:gd name="T57" fmla="*/ T56 w 4847"/>
                <a:gd name="T58" fmla="+- 0 13899 4723"/>
                <a:gd name="T59" fmla="*/ 13899 h 10641"/>
                <a:gd name="T60" fmla="+- 0 10025 6094"/>
                <a:gd name="T61" fmla="*/ T60 w 4847"/>
                <a:gd name="T62" fmla="+- 0 14054 4723"/>
                <a:gd name="T63" fmla="*/ 14054 h 10641"/>
                <a:gd name="T64" fmla="+- 0 9971 6094"/>
                <a:gd name="T65" fmla="*/ T64 w 4847"/>
                <a:gd name="T66" fmla="+- 0 14178 4723"/>
                <a:gd name="T67" fmla="*/ 14178 h 10641"/>
                <a:gd name="T68" fmla="+- 0 9882 6094"/>
                <a:gd name="T69" fmla="*/ T68 w 4847"/>
                <a:gd name="T70" fmla="+- 0 14278 4723"/>
                <a:gd name="T71" fmla="*/ 14278 h 10641"/>
                <a:gd name="T72" fmla="+- 0 9771 6094"/>
                <a:gd name="T73" fmla="*/ T72 w 4847"/>
                <a:gd name="T74" fmla="+- 0 14352 4723"/>
                <a:gd name="T75" fmla="*/ 14352 h 10641"/>
                <a:gd name="T76" fmla="+- 0 9641 6094"/>
                <a:gd name="T77" fmla="*/ T76 w 4847"/>
                <a:gd name="T78" fmla="+- 0 14402 4723"/>
                <a:gd name="T79" fmla="*/ 14402 h 10641"/>
                <a:gd name="T80" fmla="+- 0 9493 6094"/>
                <a:gd name="T81" fmla="*/ T80 w 4847"/>
                <a:gd name="T82" fmla="+- 0 14430 4723"/>
                <a:gd name="T83" fmla="*/ 14430 h 10641"/>
                <a:gd name="T84" fmla="+- 0 9330 6094"/>
                <a:gd name="T85" fmla="*/ T84 w 4847"/>
                <a:gd name="T86" fmla="+- 0 14438 4723"/>
                <a:gd name="T87" fmla="*/ 14438 h 10641"/>
                <a:gd name="T88" fmla="+- 0 7147 6094"/>
                <a:gd name="T89" fmla="*/ T88 w 4847"/>
                <a:gd name="T90" fmla="+- 0 14439 4723"/>
                <a:gd name="T91" fmla="*/ 14439 h 10641"/>
                <a:gd name="T92" fmla="+- 0 6984 6094"/>
                <a:gd name="T93" fmla="*/ T92 w 4847"/>
                <a:gd name="T94" fmla="+- 0 14448 4723"/>
                <a:gd name="T95" fmla="*/ 14448 h 10641"/>
                <a:gd name="T96" fmla="+- 0 6800 6094"/>
                <a:gd name="T97" fmla="*/ T96 w 4847"/>
                <a:gd name="T98" fmla="+- 0 14477 4723"/>
                <a:gd name="T99" fmla="*/ 14477 h 10641"/>
                <a:gd name="T100" fmla="+- 0 6608 6094"/>
                <a:gd name="T101" fmla="*/ T100 w 4847"/>
                <a:gd name="T102" fmla="+- 0 14536 4723"/>
                <a:gd name="T103" fmla="*/ 14536 h 10641"/>
                <a:gd name="T104" fmla="+- 0 6422 6094"/>
                <a:gd name="T105" fmla="*/ T104 w 4847"/>
                <a:gd name="T106" fmla="+- 0 14638 4723"/>
                <a:gd name="T107" fmla="*/ 14638 h 10641"/>
                <a:gd name="T108" fmla="+- 0 6267 6094"/>
                <a:gd name="T109" fmla="*/ T108 w 4847"/>
                <a:gd name="T110" fmla="+- 0 14788 4723"/>
                <a:gd name="T111" fmla="*/ 14788 h 10641"/>
                <a:gd name="T112" fmla="+- 0 6170 6094"/>
                <a:gd name="T113" fmla="*/ T112 w 4847"/>
                <a:gd name="T114" fmla="+- 0 14969 4723"/>
                <a:gd name="T115" fmla="*/ 14969 h 10641"/>
                <a:gd name="T116" fmla="+- 0 6118 6094"/>
                <a:gd name="T117" fmla="*/ T116 w 4847"/>
                <a:gd name="T118" fmla="+- 0 15147 4723"/>
                <a:gd name="T119" fmla="*/ 15147 h 10641"/>
                <a:gd name="T120" fmla="+- 0 6098 6094"/>
                <a:gd name="T121" fmla="*/ T120 w 4847"/>
                <a:gd name="T122" fmla="+- 0 15288 4723"/>
                <a:gd name="T123" fmla="*/ 15288 h 10641"/>
                <a:gd name="T124" fmla="+- 0 6094 6094"/>
                <a:gd name="T125" fmla="*/ T124 w 4847"/>
                <a:gd name="T126" fmla="+- 0 15364 4723"/>
                <a:gd name="T127" fmla="*/ 15364 h 10641"/>
                <a:gd name="T128" fmla="+- 0 10942 6094"/>
                <a:gd name="T129" fmla="*/ T128 w 4847"/>
                <a:gd name="T130" fmla="+- 0 4723 4723"/>
                <a:gd name="T131" fmla="*/ 4723 h 1064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</a:cxnLst>
              <a:rect l="0" t="0" r="r" b="b"/>
              <a:pathLst>
                <a:path w="4847" h="10641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/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908E905E-7D85-E902-F6A0-B53FE3741F18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>
              <a:off x="-454455" y="3232573"/>
              <a:ext cx="1489706" cy="3749013"/>
              <a:chOff x="8598" y="-179"/>
              <a:chExt cx="2159" cy="5430"/>
            </a:xfrm>
            <a:grpFill/>
          </p:grpSpPr>
          <p:sp>
            <p:nvSpPr>
              <p:cNvPr id="8" name="Freeform 5577">
                <a:extLst>
                  <a:ext uri="{FF2B5EF4-FFF2-40B4-BE49-F238E27FC236}">
                    <a16:creationId xmlns:a16="http://schemas.microsoft.com/office/drawing/2014/main" id="{787FD50B-CEF7-91DD-7FBE-A6F088043D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98" y="-179"/>
                <a:ext cx="2159" cy="5430"/>
              </a:xfrm>
              <a:custGeom>
                <a:avLst/>
                <a:gdLst>
                  <a:gd name="T0" fmla="+- 0 8782 8782"/>
                  <a:gd name="T1" fmla="*/ T0 w 2159"/>
                  <a:gd name="T2" fmla="*/ 0 h 5251"/>
                  <a:gd name="T3" fmla="+- 0 8852 8782"/>
                  <a:gd name="T4" fmla="*/ T3 w 2159"/>
                  <a:gd name="T5" fmla="*/ 13 h 5251"/>
                  <a:gd name="T6" fmla="+- 0 8931 8782"/>
                  <a:gd name="T7" fmla="*/ T6 w 2159"/>
                  <a:gd name="T8" fmla="*/ 29 h 5251"/>
                  <a:gd name="T9" fmla="+- 0 9029 8782"/>
                  <a:gd name="T10" fmla="*/ T9 w 2159"/>
                  <a:gd name="T11" fmla="*/ 51 h 5251"/>
                  <a:gd name="T12" fmla="+- 0 9141 8782"/>
                  <a:gd name="T13" fmla="*/ T12 w 2159"/>
                  <a:gd name="T14" fmla="*/ 79 h 5251"/>
                  <a:gd name="T15" fmla="+- 0 9201 8782"/>
                  <a:gd name="T16" fmla="*/ T15 w 2159"/>
                  <a:gd name="T17" fmla="*/ 96 h 5251"/>
                  <a:gd name="T18" fmla="+- 0 9261 8782"/>
                  <a:gd name="T19" fmla="*/ T18 w 2159"/>
                  <a:gd name="T20" fmla="*/ 114 h 5251"/>
                  <a:gd name="T21" fmla="+- 0 9322 8782"/>
                  <a:gd name="T22" fmla="*/ T21 w 2159"/>
                  <a:gd name="T23" fmla="*/ 133 h 5251"/>
                  <a:gd name="T24" fmla="+- 0 9382 8782"/>
                  <a:gd name="T25" fmla="*/ T24 w 2159"/>
                  <a:gd name="T26" fmla="*/ 154 h 5251"/>
                  <a:gd name="T27" fmla="+- 0 9441 8782"/>
                  <a:gd name="T28" fmla="*/ T27 w 2159"/>
                  <a:gd name="T29" fmla="*/ 177 h 5251"/>
                  <a:gd name="T30" fmla="+- 0 9498 8782"/>
                  <a:gd name="T31" fmla="*/ T30 w 2159"/>
                  <a:gd name="T32" fmla="*/ 201 h 5251"/>
                  <a:gd name="T33" fmla="+- 0 9603 8782"/>
                  <a:gd name="T34" fmla="*/ T33 w 2159"/>
                  <a:gd name="T35" fmla="*/ 253 h 5251"/>
                  <a:gd name="T36" fmla="+- 0 9689 8782"/>
                  <a:gd name="T37" fmla="*/ T36 w 2159"/>
                  <a:gd name="T38" fmla="*/ 312 h 5251"/>
                  <a:gd name="T39" fmla="+- 0 9762 8782"/>
                  <a:gd name="T40" fmla="*/ T39 w 2159"/>
                  <a:gd name="T41" fmla="*/ 376 h 5251"/>
                  <a:gd name="T42" fmla="+- 0 9826 8782"/>
                  <a:gd name="T43" fmla="*/ T42 w 2159"/>
                  <a:gd name="T44" fmla="*/ 444 h 5251"/>
                  <a:gd name="T45" fmla="+- 0 9882 8782"/>
                  <a:gd name="T46" fmla="*/ T45 w 2159"/>
                  <a:gd name="T47" fmla="*/ 518 h 5251"/>
                  <a:gd name="T48" fmla="+- 0 9930 8782"/>
                  <a:gd name="T49" fmla="*/ T48 w 2159"/>
                  <a:gd name="T50" fmla="*/ 598 h 5251"/>
                  <a:gd name="T51" fmla="+- 0 9970 8782"/>
                  <a:gd name="T52" fmla="*/ T51 w 2159"/>
                  <a:gd name="T53" fmla="*/ 687 h 5251"/>
                  <a:gd name="T54" fmla="+- 0 10002 8782"/>
                  <a:gd name="T55" fmla="*/ T54 w 2159"/>
                  <a:gd name="T56" fmla="*/ 786 h 5251"/>
                  <a:gd name="T57" fmla="+- 0 10027 8782"/>
                  <a:gd name="T58" fmla="*/ T57 w 2159"/>
                  <a:gd name="T59" fmla="*/ 895 h 5251"/>
                  <a:gd name="T60" fmla="+- 0 10036 8782"/>
                  <a:gd name="T61" fmla="*/ T60 w 2159"/>
                  <a:gd name="T62" fmla="*/ 955 h 5251"/>
                  <a:gd name="T63" fmla="+- 0 10044 8782"/>
                  <a:gd name="T64" fmla="*/ T63 w 2159"/>
                  <a:gd name="T65" fmla="*/ 1018 h 5251"/>
                  <a:gd name="T66" fmla="+- 0 10050 8782"/>
                  <a:gd name="T67" fmla="*/ T66 w 2159"/>
                  <a:gd name="T68" fmla="*/ 1084 h 5251"/>
                  <a:gd name="T69" fmla="+- 0 10055 8782"/>
                  <a:gd name="T70" fmla="*/ T69 w 2159"/>
                  <a:gd name="T71" fmla="*/ 1154 h 5251"/>
                  <a:gd name="T72" fmla="+- 0 10057 8782"/>
                  <a:gd name="T73" fmla="*/ T72 w 2159"/>
                  <a:gd name="T74" fmla="*/ 1227 h 5251"/>
                  <a:gd name="T75" fmla="+- 0 10058 8782"/>
                  <a:gd name="T76" fmla="*/ T75 w 2159"/>
                  <a:gd name="T77" fmla="*/ 1305 h 5251"/>
                  <a:gd name="T78" fmla="+- 0 10058 8782"/>
                  <a:gd name="T79" fmla="*/ T78 w 2159"/>
                  <a:gd name="T80" fmla="*/ 5251 h 5251"/>
                  <a:gd name="T81" fmla="+- 0 10068 8782"/>
                  <a:gd name="T82" fmla="*/ T81 w 2159"/>
                  <a:gd name="T83" fmla="*/ 5224 h 5251"/>
                  <a:gd name="T84" fmla="+- 0 10105 8782"/>
                  <a:gd name="T85" fmla="*/ T84 w 2159"/>
                  <a:gd name="T86" fmla="*/ 5144 h 5251"/>
                  <a:gd name="T87" fmla="+- 0 10151 8782"/>
                  <a:gd name="T88" fmla="*/ T87 w 2159"/>
                  <a:gd name="T89" fmla="*/ 5068 h 5251"/>
                  <a:gd name="T90" fmla="+- 0 10205 8782"/>
                  <a:gd name="T91" fmla="*/ T90 w 2159"/>
                  <a:gd name="T92" fmla="*/ 4996 h 5251"/>
                  <a:gd name="T93" fmla="+- 0 10245 8782"/>
                  <a:gd name="T94" fmla="*/ T93 w 2159"/>
                  <a:gd name="T95" fmla="*/ 4951 h 5251"/>
                  <a:gd name="T96" fmla="+- 0 10288 8782"/>
                  <a:gd name="T97" fmla="*/ T96 w 2159"/>
                  <a:gd name="T98" fmla="*/ 4908 h 5251"/>
                  <a:gd name="T99" fmla="+- 0 10333 8782"/>
                  <a:gd name="T100" fmla="*/ T99 w 2159"/>
                  <a:gd name="T101" fmla="*/ 4868 h 5251"/>
                  <a:gd name="T102" fmla="+- 0 10380 8782"/>
                  <a:gd name="T103" fmla="*/ T102 w 2159"/>
                  <a:gd name="T104" fmla="*/ 4830 h 5251"/>
                  <a:gd name="T105" fmla="+- 0 10429 8782"/>
                  <a:gd name="T106" fmla="*/ T105 w 2159"/>
                  <a:gd name="T107" fmla="*/ 4795 h 5251"/>
                  <a:gd name="T108" fmla="+- 0 10494 8782"/>
                  <a:gd name="T109" fmla="*/ T108 w 2159"/>
                  <a:gd name="T110" fmla="*/ 4754 h 5251"/>
                  <a:gd name="T111" fmla="+- 0 10564 8782"/>
                  <a:gd name="T112" fmla="*/ T111 w 2159"/>
                  <a:gd name="T113" fmla="*/ 4718 h 5251"/>
                  <a:gd name="T114" fmla="+- 0 10638 8782"/>
                  <a:gd name="T115" fmla="*/ T114 w 2159"/>
                  <a:gd name="T116" fmla="*/ 4686 h 5251"/>
                  <a:gd name="T117" fmla="+- 0 10717 8782"/>
                  <a:gd name="T118" fmla="*/ T117 w 2159"/>
                  <a:gd name="T119" fmla="*/ 4659 h 5251"/>
                  <a:gd name="T120" fmla="+- 0 10799 8782"/>
                  <a:gd name="T121" fmla="*/ T120 w 2159"/>
                  <a:gd name="T122" fmla="*/ 4638 h 5251"/>
                  <a:gd name="T123" fmla="+- 0 10884 8782"/>
                  <a:gd name="T124" fmla="*/ T123 w 2159"/>
                  <a:gd name="T125" fmla="*/ 4622 h 5251"/>
                  <a:gd name="T126" fmla="+- 0 10942 8782"/>
                  <a:gd name="T127" fmla="*/ T126 w 2159"/>
                  <a:gd name="T128" fmla="*/ 4615 h 5251"/>
                  <a:gd name="T129" fmla="+- 0 10942 8782"/>
                  <a:gd name="T130" fmla="*/ T129 w 2159"/>
                  <a:gd name="T131" fmla="*/ 0 h 5251"/>
                  <a:gd name="T132" fmla="+- 0 8782 8782"/>
                  <a:gd name="T133" fmla="*/ T132 w 2159"/>
                  <a:gd name="T134" fmla="*/ 0 h 5251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  <a:cxn ang="0">
                    <a:pos x="T13" y="T14"/>
                  </a:cxn>
                  <a:cxn ang="0">
                    <a:pos x="T16" y="T17"/>
                  </a:cxn>
                  <a:cxn ang="0">
                    <a:pos x="T19" y="T20"/>
                  </a:cxn>
                  <a:cxn ang="0">
                    <a:pos x="T22" y="T23"/>
                  </a:cxn>
                  <a:cxn ang="0">
                    <a:pos x="T25" y="T26"/>
                  </a:cxn>
                  <a:cxn ang="0">
                    <a:pos x="T28" y="T29"/>
                  </a:cxn>
                  <a:cxn ang="0">
                    <a:pos x="T31" y="T32"/>
                  </a:cxn>
                  <a:cxn ang="0">
                    <a:pos x="T34" y="T35"/>
                  </a:cxn>
                  <a:cxn ang="0">
                    <a:pos x="T37" y="T38"/>
                  </a:cxn>
                  <a:cxn ang="0">
                    <a:pos x="T40" y="T41"/>
                  </a:cxn>
                  <a:cxn ang="0">
                    <a:pos x="T43" y="T44"/>
                  </a:cxn>
                  <a:cxn ang="0">
                    <a:pos x="T46" y="T47"/>
                  </a:cxn>
                  <a:cxn ang="0">
                    <a:pos x="T49" y="T50"/>
                  </a:cxn>
                  <a:cxn ang="0">
                    <a:pos x="T52" y="T53"/>
                  </a:cxn>
                  <a:cxn ang="0">
                    <a:pos x="T55" y="T56"/>
                  </a:cxn>
                  <a:cxn ang="0">
                    <a:pos x="T58" y="T59"/>
                  </a:cxn>
                  <a:cxn ang="0">
                    <a:pos x="T61" y="T62"/>
                  </a:cxn>
                  <a:cxn ang="0">
                    <a:pos x="T64" y="T65"/>
                  </a:cxn>
                  <a:cxn ang="0">
                    <a:pos x="T67" y="T68"/>
                  </a:cxn>
                  <a:cxn ang="0">
                    <a:pos x="T70" y="T71"/>
                  </a:cxn>
                  <a:cxn ang="0">
                    <a:pos x="T73" y="T74"/>
                  </a:cxn>
                  <a:cxn ang="0">
                    <a:pos x="T76" y="T77"/>
                  </a:cxn>
                  <a:cxn ang="0">
                    <a:pos x="T79" y="T80"/>
                  </a:cxn>
                  <a:cxn ang="0">
                    <a:pos x="T82" y="T83"/>
                  </a:cxn>
                  <a:cxn ang="0">
                    <a:pos x="T85" y="T86"/>
                  </a:cxn>
                  <a:cxn ang="0">
                    <a:pos x="T88" y="T89"/>
                  </a:cxn>
                  <a:cxn ang="0">
                    <a:pos x="T91" y="T92"/>
                  </a:cxn>
                  <a:cxn ang="0">
                    <a:pos x="T94" y="T95"/>
                  </a:cxn>
                  <a:cxn ang="0">
                    <a:pos x="T97" y="T98"/>
                  </a:cxn>
                  <a:cxn ang="0">
                    <a:pos x="T100" y="T101"/>
                  </a:cxn>
                  <a:cxn ang="0">
                    <a:pos x="T103" y="T104"/>
                  </a:cxn>
                  <a:cxn ang="0">
                    <a:pos x="T106" y="T107"/>
                  </a:cxn>
                  <a:cxn ang="0">
                    <a:pos x="T109" y="T110"/>
                  </a:cxn>
                  <a:cxn ang="0">
                    <a:pos x="T112" y="T113"/>
                  </a:cxn>
                  <a:cxn ang="0">
                    <a:pos x="T115" y="T116"/>
                  </a:cxn>
                  <a:cxn ang="0">
                    <a:pos x="T118" y="T119"/>
                  </a:cxn>
                  <a:cxn ang="0">
                    <a:pos x="T121" y="T122"/>
                  </a:cxn>
                  <a:cxn ang="0">
                    <a:pos x="T124" y="T125"/>
                  </a:cxn>
                  <a:cxn ang="0">
                    <a:pos x="T127" y="T128"/>
                  </a:cxn>
                  <a:cxn ang="0">
                    <a:pos x="T130" y="T131"/>
                  </a:cxn>
                  <a:cxn ang="0">
                    <a:pos x="T133" y="T134"/>
                  </a:cxn>
                </a:cxnLst>
                <a:rect l="0" t="0" r="r" b="b"/>
                <a:pathLst>
                  <a:path w="2159" h="5251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</p:grpSp>
      </p:grpSp>
      <p:sp>
        <p:nvSpPr>
          <p:cNvPr id="33" name="Freeform 5579">
            <a:extLst>
              <a:ext uri="{FF2B5EF4-FFF2-40B4-BE49-F238E27FC236}">
                <a16:creationId xmlns:a16="http://schemas.microsoft.com/office/drawing/2014/main" id="{929B5448-0187-AE44-0213-8234860A93F2}"/>
              </a:ext>
            </a:extLst>
          </p:cNvPr>
          <p:cNvSpPr>
            <a:spLocks/>
          </p:cNvSpPr>
          <p:nvPr/>
        </p:nvSpPr>
        <p:spPr bwMode="auto">
          <a:xfrm>
            <a:off x="9067237" y="96493"/>
            <a:ext cx="3344420" cy="7032524"/>
          </a:xfrm>
          <a:custGeom>
            <a:avLst/>
            <a:gdLst>
              <a:gd name="T0" fmla="+- 0 10882 6094"/>
              <a:gd name="T1" fmla="*/ T0 w 4847"/>
              <a:gd name="T2" fmla="+- 0 4733 4723"/>
              <a:gd name="T3" fmla="*/ 4733 h 10641"/>
              <a:gd name="T4" fmla="+- 0 10764 6094"/>
              <a:gd name="T5" fmla="*/ T4 w 4847"/>
              <a:gd name="T6" fmla="+- 0 4762 4723"/>
              <a:gd name="T7" fmla="*/ 4762 h 10641"/>
              <a:gd name="T8" fmla="+- 0 10651 6094"/>
              <a:gd name="T9" fmla="*/ T8 w 4847"/>
              <a:gd name="T10" fmla="+- 0 4804 4723"/>
              <a:gd name="T11" fmla="*/ 4804 h 10641"/>
              <a:gd name="T12" fmla="+- 0 10542 6094"/>
              <a:gd name="T13" fmla="*/ T12 w 4847"/>
              <a:gd name="T14" fmla="+- 0 4859 4723"/>
              <a:gd name="T15" fmla="*/ 4859 h 10641"/>
              <a:gd name="T16" fmla="+- 0 10437 6094"/>
              <a:gd name="T17" fmla="*/ T16 w 4847"/>
              <a:gd name="T18" fmla="+- 0 4929 4723"/>
              <a:gd name="T19" fmla="*/ 4929 h 10641"/>
              <a:gd name="T20" fmla="+- 0 10331 6094"/>
              <a:gd name="T21" fmla="*/ T20 w 4847"/>
              <a:gd name="T22" fmla="+- 0 5022 4723"/>
              <a:gd name="T23" fmla="*/ 5022 h 10641"/>
              <a:gd name="T24" fmla="+- 0 10231 6094"/>
              <a:gd name="T25" fmla="*/ T24 w 4847"/>
              <a:gd name="T26" fmla="+- 0 5140 4723"/>
              <a:gd name="T27" fmla="*/ 5140 h 10641"/>
              <a:gd name="T28" fmla="+- 0 10150 6094"/>
              <a:gd name="T29" fmla="*/ T28 w 4847"/>
              <a:gd name="T30" fmla="+- 0 5280 4723"/>
              <a:gd name="T31" fmla="*/ 5280 h 10641"/>
              <a:gd name="T32" fmla="+- 0 10093 6094"/>
              <a:gd name="T33" fmla="*/ T32 w 4847"/>
              <a:gd name="T34" fmla="+- 0 5447 4723"/>
              <a:gd name="T35" fmla="*/ 5447 h 10641"/>
              <a:gd name="T36" fmla="+- 0 10062 6094"/>
              <a:gd name="T37" fmla="*/ T36 w 4847"/>
              <a:gd name="T38" fmla="+- 0 5643 4723"/>
              <a:gd name="T39" fmla="*/ 5643 h 10641"/>
              <a:gd name="T40" fmla="+- 0 10058 6094"/>
              <a:gd name="T41" fmla="*/ T40 w 4847"/>
              <a:gd name="T42" fmla="+- 0 13340 4723"/>
              <a:gd name="T43" fmla="*/ 13340 h 10641"/>
              <a:gd name="T44" fmla="+- 0 10058 6094"/>
              <a:gd name="T45" fmla="*/ T44 w 4847"/>
              <a:gd name="T46" fmla="+- 0 13436 4723"/>
              <a:gd name="T47" fmla="*/ 13436 h 10641"/>
              <a:gd name="T48" fmla="+- 0 10059 6094"/>
              <a:gd name="T49" fmla="*/ T48 w 4847"/>
              <a:gd name="T50" fmla="+- 0 13580 4723"/>
              <a:gd name="T51" fmla="*/ 13580 h 10641"/>
              <a:gd name="T52" fmla="+- 0 10059 6094"/>
              <a:gd name="T53" fmla="*/ T52 w 4847"/>
              <a:gd name="T54" fmla="+- 0 13722 4723"/>
              <a:gd name="T55" fmla="*/ 13722 h 10641"/>
              <a:gd name="T56" fmla="+- 0 10051 6094"/>
              <a:gd name="T57" fmla="*/ T56 w 4847"/>
              <a:gd name="T58" fmla="+- 0 13899 4723"/>
              <a:gd name="T59" fmla="*/ 13899 h 10641"/>
              <a:gd name="T60" fmla="+- 0 10025 6094"/>
              <a:gd name="T61" fmla="*/ T60 w 4847"/>
              <a:gd name="T62" fmla="+- 0 14054 4723"/>
              <a:gd name="T63" fmla="*/ 14054 h 10641"/>
              <a:gd name="T64" fmla="+- 0 9971 6094"/>
              <a:gd name="T65" fmla="*/ T64 w 4847"/>
              <a:gd name="T66" fmla="+- 0 14178 4723"/>
              <a:gd name="T67" fmla="*/ 14178 h 10641"/>
              <a:gd name="T68" fmla="+- 0 9882 6094"/>
              <a:gd name="T69" fmla="*/ T68 w 4847"/>
              <a:gd name="T70" fmla="+- 0 14278 4723"/>
              <a:gd name="T71" fmla="*/ 14278 h 10641"/>
              <a:gd name="T72" fmla="+- 0 9771 6094"/>
              <a:gd name="T73" fmla="*/ T72 w 4847"/>
              <a:gd name="T74" fmla="+- 0 14352 4723"/>
              <a:gd name="T75" fmla="*/ 14352 h 10641"/>
              <a:gd name="T76" fmla="+- 0 9641 6094"/>
              <a:gd name="T77" fmla="*/ T76 w 4847"/>
              <a:gd name="T78" fmla="+- 0 14402 4723"/>
              <a:gd name="T79" fmla="*/ 14402 h 10641"/>
              <a:gd name="T80" fmla="+- 0 9493 6094"/>
              <a:gd name="T81" fmla="*/ T80 w 4847"/>
              <a:gd name="T82" fmla="+- 0 14430 4723"/>
              <a:gd name="T83" fmla="*/ 14430 h 10641"/>
              <a:gd name="T84" fmla="+- 0 9330 6094"/>
              <a:gd name="T85" fmla="*/ T84 w 4847"/>
              <a:gd name="T86" fmla="+- 0 14438 4723"/>
              <a:gd name="T87" fmla="*/ 14438 h 10641"/>
              <a:gd name="T88" fmla="+- 0 7147 6094"/>
              <a:gd name="T89" fmla="*/ T88 w 4847"/>
              <a:gd name="T90" fmla="+- 0 14439 4723"/>
              <a:gd name="T91" fmla="*/ 14439 h 10641"/>
              <a:gd name="T92" fmla="+- 0 6984 6094"/>
              <a:gd name="T93" fmla="*/ T92 w 4847"/>
              <a:gd name="T94" fmla="+- 0 14448 4723"/>
              <a:gd name="T95" fmla="*/ 14448 h 10641"/>
              <a:gd name="T96" fmla="+- 0 6800 6094"/>
              <a:gd name="T97" fmla="*/ T96 w 4847"/>
              <a:gd name="T98" fmla="+- 0 14477 4723"/>
              <a:gd name="T99" fmla="*/ 14477 h 10641"/>
              <a:gd name="T100" fmla="+- 0 6608 6094"/>
              <a:gd name="T101" fmla="*/ T100 w 4847"/>
              <a:gd name="T102" fmla="+- 0 14536 4723"/>
              <a:gd name="T103" fmla="*/ 14536 h 10641"/>
              <a:gd name="T104" fmla="+- 0 6422 6094"/>
              <a:gd name="T105" fmla="*/ T104 w 4847"/>
              <a:gd name="T106" fmla="+- 0 14638 4723"/>
              <a:gd name="T107" fmla="*/ 14638 h 10641"/>
              <a:gd name="T108" fmla="+- 0 6267 6094"/>
              <a:gd name="T109" fmla="*/ T108 w 4847"/>
              <a:gd name="T110" fmla="+- 0 14788 4723"/>
              <a:gd name="T111" fmla="*/ 14788 h 10641"/>
              <a:gd name="T112" fmla="+- 0 6170 6094"/>
              <a:gd name="T113" fmla="*/ T112 w 4847"/>
              <a:gd name="T114" fmla="+- 0 14969 4723"/>
              <a:gd name="T115" fmla="*/ 14969 h 10641"/>
              <a:gd name="T116" fmla="+- 0 6118 6094"/>
              <a:gd name="T117" fmla="*/ T116 w 4847"/>
              <a:gd name="T118" fmla="+- 0 15147 4723"/>
              <a:gd name="T119" fmla="*/ 15147 h 10641"/>
              <a:gd name="T120" fmla="+- 0 6098 6094"/>
              <a:gd name="T121" fmla="*/ T120 w 4847"/>
              <a:gd name="T122" fmla="+- 0 15288 4723"/>
              <a:gd name="T123" fmla="*/ 15288 h 10641"/>
              <a:gd name="T124" fmla="+- 0 6094 6094"/>
              <a:gd name="T125" fmla="*/ T124 w 4847"/>
              <a:gd name="T126" fmla="+- 0 15364 4723"/>
              <a:gd name="T127" fmla="*/ 15364 h 10641"/>
              <a:gd name="T128" fmla="+- 0 10942 6094"/>
              <a:gd name="T129" fmla="*/ T128 w 4847"/>
              <a:gd name="T130" fmla="+- 0 4723 4723"/>
              <a:gd name="T131" fmla="*/ 4723 h 10641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  <a:cxn ang="0">
                <a:pos x="T33" y="T35"/>
              </a:cxn>
              <a:cxn ang="0">
                <a:pos x="T37" y="T39"/>
              </a:cxn>
              <a:cxn ang="0">
                <a:pos x="T41" y="T43"/>
              </a:cxn>
              <a:cxn ang="0">
                <a:pos x="T45" y="T47"/>
              </a:cxn>
              <a:cxn ang="0">
                <a:pos x="T49" y="T51"/>
              </a:cxn>
              <a:cxn ang="0">
                <a:pos x="T53" y="T55"/>
              </a:cxn>
              <a:cxn ang="0">
                <a:pos x="T57" y="T59"/>
              </a:cxn>
              <a:cxn ang="0">
                <a:pos x="T61" y="T63"/>
              </a:cxn>
              <a:cxn ang="0">
                <a:pos x="T65" y="T67"/>
              </a:cxn>
              <a:cxn ang="0">
                <a:pos x="T69" y="T71"/>
              </a:cxn>
              <a:cxn ang="0">
                <a:pos x="T73" y="T75"/>
              </a:cxn>
              <a:cxn ang="0">
                <a:pos x="T77" y="T79"/>
              </a:cxn>
              <a:cxn ang="0">
                <a:pos x="T81" y="T83"/>
              </a:cxn>
              <a:cxn ang="0">
                <a:pos x="T85" y="T87"/>
              </a:cxn>
              <a:cxn ang="0">
                <a:pos x="T89" y="T91"/>
              </a:cxn>
              <a:cxn ang="0">
                <a:pos x="T93" y="T95"/>
              </a:cxn>
              <a:cxn ang="0">
                <a:pos x="T97" y="T99"/>
              </a:cxn>
              <a:cxn ang="0">
                <a:pos x="T101" y="T103"/>
              </a:cxn>
              <a:cxn ang="0">
                <a:pos x="T105" y="T107"/>
              </a:cxn>
              <a:cxn ang="0">
                <a:pos x="T109" y="T111"/>
              </a:cxn>
              <a:cxn ang="0">
                <a:pos x="T113" y="T115"/>
              </a:cxn>
              <a:cxn ang="0">
                <a:pos x="T117" y="T119"/>
              </a:cxn>
              <a:cxn ang="0">
                <a:pos x="T121" y="T123"/>
              </a:cxn>
              <a:cxn ang="0">
                <a:pos x="T125" y="T127"/>
              </a:cxn>
              <a:cxn ang="0">
                <a:pos x="T129" y="T131"/>
              </a:cxn>
            </a:cxnLst>
            <a:rect l="0" t="0" r="r" b="b"/>
            <a:pathLst>
              <a:path w="4847" h="10641">
                <a:moveTo>
                  <a:pt x="4848" y="0"/>
                </a:moveTo>
                <a:lnTo>
                  <a:pt x="4788" y="10"/>
                </a:lnTo>
                <a:lnTo>
                  <a:pt x="4729" y="23"/>
                </a:lnTo>
                <a:lnTo>
                  <a:pt x="4670" y="39"/>
                </a:lnTo>
                <a:lnTo>
                  <a:pt x="4613" y="58"/>
                </a:lnTo>
                <a:lnTo>
                  <a:pt x="4557" y="81"/>
                </a:lnTo>
                <a:lnTo>
                  <a:pt x="4502" y="107"/>
                </a:lnTo>
                <a:lnTo>
                  <a:pt x="4448" y="136"/>
                </a:lnTo>
                <a:lnTo>
                  <a:pt x="4395" y="169"/>
                </a:lnTo>
                <a:lnTo>
                  <a:pt x="4343" y="206"/>
                </a:lnTo>
                <a:lnTo>
                  <a:pt x="4293" y="247"/>
                </a:lnTo>
                <a:lnTo>
                  <a:pt x="4237" y="299"/>
                </a:lnTo>
                <a:lnTo>
                  <a:pt x="4185" y="355"/>
                </a:lnTo>
                <a:lnTo>
                  <a:pt x="4137" y="417"/>
                </a:lnTo>
                <a:lnTo>
                  <a:pt x="4094" y="484"/>
                </a:lnTo>
                <a:lnTo>
                  <a:pt x="4056" y="557"/>
                </a:lnTo>
                <a:lnTo>
                  <a:pt x="4024" y="637"/>
                </a:lnTo>
                <a:lnTo>
                  <a:pt x="3999" y="724"/>
                </a:lnTo>
                <a:lnTo>
                  <a:pt x="3980" y="818"/>
                </a:lnTo>
                <a:lnTo>
                  <a:pt x="3968" y="920"/>
                </a:lnTo>
                <a:lnTo>
                  <a:pt x="3964" y="1029"/>
                </a:lnTo>
                <a:lnTo>
                  <a:pt x="3964" y="8617"/>
                </a:lnTo>
                <a:lnTo>
                  <a:pt x="3964" y="8665"/>
                </a:lnTo>
                <a:lnTo>
                  <a:pt x="3964" y="8713"/>
                </a:lnTo>
                <a:lnTo>
                  <a:pt x="3964" y="8761"/>
                </a:lnTo>
                <a:lnTo>
                  <a:pt x="3965" y="8857"/>
                </a:lnTo>
                <a:lnTo>
                  <a:pt x="3966" y="8905"/>
                </a:lnTo>
                <a:lnTo>
                  <a:pt x="3965" y="8999"/>
                </a:lnTo>
                <a:lnTo>
                  <a:pt x="3963" y="9090"/>
                </a:lnTo>
                <a:lnTo>
                  <a:pt x="3957" y="9176"/>
                </a:lnTo>
                <a:lnTo>
                  <a:pt x="3947" y="9257"/>
                </a:lnTo>
                <a:lnTo>
                  <a:pt x="3931" y="9331"/>
                </a:lnTo>
                <a:lnTo>
                  <a:pt x="3908" y="9398"/>
                </a:lnTo>
                <a:lnTo>
                  <a:pt x="3877" y="9455"/>
                </a:lnTo>
                <a:lnTo>
                  <a:pt x="3835" y="9509"/>
                </a:lnTo>
                <a:lnTo>
                  <a:pt x="3788" y="9555"/>
                </a:lnTo>
                <a:lnTo>
                  <a:pt x="3735" y="9595"/>
                </a:lnTo>
                <a:lnTo>
                  <a:pt x="3677" y="9629"/>
                </a:lnTo>
                <a:lnTo>
                  <a:pt x="3614" y="9657"/>
                </a:lnTo>
                <a:lnTo>
                  <a:pt x="3547" y="9679"/>
                </a:lnTo>
                <a:lnTo>
                  <a:pt x="3475" y="9695"/>
                </a:lnTo>
                <a:lnTo>
                  <a:pt x="3399" y="9707"/>
                </a:lnTo>
                <a:lnTo>
                  <a:pt x="3319" y="9713"/>
                </a:lnTo>
                <a:lnTo>
                  <a:pt x="3236" y="9715"/>
                </a:lnTo>
                <a:lnTo>
                  <a:pt x="1123" y="9715"/>
                </a:lnTo>
                <a:lnTo>
                  <a:pt x="1053" y="9716"/>
                </a:lnTo>
                <a:lnTo>
                  <a:pt x="975" y="9719"/>
                </a:lnTo>
                <a:lnTo>
                  <a:pt x="890" y="9725"/>
                </a:lnTo>
                <a:lnTo>
                  <a:pt x="800" y="9737"/>
                </a:lnTo>
                <a:lnTo>
                  <a:pt x="706" y="9754"/>
                </a:lnTo>
                <a:lnTo>
                  <a:pt x="610" y="9779"/>
                </a:lnTo>
                <a:lnTo>
                  <a:pt x="514" y="9813"/>
                </a:lnTo>
                <a:lnTo>
                  <a:pt x="419" y="9858"/>
                </a:lnTo>
                <a:lnTo>
                  <a:pt x="328" y="9915"/>
                </a:lnTo>
                <a:lnTo>
                  <a:pt x="243" y="9984"/>
                </a:lnTo>
                <a:lnTo>
                  <a:pt x="173" y="10065"/>
                </a:lnTo>
                <a:lnTo>
                  <a:pt x="118" y="10154"/>
                </a:lnTo>
                <a:lnTo>
                  <a:pt x="76" y="10246"/>
                </a:lnTo>
                <a:lnTo>
                  <a:pt x="45" y="10337"/>
                </a:lnTo>
                <a:lnTo>
                  <a:pt x="24" y="10424"/>
                </a:lnTo>
                <a:lnTo>
                  <a:pt x="11" y="10501"/>
                </a:lnTo>
                <a:lnTo>
                  <a:pt x="4" y="10565"/>
                </a:lnTo>
                <a:lnTo>
                  <a:pt x="0" y="10628"/>
                </a:lnTo>
                <a:lnTo>
                  <a:pt x="0" y="10641"/>
                </a:lnTo>
                <a:lnTo>
                  <a:pt x="4848" y="10641"/>
                </a:lnTo>
                <a:lnTo>
                  <a:pt x="4848" y="0"/>
                </a:lnTo>
                <a:close/>
              </a:path>
            </a:pathLst>
          </a:custGeom>
          <a:solidFill>
            <a:srgbClr val="FFEDD9"/>
          </a:solidFill>
          <a:ln>
            <a:noFill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en-US" b="1"/>
          </a:p>
        </p:txBody>
      </p:sp>
      <p:sp>
        <p:nvSpPr>
          <p:cNvPr id="32" name="Freeform 5577">
            <a:extLst>
              <a:ext uri="{FF2B5EF4-FFF2-40B4-BE49-F238E27FC236}">
                <a16:creationId xmlns:a16="http://schemas.microsoft.com/office/drawing/2014/main" id="{BF37EB04-2267-1505-ACFB-DF820563CF64}"/>
              </a:ext>
            </a:extLst>
          </p:cNvPr>
          <p:cNvSpPr>
            <a:spLocks/>
          </p:cNvSpPr>
          <p:nvPr/>
        </p:nvSpPr>
        <p:spPr bwMode="auto">
          <a:xfrm>
            <a:off x="10922262" y="-58155"/>
            <a:ext cx="1489706" cy="3470330"/>
          </a:xfrm>
          <a:custGeom>
            <a:avLst/>
            <a:gdLst>
              <a:gd name="T0" fmla="+- 0 8782 8782"/>
              <a:gd name="T1" fmla="*/ T0 w 2159"/>
              <a:gd name="T2" fmla="*/ 0 h 5251"/>
              <a:gd name="T3" fmla="+- 0 8852 8782"/>
              <a:gd name="T4" fmla="*/ T3 w 2159"/>
              <a:gd name="T5" fmla="*/ 13 h 5251"/>
              <a:gd name="T6" fmla="+- 0 8931 8782"/>
              <a:gd name="T7" fmla="*/ T6 w 2159"/>
              <a:gd name="T8" fmla="*/ 29 h 5251"/>
              <a:gd name="T9" fmla="+- 0 9029 8782"/>
              <a:gd name="T10" fmla="*/ T9 w 2159"/>
              <a:gd name="T11" fmla="*/ 51 h 5251"/>
              <a:gd name="T12" fmla="+- 0 9141 8782"/>
              <a:gd name="T13" fmla="*/ T12 w 2159"/>
              <a:gd name="T14" fmla="*/ 79 h 5251"/>
              <a:gd name="T15" fmla="+- 0 9201 8782"/>
              <a:gd name="T16" fmla="*/ T15 w 2159"/>
              <a:gd name="T17" fmla="*/ 96 h 5251"/>
              <a:gd name="T18" fmla="+- 0 9261 8782"/>
              <a:gd name="T19" fmla="*/ T18 w 2159"/>
              <a:gd name="T20" fmla="*/ 114 h 5251"/>
              <a:gd name="T21" fmla="+- 0 9322 8782"/>
              <a:gd name="T22" fmla="*/ T21 w 2159"/>
              <a:gd name="T23" fmla="*/ 133 h 5251"/>
              <a:gd name="T24" fmla="+- 0 9382 8782"/>
              <a:gd name="T25" fmla="*/ T24 w 2159"/>
              <a:gd name="T26" fmla="*/ 154 h 5251"/>
              <a:gd name="T27" fmla="+- 0 9441 8782"/>
              <a:gd name="T28" fmla="*/ T27 w 2159"/>
              <a:gd name="T29" fmla="*/ 177 h 5251"/>
              <a:gd name="T30" fmla="+- 0 9498 8782"/>
              <a:gd name="T31" fmla="*/ T30 w 2159"/>
              <a:gd name="T32" fmla="*/ 201 h 5251"/>
              <a:gd name="T33" fmla="+- 0 9603 8782"/>
              <a:gd name="T34" fmla="*/ T33 w 2159"/>
              <a:gd name="T35" fmla="*/ 253 h 5251"/>
              <a:gd name="T36" fmla="+- 0 9689 8782"/>
              <a:gd name="T37" fmla="*/ T36 w 2159"/>
              <a:gd name="T38" fmla="*/ 312 h 5251"/>
              <a:gd name="T39" fmla="+- 0 9762 8782"/>
              <a:gd name="T40" fmla="*/ T39 w 2159"/>
              <a:gd name="T41" fmla="*/ 376 h 5251"/>
              <a:gd name="T42" fmla="+- 0 9826 8782"/>
              <a:gd name="T43" fmla="*/ T42 w 2159"/>
              <a:gd name="T44" fmla="*/ 444 h 5251"/>
              <a:gd name="T45" fmla="+- 0 9882 8782"/>
              <a:gd name="T46" fmla="*/ T45 w 2159"/>
              <a:gd name="T47" fmla="*/ 518 h 5251"/>
              <a:gd name="T48" fmla="+- 0 9930 8782"/>
              <a:gd name="T49" fmla="*/ T48 w 2159"/>
              <a:gd name="T50" fmla="*/ 598 h 5251"/>
              <a:gd name="T51" fmla="+- 0 9970 8782"/>
              <a:gd name="T52" fmla="*/ T51 w 2159"/>
              <a:gd name="T53" fmla="*/ 687 h 5251"/>
              <a:gd name="T54" fmla="+- 0 10002 8782"/>
              <a:gd name="T55" fmla="*/ T54 w 2159"/>
              <a:gd name="T56" fmla="*/ 786 h 5251"/>
              <a:gd name="T57" fmla="+- 0 10027 8782"/>
              <a:gd name="T58" fmla="*/ T57 w 2159"/>
              <a:gd name="T59" fmla="*/ 895 h 5251"/>
              <a:gd name="T60" fmla="+- 0 10036 8782"/>
              <a:gd name="T61" fmla="*/ T60 w 2159"/>
              <a:gd name="T62" fmla="*/ 955 h 5251"/>
              <a:gd name="T63" fmla="+- 0 10044 8782"/>
              <a:gd name="T64" fmla="*/ T63 w 2159"/>
              <a:gd name="T65" fmla="*/ 1018 h 5251"/>
              <a:gd name="T66" fmla="+- 0 10050 8782"/>
              <a:gd name="T67" fmla="*/ T66 w 2159"/>
              <a:gd name="T68" fmla="*/ 1084 h 5251"/>
              <a:gd name="T69" fmla="+- 0 10055 8782"/>
              <a:gd name="T70" fmla="*/ T69 w 2159"/>
              <a:gd name="T71" fmla="*/ 1154 h 5251"/>
              <a:gd name="T72" fmla="+- 0 10057 8782"/>
              <a:gd name="T73" fmla="*/ T72 w 2159"/>
              <a:gd name="T74" fmla="*/ 1227 h 5251"/>
              <a:gd name="T75" fmla="+- 0 10058 8782"/>
              <a:gd name="T76" fmla="*/ T75 w 2159"/>
              <a:gd name="T77" fmla="*/ 1305 h 5251"/>
              <a:gd name="T78" fmla="+- 0 10058 8782"/>
              <a:gd name="T79" fmla="*/ T78 w 2159"/>
              <a:gd name="T80" fmla="*/ 5251 h 5251"/>
              <a:gd name="T81" fmla="+- 0 10068 8782"/>
              <a:gd name="T82" fmla="*/ T81 w 2159"/>
              <a:gd name="T83" fmla="*/ 5224 h 5251"/>
              <a:gd name="T84" fmla="+- 0 10105 8782"/>
              <a:gd name="T85" fmla="*/ T84 w 2159"/>
              <a:gd name="T86" fmla="*/ 5144 h 5251"/>
              <a:gd name="T87" fmla="+- 0 10151 8782"/>
              <a:gd name="T88" fmla="*/ T87 w 2159"/>
              <a:gd name="T89" fmla="*/ 5068 h 5251"/>
              <a:gd name="T90" fmla="+- 0 10205 8782"/>
              <a:gd name="T91" fmla="*/ T90 w 2159"/>
              <a:gd name="T92" fmla="*/ 4996 h 5251"/>
              <a:gd name="T93" fmla="+- 0 10245 8782"/>
              <a:gd name="T94" fmla="*/ T93 w 2159"/>
              <a:gd name="T95" fmla="*/ 4951 h 5251"/>
              <a:gd name="T96" fmla="+- 0 10288 8782"/>
              <a:gd name="T97" fmla="*/ T96 w 2159"/>
              <a:gd name="T98" fmla="*/ 4908 h 5251"/>
              <a:gd name="T99" fmla="+- 0 10333 8782"/>
              <a:gd name="T100" fmla="*/ T99 w 2159"/>
              <a:gd name="T101" fmla="*/ 4868 h 5251"/>
              <a:gd name="T102" fmla="+- 0 10380 8782"/>
              <a:gd name="T103" fmla="*/ T102 w 2159"/>
              <a:gd name="T104" fmla="*/ 4830 h 5251"/>
              <a:gd name="T105" fmla="+- 0 10429 8782"/>
              <a:gd name="T106" fmla="*/ T105 w 2159"/>
              <a:gd name="T107" fmla="*/ 4795 h 5251"/>
              <a:gd name="T108" fmla="+- 0 10494 8782"/>
              <a:gd name="T109" fmla="*/ T108 w 2159"/>
              <a:gd name="T110" fmla="*/ 4754 h 5251"/>
              <a:gd name="T111" fmla="+- 0 10564 8782"/>
              <a:gd name="T112" fmla="*/ T111 w 2159"/>
              <a:gd name="T113" fmla="*/ 4718 h 5251"/>
              <a:gd name="T114" fmla="+- 0 10638 8782"/>
              <a:gd name="T115" fmla="*/ T114 w 2159"/>
              <a:gd name="T116" fmla="*/ 4686 h 5251"/>
              <a:gd name="T117" fmla="+- 0 10717 8782"/>
              <a:gd name="T118" fmla="*/ T117 w 2159"/>
              <a:gd name="T119" fmla="*/ 4659 h 5251"/>
              <a:gd name="T120" fmla="+- 0 10799 8782"/>
              <a:gd name="T121" fmla="*/ T120 w 2159"/>
              <a:gd name="T122" fmla="*/ 4638 h 5251"/>
              <a:gd name="T123" fmla="+- 0 10884 8782"/>
              <a:gd name="T124" fmla="*/ T123 w 2159"/>
              <a:gd name="T125" fmla="*/ 4622 h 5251"/>
              <a:gd name="T126" fmla="+- 0 10942 8782"/>
              <a:gd name="T127" fmla="*/ T126 w 2159"/>
              <a:gd name="T128" fmla="*/ 4615 h 5251"/>
              <a:gd name="T129" fmla="+- 0 10942 8782"/>
              <a:gd name="T130" fmla="*/ T129 w 2159"/>
              <a:gd name="T131" fmla="*/ 0 h 5251"/>
              <a:gd name="T132" fmla="+- 0 8782 8782"/>
              <a:gd name="T133" fmla="*/ T132 w 2159"/>
              <a:gd name="T134" fmla="*/ 0 h 5251"/>
            </a:gdLst>
            <a:ahLst/>
            <a:cxnLst>
              <a:cxn ang="0">
                <a:pos x="T1" y="T2"/>
              </a:cxn>
              <a:cxn ang="0">
                <a:pos x="T4" y="T5"/>
              </a:cxn>
              <a:cxn ang="0">
                <a:pos x="T7" y="T8"/>
              </a:cxn>
              <a:cxn ang="0">
                <a:pos x="T10" y="T11"/>
              </a:cxn>
              <a:cxn ang="0">
                <a:pos x="T13" y="T14"/>
              </a:cxn>
              <a:cxn ang="0">
                <a:pos x="T16" y="T17"/>
              </a:cxn>
              <a:cxn ang="0">
                <a:pos x="T19" y="T20"/>
              </a:cxn>
              <a:cxn ang="0">
                <a:pos x="T22" y="T23"/>
              </a:cxn>
              <a:cxn ang="0">
                <a:pos x="T25" y="T26"/>
              </a:cxn>
              <a:cxn ang="0">
                <a:pos x="T28" y="T29"/>
              </a:cxn>
              <a:cxn ang="0">
                <a:pos x="T31" y="T32"/>
              </a:cxn>
              <a:cxn ang="0">
                <a:pos x="T34" y="T35"/>
              </a:cxn>
              <a:cxn ang="0">
                <a:pos x="T37" y="T38"/>
              </a:cxn>
              <a:cxn ang="0">
                <a:pos x="T40" y="T41"/>
              </a:cxn>
              <a:cxn ang="0">
                <a:pos x="T43" y="T44"/>
              </a:cxn>
              <a:cxn ang="0">
                <a:pos x="T46" y="T47"/>
              </a:cxn>
              <a:cxn ang="0">
                <a:pos x="T49" y="T50"/>
              </a:cxn>
              <a:cxn ang="0">
                <a:pos x="T52" y="T53"/>
              </a:cxn>
              <a:cxn ang="0">
                <a:pos x="T55" y="T56"/>
              </a:cxn>
              <a:cxn ang="0">
                <a:pos x="T58" y="T59"/>
              </a:cxn>
              <a:cxn ang="0">
                <a:pos x="T61" y="T62"/>
              </a:cxn>
              <a:cxn ang="0">
                <a:pos x="T64" y="T65"/>
              </a:cxn>
              <a:cxn ang="0">
                <a:pos x="T67" y="T68"/>
              </a:cxn>
              <a:cxn ang="0">
                <a:pos x="T70" y="T71"/>
              </a:cxn>
              <a:cxn ang="0">
                <a:pos x="T73" y="T74"/>
              </a:cxn>
              <a:cxn ang="0">
                <a:pos x="T76" y="T77"/>
              </a:cxn>
              <a:cxn ang="0">
                <a:pos x="T79" y="T80"/>
              </a:cxn>
              <a:cxn ang="0">
                <a:pos x="T82" y="T83"/>
              </a:cxn>
              <a:cxn ang="0">
                <a:pos x="T85" y="T86"/>
              </a:cxn>
              <a:cxn ang="0">
                <a:pos x="T88" y="T89"/>
              </a:cxn>
              <a:cxn ang="0">
                <a:pos x="T91" y="T92"/>
              </a:cxn>
              <a:cxn ang="0">
                <a:pos x="T94" y="T95"/>
              </a:cxn>
              <a:cxn ang="0">
                <a:pos x="T97" y="T98"/>
              </a:cxn>
              <a:cxn ang="0">
                <a:pos x="T100" y="T101"/>
              </a:cxn>
              <a:cxn ang="0">
                <a:pos x="T103" y="T104"/>
              </a:cxn>
              <a:cxn ang="0">
                <a:pos x="T106" y="T107"/>
              </a:cxn>
              <a:cxn ang="0">
                <a:pos x="T109" y="T110"/>
              </a:cxn>
              <a:cxn ang="0">
                <a:pos x="T112" y="T113"/>
              </a:cxn>
              <a:cxn ang="0">
                <a:pos x="T115" y="T116"/>
              </a:cxn>
              <a:cxn ang="0">
                <a:pos x="T118" y="T119"/>
              </a:cxn>
              <a:cxn ang="0">
                <a:pos x="T121" y="T122"/>
              </a:cxn>
              <a:cxn ang="0">
                <a:pos x="T124" y="T125"/>
              </a:cxn>
              <a:cxn ang="0">
                <a:pos x="T127" y="T128"/>
              </a:cxn>
              <a:cxn ang="0">
                <a:pos x="T130" y="T131"/>
              </a:cxn>
              <a:cxn ang="0">
                <a:pos x="T133" y="T134"/>
              </a:cxn>
            </a:cxnLst>
            <a:rect l="0" t="0" r="r" b="b"/>
            <a:pathLst>
              <a:path w="2159" h="5251">
                <a:moveTo>
                  <a:pt x="0" y="0"/>
                </a:moveTo>
                <a:lnTo>
                  <a:pt x="70" y="13"/>
                </a:lnTo>
                <a:lnTo>
                  <a:pt x="149" y="29"/>
                </a:lnTo>
                <a:lnTo>
                  <a:pt x="247" y="51"/>
                </a:lnTo>
                <a:lnTo>
                  <a:pt x="359" y="79"/>
                </a:lnTo>
                <a:lnTo>
                  <a:pt x="419" y="96"/>
                </a:lnTo>
                <a:lnTo>
                  <a:pt x="479" y="114"/>
                </a:lnTo>
                <a:lnTo>
                  <a:pt x="540" y="133"/>
                </a:lnTo>
                <a:lnTo>
                  <a:pt x="600" y="154"/>
                </a:lnTo>
                <a:lnTo>
                  <a:pt x="659" y="177"/>
                </a:lnTo>
                <a:lnTo>
                  <a:pt x="716" y="201"/>
                </a:lnTo>
                <a:lnTo>
                  <a:pt x="821" y="253"/>
                </a:lnTo>
                <a:lnTo>
                  <a:pt x="907" y="312"/>
                </a:lnTo>
                <a:lnTo>
                  <a:pt x="980" y="376"/>
                </a:lnTo>
                <a:lnTo>
                  <a:pt x="1044" y="444"/>
                </a:lnTo>
                <a:lnTo>
                  <a:pt x="1100" y="518"/>
                </a:lnTo>
                <a:lnTo>
                  <a:pt x="1148" y="598"/>
                </a:lnTo>
                <a:lnTo>
                  <a:pt x="1188" y="687"/>
                </a:lnTo>
                <a:lnTo>
                  <a:pt x="1220" y="786"/>
                </a:lnTo>
                <a:lnTo>
                  <a:pt x="1245" y="895"/>
                </a:lnTo>
                <a:lnTo>
                  <a:pt x="1254" y="955"/>
                </a:lnTo>
                <a:lnTo>
                  <a:pt x="1262" y="1018"/>
                </a:lnTo>
                <a:lnTo>
                  <a:pt x="1268" y="1084"/>
                </a:lnTo>
                <a:lnTo>
                  <a:pt x="1273" y="1154"/>
                </a:lnTo>
                <a:lnTo>
                  <a:pt x="1275" y="1227"/>
                </a:lnTo>
                <a:lnTo>
                  <a:pt x="1276" y="1305"/>
                </a:lnTo>
                <a:lnTo>
                  <a:pt x="1276" y="5251"/>
                </a:lnTo>
                <a:lnTo>
                  <a:pt x="1286" y="5224"/>
                </a:lnTo>
                <a:lnTo>
                  <a:pt x="1323" y="5144"/>
                </a:lnTo>
                <a:lnTo>
                  <a:pt x="1369" y="5068"/>
                </a:lnTo>
                <a:lnTo>
                  <a:pt x="1423" y="4996"/>
                </a:lnTo>
                <a:lnTo>
                  <a:pt x="1463" y="4951"/>
                </a:lnTo>
                <a:lnTo>
                  <a:pt x="1506" y="4908"/>
                </a:lnTo>
                <a:lnTo>
                  <a:pt x="1551" y="4868"/>
                </a:lnTo>
                <a:lnTo>
                  <a:pt x="1598" y="4830"/>
                </a:lnTo>
                <a:lnTo>
                  <a:pt x="1647" y="4795"/>
                </a:lnTo>
                <a:lnTo>
                  <a:pt x="1712" y="4754"/>
                </a:lnTo>
                <a:lnTo>
                  <a:pt x="1782" y="4718"/>
                </a:lnTo>
                <a:lnTo>
                  <a:pt x="1856" y="4686"/>
                </a:lnTo>
                <a:lnTo>
                  <a:pt x="1935" y="4659"/>
                </a:lnTo>
                <a:lnTo>
                  <a:pt x="2017" y="4638"/>
                </a:lnTo>
                <a:lnTo>
                  <a:pt x="2102" y="4622"/>
                </a:lnTo>
                <a:lnTo>
                  <a:pt x="2160" y="4615"/>
                </a:lnTo>
                <a:lnTo>
                  <a:pt x="2160" y="0"/>
                </a:lnTo>
                <a:lnTo>
                  <a:pt x="0" y="0"/>
                </a:lnTo>
              </a:path>
            </a:pathLst>
          </a:custGeom>
          <a:solidFill>
            <a:srgbClr val="FFEDD9"/>
          </a:solidFill>
          <a:ln>
            <a:noFill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en-US" b="1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49D2FA75-47D9-F196-30A5-E5954F00C039}"/>
              </a:ext>
            </a:extLst>
          </p:cNvPr>
          <p:cNvGrpSpPr>
            <a:grpSpLocks/>
          </p:cNvGrpSpPr>
          <p:nvPr/>
        </p:nvGrpSpPr>
        <p:grpSpPr bwMode="auto">
          <a:xfrm>
            <a:off x="9199717" y="46010"/>
            <a:ext cx="3344420" cy="7192286"/>
            <a:chOff x="6055" y="4723"/>
            <a:chExt cx="4847" cy="10641"/>
          </a:xfrm>
          <a:solidFill>
            <a:srgbClr val="FFDEB9"/>
          </a:solidFill>
        </p:grpSpPr>
        <p:sp>
          <p:nvSpPr>
            <p:cNvPr id="29" name="Freeform 5579">
              <a:extLst>
                <a:ext uri="{FF2B5EF4-FFF2-40B4-BE49-F238E27FC236}">
                  <a16:creationId xmlns:a16="http://schemas.microsoft.com/office/drawing/2014/main" id="{1CCB5EFB-E1AE-5CE0-CBD2-144E6511E832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5" y="4723"/>
              <a:ext cx="4847" cy="10641"/>
            </a:xfrm>
            <a:custGeom>
              <a:avLst/>
              <a:gdLst>
                <a:gd name="T0" fmla="+- 0 10882 6094"/>
                <a:gd name="T1" fmla="*/ T0 w 4847"/>
                <a:gd name="T2" fmla="+- 0 4733 4723"/>
                <a:gd name="T3" fmla="*/ 4733 h 10641"/>
                <a:gd name="T4" fmla="+- 0 10764 6094"/>
                <a:gd name="T5" fmla="*/ T4 w 4847"/>
                <a:gd name="T6" fmla="+- 0 4762 4723"/>
                <a:gd name="T7" fmla="*/ 4762 h 10641"/>
                <a:gd name="T8" fmla="+- 0 10651 6094"/>
                <a:gd name="T9" fmla="*/ T8 w 4847"/>
                <a:gd name="T10" fmla="+- 0 4804 4723"/>
                <a:gd name="T11" fmla="*/ 4804 h 10641"/>
                <a:gd name="T12" fmla="+- 0 10542 6094"/>
                <a:gd name="T13" fmla="*/ T12 w 4847"/>
                <a:gd name="T14" fmla="+- 0 4859 4723"/>
                <a:gd name="T15" fmla="*/ 4859 h 10641"/>
                <a:gd name="T16" fmla="+- 0 10437 6094"/>
                <a:gd name="T17" fmla="*/ T16 w 4847"/>
                <a:gd name="T18" fmla="+- 0 4929 4723"/>
                <a:gd name="T19" fmla="*/ 4929 h 10641"/>
                <a:gd name="T20" fmla="+- 0 10331 6094"/>
                <a:gd name="T21" fmla="*/ T20 w 4847"/>
                <a:gd name="T22" fmla="+- 0 5022 4723"/>
                <a:gd name="T23" fmla="*/ 5022 h 10641"/>
                <a:gd name="T24" fmla="+- 0 10231 6094"/>
                <a:gd name="T25" fmla="*/ T24 w 4847"/>
                <a:gd name="T26" fmla="+- 0 5140 4723"/>
                <a:gd name="T27" fmla="*/ 5140 h 10641"/>
                <a:gd name="T28" fmla="+- 0 10150 6094"/>
                <a:gd name="T29" fmla="*/ T28 w 4847"/>
                <a:gd name="T30" fmla="+- 0 5280 4723"/>
                <a:gd name="T31" fmla="*/ 5280 h 10641"/>
                <a:gd name="T32" fmla="+- 0 10093 6094"/>
                <a:gd name="T33" fmla="*/ T32 w 4847"/>
                <a:gd name="T34" fmla="+- 0 5447 4723"/>
                <a:gd name="T35" fmla="*/ 5447 h 10641"/>
                <a:gd name="T36" fmla="+- 0 10062 6094"/>
                <a:gd name="T37" fmla="*/ T36 w 4847"/>
                <a:gd name="T38" fmla="+- 0 5643 4723"/>
                <a:gd name="T39" fmla="*/ 5643 h 10641"/>
                <a:gd name="T40" fmla="+- 0 10058 6094"/>
                <a:gd name="T41" fmla="*/ T40 w 4847"/>
                <a:gd name="T42" fmla="+- 0 13340 4723"/>
                <a:gd name="T43" fmla="*/ 13340 h 10641"/>
                <a:gd name="T44" fmla="+- 0 10058 6094"/>
                <a:gd name="T45" fmla="*/ T44 w 4847"/>
                <a:gd name="T46" fmla="+- 0 13436 4723"/>
                <a:gd name="T47" fmla="*/ 13436 h 10641"/>
                <a:gd name="T48" fmla="+- 0 10059 6094"/>
                <a:gd name="T49" fmla="*/ T48 w 4847"/>
                <a:gd name="T50" fmla="+- 0 13580 4723"/>
                <a:gd name="T51" fmla="*/ 13580 h 10641"/>
                <a:gd name="T52" fmla="+- 0 10059 6094"/>
                <a:gd name="T53" fmla="*/ T52 w 4847"/>
                <a:gd name="T54" fmla="+- 0 13722 4723"/>
                <a:gd name="T55" fmla="*/ 13722 h 10641"/>
                <a:gd name="T56" fmla="+- 0 10051 6094"/>
                <a:gd name="T57" fmla="*/ T56 w 4847"/>
                <a:gd name="T58" fmla="+- 0 13899 4723"/>
                <a:gd name="T59" fmla="*/ 13899 h 10641"/>
                <a:gd name="T60" fmla="+- 0 10025 6094"/>
                <a:gd name="T61" fmla="*/ T60 w 4847"/>
                <a:gd name="T62" fmla="+- 0 14054 4723"/>
                <a:gd name="T63" fmla="*/ 14054 h 10641"/>
                <a:gd name="T64" fmla="+- 0 9971 6094"/>
                <a:gd name="T65" fmla="*/ T64 w 4847"/>
                <a:gd name="T66" fmla="+- 0 14178 4723"/>
                <a:gd name="T67" fmla="*/ 14178 h 10641"/>
                <a:gd name="T68" fmla="+- 0 9882 6094"/>
                <a:gd name="T69" fmla="*/ T68 w 4847"/>
                <a:gd name="T70" fmla="+- 0 14278 4723"/>
                <a:gd name="T71" fmla="*/ 14278 h 10641"/>
                <a:gd name="T72" fmla="+- 0 9771 6094"/>
                <a:gd name="T73" fmla="*/ T72 w 4847"/>
                <a:gd name="T74" fmla="+- 0 14352 4723"/>
                <a:gd name="T75" fmla="*/ 14352 h 10641"/>
                <a:gd name="T76" fmla="+- 0 9641 6094"/>
                <a:gd name="T77" fmla="*/ T76 w 4847"/>
                <a:gd name="T78" fmla="+- 0 14402 4723"/>
                <a:gd name="T79" fmla="*/ 14402 h 10641"/>
                <a:gd name="T80" fmla="+- 0 9493 6094"/>
                <a:gd name="T81" fmla="*/ T80 w 4847"/>
                <a:gd name="T82" fmla="+- 0 14430 4723"/>
                <a:gd name="T83" fmla="*/ 14430 h 10641"/>
                <a:gd name="T84" fmla="+- 0 9330 6094"/>
                <a:gd name="T85" fmla="*/ T84 w 4847"/>
                <a:gd name="T86" fmla="+- 0 14438 4723"/>
                <a:gd name="T87" fmla="*/ 14438 h 10641"/>
                <a:gd name="T88" fmla="+- 0 7147 6094"/>
                <a:gd name="T89" fmla="*/ T88 w 4847"/>
                <a:gd name="T90" fmla="+- 0 14439 4723"/>
                <a:gd name="T91" fmla="*/ 14439 h 10641"/>
                <a:gd name="T92" fmla="+- 0 6984 6094"/>
                <a:gd name="T93" fmla="*/ T92 w 4847"/>
                <a:gd name="T94" fmla="+- 0 14448 4723"/>
                <a:gd name="T95" fmla="*/ 14448 h 10641"/>
                <a:gd name="T96" fmla="+- 0 6800 6094"/>
                <a:gd name="T97" fmla="*/ T96 w 4847"/>
                <a:gd name="T98" fmla="+- 0 14477 4723"/>
                <a:gd name="T99" fmla="*/ 14477 h 10641"/>
                <a:gd name="T100" fmla="+- 0 6608 6094"/>
                <a:gd name="T101" fmla="*/ T100 w 4847"/>
                <a:gd name="T102" fmla="+- 0 14536 4723"/>
                <a:gd name="T103" fmla="*/ 14536 h 10641"/>
                <a:gd name="T104" fmla="+- 0 6422 6094"/>
                <a:gd name="T105" fmla="*/ T104 w 4847"/>
                <a:gd name="T106" fmla="+- 0 14638 4723"/>
                <a:gd name="T107" fmla="*/ 14638 h 10641"/>
                <a:gd name="T108" fmla="+- 0 6267 6094"/>
                <a:gd name="T109" fmla="*/ T108 w 4847"/>
                <a:gd name="T110" fmla="+- 0 14788 4723"/>
                <a:gd name="T111" fmla="*/ 14788 h 10641"/>
                <a:gd name="T112" fmla="+- 0 6170 6094"/>
                <a:gd name="T113" fmla="*/ T112 w 4847"/>
                <a:gd name="T114" fmla="+- 0 14969 4723"/>
                <a:gd name="T115" fmla="*/ 14969 h 10641"/>
                <a:gd name="T116" fmla="+- 0 6118 6094"/>
                <a:gd name="T117" fmla="*/ T116 w 4847"/>
                <a:gd name="T118" fmla="+- 0 15147 4723"/>
                <a:gd name="T119" fmla="*/ 15147 h 10641"/>
                <a:gd name="T120" fmla="+- 0 6098 6094"/>
                <a:gd name="T121" fmla="*/ T120 w 4847"/>
                <a:gd name="T122" fmla="+- 0 15288 4723"/>
                <a:gd name="T123" fmla="*/ 15288 h 10641"/>
                <a:gd name="T124" fmla="+- 0 6094 6094"/>
                <a:gd name="T125" fmla="*/ T124 w 4847"/>
                <a:gd name="T126" fmla="+- 0 15364 4723"/>
                <a:gd name="T127" fmla="*/ 15364 h 10641"/>
                <a:gd name="T128" fmla="+- 0 10942 6094"/>
                <a:gd name="T129" fmla="*/ T128 w 4847"/>
                <a:gd name="T130" fmla="+- 0 4723 4723"/>
                <a:gd name="T131" fmla="*/ 4723 h 1064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</a:cxnLst>
              <a:rect l="0" t="0" r="r" b="b"/>
              <a:pathLst>
                <a:path w="4847" h="10641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/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0A7F53A3-7DB8-8109-4A9A-FA9DCB739F42}"/>
              </a:ext>
            </a:extLst>
          </p:cNvPr>
          <p:cNvGrpSpPr>
            <a:grpSpLocks/>
          </p:cNvGrpSpPr>
          <p:nvPr/>
        </p:nvGrpSpPr>
        <p:grpSpPr bwMode="auto">
          <a:xfrm>
            <a:off x="11054742" y="-58057"/>
            <a:ext cx="1489706" cy="3545765"/>
            <a:chOff x="8754" y="0"/>
            <a:chExt cx="2159" cy="5251"/>
          </a:xfrm>
          <a:solidFill>
            <a:srgbClr val="FFDEB9"/>
          </a:solidFill>
        </p:grpSpPr>
        <p:sp>
          <p:nvSpPr>
            <p:cNvPr id="28" name="Freeform 5577">
              <a:extLst>
                <a:ext uri="{FF2B5EF4-FFF2-40B4-BE49-F238E27FC236}">
                  <a16:creationId xmlns:a16="http://schemas.microsoft.com/office/drawing/2014/main" id="{0E7ABCB8-D9CD-EA76-E094-AE383CFE4AD4}"/>
                </a:ext>
              </a:extLst>
            </p:cNvPr>
            <p:cNvSpPr>
              <a:spLocks/>
            </p:cNvSpPr>
            <p:nvPr/>
          </p:nvSpPr>
          <p:spPr bwMode="auto">
            <a:xfrm>
              <a:off x="8754" y="0"/>
              <a:ext cx="2159" cy="5251"/>
            </a:xfrm>
            <a:custGeom>
              <a:avLst/>
              <a:gdLst>
                <a:gd name="T0" fmla="+- 0 8782 8782"/>
                <a:gd name="T1" fmla="*/ T0 w 2159"/>
                <a:gd name="T2" fmla="*/ 0 h 5251"/>
                <a:gd name="T3" fmla="+- 0 8852 8782"/>
                <a:gd name="T4" fmla="*/ T3 w 2159"/>
                <a:gd name="T5" fmla="*/ 13 h 5251"/>
                <a:gd name="T6" fmla="+- 0 8931 8782"/>
                <a:gd name="T7" fmla="*/ T6 w 2159"/>
                <a:gd name="T8" fmla="*/ 29 h 5251"/>
                <a:gd name="T9" fmla="+- 0 9029 8782"/>
                <a:gd name="T10" fmla="*/ T9 w 2159"/>
                <a:gd name="T11" fmla="*/ 51 h 5251"/>
                <a:gd name="T12" fmla="+- 0 9141 8782"/>
                <a:gd name="T13" fmla="*/ T12 w 2159"/>
                <a:gd name="T14" fmla="*/ 79 h 5251"/>
                <a:gd name="T15" fmla="+- 0 9201 8782"/>
                <a:gd name="T16" fmla="*/ T15 w 2159"/>
                <a:gd name="T17" fmla="*/ 96 h 5251"/>
                <a:gd name="T18" fmla="+- 0 9261 8782"/>
                <a:gd name="T19" fmla="*/ T18 w 2159"/>
                <a:gd name="T20" fmla="*/ 114 h 5251"/>
                <a:gd name="T21" fmla="+- 0 9322 8782"/>
                <a:gd name="T22" fmla="*/ T21 w 2159"/>
                <a:gd name="T23" fmla="*/ 133 h 5251"/>
                <a:gd name="T24" fmla="+- 0 9382 8782"/>
                <a:gd name="T25" fmla="*/ T24 w 2159"/>
                <a:gd name="T26" fmla="*/ 154 h 5251"/>
                <a:gd name="T27" fmla="+- 0 9441 8782"/>
                <a:gd name="T28" fmla="*/ T27 w 2159"/>
                <a:gd name="T29" fmla="*/ 177 h 5251"/>
                <a:gd name="T30" fmla="+- 0 9498 8782"/>
                <a:gd name="T31" fmla="*/ T30 w 2159"/>
                <a:gd name="T32" fmla="*/ 201 h 5251"/>
                <a:gd name="T33" fmla="+- 0 9603 8782"/>
                <a:gd name="T34" fmla="*/ T33 w 2159"/>
                <a:gd name="T35" fmla="*/ 253 h 5251"/>
                <a:gd name="T36" fmla="+- 0 9689 8782"/>
                <a:gd name="T37" fmla="*/ T36 w 2159"/>
                <a:gd name="T38" fmla="*/ 312 h 5251"/>
                <a:gd name="T39" fmla="+- 0 9762 8782"/>
                <a:gd name="T40" fmla="*/ T39 w 2159"/>
                <a:gd name="T41" fmla="*/ 376 h 5251"/>
                <a:gd name="T42" fmla="+- 0 9826 8782"/>
                <a:gd name="T43" fmla="*/ T42 w 2159"/>
                <a:gd name="T44" fmla="*/ 444 h 5251"/>
                <a:gd name="T45" fmla="+- 0 9882 8782"/>
                <a:gd name="T46" fmla="*/ T45 w 2159"/>
                <a:gd name="T47" fmla="*/ 518 h 5251"/>
                <a:gd name="T48" fmla="+- 0 9930 8782"/>
                <a:gd name="T49" fmla="*/ T48 w 2159"/>
                <a:gd name="T50" fmla="*/ 598 h 5251"/>
                <a:gd name="T51" fmla="+- 0 9970 8782"/>
                <a:gd name="T52" fmla="*/ T51 w 2159"/>
                <a:gd name="T53" fmla="*/ 687 h 5251"/>
                <a:gd name="T54" fmla="+- 0 10002 8782"/>
                <a:gd name="T55" fmla="*/ T54 w 2159"/>
                <a:gd name="T56" fmla="*/ 786 h 5251"/>
                <a:gd name="T57" fmla="+- 0 10027 8782"/>
                <a:gd name="T58" fmla="*/ T57 w 2159"/>
                <a:gd name="T59" fmla="*/ 895 h 5251"/>
                <a:gd name="T60" fmla="+- 0 10036 8782"/>
                <a:gd name="T61" fmla="*/ T60 w 2159"/>
                <a:gd name="T62" fmla="*/ 955 h 5251"/>
                <a:gd name="T63" fmla="+- 0 10044 8782"/>
                <a:gd name="T64" fmla="*/ T63 w 2159"/>
                <a:gd name="T65" fmla="*/ 1018 h 5251"/>
                <a:gd name="T66" fmla="+- 0 10050 8782"/>
                <a:gd name="T67" fmla="*/ T66 w 2159"/>
                <a:gd name="T68" fmla="*/ 1084 h 5251"/>
                <a:gd name="T69" fmla="+- 0 10055 8782"/>
                <a:gd name="T70" fmla="*/ T69 w 2159"/>
                <a:gd name="T71" fmla="*/ 1154 h 5251"/>
                <a:gd name="T72" fmla="+- 0 10057 8782"/>
                <a:gd name="T73" fmla="*/ T72 w 2159"/>
                <a:gd name="T74" fmla="*/ 1227 h 5251"/>
                <a:gd name="T75" fmla="+- 0 10058 8782"/>
                <a:gd name="T76" fmla="*/ T75 w 2159"/>
                <a:gd name="T77" fmla="*/ 1305 h 5251"/>
                <a:gd name="T78" fmla="+- 0 10058 8782"/>
                <a:gd name="T79" fmla="*/ T78 w 2159"/>
                <a:gd name="T80" fmla="*/ 5251 h 5251"/>
                <a:gd name="T81" fmla="+- 0 10068 8782"/>
                <a:gd name="T82" fmla="*/ T81 w 2159"/>
                <a:gd name="T83" fmla="*/ 5224 h 5251"/>
                <a:gd name="T84" fmla="+- 0 10105 8782"/>
                <a:gd name="T85" fmla="*/ T84 w 2159"/>
                <a:gd name="T86" fmla="*/ 5144 h 5251"/>
                <a:gd name="T87" fmla="+- 0 10151 8782"/>
                <a:gd name="T88" fmla="*/ T87 w 2159"/>
                <a:gd name="T89" fmla="*/ 5068 h 5251"/>
                <a:gd name="T90" fmla="+- 0 10205 8782"/>
                <a:gd name="T91" fmla="*/ T90 w 2159"/>
                <a:gd name="T92" fmla="*/ 4996 h 5251"/>
                <a:gd name="T93" fmla="+- 0 10245 8782"/>
                <a:gd name="T94" fmla="*/ T93 w 2159"/>
                <a:gd name="T95" fmla="*/ 4951 h 5251"/>
                <a:gd name="T96" fmla="+- 0 10288 8782"/>
                <a:gd name="T97" fmla="*/ T96 w 2159"/>
                <a:gd name="T98" fmla="*/ 4908 h 5251"/>
                <a:gd name="T99" fmla="+- 0 10333 8782"/>
                <a:gd name="T100" fmla="*/ T99 w 2159"/>
                <a:gd name="T101" fmla="*/ 4868 h 5251"/>
                <a:gd name="T102" fmla="+- 0 10380 8782"/>
                <a:gd name="T103" fmla="*/ T102 w 2159"/>
                <a:gd name="T104" fmla="*/ 4830 h 5251"/>
                <a:gd name="T105" fmla="+- 0 10429 8782"/>
                <a:gd name="T106" fmla="*/ T105 w 2159"/>
                <a:gd name="T107" fmla="*/ 4795 h 5251"/>
                <a:gd name="T108" fmla="+- 0 10494 8782"/>
                <a:gd name="T109" fmla="*/ T108 w 2159"/>
                <a:gd name="T110" fmla="*/ 4754 h 5251"/>
                <a:gd name="T111" fmla="+- 0 10564 8782"/>
                <a:gd name="T112" fmla="*/ T111 w 2159"/>
                <a:gd name="T113" fmla="*/ 4718 h 5251"/>
                <a:gd name="T114" fmla="+- 0 10638 8782"/>
                <a:gd name="T115" fmla="*/ T114 w 2159"/>
                <a:gd name="T116" fmla="*/ 4686 h 5251"/>
                <a:gd name="T117" fmla="+- 0 10717 8782"/>
                <a:gd name="T118" fmla="*/ T117 w 2159"/>
                <a:gd name="T119" fmla="*/ 4659 h 5251"/>
                <a:gd name="T120" fmla="+- 0 10799 8782"/>
                <a:gd name="T121" fmla="*/ T120 w 2159"/>
                <a:gd name="T122" fmla="*/ 4638 h 5251"/>
                <a:gd name="T123" fmla="+- 0 10884 8782"/>
                <a:gd name="T124" fmla="*/ T123 w 2159"/>
                <a:gd name="T125" fmla="*/ 4622 h 5251"/>
                <a:gd name="T126" fmla="+- 0 10942 8782"/>
                <a:gd name="T127" fmla="*/ T126 w 2159"/>
                <a:gd name="T128" fmla="*/ 4615 h 5251"/>
                <a:gd name="T129" fmla="+- 0 10942 8782"/>
                <a:gd name="T130" fmla="*/ T129 w 2159"/>
                <a:gd name="T131" fmla="*/ 0 h 5251"/>
                <a:gd name="T132" fmla="+- 0 8782 8782"/>
                <a:gd name="T133" fmla="*/ T132 w 2159"/>
                <a:gd name="T134" fmla="*/ 0 h 5251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  <a:cxn ang="0">
                  <a:pos x="T13" y="T14"/>
                </a:cxn>
                <a:cxn ang="0">
                  <a:pos x="T16" y="T17"/>
                </a:cxn>
                <a:cxn ang="0">
                  <a:pos x="T19" y="T20"/>
                </a:cxn>
                <a:cxn ang="0">
                  <a:pos x="T22" y="T23"/>
                </a:cxn>
                <a:cxn ang="0">
                  <a:pos x="T25" y="T26"/>
                </a:cxn>
                <a:cxn ang="0">
                  <a:pos x="T28" y="T29"/>
                </a:cxn>
                <a:cxn ang="0">
                  <a:pos x="T31" y="T32"/>
                </a:cxn>
                <a:cxn ang="0">
                  <a:pos x="T34" y="T35"/>
                </a:cxn>
                <a:cxn ang="0">
                  <a:pos x="T37" y="T38"/>
                </a:cxn>
                <a:cxn ang="0">
                  <a:pos x="T40" y="T41"/>
                </a:cxn>
                <a:cxn ang="0">
                  <a:pos x="T43" y="T44"/>
                </a:cxn>
                <a:cxn ang="0">
                  <a:pos x="T46" y="T47"/>
                </a:cxn>
                <a:cxn ang="0">
                  <a:pos x="T49" y="T50"/>
                </a:cxn>
                <a:cxn ang="0">
                  <a:pos x="T52" y="T53"/>
                </a:cxn>
                <a:cxn ang="0">
                  <a:pos x="T55" y="T56"/>
                </a:cxn>
                <a:cxn ang="0">
                  <a:pos x="T58" y="T59"/>
                </a:cxn>
                <a:cxn ang="0">
                  <a:pos x="T61" y="T62"/>
                </a:cxn>
                <a:cxn ang="0">
                  <a:pos x="T64" y="T65"/>
                </a:cxn>
                <a:cxn ang="0">
                  <a:pos x="T67" y="T68"/>
                </a:cxn>
                <a:cxn ang="0">
                  <a:pos x="T70" y="T71"/>
                </a:cxn>
                <a:cxn ang="0">
                  <a:pos x="T73" y="T74"/>
                </a:cxn>
                <a:cxn ang="0">
                  <a:pos x="T76" y="T77"/>
                </a:cxn>
                <a:cxn ang="0">
                  <a:pos x="T79" y="T80"/>
                </a:cxn>
                <a:cxn ang="0">
                  <a:pos x="T82" y="T83"/>
                </a:cxn>
                <a:cxn ang="0">
                  <a:pos x="T85" y="T86"/>
                </a:cxn>
                <a:cxn ang="0">
                  <a:pos x="T88" y="T89"/>
                </a:cxn>
                <a:cxn ang="0">
                  <a:pos x="T91" y="T92"/>
                </a:cxn>
                <a:cxn ang="0">
                  <a:pos x="T94" y="T95"/>
                </a:cxn>
                <a:cxn ang="0">
                  <a:pos x="T97" y="T98"/>
                </a:cxn>
                <a:cxn ang="0">
                  <a:pos x="T100" y="T101"/>
                </a:cxn>
                <a:cxn ang="0">
                  <a:pos x="T103" y="T104"/>
                </a:cxn>
                <a:cxn ang="0">
                  <a:pos x="T106" y="T107"/>
                </a:cxn>
                <a:cxn ang="0">
                  <a:pos x="T109" y="T110"/>
                </a:cxn>
                <a:cxn ang="0">
                  <a:pos x="T112" y="T113"/>
                </a:cxn>
                <a:cxn ang="0">
                  <a:pos x="T115" y="T116"/>
                </a:cxn>
                <a:cxn ang="0">
                  <a:pos x="T118" y="T119"/>
                </a:cxn>
                <a:cxn ang="0">
                  <a:pos x="T121" y="T122"/>
                </a:cxn>
                <a:cxn ang="0">
                  <a:pos x="T124" y="T125"/>
                </a:cxn>
                <a:cxn ang="0">
                  <a:pos x="T127" y="T128"/>
                </a:cxn>
                <a:cxn ang="0">
                  <a:pos x="T130" y="T131"/>
                </a:cxn>
                <a:cxn ang="0">
                  <a:pos x="T133" y="T134"/>
                </a:cxn>
              </a:cxnLst>
              <a:rect l="0" t="0" r="r" b="b"/>
              <a:pathLst>
                <a:path w="2159" h="5251">
                  <a:moveTo>
                    <a:pt x="0" y="0"/>
                  </a:moveTo>
                  <a:lnTo>
                    <a:pt x="70" y="13"/>
                  </a:lnTo>
                  <a:lnTo>
                    <a:pt x="149" y="29"/>
                  </a:lnTo>
                  <a:lnTo>
                    <a:pt x="247" y="51"/>
                  </a:lnTo>
                  <a:lnTo>
                    <a:pt x="359" y="79"/>
                  </a:lnTo>
                  <a:lnTo>
                    <a:pt x="419" y="96"/>
                  </a:lnTo>
                  <a:lnTo>
                    <a:pt x="479" y="114"/>
                  </a:lnTo>
                  <a:lnTo>
                    <a:pt x="540" y="133"/>
                  </a:lnTo>
                  <a:lnTo>
                    <a:pt x="600" y="154"/>
                  </a:lnTo>
                  <a:lnTo>
                    <a:pt x="659" y="177"/>
                  </a:lnTo>
                  <a:lnTo>
                    <a:pt x="716" y="201"/>
                  </a:lnTo>
                  <a:lnTo>
                    <a:pt x="821" y="253"/>
                  </a:lnTo>
                  <a:lnTo>
                    <a:pt x="907" y="312"/>
                  </a:lnTo>
                  <a:lnTo>
                    <a:pt x="980" y="376"/>
                  </a:lnTo>
                  <a:lnTo>
                    <a:pt x="1044" y="444"/>
                  </a:lnTo>
                  <a:lnTo>
                    <a:pt x="1100" y="518"/>
                  </a:lnTo>
                  <a:lnTo>
                    <a:pt x="1148" y="598"/>
                  </a:lnTo>
                  <a:lnTo>
                    <a:pt x="1188" y="687"/>
                  </a:lnTo>
                  <a:lnTo>
                    <a:pt x="1220" y="786"/>
                  </a:lnTo>
                  <a:lnTo>
                    <a:pt x="1245" y="895"/>
                  </a:lnTo>
                  <a:lnTo>
                    <a:pt x="1254" y="955"/>
                  </a:lnTo>
                  <a:lnTo>
                    <a:pt x="1262" y="1018"/>
                  </a:lnTo>
                  <a:lnTo>
                    <a:pt x="1268" y="1084"/>
                  </a:lnTo>
                  <a:lnTo>
                    <a:pt x="1273" y="1154"/>
                  </a:lnTo>
                  <a:lnTo>
                    <a:pt x="1275" y="1227"/>
                  </a:lnTo>
                  <a:lnTo>
                    <a:pt x="1276" y="1305"/>
                  </a:lnTo>
                  <a:lnTo>
                    <a:pt x="1276" y="5251"/>
                  </a:lnTo>
                  <a:lnTo>
                    <a:pt x="1286" y="5224"/>
                  </a:lnTo>
                  <a:lnTo>
                    <a:pt x="1323" y="5144"/>
                  </a:lnTo>
                  <a:lnTo>
                    <a:pt x="1369" y="5068"/>
                  </a:lnTo>
                  <a:lnTo>
                    <a:pt x="1423" y="4996"/>
                  </a:lnTo>
                  <a:lnTo>
                    <a:pt x="1463" y="4951"/>
                  </a:lnTo>
                  <a:lnTo>
                    <a:pt x="1506" y="4908"/>
                  </a:lnTo>
                  <a:lnTo>
                    <a:pt x="1551" y="4868"/>
                  </a:lnTo>
                  <a:lnTo>
                    <a:pt x="1598" y="4830"/>
                  </a:lnTo>
                  <a:lnTo>
                    <a:pt x="1647" y="4795"/>
                  </a:lnTo>
                  <a:lnTo>
                    <a:pt x="1712" y="4754"/>
                  </a:lnTo>
                  <a:lnTo>
                    <a:pt x="1782" y="4718"/>
                  </a:lnTo>
                  <a:lnTo>
                    <a:pt x="1856" y="4686"/>
                  </a:lnTo>
                  <a:lnTo>
                    <a:pt x="1935" y="4659"/>
                  </a:lnTo>
                  <a:lnTo>
                    <a:pt x="2017" y="4638"/>
                  </a:lnTo>
                  <a:lnTo>
                    <a:pt x="2102" y="4622"/>
                  </a:lnTo>
                  <a:lnTo>
                    <a:pt x="2160" y="4615"/>
                  </a:lnTo>
                  <a:lnTo>
                    <a:pt x="2160" y="0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/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A853830F-4028-F99C-AAE7-6145F2BC1E23}"/>
              </a:ext>
            </a:extLst>
          </p:cNvPr>
          <p:cNvGrpSpPr/>
          <p:nvPr/>
        </p:nvGrpSpPr>
        <p:grpSpPr>
          <a:xfrm>
            <a:off x="9303872" y="-82630"/>
            <a:ext cx="3349561" cy="7449566"/>
            <a:chOff x="9303872" y="-24574"/>
            <a:chExt cx="3349561" cy="7449566"/>
          </a:xfrm>
          <a:solidFill>
            <a:srgbClr val="FFD3A3"/>
          </a:solidFill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2D595A14-F486-C90E-C8E6-2A23BF1AB30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303872" y="78170"/>
              <a:ext cx="3344420" cy="7346822"/>
              <a:chOff x="5892" y="4723"/>
              <a:chExt cx="4847" cy="10641"/>
            </a:xfrm>
            <a:grpFill/>
          </p:grpSpPr>
          <p:sp>
            <p:nvSpPr>
              <p:cNvPr id="25" name="Freeform 5579">
                <a:extLst>
                  <a:ext uri="{FF2B5EF4-FFF2-40B4-BE49-F238E27FC236}">
                    <a16:creationId xmlns:a16="http://schemas.microsoft.com/office/drawing/2014/main" id="{443A1421-89A0-E7CB-A0D1-9A18E8DEE6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92" y="4723"/>
                <a:ext cx="4847" cy="10641"/>
              </a:xfrm>
              <a:custGeom>
                <a:avLst/>
                <a:gdLst>
                  <a:gd name="T0" fmla="+- 0 10882 6094"/>
                  <a:gd name="T1" fmla="*/ T0 w 4847"/>
                  <a:gd name="T2" fmla="+- 0 4733 4723"/>
                  <a:gd name="T3" fmla="*/ 4733 h 10641"/>
                  <a:gd name="T4" fmla="+- 0 10764 6094"/>
                  <a:gd name="T5" fmla="*/ T4 w 4847"/>
                  <a:gd name="T6" fmla="+- 0 4762 4723"/>
                  <a:gd name="T7" fmla="*/ 4762 h 10641"/>
                  <a:gd name="T8" fmla="+- 0 10651 6094"/>
                  <a:gd name="T9" fmla="*/ T8 w 4847"/>
                  <a:gd name="T10" fmla="+- 0 4804 4723"/>
                  <a:gd name="T11" fmla="*/ 4804 h 10641"/>
                  <a:gd name="T12" fmla="+- 0 10542 6094"/>
                  <a:gd name="T13" fmla="*/ T12 w 4847"/>
                  <a:gd name="T14" fmla="+- 0 4859 4723"/>
                  <a:gd name="T15" fmla="*/ 4859 h 10641"/>
                  <a:gd name="T16" fmla="+- 0 10437 6094"/>
                  <a:gd name="T17" fmla="*/ T16 w 4847"/>
                  <a:gd name="T18" fmla="+- 0 4929 4723"/>
                  <a:gd name="T19" fmla="*/ 4929 h 10641"/>
                  <a:gd name="T20" fmla="+- 0 10331 6094"/>
                  <a:gd name="T21" fmla="*/ T20 w 4847"/>
                  <a:gd name="T22" fmla="+- 0 5022 4723"/>
                  <a:gd name="T23" fmla="*/ 5022 h 10641"/>
                  <a:gd name="T24" fmla="+- 0 10231 6094"/>
                  <a:gd name="T25" fmla="*/ T24 w 4847"/>
                  <a:gd name="T26" fmla="+- 0 5140 4723"/>
                  <a:gd name="T27" fmla="*/ 5140 h 10641"/>
                  <a:gd name="T28" fmla="+- 0 10150 6094"/>
                  <a:gd name="T29" fmla="*/ T28 w 4847"/>
                  <a:gd name="T30" fmla="+- 0 5280 4723"/>
                  <a:gd name="T31" fmla="*/ 5280 h 10641"/>
                  <a:gd name="T32" fmla="+- 0 10093 6094"/>
                  <a:gd name="T33" fmla="*/ T32 w 4847"/>
                  <a:gd name="T34" fmla="+- 0 5447 4723"/>
                  <a:gd name="T35" fmla="*/ 5447 h 10641"/>
                  <a:gd name="T36" fmla="+- 0 10062 6094"/>
                  <a:gd name="T37" fmla="*/ T36 w 4847"/>
                  <a:gd name="T38" fmla="+- 0 5643 4723"/>
                  <a:gd name="T39" fmla="*/ 5643 h 10641"/>
                  <a:gd name="T40" fmla="+- 0 10058 6094"/>
                  <a:gd name="T41" fmla="*/ T40 w 4847"/>
                  <a:gd name="T42" fmla="+- 0 13340 4723"/>
                  <a:gd name="T43" fmla="*/ 13340 h 10641"/>
                  <a:gd name="T44" fmla="+- 0 10058 6094"/>
                  <a:gd name="T45" fmla="*/ T44 w 4847"/>
                  <a:gd name="T46" fmla="+- 0 13436 4723"/>
                  <a:gd name="T47" fmla="*/ 13436 h 10641"/>
                  <a:gd name="T48" fmla="+- 0 10059 6094"/>
                  <a:gd name="T49" fmla="*/ T48 w 4847"/>
                  <a:gd name="T50" fmla="+- 0 13580 4723"/>
                  <a:gd name="T51" fmla="*/ 13580 h 10641"/>
                  <a:gd name="T52" fmla="+- 0 10059 6094"/>
                  <a:gd name="T53" fmla="*/ T52 w 4847"/>
                  <a:gd name="T54" fmla="+- 0 13722 4723"/>
                  <a:gd name="T55" fmla="*/ 13722 h 10641"/>
                  <a:gd name="T56" fmla="+- 0 10051 6094"/>
                  <a:gd name="T57" fmla="*/ T56 w 4847"/>
                  <a:gd name="T58" fmla="+- 0 13899 4723"/>
                  <a:gd name="T59" fmla="*/ 13899 h 10641"/>
                  <a:gd name="T60" fmla="+- 0 10025 6094"/>
                  <a:gd name="T61" fmla="*/ T60 w 4847"/>
                  <a:gd name="T62" fmla="+- 0 14054 4723"/>
                  <a:gd name="T63" fmla="*/ 14054 h 10641"/>
                  <a:gd name="T64" fmla="+- 0 9971 6094"/>
                  <a:gd name="T65" fmla="*/ T64 w 4847"/>
                  <a:gd name="T66" fmla="+- 0 14178 4723"/>
                  <a:gd name="T67" fmla="*/ 14178 h 10641"/>
                  <a:gd name="T68" fmla="+- 0 9882 6094"/>
                  <a:gd name="T69" fmla="*/ T68 w 4847"/>
                  <a:gd name="T70" fmla="+- 0 14278 4723"/>
                  <a:gd name="T71" fmla="*/ 14278 h 10641"/>
                  <a:gd name="T72" fmla="+- 0 9771 6094"/>
                  <a:gd name="T73" fmla="*/ T72 w 4847"/>
                  <a:gd name="T74" fmla="+- 0 14352 4723"/>
                  <a:gd name="T75" fmla="*/ 14352 h 10641"/>
                  <a:gd name="T76" fmla="+- 0 9641 6094"/>
                  <a:gd name="T77" fmla="*/ T76 w 4847"/>
                  <a:gd name="T78" fmla="+- 0 14402 4723"/>
                  <a:gd name="T79" fmla="*/ 14402 h 10641"/>
                  <a:gd name="T80" fmla="+- 0 9493 6094"/>
                  <a:gd name="T81" fmla="*/ T80 w 4847"/>
                  <a:gd name="T82" fmla="+- 0 14430 4723"/>
                  <a:gd name="T83" fmla="*/ 14430 h 10641"/>
                  <a:gd name="T84" fmla="+- 0 9330 6094"/>
                  <a:gd name="T85" fmla="*/ T84 w 4847"/>
                  <a:gd name="T86" fmla="+- 0 14438 4723"/>
                  <a:gd name="T87" fmla="*/ 14438 h 10641"/>
                  <a:gd name="T88" fmla="+- 0 7147 6094"/>
                  <a:gd name="T89" fmla="*/ T88 w 4847"/>
                  <a:gd name="T90" fmla="+- 0 14439 4723"/>
                  <a:gd name="T91" fmla="*/ 14439 h 10641"/>
                  <a:gd name="T92" fmla="+- 0 6984 6094"/>
                  <a:gd name="T93" fmla="*/ T92 w 4847"/>
                  <a:gd name="T94" fmla="+- 0 14448 4723"/>
                  <a:gd name="T95" fmla="*/ 14448 h 10641"/>
                  <a:gd name="T96" fmla="+- 0 6800 6094"/>
                  <a:gd name="T97" fmla="*/ T96 w 4847"/>
                  <a:gd name="T98" fmla="+- 0 14477 4723"/>
                  <a:gd name="T99" fmla="*/ 14477 h 10641"/>
                  <a:gd name="T100" fmla="+- 0 6608 6094"/>
                  <a:gd name="T101" fmla="*/ T100 w 4847"/>
                  <a:gd name="T102" fmla="+- 0 14536 4723"/>
                  <a:gd name="T103" fmla="*/ 14536 h 10641"/>
                  <a:gd name="T104" fmla="+- 0 6422 6094"/>
                  <a:gd name="T105" fmla="*/ T104 w 4847"/>
                  <a:gd name="T106" fmla="+- 0 14638 4723"/>
                  <a:gd name="T107" fmla="*/ 14638 h 10641"/>
                  <a:gd name="T108" fmla="+- 0 6267 6094"/>
                  <a:gd name="T109" fmla="*/ T108 w 4847"/>
                  <a:gd name="T110" fmla="+- 0 14788 4723"/>
                  <a:gd name="T111" fmla="*/ 14788 h 10641"/>
                  <a:gd name="T112" fmla="+- 0 6170 6094"/>
                  <a:gd name="T113" fmla="*/ T112 w 4847"/>
                  <a:gd name="T114" fmla="+- 0 14969 4723"/>
                  <a:gd name="T115" fmla="*/ 14969 h 10641"/>
                  <a:gd name="T116" fmla="+- 0 6118 6094"/>
                  <a:gd name="T117" fmla="*/ T116 w 4847"/>
                  <a:gd name="T118" fmla="+- 0 15147 4723"/>
                  <a:gd name="T119" fmla="*/ 15147 h 10641"/>
                  <a:gd name="T120" fmla="+- 0 6098 6094"/>
                  <a:gd name="T121" fmla="*/ T120 w 4847"/>
                  <a:gd name="T122" fmla="+- 0 15288 4723"/>
                  <a:gd name="T123" fmla="*/ 15288 h 10641"/>
                  <a:gd name="T124" fmla="+- 0 6094 6094"/>
                  <a:gd name="T125" fmla="*/ T124 w 4847"/>
                  <a:gd name="T126" fmla="+- 0 15364 4723"/>
                  <a:gd name="T127" fmla="*/ 15364 h 10641"/>
                  <a:gd name="T128" fmla="+- 0 10942 6094"/>
                  <a:gd name="T129" fmla="*/ T128 w 4847"/>
                  <a:gd name="T130" fmla="+- 0 4723 4723"/>
                  <a:gd name="T131" fmla="*/ 4723 h 1064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</a:cxnLst>
                <a:rect l="0" t="0" r="r" b="b"/>
                <a:pathLst>
                  <a:path w="4847" h="10641">
                    <a:moveTo>
                      <a:pt x="4848" y="0"/>
                    </a:moveTo>
                    <a:lnTo>
                      <a:pt x="4788" y="10"/>
                    </a:lnTo>
                    <a:lnTo>
                      <a:pt x="4729" y="23"/>
                    </a:lnTo>
                    <a:lnTo>
                      <a:pt x="4670" y="39"/>
                    </a:lnTo>
                    <a:lnTo>
                      <a:pt x="4613" y="58"/>
                    </a:lnTo>
                    <a:lnTo>
                      <a:pt x="4557" y="81"/>
                    </a:lnTo>
                    <a:lnTo>
                      <a:pt x="4502" y="107"/>
                    </a:lnTo>
                    <a:lnTo>
                      <a:pt x="4448" y="136"/>
                    </a:lnTo>
                    <a:lnTo>
                      <a:pt x="4395" y="169"/>
                    </a:lnTo>
                    <a:lnTo>
                      <a:pt x="4343" y="206"/>
                    </a:lnTo>
                    <a:lnTo>
                      <a:pt x="4293" y="247"/>
                    </a:lnTo>
                    <a:lnTo>
                      <a:pt x="4237" y="299"/>
                    </a:lnTo>
                    <a:lnTo>
                      <a:pt x="4185" y="355"/>
                    </a:lnTo>
                    <a:lnTo>
                      <a:pt x="4137" y="417"/>
                    </a:lnTo>
                    <a:lnTo>
                      <a:pt x="4094" y="484"/>
                    </a:lnTo>
                    <a:lnTo>
                      <a:pt x="4056" y="557"/>
                    </a:lnTo>
                    <a:lnTo>
                      <a:pt x="4024" y="637"/>
                    </a:lnTo>
                    <a:lnTo>
                      <a:pt x="3999" y="724"/>
                    </a:lnTo>
                    <a:lnTo>
                      <a:pt x="3980" y="818"/>
                    </a:lnTo>
                    <a:lnTo>
                      <a:pt x="3968" y="920"/>
                    </a:lnTo>
                    <a:lnTo>
                      <a:pt x="3964" y="1029"/>
                    </a:lnTo>
                    <a:lnTo>
                      <a:pt x="3964" y="8617"/>
                    </a:lnTo>
                    <a:lnTo>
                      <a:pt x="3964" y="8665"/>
                    </a:lnTo>
                    <a:lnTo>
                      <a:pt x="3964" y="8713"/>
                    </a:lnTo>
                    <a:lnTo>
                      <a:pt x="3964" y="8761"/>
                    </a:lnTo>
                    <a:lnTo>
                      <a:pt x="3965" y="8857"/>
                    </a:lnTo>
                    <a:lnTo>
                      <a:pt x="3966" y="8905"/>
                    </a:lnTo>
                    <a:lnTo>
                      <a:pt x="3965" y="8999"/>
                    </a:lnTo>
                    <a:lnTo>
                      <a:pt x="3963" y="9090"/>
                    </a:lnTo>
                    <a:lnTo>
                      <a:pt x="3957" y="9176"/>
                    </a:lnTo>
                    <a:lnTo>
                      <a:pt x="3947" y="9257"/>
                    </a:lnTo>
                    <a:lnTo>
                      <a:pt x="3931" y="9331"/>
                    </a:lnTo>
                    <a:lnTo>
                      <a:pt x="3908" y="9398"/>
                    </a:lnTo>
                    <a:lnTo>
                      <a:pt x="3877" y="9455"/>
                    </a:lnTo>
                    <a:lnTo>
                      <a:pt x="3835" y="9509"/>
                    </a:lnTo>
                    <a:lnTo>
                      <a:pt x="3788" y="9555"/>
                    </a:lnTo>
                    <a:lnTo>
                      <a:pt x="3735" y="9595"/>
                    </a:lnTo>
                    <a:lnTo>
                      <a:pt x="3677" y="9629"/>
                    </a:lnTo>
                    <a:lnTo>
                      <a:pt x="3614" y="9657"/>
                    </a:lnTo>
                    <a:lnTo>
                      <a:pt x="3547" y="9679"/>
                    </a:lnTo>
                    <a:lnTo>
                      <a:pt x="3475" y="9695"/>
                    </a:lnTo>
                    <a:lnTo>
                      <a:pt x="3399" y="9707"/>
                    </a:lnTo>
                    <a:lnTo>
                      <a:pt x="3319" y="9713"/>
                    </a:lnTo>
                    <a:lnTo>
                      <a:pt x="3236" y="9715"/>
                    </a:lnTo>
                    <a:lnTo>
                      <a:pt x="1123" y="9715"/>
                    </a:lnTo>
                    <a:lnTo>
                      <a:pt x="1053" y="9716"/>
                    </a:lnTo>
                    <a:lnTo>
                      <a:pt x="975" y="9719"/>
                    </a:lnTo>
                    <a:lnTo>
                      <a:pt x="890" y="9725"/>
                    </a:lnTo>
                    <a:lnTo>
                      <a:pt x="800" y="9737"/>
                    </a:lnTo>
                    <a:lnTo>
                      <a:pt x="706" y="9754"/>
                    </a:lnTo>
                    <a:lnTo>
                      <a:pt x="610" y="9779"/>
                    </a:lnTo>
                    <a:lnTo>
                      <a:pt x="514" y="9813"/>
                    </a:lnTo>
                    <a:lnTo>
                      <a:pt x="419" y="9858"/>
                    </a:lnTo>
                    <a:lnTo>
                      <a:pt x="328" y="9915"/>
                    </a:lnTo>
                    <a:lnTo>
                      <a:pt x="243" y="9984"/>
                    </a:lnTo>
                    <a:lnTo>
                      <a:pt x="173" y="10065"/>
                    </a:lnTo>
                    <a:lnTo>
                      <a:pt x="118" y="10154"/>
                    </a:lnTo>
                    <a:lnTo>
                      <a:pt x="76" y="10246"/>
                    </a:lnTo>
                    <a:lnTo>
                      <a:pt x="45" y="10337"/>
                    </a:lnTo>
                    <a:lnTo>
                      <a:pt x="24" y="10424"/>
                    </a:lnTo>
                    <a:lnTo>
                      <a:pt x="11" y="10501"/>
                    </a:lnTo>
                    <a:lnTo>
                      <a:pt x="4" y="10565"/>
                    </a:lnTo>
                    <a:lnTo>
                      <a:pt x="0" y="10628"/>
                    </a:lnTo>
                    <a:lnTo>
                      <a:pt x="0" y="10641"/>
                    </a:lnTo>
                    <a:lnTo>
                      <a:pt x="4848" y="10641"/>
                    </a:lnTo>
                    <a:lnTo>
                      <a:pt x="4848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C697753D-C700-04C6-24C6-1ABBD89F1BE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163727" y="-24574"/>
              <a:ext cx="1489706" cy="3618393"/>
              <a:chOff x="8598" y="0"/>
              <a:chExt cx="2159" cy="5251"/>
            </a:xfrm>
            <a:grpFill/>
          </p:grpSpPr>
          <p:sp>
            <p:nvSpPr>
              <p:cNvPr id="24" name="Freeform 5577">
                <a:extLst>
                  <a:ext uri="{FF2B5EF4-FFF2-40B4-BE49-F238E27FC236}">
                    <a16:creationId xmlns:a16="http://schemas.microsoft.com/office/drawing/2014/main" id="{1BA487D5-153B-97F5-ECC7-5070516C392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98" y="0"/>
                <a:ext cx="2159" cy="5251"/>
              </a:xfrm>
              <a:custGeom>
                <a:avLst/>
                <a:gdLst>
                  <a:gd name="T0" fmla="+- 0 8782 8782"/>
                  <a:gd name="T1" fmla="*/ T0 w 2159"/>
                  <a:gd name="T2" fmla="*/ 0 h 5251"/>
                  <a:gd name="T3" fmla="+- 0 8852 8782"/>
                  <a:gd name="T4" fmla="*/ T3 w 2159"/>
                  <a:gd name="T5" fmla="*/ 13 h 5251"/>
                  <a:gd name="T6" fmla="+- 0 8931 8782"/>
                  <a:gd name="T7" fmla="*/ T6 w 2159"/>
                  <a:gd name="T8" fmla="*/ 29 h 5251"/>
                  <a:gd name="T9" fmla="+- 0 9029 8782"/>
                  <a:gd name="T10" fmla="*/ T9 w 2159"/>
                  <a:gd name="T11" fmla="*/ 51 h 5251"/>
                  <a:gd name="T12" fmla="+- 0 9141 8782"/>
                  <a:gd name="T13" fmla="*/ T12 w 2159"/>
                  <a:gd name="T14" fmla="*/ 79 h 5251"/>
                  <a:gd name="T15" fmla="+- 0 9201 8782"/>
                  <a:gd name="T16" fmla="*/ T15 w 2159"/>
                  <a:gd name="T17" fmla="*/ 96 h 5251"/>
                  <a:gd name="T18" fmla="+- 0 9261 8782"/>
                  <a:gd name="T19" fmla="*/ T18 w 2159"/>
                  <a:gd name="T20" fmla="*/ 114 h 5251"/>
                  <a:gd name="T21" fmla="+- 0 9322 8782"/>
                  <a:gd name="T22" fmla="*/ T21 w 2159"/>
                  <a:gd name="T23" fmla="*/ 133 h 5251"/>
                  <a:gd name="T24" fmla="+- 0 9382 8782"/>
                  <a:gd name="T25" fmla="*/ T24 w 2159"/>
                  <a:gd name="T26" fmla="*/ 154 h 5251"/>
                  <a:gd name="T27" fmla="+- 0 9441 8782"/>
                  <a:gd name="T28" fmla="*/ T27 w 2159"/>
                  <a:gd name="T29" fmla="*/ 177 h 5251"/>
                  <a:gd name="T30" fmla="+- 0 9498 8782"/>
                  <a:gd name="T31" fmla="*/ T30 w 2159"/>
                  <a:gd name="T32" fmla="*/ 201 h 5251"/>
                  <a:gd name="T33" fmla="+- 0 9603 8782"/>
                  <a:gd name="T34" fmla="*/ T33 w 2159"/>
                  <a:gd name="T35" fmla="*/ 253 h 5251"/>
                  <a:gd name="T36" fmla="+- 0 9689 8782"/>
                  <a:gd name="T37" fmla="*/ T36 w 2159"/>
                  <a:gd name="T38" fmla="*/ 312 h 5251"/>
                  <a:gd name="T39" fmla="+- 0 9762 8782"/>
                  <a:gd name="T40" fmla="*/ T39 w 2159"/>
                  <a:gd name="T41" fmla="*/ 376 h 5251"/>
                  <a:gd name="T42" fmla="+- 0 9826 8782"/>
                  <a:gd name="T43" fmla="*/ T42 w 2159"/>
                  <a:gd name="T44" fmla="*/ 444 h 5251"/>
                  <a:gd name="T45" fmla="+- 0 9882 8782"/>
                  <a:gd name="T46" fmla="*/ T45 w 2159"/>
                  <a:gd name="T47" fmla="*/ 518 h 5251"/>
                  <a:gd name="T48" fmla="+- 0 9930 8782"/>
                  <a:gd name="T49" fmla="*/ T48 w 2159"/>
                  <a:gd name="T50" fmla="*/ 598 h 5251"/>
                  <a:gd name="T51" fmla="+- 0 9970 8782"/>
                  <a:gd name="T52" fmla="*/ T51 w 2159"/>
                  <a:gd name="T53" fmla="*/ 687 h 5251"/>
                  <a:gd name="T54" fmla="+- 0 10002 8782"/>
                  <a:gd name="T55" fmla="*/ T54 w 2159"/>
                  <a:gd name="T56" fmla="*/ 786 h 5251"/>
                  <a:gd name="T57" fmla="+- 0 10027 8782"/>
                  <a:gd name="T58" fmla="*/ T57 w 2159"/>
                  <a:gd name="T59" fmla="*/ 895 h 5251"/>
                  <a:gd name="T60" fmla="+- 0 10036 8782"/>
                  <a:gd name="T61" fmla="*/ T60 w 2159"/>
                  <a:gd name="T62" fmla="*/ 955 h 5251"/>
                  <a:gd name="T63" fmla="+- 0 10044 8782"/>
                  <a:gd name="T64" fmla="*/ T63 w 2159"/>
                  <a:gd name="T65" fmla="*/ 1018 h 5251"/>
                  <a:gd name="T66" fmla="+- 0 10050 8782"/>
                  <a:gd name="T67" fmla="*/ T66 w 2159"/>
                  <a:gd name="T68" fmla="*/ 1084 h 5251"/>
                  <a:gd name="T69" fmla="+- 0 10055 8782"/>
                  <a:gd name="T70" fmla="*/ T69 w 2159"/>
                  <a:gd name="T71" fmla="*/ 1154 h 5251"/>
                  <a:gd name="T72" fmla="+- 0 10057 8782"/>
                  <a:gd name="T73" fmla="*/ T72 w 2159"/>
                  <a:gd name="T74" fmla="*/ 1227 h 5251"/>
                  <a:gd name="T75" fmla="+- 0 10058 8782"/>
                  <a:gd name="T76" fmla="*/ T75 w 2159"/>
                  <a:gd name="T77" fmla="*/ 1305 h 5251"/>
                  <a:gd name="T78" fmla="+- 0 10058 8782"/>
                  <a:gd name="T79" fmla="*/ T78 w 2159"/>
                  <a:gd name="T80" fmla="*/ 5251 h 5251"/>
                  <a:gd name="T81" fmla="+- 0 10068 8782"/>
                  <a:gd name="T82" fmla="*/ T81 w 2159"/>
                  <a:gd name="T83" fmla="*/ 5224 h 5251"/>
                  <a:gd name="T84" fmla="+- 0 10105 8782"/>
                  <a:gd name="T85" fmla="*/ T84 w 2159"/>
                  <a:gd name="T86" fmla="*/ 5144 h 5251"/>
                  <a:gd name="T87" fmla="+- 0 10151 8782"/>
                  <a:gd name="T88" fmla="*/ T87 w 2159"/>
                  <a:gd name="T89" fmla="*/ 5068 h 5251"/>
                  <a:gd name="T90" fmla="+- 0 10205 8782"/>
                  <a:gd name="T91" fmla="*/ T90 w 2159"/>
                  <a:gd name="T92" fmla="*/ 4996 h 5251"/>
                  <a:gd name="T93" fmla="+- 0 10245 8782"/>
                  <a:gd name="T94" fmla="*/ T93 w 2159"/>
                  <a:gd name="T95" fmla="*/ 4951 h 5251"/>
                  <a:gd name="T96" fmla="+- 0 10288 8782"/>
                  <a:gd name="T97" fmla="*/ T96 w 2159"/>
                  <a:gd name="T98" fmla="*/ 4908 h 5251"/>
                  <a:gd name="T99" fmla="+- 0 10333 8782"/>
                  <a:gd name="T100" fmla="*/ T99 w 2159"/>
                  <a:gd name="T101" fmla="*/ 4868 h 5251"/>
                  <a:gd name="T102" fmla="+- 0 10380 8782"/>
                  <a:gd name="T103" fmla="*/ T102 w 2159"/>
                  <a:gd name="T104" fmla="*/ 4830 h 5251"/>
                  <a:gd name="T105" fmla="+- 0 10429 8782"/>
                  <a:gd name="T106" fmla="*/ T105 w 2159"/>
                  <a:gd name="T107" fmla="*/ 4795 h 5251"/>
                  <a:gd name="T108" fmla="+- 0 10494 8782"/>
                  <a:gd name="T109" fmla="*/ T108 w 2159"/>
                  <a:gd name="T110" fmla="*/ 4754 h 5251"/>
                  <a:gd name="T111" fmla="+- 0 10564 8782"/>
                  <a:gd name="T112" fmla="*/ T111 w 2159"/>
                  <a:gd name="T113" fmla="*/ 4718 h 5251"/>
                  <a:gd name="T114" fmla="+- 0 10638 8782"/>
                  <a:gd name="T115" fmla="*/ T114 w 2159"/>
                  <a:gd name="T116" fmla="*/ 4686 h 5251"/>
                  <a:gd name="T117" fmla="+- 0 10717 8782"/>
                  <a:gd name="T118" fmla="*/ T117 w 2159"/>
                  <a:gd name="T119" fmla="*/ 4659 h 5251"/>
                  <a:gd name="T120" fmla="+- 0 10799 8782"/>
                  <a:gd name="T121" fmla="*/ T120 w 2159"/>
                  <a:gd name="T122" fmla="*/ 4638 h 5251"/>
                  <a:gd name="T123" fmla="+- 0 10884 8782"/>
                  <a:gd name="T124" fmla="*/ T123 w 2159"/>
                  <a:gd name="T125" fmla="*/ 4622 h 5251"/>
                  <a:gd name="T126" fmla="+- 0 10942 8782"/>
                  <a:gd name="T127" fmla="*/ T126 w 2159"/>
                  <a:gd name="T128" fmla="*/ 4615 h 5251"/>
                  <a:gd name="T129" fmla="+- 0 10942 8782"/>
                  <a:gd name="T130" fmla="*/ T129 w 2159"/>
                  <a:gd name="T131" fmla="*/ 0 h 5251"/>
                  <a:gd name="T132" fmla="+- 0 8782 8782"/>
                  <a:gd name="T133" fmla="*/ T132 w 2159"/>
                  <a:gd name="T134" fmla="*/ 0 h 5251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  <a:cxn ang="0">
                    <a:pos x="T13" y="T14"/>
                  </a:cxn>
                  <a:cxn ang="0">
                    <a:pos x="T16" y="T17"/>
                  </a:cxn>
                  <a:cxn ang="0">
                    <a:pos x="T19" y="T20"/>
                  </a:cxn>
                  <a:cxn ang="0">
                    <a:pos x="T22" y="T23"/>
                  </a:cxn>
                  <a:cxn ang="0">
                    <a:pos x="T25" y="T26"/>
                  </a:cxn>
                  <a:cxn ang="0">
                    <a:pos x="T28" y="T29"/>
                  </a:cxn>
                  <a:cxn ang="0">
                    <a:pos x="T31" y="T32"/>
                  </a:cxn>
                  <a:cxn ang="0">
                    <a:pos x="T34" y="T35"/>
                  </a:cxn>
                  <a:cxn ang="0">
                    <a:pos x="T37" y="T38"/>
                  </a:cxn>
                  <a:cxn ang="0">
                    <a:pos x="T40" y="T41"/>
                  </a:cxn>
                  <a:cxn ang="0">
                    <a:pos x="T43" y="T44"/>
                  </a:cxn>
                  <a:cxn ang="0">
                    <a:pos x="T46" y="T47"/>
                  </a:cxn>
                  <a:cxn ang="0">
                    <a:pos x="T49" y="T50"/>
                  </a:cxn>
                  <a:cxn ang="0">
                    <a:pos x="T52" y="T53"/>
                  </a:cxn>
                  <a:cxn ang="0">
                    <a:pos x="T55" y="T56"/>
                  </a:cxn>
                  <a:cxn ang="0">
                    <a:pos x="T58" y="T59"/>
                  </a:cxn>
                  <a:cxn ang="0">
                    <a:pos x="T61" y="T62"/>
                  </a:cxn>
                  <a:cxn ang="0">
                    <a:pos x="T64" y="T65"/>
                  </a:cxn>
                  <a:cxn ang="0">
                    <a:pos x="T67" y="T68"/>
                  </a:cxn>
                  <a:cxn ang="0">
                    <a:pos x="T70" y="T71"/>
                  </a:cxn>
                  <a:cxn ang="0">
                    <a:pos x="T73" y="T74"/>
                  </a:cxn>
                  <a:cxn ang="0">
                    <a:pos x="T76" y="T77"/>
                  </a:cxn>
                  <a:cxn ang="0">
                    <a:pos x="T79" y="T80"/>
                  </a:cxn>
                  <a:cxn ang="0">
                    <a:pos x="T82" y="T83"/>
                  </a:cxn>
                  <a:cxn ang="0">
                    <a:pos x="T85" y="T86"/>
                  </a:cxn>
                  <a:cxn ang="0">
                    <a:pos x="T88" y="T89"/>
                  </a:cxn>
                  <a:cxn ang="0">
                    <a:pos x="T91" y="T92"/>
                  </a:cxn>
                  <a:cxn ang="0">
                    <a:pos x="T94" y="T95"/>
                  </a:cxn>
                  <a:cxn ang="0">
                    <a:pos x="T97" y="T98"/>
                  </a:cxn>
                  <a:cxn ang="0">
                    <a:pos x="T100" y="T101"/>
                  </a:cxn>
                  <a:cxn ang="0">
                    <a:pos x="T103" y="T104"/>
                  </a:cxn>
                  <a:cxn ang="0">
                    <a:pos x="T106" y="T107"/>
                  </a:cxn>
                  <a:cxn ang="0">
                    <a:pos x="T109" y="T110"/>
                  </a:cxn>
                  <a:cxn ang="0">
                    <a:pos x="T112" y="T113"/>
                  </a:cxn>
                  <a:cxn ang="0">
                    <a:pos x="T115" y="T116"/>
                  </a:cxn>
                  <a:cxn ang="0">
                    <a:pos x="T118" y="T119"/>
                  </a:cxn>
                  <a:cxn ang="0">
                    <a:pos x="T121" y="T122"/>
                  </a:cxn>
                  <a:cxn ang="0">
                    <a:pos x="T124" y="T125"/>
                  </a:cxn>
                  <a:cxn ang="0">
                    <a:pos x="T127" y="T128"/>
                  </a:cxn>
                  <a:cxn ang="0">
                    <a:pos x="T130" y="T131"/>
                  </a:cxn>
                  <a:cxn ang="0">
                    <a:pos x="T133" y="T134"/>
                  </a:cxn>
                </a:cxnLst>
                <a:rect l="0" t="0" r="r" b="b"/>
                <a:pathLst>
                  <a:path w="2159" h="5251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</p:grpSp>
      </p:grp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F735767F-DB7E-BFEF-0321-EED473A1ADCD}"/>
              </a:ext>
            </a:extLst>
          </p:cNvPr>
          <p:cNvSpPr/>
          <p:nvPr/>
        </p:nvSpPr>
        <p:spPr>
          <a:xfrm>
            <a:off x="1150580" y="313877"/>
            <a:ext cx="3708537" cy="837128"/>
          </a:xfrm>
          <a:custGeom>
            <a:avLst/>
            <a:gdLst>
              <a:gd name="connsiteX0" fmla="*/ 183552 w 2843415"/>
              <a:gd name="connsiteY0" fmla="*/ 50494 h 868982"/>
              <a:gd name="connsiteX1" fmla="*/ 1326552 w 2843415"/>
              <a:gd name="connsiteY1" fmla="*/ 69544 h 868982"/>
              <a:gd name="connsiteX2" fmla="*/ 2298102 w 2843415"/>
              <a:gd name="connsiteY2" fmla="*/ 50494 h 868982"/>
              <a:gd name="connsiteX3" fmla="*/ 2783877 w 2843415"/>
              <a:gd name="connsiteY3" fmla="*/ 250519 h 868982"/>
              <a:gd name="connsiteX4" fmla="*/ 2802927 w 2843415"/>
              <a:gd name="connsiteY4" fmla="*/ 631519 h 868982"/>
              <a:gd name="connsiteX5" fmla="*/ 2488602 w 2843415"/>
              <a:gd name="connsiteY5" fmla="*/ 793444 h 868982"/>
              <a:gd name="connsiteX6" fmla="*/ 1640877 w 2843415"/>
              <a:gd name="connsiteY6" fmla="*/ 841069 h 868982"/>
              <a:gd name="connsiteX7" fmla="*/ 1240827 w 2843415"/>
              <a:gd name="connsiteY7" fmla="*/ 822019 h 868982"/>
              <a:gd name="connsiteX8" fmla="*/ 107352 w 2843415"/>
              <a:gd name="connsiteY8" fmla="*/ 812494 h 868982"/>
              <a:gd name="connsiteX9" fmla="*/ 183552 w 2843415"/>
              <a:gd name="connsiteY9" fmla="*/ 50494 h 868982"/>
              <a:gd name="connsiteX0" fmla="*/ 189518 w 2849381"/>
              <a:gd name="connsiteY0" fmla="*/ 13097 h 831585"/>
              <a:gd name="connsiteX1" fmla="*/ 1332518 w 2849381"/>
              <a:gd name="connsiteY1" fmla="*/ 32147 h 831585"/>
              <a:gd name="connsiteX2" fmla="*/ 2304068 w 2849381"/>
              <a:gd name="connsiteY2" fmla="*/ 13097 h 831585"/>
              <a:gd name="connsiteX3" fmla="*/ 2789843 w 2849381"/>
              <a:gd name="connsiteY3" fmla="*/ 213122 h 831585"/>
              <a:gd name="connsiteX4" fmla="*/ 2808893 w 2849381"/>
              <a:gd name="connsiteY4" fmla="*/ 594122 h 831585"/>
              <a:gd name="connsiteX5" fmla="*/ 2494568 w 2849381"/>
              <a:gd name="connsiteY5" fmla="*/ 756047 h 831585"/>
              <a:gd name="connsiteX6" fmla="*/ 1646843 w 2849381"/>
              <a:gd name="connsiteY6" fmla="*/ 803672 h 831585"/>
              <a:gd name="connsiteX7" fmla="*/ 1246793 w 2849381"/>
              <a:gd name="connsiteY7" fmla="*/ 784622 h 831585"/>
              <a:gd name="connsiteX8" fmla="*/ 113318 w 2849381"/>
              <a:gd name="connsiteY8" fmla="*/ 775097 h 831585"/>
              <a:gd name="connsiteX9" fmla="*/ 189518 w 2849381"/>
              <a:gd name="connsiteY9" fmla="*/ 13097 h 831585"/>
              <a:gd name="connsiteX0" fmla="*/ 178352 w 2838215"/>
              <a:gd name="connsiteY0" fmla="*/ 13097 h 837128"/>
              <a:gd name="connsiteX1" fmla="*/ 1321352 w 2838215"/>
              <a:gd name="connsiteY1" fmla="*/ 32147 h 837128"/>
              <a:gd name="connsiteX2" fmla="*/ 2292902 w 2838215"/>
              <a:gd name="connsiteY2" fmla="*/ 13097 h 837128"/>
              <a:gd name="connsiteX3" fmla="*/ 2778677 w 2838215"/>
              <a:gd name="connsiteY3" fmla="*/ 213122 h 837128"/>
              <a:gd name="connsiteX4" fmla="*/ 2797727 w 2838215"/>
              <a:gd name="connsiteY4" fmla="*/ 594122 h 837128"/>
              <a:gd name="connsiteX5" fmla="*/ 2483402 w 2838215"/>
              <a:gd name="connsiteY5" fmla="*/ 756047 h 837128"/>
              <a:gd name="connsiteX6" fmla="*/ 1635677 w 2838215"/>
              <a:gd name="connsiteY6" fmla="*/ 803672 h 837128"/>
              <a:gd name="connsiteX7" fmla="*/ 1064177 w 2838215"/>
              <a:gd name="connsiteY7" fmla="*/ 794147 h 837128"/>
              <a:gd name="connsiteX8" fmla="*/ 102152 w 2838215"/>
              <a:gd name="connsiteY8" fmla="*/ 775097 h 837128"/>
              <a:gd name="connsiteX9" fmla="*/ 178352 w 2838215"/>
              <a:gd name="connsiteY9" fmla="*/ 13097 h 837128"/>
              <a:gd name="connsiteX0" fmla="*/ 178352 w 2838215"/>
              <a:gd name="connsiteY0" fmla="*/ 13097 h 837128"/>
              <a:gd name="connsiteX1" fmla="*/ 1321352 w 2838215"/>
              <a:gd name="connsiteY1" fmla="*/ 32147 h 837128"/>
              <a:gd name="connsiteX2" fmla="*/ 2292902 w 2838215"/>
              <a:gd name="connsiteY2" fmla="*/ 13097 h 837128"/>
              <a:gd name="connsiteX3" fmla="*/ 2778677 w 2838215"/>
              <a:gd name="connsiteY3" fmla="*/ 213122 h 837128"/>
              <a:gd name="connsiteX4" fmla="*/ 2797727 w 2838215"/>
              <a:gd name="connsiteY4" fmla="*/ 594122 h 837128"/>
              <a:gd name="connsiteX5" fmla="*/ 2483402 w 2838215"/>
              <a:gd name="connsiteY5" fmla="*/ 756047 h 837128"/>
              <a:gd name="connsiteX6" fmla="*/ 1649965 w 2838215"/>
              <a:gd name="connsiteY6" fmla="*/ 789384 h 837128"/>
              <a:gd name="connsiteX7" fmla="*/ 1064177 w 2838215"/>
              <a:gd name="connsiteY7" fmla="*/ 794147 h 837128"/>
              <a:gd name="connsiteX8" fmla="*/ 102152 w 2838215"/>
              <a:gd name="connsiteY8" fmla="*/ 775097 h 837128"/>
              <a:gd name="connsiteX9" fmla="*/ 178352 w 2838215"/>
              <a:gd name="connsiteY9" fmla="*/ 13097 h 837128"/>
              <a:gd name="connsiteX0" fmla="*/ 178352 w 2827318"/>
              <a:gd name="connsiteY0" fmla="*/ 13097 h 837128"/>
              <a:gd name="connsiteX1" fmla="*/ 1321352 w 2827318"/>
              <a:gd name="connsiteY1" fmla="*/ 32147 h 837128"/>
              <a:gd name="connsiteX2" fmla="*/ 2292902 w 2827318"/>
              <a:gd name="connsiteY2" fmla="*/ 13097 h 837128"/>
              <a:gd name="connsiteX3" fmla="*/ 2778677 w 2827318"/>
              <a:gd name="connsiteY3" fmla="*/ 213122 h 837128"/>
              <a:gd name="connsiteX4" fmla="*/ 2797727 w 2827318"/>
              <a:gd name="connsiteY4" fmla="*/ 594122 h 837128"/>
              <a:gd name="connsiteX5" fmla="*/ 2483402 w 2827318"/>
              <a:gd name="connsiteY5" fmla="*/ 756047 h 837128"/>
              <a:gd name="connsiteX6" fmla="*/ 1649965 w 2827318"/>
              <a:gd name="connsiteY6" fmla="*/ 789384 h 837128"/>
              <a:gd name="connsiteX7" fmla="*/ 1064177 w 2827318"/>
              <a:gd name="connsiteY7" fmla="*/ 794147 h 837128"/>
              <a:gd name="connsiteX8" fmla="*/ 102152 w 2827318"/>
              <a:gd name="connsiteY8" fmla="*/ 775097 h 837128"/>
              <a:gd name="connsiteX9" fmla="*/ 178352 w 2827318"/>
              <a:gd name="connsiteY9" fmla="*/ 13097 h 837128"/>
              <a:gd name="connsiteX0" fmla="*/ 178352 w 2807390"/>
              <a:gd name="connsiteY0" fmla="*/ 13097 h 837128"/>
              <a:gd name="connsiteX1" fmla="*/ 1321352 w 2807390"/>
              <a:gd name="connsiteY1" fmla="*/ 32147 h 837128"/>
              <a:gd name="connsiteX2" fmla="*/ 2292902 w 2807390"/>
              <a:gd name="connsiteY2" fmla="*/ 13097 h 837128"/>
              <a:gd name="connsiteX3" fmla="*/ 2778677 w 2807390"/>
              <a:gd name="connsiteY3" fmla="*/ 213122 h 837128"/>
              <a:gd name="connsiteX4" fmla="*/ 2797727 w 2807390"/>
              <a:gd name="connsiteY4" fmla="*/ 594122 h 837128"/>
              <a:gd name="connsiteX5" fmla="*/ 2483402 w 2807390"/>
              <a:gd name="connsiteY5" fmla="*/ 756047 h 837128"/>
              <a:gd name="connsiteX6" fmla="*/ 1649965 w 2807390"/>
              <a:gd name="connsiteY6" fmla="*/ 789384 h 837128"/>
              <a:gd name="connsiteX7" fmla="*/ 1064177 w 2807390"/>
              <a:gd name="connsiteY7" fmla="*/ 794147 h 837128"/>
              <a:gd name="connsiteX8" fmla="*/ 102152 w 2807390"/>
              <a:gd name="connsiteY8" fmla="*/ 775097 h 837128"/>
              <a:gd name="connsiteX9" fmla="*/ 178352 w 2807390"/>
              <a:gd name="connsiteY9" fmla="*/ 13097 h 837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807390" h="837128">
                <a:moveTo>
                  <a:pt x="178352" y="13097"/>
                </a:moveTo>
                <a:cubicBezTo>
                  <a:pt x="400602" y="-25003"/>
                  <a:pt x="968927" y="32147"/>
                  <a:pt x="1321352" y="32147"/>
                </a:cubicBezTo>
                <a:cubicBezTo>
                  <a:pt x="1673777" y="32147"/>
                  <a:pt x="2050015" y="-17065"/>
                  <a:pt x="2292902" y="13097"/>
                </a:cubicBezTo>
                <a:cubicBezTo>
                  <a:pt x="2535789" y="43259"/>
                  <a:pt x="2726591" y="87710"/>
                  <a:pt x="2778677" y="213122"/>
                </a:cubicBezTo>
                <a:cubicBezTo>
                  <a:pt x="2830763" y="338534"/>
                  <a:pt x="2795657" y="465535"/>
                  <a:pt x="2797727" y="594122"/>
                </a:cubicBezTo>
                <a:cubicBezTo>
                  <a:pt x="2799797" y="722709"/>
                  <a:pt x="2674696" y="723503"/>
                  <a:pt x="2483402" y="756047"/>
                </a:cubicBezTo>
                <a:cubicBezTo>
                  <a:pt x="2292108" y="788591"/>
                  <a:pt x="1886502" y="783034"/>
                  <a:pt x="1649965" y="789384"/>
                </a:cubicBezTo>
                <a:cubicBezTo>
                  <a:pt x="1413428" y="795734"/>
                  <a:pt x="1319764" y="798909"/>
                  <a:pt x="1064177" y="794147"/>
                </a:cubicBezTo>
                <a:cubicBezTo>
                  <a:pt x="808590" y="789385"/>
                  <a:pt x="249789" y="905272"/>
                  <a:pt x="102152" y="775097"/>
                </a:cubicBezTo>
                <a:cubicBezTo>
                  <a:pt x="-45485" y="644922"/>
                  <a:pt x="-43898" y="51197"/>
                  <a:pt x="178352" y="13097"/>
                </a:cubicBezTo>
                <a:close/>
              </a:path>
            </a:pathLst>
          </a:custGeom>
          <a:solidFill>
            <a:srgbClr val="FFD19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D3E8C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6860E275-CD66-53E9-6530-AA7CE0183841}"/>
              </a:ext>
            </a:extLst>
          </p:cNvPr>
          <p:cNvGrpSpPr/>
          <p:nvPr/>
        </p:nvGrpSpPr>
        <p:grpSpPr>
          <a:xfrm>
            <a:off x="1590214" y="400858"/>
            <a:ext cx="3107148" cy="595715"/>
            <a:chOff x="3496704" y="1185936"/>
            <a:chExt cx="3107148" cy="595715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F3944EE2-B7A5-3219-A35C-2105B9F3B274}"/>
                </a:ext>
              </a:extLst>
            </p:cNvPr>
            <p:cNvSpPr txBox="1"/>
            <p:nvPr/>
          </p:nvSpPr>
          <p:spPr>
            <a:xfrm>
              <a:off x="3496704" y="1185936"/>
              <a:ext cx="3043344" cy="584775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en-US" sz="3200" b="1" spc="50">
                  <a:ln w="107950" cmpd="sng">
                    <a:solidFill>
                      <a:schemeClr val="bg1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SVN-SAF" panose="02040603050506020204" pitchFamily="18" charset="0"/>
                  <a:ea typeface="Roboto" panose="02000000000000000000" pitchFamily="2" charset="0"/>
                </a:rPr>
                <a:t>Lên ý tưởng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14586958-03C3-38A1-6783-98CEF3FA1B77}"/>
                </a:ext>
              </a:extLst>
            </p:cNvPr>
            <p:cNvSpPr txBox="1"/>
            <p:nvPr/>
          </p:nvSpPr>
          <p:spPr>
            <a:xfrm>
              <a:off x="3496704" y="1196876"/>
              <a:ext cx="3107148" cy="584775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en-US" sz="3200" b="1" spc="50">
                  <a:ln w="9525" cmpd="sng">
                    <a:noFill/>
                    <a:prstDash val="solid"/>
                  </a:ln>
                  <a:solidFill>
                    <a:srgbClr val="F5811E"/>
                  </a:solidFill>
                  <a:effectLst/>
                  <a:latin typeface="SVN-SAF" panose="02040603050506020204" pitchFamily="18" charset="0"/>
                  <a:ea typeface="Roboto" panose="02000000000000000000" pitchFamily="2" charset="0"/>
                </a:rPr>
                <a:t>Lên ý tưởng</a:t>
              </a:r>
            </a:p>
          </p:txBody>
        </p:sp>
      </p:grpSp>
      <p:pic>
        <p:nvPicPr>
          <p:cNvPr id="30" name="Picture 29">
            <a:extLst>
              <a:ext uri="{FF2B5EF4-FFF2-40B4-BE49-F238E27FC236}">
                <a16:creationId xmlns:a16="http://schemas.microsoft.com/office/drawing/2014/main" id="{ED8F1F1B-738E-6CCD-E69E-81347A71E17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408"/>
          <a:stretch/>
        </p:blipFill>
        <p:spPr>
          <a:xfrm>
            <a:off x="140477" y="97336"/>
            <a:ext cx="1261872" cy="126413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C66AFC8-71E3-1BB0-DA3A-EED9E72001AC}"/>
              </a:ext>
            </a:extLst>
          </p:cNvPr>
          <p:cNvSpPr txBox="1"/>
          <p:nvPr/>
        </p:nvSpPr>
        <p:spPr>
          <a:xfrm>
            <a:off x="334393" y="1161945"/>
            <a:ext cx="7346202" cy="47397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</a:pPr>
            <a:r>
              <a:rPr lang="vi-VN" sz="2800" dirty="0">
                <a:solidFill>
                  <a:srgbClr val="00B050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Phác thảo </a:t>
            </a:r>
            <a:r>
              <a:rPr lang="en-US" sz="2800" dirty="0" err="1">
                <a:solidFill>
                  <a:srgbClr val="00B050"/>
                </a:solidFill>
                <a:latin typeface="+mj-lt"/>
                <a:ea typeface="Open Sans" panose="020B0606030504020204" pitchFamily="34" charset="0"/>
                <a:cs typeface="Arial" panose="020B0604020202020204" pitchFamily="34" charset="0"/>
              </a:rPr>
              <a:t>hộp</a:t>
            </a:r>
            <a:r>
              <a:rPr lang="en-US" sz="2800" dirty="0">
                <a:solidFill>
                  <a:srgbClr val="00B050"/>
                </a:solidFill>
                <a:latin typeface="+mj-lt"/>
                <a:ea typeface="Open Sans" panose="020B0606030504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+mj-lt"/>
                <a:ea typeface="Open Sans" panose="020B0606030504020204" pitchFamily="34" charset="0"/>
                <a:cs typeface="Arial" panose="020B0604020202020204" pitchFamily="34" charset="0"/>
              </a:rPr>
              <a:t>đựng</a:t>
            </a:r>
            <a:r>
              <a:rPr lang="en-US" sz="2800" dirty="0">
                <a:solidFill>
                  <a:srgbClr val="00B050"/>
                </a:solidFill>
                <a:latin typeface="+mj-lt"/>
                <a:ea typeface="Open Sans" panose="020B0606030504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+mj-lt"/>
                <a:ea typeface="Open Sans" panose="020B0606030504020204" pitchFamily="34" charset="0"/>
                <a:cs typeface="Arial" panose="020B0604020202020204" pitchFamily="34" charset="0"/>
              </a:rPr>
              <a:t>bút</a:t>
            </a:r>
            <a:r>
              <a:rPr lang="en-US" sz="2800" dirty="0">
                <a:solidFill>
                  <a:srgbClr val="00B050"/>
                </a:solidFill>
                <a:latin typeface="+mj-lt"/>
                <a:ea typeface="Open Sans" panose="020B0606030504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+mj-lt"/>
                <a:ea typeface="Open Sans" panose="020B0606030504020204" pitchFamily="34" charset="0"/>
                <a:cs typeface="Arial" panose="020B0604020202020204" pitchFamily="34" charset="0"/>
              </a:rPr>
              <a:t>đa</a:t>
            </a:r>
            <a:r>
              <a:rPr lang="en-US" sz="2800" dirty="0">
                <a:solidFill>
                  <a:srgbClr val="00B050"/>
                </a:solidFill>
                <a:latin typeface="+mj-lt"/>
                <a:ea typeface="Open Sans" panose="020B0606030504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+mj-lt"/>
                <a:ea typeface="Open Sans" panose="020B0606030504020204" pitchFamily="34" charset="0"/>
                <a:cs typeface="Arial" panose="020B0604020202020204" pitchFamily="34" charset="0"/>
              </a:rPr>
              <a:t>năng</a:t>
            </a:r>
            <a:r>
              <a:rPr lang="en-US" sz="2800" dirty="0">
                <a:solidFill>
                  <a:srgbClr val="00B050"/>
                </a:solidFill>
                <a:latin typeface="+mj-lt"/>
                <a:ea typeface="Open Sans" panose="020B0606030504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+mj-lt"/>
                <a:ea typeface="Open Sans" panose="020B0606030504020204" pitchFamily="34" charset="0"/>
                <a:cs typeface="Arial" panose="020B0604020202020204" pitchFamily="34" charset="0"/>
              </a:rPr>
              <a:t>theo</a:t>
            </a:r>
            <a:r>
              <a:rPr lang="en-US" sz="2800" dirty="0">
                <a:solidFill>
                  <a:srgbClr val="00B050"/>
                </a:solidFill>
                <a:latin typeface="+mj-lt"/>
                <a:ea typeface="Open Sans" panose="020B0606030504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+mj-lt"/>
                <a:ea typeface="Open Sans" panose="020B0606030504020204" pitchFamily="34" charset="0"/>
                <a:cs typeface="Arial" panose="020B0604020202020204" pitchFamily="34" charset="0"/>
              </a:rPr>
              <a:t>gợi</a:t>
            </a:r>
            <a:r>
              <a:rPr lang="en-US" sz="2800" dirty="0">
                <a:solidFill>
                  <a:srgbClr val="00B050"/>
                </a:solidFill>
                <a:latin typeface="+mj-lt"/>
                <a:ea typeface="Open Sans" panose="020B0606030504020204" pitchFamily="34" charset="0"/>
                <a:cs typeface="Arial" panose="020B0604020202020204" pitchFamily="34" charset="0"/>
              </a:rPr>
              <a:t> ý:</a:t>
            </a:r>
          </a:p>
          <a:p>
            <a:pPr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</a:pPr>
            <a:r>
              <a:rPr lang="en-US" sz="2800" dirty="0">
                <a:solidFill>
                  <a:srgbClr val="00B050"/>
                </a:solidFill>
                <a:latin typeface="+mj-lt"/>
                <a:ea typeface="Open Sans" panose="020B0606030504020204" pitchFamily="34" charset="0"/>
                <a:cs typeface="Arial" panose="020B0604020202020204" pitchFamily="34" charset="0"/>
              </a:rPr>
              <a:t>-</a:t>
            </a:r>
            <a:r>
              <a:rPr lang="en-US" sz="2800" dirty="0" err="1">
                <a:solidFill>
                  <a:srgbClr val="00B050"/>
                </a:solidFill>
                <a:latin typeface="+mj-lt"/>
                <a:ea typeface="Open Sans" panose="020B0606030504020204" pitchFamily="34" charset="0"/>
                <a:cs typeface="Arial" panose="020B0604020202020204" pitchFamily="34" charset="0"/>
              </a:rPr>
              <a:t>Liệt</a:t>
            </a:r>
            <a:r>
              <a:rPr lang="en-US" sz="2800" dirty="0">
                <a:solidFill>
                  <a:srgbClr val="00B050"/>
                </a:solidFill>
                <a:latin typeface="+mj-lt"/>
                <a:ea typeface="Open Sans" panose="020B0606030504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+mj-lt"/>
                <a:ea typeface="Open Sans" panose="020B0606030504020204" pitchFamily="34" charset="0"/>
                <a:cs typeface="Arial" panose="020B0604020202020204" pitchFamily="34" charset="0"/>
              </a:rPr>
              <a:t>kê</a:t>
            </a:r>
            <a:r>
              <a:rPr lang="en-US" sz="2800" dirty="0">
                <a:solidFill>
                  <a:srgbClr val="00B050"/>
                </a:solidFill>
                <a:latin typeface="+mj-lt"/>
                <a:ea typeface="Open Sans" panose="020B0606030504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+mj-lt"/>
                <a:ea typeface="Open Sans" panose="020B0606030504020204" pitchFamily="34" charset="0"/>
                <a:cs typeface="Arial" panose="020B0604020202020204" pitchFamily="34" charset="0"/>
              </a:rPr>
              <a:t>và</a:t>
            </a:r>
            <a:r>
              <a:rPr lang="en-US" sz="2800" dirty="0">
                <a:solidFill>
                  <a:srgbClr val="00B050"/>
                </a:solidFill>
                <a:latin typeface="+mj-lt"/>
                <a:ea typeface="Open Sans" panose="020B0606030504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+mj-lt"/>
                <a:ea typeface="Open Sans" panose="020B0606030504020204" pitchFamily="34" charset="0"/>
                <a:cs typeface="Arial" panose="020B0604020202020204" pitchFamily="34" charset="0"/>
              </a:rPr>
              <a:t>phân</a:t>
            </a:r>
            <a:r>
              <a:rPr lang="en-US" sz="2800" dirty="0">
                <a:solidFill>
                  <a:srgbClr val="00B050"/>
                </a:solidFill>
                <a:latin typeface="+mj-lt"/>
                <a:ea typeface="Open Sans" panose="020B0606030504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+mj-lt"/>
                <a:ea typeface="Open Sans" panose="020B0606030504020204" pitchFamily="34" charset="0"/>
                <a:cs typeface="Arial" panose="020B0604020202020204" pitchFamily="34" charset="0"/>
              </a:rPr>
              <a:t>loại</a:t>
            </a:r>
            <a:r>
              <a:rPr lang="en-US" sz="2800" dirty="0">
                <a:solidFill>
                  <a:srgbClr val="00B050"/>
                </a:solidFill>
                <a:latin typeface="+mj-lt"/>
                <a:ea typeface="Open Sans" panose="020B0606030504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+mj-lt"/>
                <a:ea typeface="Open Sans" panose="020B0606030504020204" pitchFamily="34" charset="0"/>
                <a:cs typeface="Arial" panose="020B0604020202020204" pitchFamily="34" charset="0"/>
              </a:rPr>
              <a:t>đồ</a:t>
            </a:r>
            <a:r>
              <a:rPr lang="en-US" sz="2800" dirty="0">
                <a:solidFill>
                  <a:srgbClr val="00B050"/>
                </a:solidFill>
                <a:latin typeface="+mj-lt"/>
                <a:ea typeface="Open Sans" panose="020B0606030504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+mj-lt"/>
                <a:ea typeface="Open Sans" panose="020B0606030504020204" pitchFamily="34" charset="0"/>
                <a:cs typeface="Arial" panose="020B0604020202020204" pitchFamily="34" charset="0"/>
              </a:rPr>
              <a:t>dùng</a:t>
            </a:r>
            <a:r>
              <a:rPr lang="en-US" sz="2800" dirty="0">
                <a:solidFill>
                  <a:srgbClr val="00B050"/>
                </a:solidFill>
                <a:latin typeface="+mj-lt"/>
                <a:ea typeface="Open Sans" panose="020B0606030504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+mj-lt"/>
                <a:ea typeface="Open Sans" panose="020B0606030504020204" pitchFamily="34" charset="0"/>
                <a:cs typeface="Arial" panose="020B0604020202020204" pitchFamily="34" charset="0"/>
              </a:rPr>
              <a:t>học</a:t>
            </a:r>
            <a:r>
              <a:rPr lang="en-US" sz="2800" dirty="0">
                <a:solidFill>
                  <a:srgbClr val="00B050"/>
                </a:solidFill>
                <a:latin typeface="+mj-lt"/>
                <a:ea typeface="Open Sans" panose="020B0606030504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+mj-lt"/>
                <a:ea typeface="Open Sans" panose="020B0606030504020204" pitchFamily="34" charset="0"/>
                <a:cs typeface="Arial" panose="020B0604020202020204" pitchFamily="34" charset="0"/>
              </a:rPr>
              <a:t>tập</a:t>
            </a:r>
            <a:r>
              <a:rPr lang="en-US" sz="2800" dirty="0">
                <a:solidFill>
                  <a:srgbClr val="00B050"/>
                </a:solidFill>
                <a:latin typeface="+mj-lt"/>
                <a:ea typeface="Open Sans" panose="020B0606030504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+mj-lt"/>
                <a:ea typeface="Open Sans" panose="020B0606030504020204" pitchFamily="34" charset="0"/>
                <a:cs typeface="Arial" panose="020B0604020202020204" pitchFamily="34" charset="0"/>
              </a:rPr>
              <a:t>em</a:t>
            </a:r>
            <a:r>
              <a:rPr lang="en-US" sz="2800" dirty="0">
                <a:solidFill>
                  <a:srgbClr val="00B050"/>
                </a:solidFill>
                <a:latin typeface="+mj-lt"/>
                <a:ea typeface="Open Sans" panose="020B0606030504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+mj-lt"/>
                <a:ea typeface="Open Sans" panose="020B0606030504020204" pitchFamily="34" charset="0"/>
                <a:cs typeface="Arial" panose="020B0604020202020204" pitchFamily="34" charset="0"/>
              </a:rPr>
              <a:t>đang</a:t>
            </a:r>
            <a:r>
              <a:rPr lang="en-US" sz="2800" dirty="0">
                <a:solidFill>
                  <a:srgbClr val="00B050"/>
                </a:solidFill>
                <a:latin typeface="+mj-lt"/>
                <a:ea typeface="Open Sans" panose="020B0606030504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+mj-lt"/>
                <a:ea typeface="Open Sans" panose="020B0606030504020204" pitchFamily="34" charset="0"/>
                <a:cs typeface="Arial" panose="020B0604020202020204" pitchFamily="34" charset="0"/>
              </a:rPr>
              <a:t>có</a:t>
            </a:r>
            <a:r>
              <a:rPr lang="en-US" sz="2800" dirty="0">
                <a:solidFill>
                  <a:srgbClr val="00B050"/>
                </a:solidFill>
                <a:latin typeface="+mj-lt"/>
                <a:ea typeface="Open Sans" panose="020B0606030504020204" pitchFamily="34" charset="0"/>
                <a:cs typeface="Arial" panose="020B0604020202020204" pitchFamily="34" charset="0"/>
              </a:rPr>
              <a:t>.</a:t>
            </a:r>
          </a:p>
          <a:p>
            <a:pPr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</a:pPr>
            <a:r>
              <a:rPr lang="en-US" sz="2800" dirty="0">
                <a:solidFill>
                  <a:srgbClr val="00B050"/>
                </a:solidFill>
                <a:latin typeface="+mj-lt"/>
                <a:ea typeface="Open Sans" panose="020B0606030504020204" pitchFamily="34" charset="0"/>
                <a:cs typeface="Arial" panose="020B0604020202020204" pitchFamily="34" charset="0"/>
              </a:rPr>
              <a:t>-</a:t>
            </a:r>
            <a:r>
              <a:rPr lang="en-US" sz="2800" dirty="0" err="1">
                <a:solidFill>
                  <a:srgbClr val="00B050"/>
                </a:solidFill>
                <a:latin typeface="+mj-lt"/>
                <a:ea typeface="Open Sans" panose="020B0606030504020204" pitchFamily="34" charset="0"/>
                <a:cs typeface="Arial" panose="020B0604020202020204" pitchFamily="34" charset="0"/>
              </a:rPr>
              <a:t>Hộp</a:t>
            </a:r>
            <a:r>
              <a:rPr lang="en-US" sz="2800" dirty="0">
                <a:solidFill>
                  <a:srgbClr val="00B050"/>
                </a:solidFill>
                <a:latin typeface="+mj-lt"/>
                <a:ea typeface="Open Sans" panose="020B0606030504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+mj-lt"/>
                <a:ea typeface="Open Sans" panose="020B0606030504020204" pitchFamily="34" charset="0"/>
                <a:cs typeface="Arial" panose="020B0604020202020204" pitchFamily="34" charset="0"/>
              </a:rPr>
              <a:t>đựng</a:t>
            </a:r>
            <a:r>
              <a:rPr lang="en-US" sz="2800" dirty="0">
                <a:solidFill>
                  <a:srgbClr val="00B050"/>
                </a:solidFill>
                <a:latin typeface="+mj-lt"/>
                <a:ea typeface="Open Sans" panose="020B0606030504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+mj-lt"/>
                <a:ea typeface="Open Sans" panose="020B0606030504020204" pitchFamily="34" charset="0"/>
                <a:cs typeface="Arial" panose="020B0604020202020204" pitchFamily="34" charset="0"/>
              </a:rPr>
              <a:t>bút</a:t>
            </a:r>
            <a:r>
              <a:rPr lang="en-US" sz="2800" dirty="0">
                <a:solidFill>
                  <a:srgbClr val="00B050"/>
                </a:solidFill>
                <a:latin typeface="+mj-lt"/>
                <a:ea typeface="Open Sans" panose="020B0606030504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+mj-lt"/>
                <a:ea typeface="Open Sans" panose="020B0606030504020204" pitchFamily="34" charset="0"/>
                <a:cs typeface="Arial" panose="020B0604020202020204" pitchFamily="34" charset="0"/>
              </a:rPr>
              <a:t>có</a:t>
            </a:r>
            <a:r>
              <a:rPr lang="en-US" sz="2800" dirty="0">
                <a:solidFill>
                  <a:srgbClr val="00B050"/>
                </a:solidFill>
                <a:latin typeface="+mj-lt"/>
                <a:ea typeface="Open Sans" panose="020B0606030504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+mj-lt"/>
                <a:ea typeface="Open Sans" panose="020B0606030504020204" pitchFamily="34" charset="0"/>
                <a:cs typeface="Arial" panose="020B0604020202020204" pitchFamily="34" charset="0"/>
              </a:rPr>
              <a:t>mấy</a:t>
            </a:r>
            <a:r>
              <a:rPr lang="en-US" sz="2800" dirty="0">
                <a:solidFill>
                  <a:srgbClr val="00B050"/>
                </a:solidFill>
                <a:latin typeface="+mj-lt"/>
                <a:ea typeface="Open Sans" panose="020B0606030504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+mj-lt"/>
                <a:ea typeface="Open Sans" panose="020B0606030504020204" pitchFamily="34" charset="0"/>
                <a:cs typeface="Arial" panose="020B0604020202020204" pitchFamily="34" charset="0"/>
              </a:rPr>
              <a:t>ngăn</a:t>
            </a:r>
            <a:r>
              <a:rPr lang="en-US" sz="2800" dirty="0">
                <a:solidFill>
                  <a:srgbClr val="00B050"/>
                </a:solidFill>
                <a:latin typeface="+mj-lt"/>
                <a:ea typeface="Open Sans" panose="020B0606030504020204" pitchFamily="34" charset="0"/>
                <a:cs typeface="Arial" panose="020B0604020202020204" pitchFamily="34" charset="0"/>
              </a:rPr>
              <a:t>? </a:t>
            </a:r>
            <a:r>
              <a:rPr lang="en-US" sz="2800" dirty="0" err="1">
                <a:solidFill>
                  <a:srgbClr val="00B050"/>
                </a:solidFill>
                <a:latin typeface="+mj-lt"/>
                <a:ea typeface="Open Sans" panose="020B0606030504020204" pitchFamily="34" charset="0"/>
                <a:cs typeface="Arial" panose="020B0604020202020204" pitchFamily="34" charset="0"/>
              </a:rPr>
              <a:t>Mỗi</a:t>
            </a:r>
            <a:r>
              <a:rPr lang="en-US" sz="2800" dirty="0">
                <a:solidFill>
                  <a:srgbClr val="00B050"/>
                </a:solidFill>
                <a:latin typeface="+mj-lt"/>
                <a:ea typeface="Open Sans" panose="020B0606030504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+mj-lt"/>
                <a:ea typeface="Open Sans" panose="020B0606030504020204" pitchFamily="34" charset="0"/>
                <a:cs typeface="Arial" panose="020B0604020202020204" pitchFamily="34" charset="0"/>
              </a:rPr>
              <a:t>ngăn</a:t>
            </a:r>
            <a:r>
              <a:rPr lang="en-US" sz="2800" dirty="0">
                <a:solidFill>
                  <a:srgbClr val="00B050"/>
                </a:solidFill>
                <a:latin typeface="+mj-lt"/>
                <a:ea typeface="Open Sans" panose="020B0606030504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+mj-lt"/>
                <a:ea typeface="Open Sans" panose="020B0606030504020204" pitchFamily="34" charset="0"/>
                <a:cs typeface="Arial" panose="020B0604020202020204" pitchFamily="34" charset="0"/>
              </a:rPr>
              <a:t>sẽ</a:t>
            </a:r>
            <a:r>
              <a:rPr lang="en-US" sz="2800" dirty="0">
                <a:solidFill>
                  <a:srgbClr val="00B050"/>
                </a:solidFill>
                <a:latin typeface="+mj-lt"/>
                <a:ea typeface="Open Sans" panose="020B0606030504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+mj-lt"/>
                <a:ea typeface="Open Sans" panose="020B0606030504020204" pitchFamily="34" charset="0"/>
                <a:cs typeface="Arial" panose="020B0604020202020204" pitchFamily="34" charset="0"/>
              </a:rPr>
              <a:t>đựng</a:t>
            </a:r>
            <a:r>
              <a:rPr lang="en-US" sz="2800" dirty="0">
                <a:solidFill>
                  <a:srgbClr val="00B050"/>
                </a:solidFill>
                <a:latin typeface="+mj-lt"/>
                <a:ea typeface="Open Sans" panose="020B0606030504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+mj-lt"/>
                <a:ea typeface="Open Sans" panose="020B0606030504020204" pitchFamily="34" charset="0"/>
                <a:cs typeface="Arial" panose="020B0604020202020204" pitchFamily="34" charset="0"/>
              </a:rPr>
              <a:t>những</a:t>
            </a:r>
            <a:r>
              <a:rPr lang="en-US" sz="2800" dirty="0">
                <a:solidFill>
                  <a:srgbClr val="00B050"/>
                </a:solidFill>
                <a:latin typeface="+mj-lt"/>
                <a:ea typeface="Open Sans" panose="020B0606030504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+mj-lt"/>
                <a:ea typeface="Open Sans" panose="020B0606030504020204" pitchFamily="34" charset="0"/>
                <a:cs typeface="Arial" panose="020B0604020202020204" pitchFamily="34" charset="0"/>
              </a:rPr>
              <a:t>đồ</a:t>
            </a:r>
            <a:r>
              <a:rPr lang="en-US" sz="2800" dirty="0">
                <a:solidFill>
                  <a:srgbClr val="00B050"/>
                </a:solidFill>
                <a:latin typeface="+mj-lt"/>
                <a:ea typeface="Open Sans" panose="020B0606030504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+mj-lt"/>
                <a:ea typeface="Open Sans" panose="020B0606030504020204" pitchFamily="34" charset="0"/>
                <a:cs typeface="Arial" panose="020B0604020202020204" pitchFamily="34" charset="0"/>
              </a:rPr>
              <a:t>dùng</a:t>
            </a:r>
            <a:r>
              <a:rPr lang="en-US" sz="2800" dirty="0">
                <a:solidFill>
                  <a:srgbClr val="00B050"/>
                </a:solidFill>
                <a:latin typeface="+mj-lt"/>
                <a:ea typeface="Open Sans" panose="020B0606030504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+mj-lt"/>
                <a:ea typeface="Open Sans" panose="020B0606030504020204" pitchFamily="34" charset="0"/>
                <a:cs typeface="Arial" panose="020B0604020202020204" pitchFamily="34" charset="0"/>
              </a:rPr>
              <a:t>học</a:t>
            </a:r>
            <a:r>
              <a:rPr lang="en-US" sz="2800" dirty="0">
                <a:solidFill>
                  <a:srgbClr val="00B050"/>
                </a:solidFill>
                <a:latin typeface="+mj-lt"/>
                <a:ea typeface="Open Sans" panose="020B0606030504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+mj-lt"/>
                <a:ea typeface="Open Sans" panose="020B0606030504020204" pitchFamily="34" charset="0"/>
                <a:cs typeface="Arial" panose="020B0604020202020204" pitchFamily="34" charset="0"/>
              </a:rPr>
              <a:t>tập</a:t>
            </a:r>
            <a:r>
              <a:rPr lang="en-US" sz="2800" dirty="0">
                <a:solidFill>
                  <a:srgbClr val="00B050"/>
                </a:solidFill>
                <a:latin typeface="+mj-lt"/>
                <a:ea typeface="Open Sans" panose="020B0606030504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+mj-lt"/>
                <a:ea typeface="Open Sans" panose="020B0606030504020204" pitchFamily="34" charset="0"/>
                <a:cs typeface="Arial" panose="020B0604020202020204" pitchFamily="34" charset="0"/>
              </a:rPr>
              <a:t>nào</a:t>
            </a:r>
            <a:r>
              <a:rPr lang="en-US" sz="2800" dirty="0">
                <a:solidFill>
                  <a:srgbClr val="00B050"/>
                </a:solidFill>
                <a:latin typeface="+mj-lt"/>
                <a:ea typeface="Open Sans" panose="020B0606030504020204" pitchFamily="34" charset="0"/>
                <a:cs typeface="Arial" panose="020B0604020202020204" pitchFamily="34" charset="0"/>
              </a:rPr>
              <a:t>?</a:t>
            </a:r>
          </a:p>
          <a:p>
            <a:pPr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</a:pPr>
            <a:r>
              <a:rPr lang="en-US" sz="2800" dirty="0">
                <a:solidFill>
                  <a:srgbClr val="00B050"/>
                </a:solidFill>
                <a:latin typeface="+mj-lt"/>
                <a:ea typeface="Open Sans" panose="020B0606030504020204" pitchFamily="34" charset="0"/>
                <a:cs typeface="Arial" panose="020B0604020202020204" pitchFamily="34" charset="0"/>
              </a:rPr>
              <a:t>-</a:t>
            </a:r>
            <a:r>
              <a:rPr lang="en-US" sz="2800" dirty="0" err="1">
                <a:solidFill>
                  <a:srgbClr val="00B050"/>
                </a:solidFill>
                <a:latin typeface="+mj-lt"/>
                <a:ea typeface="Open Sans" panose="020B0606030504020204" pitchFamily="34" charset="0"/>
                <a:cs typeface="Arial" panose="020B0604020202020204" pitchFamily="34" charset="0"/>
              </a:rPr>
              <a:t>Mỗi</a:t>
            </a:r>
            <a:r>
              <a:rPr lang="en-US" sz="2800" dirty="0">
                <a:solidFill>
                  <a:srgbClr val="00B050"/>
                </a:solidFill>
                <a:latin typeface="+mj-lt"/>
                <a:ea typeface="Open Sans" panose="020B0606030504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+mj-lt"/>
                <a:ea typeface="Open Sans" panose="020B0606030504020204" pitchFamily="34" charset="0"/>
                <a:cs typeface="Arial" panose="020B0604020202020204" pitchFamily="34" charset="0"/>
              </a:rPr>
              <a:t>ngăn</a:t>
            </a:r>
            <a:r>
              <a:rPr lang="en-US" sz="2800" dirty="0">
                <a:solidFill>
                  <a:srgbClr val="00B050"/>
                </a:solidFill>
                <a:latin typeface="+mj-lt"/>
                <a:ea typeface="Open Sans" panose="020B0606030504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+mj-lt"/>
                <a:ea typeface="Open Sans" panose="020B0606030504020204" pitchFamily="34" charset="0"/>
                <a:cs typeface="Arial" panose="020B0604020202020204" pitchFamily="34" charset="0"/>
              </a:rPr>
              <a:t>được</a:t>
            </a:r>
            <a:r>
              <a:rPr lang="en-US" sz="2800" dirty="0">
                <a:solidFill>
                  <a:srgbClr val="00B050"/>
                </a:solidFill>
                <a:latin typeface="+mj-lt"/>
                <a:ea typeface="Open Sans" panose="020B0606030504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+mj-lt"/>
                <a:ea typeface="Open Sans" panose="020B0606030504020204" pitchFamily="34" charset="0"/>
                <a:cs typeface="Arial" panose="020B0604020202020204" pitchFamily="34" charset="0"/>
              </a:rPr>
              <a:t>thiết</a:t>
            </a:r>
            <a:r>
              <a:rPr lang="en-US" sz="2800" dirty="0">
                <a:solidFill>
                  <a:srgbClr val="00B050"/>
                </a:solidFill>
                <a:latin typeface="+mj-lt"/>
                <a:ea typeface="Open Sans" panose="020B0606030504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+mj-lt"/>
                <a:ea typeface="Open Sans" panose="020B0606030504020204" pitchFamily="34" charset="0"/>
                <a:cs typeface="Arial" panose="020B0604020202020204" pitchFamily="34" charset="0"/>
              </a:rPr>
              <a:t>kế</a:t>
            </a:r>
            <a:r>
              <a:rPr lang="en-US" sz="2800" dirty="0">
                <a:solidFill>
                  <a:srgbClr val="00B050"/>
                </a:solidFill>
                <a:latin typeface="+mj-lt"/>
                <a:ea typeface="Open Sans" panose="020B0606030504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+mj-lt"/>
                <a:ea typeface="Open Sans" panose="020B0606030504020204" pitchFamily="34" charset="0"/>
                <a:cs typeface="Arial" panose="020B0604020202020204" pitchFamily="34" charset="0"/>
              </a:rPr>
              <a:t>dựa</a:t>
            </a:r>
            <a:r>
              <a:rPr lang="en-US" sz="2800" dirty="0">
                <a:solidFill>
                  <a:srgbClr val="00B050"/>
                </a:solidFill>
                <a:latin typeface="+mj-lt"/>
                <a:ea typeface="Open Sans" panose="020B0606030504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+mj-lt"/>
                <a:ea typeface="Open Sans" panose="020B0606030504020204" pitchFamily="34" charset="0"/>
                <a:cs typeface="Arial" panose="020B0604020202020204" pitchFamily="34" charset="0"/>
              </a:rPr>
              <a:t>trên</a:t>
            </a:r>
            <a:r>
              <a:rPr lang="en-US" sz="2800" dirty="0">
                <a:solidFill>
                  <a:srgbClr val="00B050"/>
                </a:solidFill>
                <a:latin typeface="+mj-lt"/>
                <a:ea typeface="Open Sans" panose="020B0606030504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+mj-lt"/>
                <a:ea typeface="Open Sans" panose="020B0606030504020204" pitchFamily="34" charset="0"/>
                <a:cs typeface="Arial" panose="020B0604020202020204" pitchFamily="34" charset="0"/>
              </a:rPr>
              <a:t>hình</a:t>
            </a:r>
            <a:r>
              <a:rPr lang="en-US" sz="2800" dirty="0">
                <a:solidFill>
                  <a:srgbClr val="00B050"/>
                </a:solidFill>
                <a:latin typeface="+mj-lt"/>
                <a:ea typeface="Open Sans" panose="020B0606030504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+mj-lt"/>
                <a:ea typeface="Open Sans" panose="020B0606030504020204" pitchFamily="34" charset="0"/>
                <a:cs typeface="Arial" panose="020B0604020202020204" pitchFamily="34" charset="0"/>
              </a:rPr>
              <a:t>khối</a:t>
            </a:r>
            <a:r>
              <a:rPr lang="en-US" sz="2800" dirty="0">
                <a:solidFill>
                  <a:srgbClr val="00B050"/>
                </a:solidFill>
                <a:latin typeface="+mj-lt"/>
                <a:ea typeface="Open Sans" panose="020B0606030504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+mj-lt"/>
                <a:ea typeface="Open Sans" panose="020B0606030504020204" pitchFamily="34" charset="0"/>
                <a:cs typeface="Arial" panose="020B0604020202020204" pitchFamily="34" charset="0"/>
              </a:rPr>
              <a:t>nào</a:t>
            </a:r>
            <a:r>
              <a:rPr lang="en-US" sz="2800" dirty="0">
                <a:solidFill>
                  <a:srgbClr val="00B050"/>
                </a:solidFill>
                <a:latin typeface="+mj-lt"/>
                <a:ea typeface="Open Sans" panose="020B0606030504020204" pitchFamily="34" charset="0"/>
                <a:cs typeface="Arial" panose="020B0604020202020204" pitchFamily="34" charset="0"/>
              </a:rPr>
              <a:t>? </a:t>
            </a:r>
            <a:r>
              <a:rPr lang="en-US" sz="2800" dirty="0" err="1">
                <a:solidFill>
                  <a:srgbClr val="00B050"/>
                </a:solidFill>
                <a:latin typeface="+mj-lt"/>
                <a:ea typeface="Open Sans" panose="020B0606030504020204" pitchFamily="34" charset="0"/>
                <a:cs typeface="Arial" panose="020B0604020202020204" pitchFamily="34" charset="0"/>
              </a:rPr>
              <a:t>Kích</a:t>
            </a:r>
            <a:r>
              <a:rPr lang="en-US" sz="2800" dirty="0">
                <a:solidFill>
                  <a:srgbClr val="00B050"/>
                </a:solidFill>
                <a:latin typeface="+mj-lt"/>
                <a:ea typeface="Open Sans" panose="020B0606030504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+mj-lt"/>
                <a:ea typeface="Open Sans" panose="020B0606030504020204" pitchFamily="34" charset="0"/>
                <a:cs typeface="Arial" panose="020B0604020202020204" pitchFamily="34" charset="0"/>
              </a:rPr>
              <a:t>thước</a:t>
            </a:r>
            <a:r>
              <a:rPr lang="en-US" sz="2800" dirty="0">
                <a:solidFill>
                  <a:srgbClr val="00B050"/>
                </a:solidFill>
                <a:latin typeface="+mj-lt"/>
                <a:ea typeface="Open Sans" panose="020B0606030504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+mj-lt"/>
                <a:ea typeface="Open Sans" panose="020B0606030504020204" pitchFamily="34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solidFill>
                  <a:srgbClr val="00B050"/>
                </a:solidFill>
                <a:latin typeface="+mj-lt"/>
                <a:ea typeface="Open Sans" panose="020B0606030504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+mj-lt"/>
                <a:ea typeface="Open Sans" panose="020B0606030504020204" pitchFamily="34" charset="0"/>
                <a:cs typeface="Arial" panose="020B0604020202020204" pitchFamily="34" charset="0"/>
              </a:rPr>
              <a:t>mỗi</a:t>
            </a:r>
            <a:r>
              <a:rPr lang="en-US" sz="2800" dirty="0">
                <a:solidFill>
                  <a:srgbClr val="00B050"/>
                </a:solidFill>
                <a:latin typeface="+mj-lt"/>
                <a:ea typeface="Open Sans" panose="020B0606030504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+mj-lt"/>
                <a:ea typeface="Open Sans" panose="020B0606030504020204" pitchFamily="34" charset="0"/>
                <a:cs typeface="Arial" panose="020B0604020202020204" pitchFamily="34" charset="0"/>
              </a:rPr>
              <a:t>ngăn</a:t>
            </a:r>
            <a:r>
              <a:rPr lang="en-US" sz="2800" dirty="0">
                <a:solidFill>
                  <a:srgbClr val="00B050"/>
                </a:solidFill>
                <a:latin typeface="+mj-lt"/>
                <a:ea typeface="Open Sans" panose="020B0606030504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+mj-lt"/>
                <a:ea typeface="Open Sans" panose="020B0606030504020204" pitchFamily="34" charset="0"/>
                <a:cs typeface="Arial" panose="020B0604020202020204" pitchFamily="34" charset="0"/>
              </a:rPr>
              <a:t>như</a:t>
            </a:r>
            <a:r>
              <a:rPr lang="en-US" sz="2800" dirty="0">
                <a:solidFill>
                  <a:srgbClr val="00B050"/>
                </a:solidFill>
                <a:latin typeface="+mj-lt"/>
                <a:ea typeface="Open Sans" panose="020B0606030504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+mj-lt"/>
                <a:ea typeface="Open Sans" panose="020B0606030504020204" pitchFamily="34" charset="0"/>
                <a:cs typeface="Arial" panose="020B0604020202020204" pitchFamily="34" charset="0"/>
              </a:rPr>
              <a:t>thế</a:t>
            </a:r>
            <a:r>
              <a:rPr lang="en-US" sz="2800" dirty="0">
                <a:solidFill>
                  <a:srgbClr val="00B050"/>
                </a:solidFill>
                <a:latin typeface="+mj-lt"/>
                <a:ea typeface="Open Sans" panose="020B0606030504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+mj-lt"/>
                <a:ea typeface="Open Sans" panose="020B0606030504020204" pitchFamily="34" charset="0"/>
                <a:cs typeface="Arial" panose="020B0604020202020204" pitchFamily="34" charset="0"/>
              </a:rPr>
              <a:t>nào</a:t>
            </a:r>
            <a:r>
              <a:rPr lang="en-US" sz="2800" dirty="0">
                <a:solidFill>
                  <a:srgbClr val="00B050"/>
                </a:solidFill>
                <a:latin typeface="+mj-lt"/>
                <a:ea typeface="Open Sans" panose="020B0606030504020204" pitchFamily="34" charset="0"/>
                <a:cs typeface="Arial" panose="020B0604020202020204" pitchFamily="34" charset="0"/>
              </a:rPr>
              <a:t>?</a:t>
            </a:r>
          </a:p>
          <a:p>
            <a:pPr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</a:pPr>
            <a:r>
              <a:rPr lang="en-US" sz="2800" dirty="0">
                <a:solidFill>
                  <a:srgbClr val="00B050"/>
                </a:solidFill>
                <a:latin typeface="+mj-lt"/>
                <a:ea typeface="Open Sans" panose="020B0606030504020204" pitchFamily="34" charset="0"/>
                <a:cs typeface="Arial" panose="020B0604020202020204" pitchFamily="34" charset="0"/>
              </a:rPr>
              <a:t>-</a:t>
            </a:r>
            <a:r>
              <a:rPr lang="en-US" sz="2800" dirty="0" err="1">
                <a:solidFill>
                  <a:srgbClr val="00B050"/>
                </a:solidFill>
                <a:latin typeface="+mj-lt"/>
                <a:ea typeface="Open Sans" panose="020B0606030504020204" pitchFamily="34" charset="0"/>
                <a:cs typeface="Arial" panose="020B0604020202020204" pitchFamily="34" charset="0"/>
              </a:rPr>
              <a:t>Vị</a:t>
            </a:r>
            <a:r>
              <a:rPr lang="en-US" sz="2800" dirty="0">
                <a:solidFill>
                  <a:srgbClr val="00B050"/>
                </a:solidFill>
                <a:latin typeface="+mj-lt"/>
                <a:ea typeface="Open Sans" panose="020B0606030504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+mj-lt"/>
                <a:ea typeface="Open Sans" panose="020B0606030504020204" pitchFamily="34" charset="0"/>
                <a:cs typeface="Arial" panose="020B0604020202020204" pitchFamily="34" charset="0"/>
              </a:rPr>
              <a:t>trí</a:t>
            </a:r>
            <a:r>
              <a:rPr lang="en-US" sz="2800" dirty="0">
                <a:solidFill>
                  <a:srgbClr val="00B050"/>
                </a:solidFill>
                <a:latin typeface="+mj-lt"/>
                <a:ea typeface="Open Sans" panose="020B0606030504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+mj-lt"/>
                <a:ea typeface="Open Sans" panose="020B0606030504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solidFill>
                  <a:srgbClr val="00B050"/>
                </a:solidFill>
                <a:latin typeface="+mj-lt"/>
                <a:ea typeface="Open Sans" panose="020B0606030504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+mj-lt"/>
                <a:ea typeface="Open Sans" panose="020B0606030504020204" pitchFamily="34" charset="0"/>
                <a:cs typeface="Arial" panose="020B0604020202020204" pitchFamily="34" charset="0"/>
              </a:rPr>
              <a:t>ngăn</a:t>
            </a:r>
            <a:r>
              <a:rPr lang="en-US" sz="2800" dirty="0">
                <a:solidFill>
                  <a:srgbClr val="00B050"/>
                </a:solidFill>
                <a:latin typeface="+mj-lt"/>
                <a:ea typeface="Open Sans" panose="020B0606030504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+mj-lt"/>
                <a:ea typeface="Open Sans" panose="020B0606030504020204" pitchFamily="34" charset="0"/>
                <a:cs typeface="Arial" panose="020B0604020202020204" pitchFamily="34" charset="0"/>
              </a:rPr>
              <a:t>được</a:t>
            </a:r>
            <a:r>
              <a:rPr lang="en-US" sz="2800" dirty="0">
                <a:solidFill>
                  <a:srgbClr val="00B050"/>
                </a:solidFill>
                <a:latin typeface="+mj-lt"/>
                <a:ea typeface="Open Sans" panose="020B0606030504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+mj-lt"/>
                <a:ea typeface="Open Sans" panose="020B0606030504020204" pitchFamily="34" charset="0"/>
                <a:cs typeface="Arial" panose="020B0604020202020204" pitchFamily="34" charset="0"/>
              </a:rPr>
              <a:t>sắp</a:t>
            </a:r>
            <a:r>
              <a:rPr lang="en-US" sz="2800" dirty="0">
                <a:solidFill>
                  <a:srgbClr val="00B050"/>
                </a:solidFill>
                <a:latin typeface="+mj-lt"/>
                <a:ea typeface="Open Sans" panose="020B0606030504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+mj-lt"/>
                <a:ea typeface="Open Sans" panose="020B0606030504020204" pitchFamily="34" charset="0"/>
                <a:cs typeface="Arial" panose="020B0604020202020204" pitchFamily="34" charset="0"/>
              </a:rPr>
              <a:t>xếp</a:t>
            </a:r>
            <a:r>
              <a:rPr lang="en-US" sz="2800" dirty="0">
                <a:solidFill>
                  <a:srgbClr val="00B050"/>
                </a:solidFill>
                <a:latin typeface="+mj-lt"/>
                <a:ea typeface="Open Sans" panose="020B0606030504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+mj-lt"/>
                <a:ea typeface="Open Sans" panose="020B0606030504020204" pitchFamily="34" charset="0"/>
                <a:cs typeface="Arial" panose="020B0604020202020204" pitchFamily="34" charset="0"/>
              </a:rPr>
              <a:t>như</a:t>
            </a:r>
            <a:r>
              <a:rPr lang="en-US" sz="2800" dirty="0">
                <a:solidFill>
                  <a:srgbClr val="00B050"/>
                </a:solidFill>
                <a:latin typeface="+mj-lt"/>
                <a:ea typeface="Open Sans" panose="020B0606030504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+mj-lt"/>
                <a:ea typeface="Open Sans" panose="020B0606030504020204" pitchFamily="34" charset="0"/>
                <a:cs typeface="Arial" panose="020B0604020202020204" pitchFamily="34" charset="0"/>
              </a:rPr>
              <a:t>thế</a:t>
            </a:r>
            <a:r>
              <a:rPr lang="en-US" sz="2800" dirty="0">
                <a:solidFill>
                  <a:srgbClr val="00B050"/>
                </a:solidFill>
                <a:latin typeface="+mj-lt"/>
                <a:ea typeface="Open Sans" panose="020B0606030504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+mj-lt"/>
                <a:ea typeface="Open Sans" panose="020B0606030504020204" pitchFamily="34" charset="0"/>
                <a:cs typeface="Arial" panose="020B0604020202020204" pitchFamily="34" charset="0"/>
              </a:rPr>
              <a:t>nào</a:t>
            </a:r>
            <a:r>
              <a:rPr lang="en-US" sz="2800" dirty="0">
                <a:solidFill>
                  <a:srgbClr val="00B050"/>
                </a:solidFill>
                <a:latin typeface="+mj-lt"/>
                <a:ea typeface="Open Sans" panose="020B0606030504020204" pitchFamily="34" charset="0"/>
                <a:cs typeface="Arial" panose="020B0604020202020204" pitchFamily="34" charset="0"/>
              </a:rPr>
              <a:t>?</a:t>
            </a:r>
          </a:p>
          <a:p>
            <a:pPr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</a:pPr>
            <a:r>
              <a:rPr lang="en-US" sz="2800" dirty="0">
                <a:solidFill>
                  <a:srgbClr val="00B050"/>
                </a:solidFill>
                <a:latin typeface="+mj-lt"/>
                <a:ea typeface="Open Sans" panose="020B0606030504020204" pitchFamily="34" charset="0"/>
                <a:cs typeface="Arial" panose="020B0604020202020204" pitchFamily="34" charset="0"/>
              </a:rPr>
              <a:t>-</a:t>
            </a:r>
            <a:r>
              <a:rPr lang="en-US" sz="2800" dirty="0" err="1">
                <a:solidFill>
                  <a:srgbClr val="00B050"/>
                </a:solidFill>
                <a:latin typeface="+mj-lt"/>
                <a:ea typeface="Open Sans" panose="020B0606030504020204" pitchFamily="34" charset="0"/>
                <a:cs typeface="Arial" panose="020B0604020202020204" pitchFamily="34" charset="0"/>
              </a:rPr>
              <a:t>Làm</a:t>
            </a:r>
            <a:r>
              <a:rPr lang="en-US" sz="2800" dirty="0">
                <a:solidFill>
                  <a:srgbClr val="00B050"/>
                </a:solidFill>
                <a:latin typeface="+mj-lt"/>
                <a:ea typeface="Open Sans" panose="020B0606030504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+mj-lt"/>
                <a:ea typeface="Open Sans" panose="020B0606030504020204" pitchFamily="34" charset="0"/>
                <a:cs typeface="Arial" panose="020B0604020202020204" pitchFamily="34" charset="0"/>
              </a:rPr>
              <a:t>thế</a:t>
            </a:r>
            <a:r>
              <a:rPr lang="en-US" sz="2800" dirty="0">
                <a:solidFill>
                  <a:srgbClr val="00B050"/>
                </a:solidFill>
                <a:latin typeface="+mj-lt"/>
                <a:ea typeface="Open Sans" panose="020B0606030504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+mj-lt"/>
                <a:ea typeface="Open Sans" panose="020B0606030504020204" pitchFamily="34" charset="0"/>
                <a:cs typeface="Arial" panose="020B0604020202020204" pitchFamily="34" charset="0"/>
              </a:rPr>
              <a:t>nào</a:t>
            </a:r>
            <a:r>
              <a:rPr lang="en-US" sz="2800" dirty="0">
                <a:solidFill>
                  <a:srgbClr val="00B050"/>
                </a:solidFill>
                <a:latin typeface="+mj-lt"/>
                <a:ea typeface="Open Sans" panose="020B0606030504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+mj-lt"/>
                <a:ea typeface="Open Sans" panose="020B0606030504020204" pitchFamily="34" charset="0"/>
                <a:cs typeface="Arial" panose="020B0604020202020204" pitchFamily="34" charset="0"/>
              </a:rPr>
              <a:t>để</a:t>
            </a:r>
            <a:r>
              <a:rPr lang="en-US" sz="2800" dirty="0">
                <a:solidFill>
                  <a:srgbClr val="00B050"/>
                </a:solidFill>
                <a:latin typeface="+mj-lt"/>
                <a:ea typeface="Open Sans" panose="020B0606030504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+mj-lt"/>
                <a:ea typeface="Open Sans" panose="020B0606030504020204" pitchFamily="34" charset="0"/>
                <a:cs typeface="Arial" panose="020B0604020202020204" pitchFamily="34" charset="0"/>
              </a:rPr>
              <a:t>hộp</a:t>
            </a:r>
            <a:r>
              <a:rPr lang="en-US" sz="2800" dirty="0">
                <a:solidFill>
                  <a:srgbClr val="00B050"/>
                </a:solidFill>
                <a:latin typeface="+mj-lt"/>
                <a:ea typeface="Open Sans" panose="020B0606030504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+mj-lt"/>
                <a:ea typeface="Open Sans" panose="020B0606030504020204" pitchFamily="34" charset="0"/>
                <a:cs typeface="Arial" panose="020B0604020202020204" pitchFamily="34" charset="0"/>
              </a:rPr>
              <a:t>bút</a:t>
            </a:r>
            <a:r>
              <a:rPr lang="en-US" sz="2800" dirty="0">
                <a:solidFill>
                  <a:srgbClr val="00B050"/>
                </a:solidFill>
                <a:latin typeface="+mj-lt"/>
                <a:ea typeface="Open Sans" panose="020B0606030504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+mj-lt"/>
                <a:ea typeface="Open Sans" panose="020B0606030504020204" pitchFamily="34" charset="0"/>
                <a:cs typeface="Arial" panose="020B0604020202020204" pitchFamily="34" charset="0"/>
              </a:rPr>
              <a:t>không</a:t>
            </a:r>
            <a:r>
              <a:rPr lang="en-US" sz="2800" dirty="0">
                <a:solidFill>
                  <a:srgbClr val="00B050"/>
                </a:solidFill>
                <a:latin typeface="+mj-lt"/>
                <a:ea typeface="Open Sans" panose="020B0606030504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+mj-lt"/>
                <a:ea typeface="Open Sans" panose="020B0606030504020204" pitchFamily="34" charset="0"/>
                <a:cs typeface="Arial" panose="020B0604020202020204" pitchFamily="34" charset="0"/>
              </a:rPr>
              <a:t>bị</a:t>
            </a:r>
            <a:r>
              <a:rPr lang="en-US" sz="2800" dirty="0">
                <a:solidFill>
                  <a:srgbClr val="00B050"/>
                </a:solidFill>
                <a:latin typeface="+mj-lt"/>
                <a:ea typeface="Open Sans" panose="020B0606030504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+mj-lt"/>
                <a:ea typeface="Open Sans" panose="020B0606030504020204" pitchFamily="34" charset="0"/>
                <a:cs typeface="Arial" panose="020B0604020202020204" pitchFamily="34" charset="0"/>
              </a:rPr>
              <a:t>đổ</a:t>
            </a:r>
            <a:r>
              <a:rPr lang="en-US" sz="2800" dirty="0">
                <a:solidFill>
                  <a:srgbClr val="00B050"/>
                </a:solidFill>
                <a:latin typeface="+mj-lt"/>
                <a:ea typeface="Open Sans" panose="020B0606030504020204" pitchFamily="34" charset="0"/>
                <a:cs typeface="Arial" panose="020B0604020202020204" pitchFamily="34" charset="0"/>
              </a:rPr>
              <a:t>  </a:t>
            </a:r>
            <a:r>
              <a:rPr lang="en-US" sz="2800" dirty="0" err="1">
                <a:solidFill>
                  <a:srgbClr val="00B050"/>
                </a:solidFill>
                <a:latin typeface="+mj-lt"/>
                <a:ea typeface="Open Sans" panose="020B0606030504020204" pitchFamily="34" charset="0"/>
                <a:cs typeface="Arial" panose="020B0604020202020204" pitchFamily="34" charset="0"/>
              </a:rPr>
              <a:t>khi</a:t>
            </a:r>
            <a:r>
              <a:rPr lang="en-US" sz="2800" dirty="0">
                <a:solidFill>
                  <a:srgbClr val="00B050"/>
                </a:solidFill>
                <a:latin typeface="+mj-lt"/>
                <a:ea typeface="Open Sans" panose="020B0606030504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+mj-lt"/>
                <a:ea typeface="Open Sans" panose="020B0606030504020204" pitchFamily="34" charset="0"/>
                <a:cs typeface="Arial" panose="020B0604020202020204" pitchFamily="34" charset="0"/>
              </a:rPr>
              <a:t>chứa</a:t>
            </a:r>
            <a:r>
              <a:rPr lang="en-US" sz="2800" dirty="0">
                <a:solidFill>
                  <a:srgbClr val="00B050"/>
                </a:solidFill>
                <a:latin typeface="+mj-lt"/>
                <a:ea typeface="Open Sans" panose="020B0606030504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+mj-lt"/>
                <a:ea typeface="Open Sans" panose="020B0606030504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solidFill>
                  <a:srgbClr val="00B050"/>
                </a:solidFill>
                <a:latin typeface="+mj-lt"/>
                <a:ea typeface="Open Sans" panose="020B0606030504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+mj-lt"/>
                <a:ea typeface="Open Sans" panose="020B0606030504020204" pitchFamily="34" charset="0"/>
                <a:cs typeface="Arial" panose="020B0604020202020204" pitchFamily="34" charset="0"/>
              </a:rPr>
              <a:t>đồ</a:t>
            </a:r>
            <a:r>
              <a:rPr lang="en-US" sz="2800" dirty="0">
                <a:solidFill>
                  <a:srgbClr val="00B050"/>
                </a:solidFill>
                <a:latin typeface="+mj-lt"/>
                <a:ea typeface="Open Sans" panose="020B0606030504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+mj-lt"/>
                <a:ea typeface="Open Sans" panose="020B0606030504020204" pitchFamily="34" charset="0"/>
                <a:cs typeface="Arial" panose="020B0604020202020204" pitchFamily="34" charset="0"/>
              </a:rPr>
              <a:t>dùng</a:t>
            </a:r>
            <a:r>
              <a:rPr lang="en-US" sz="2800" dirty="0">
                <a:solidFill>
                  <a:srgbClr val="00B050"/>
                </a:solidFill>
                <a:latin typeface="+mj-lt"/>
                <a:ea typeface="Open Sans" panose="020B0606030504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+mj-lt"/>
                <a:ea typeface="Open Sans" panose="020B0606030504020204" pitchFamily="34" charset="0"/>
                <a:cs typeface="Arial" panose="020B0604020202020204" pitchFamily="34" charset="0"/>
              </a:rPr>
              <a:t>học</a:t>
            </a:r>
            <a:r>
              <a:rPr lang="en-US" sz="2800" dirty="0">
                <a:solidFill>
                  <a:srgbClr val="00B050"/>
                </a:solidFill>
                <a:latin typeface="+mj-lt"/>
                <a:ea typeface="Open Sans" panose="020B0606030504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+mj-lt"/>
                <a:ea typeface="Open Sans" panose="020B0606030504020204" pitchFamily="34" charset="0"/>
                <a:cs typeface="Arial" panose="020B0604020202020204" pitchFamily="34" charset="0"/>
              </a:rPr>
              <a:t>tập</a:t>
            </a:r>
            <a:r>
              <a:rPr lang="en-US" sz="2800" dirty="0">
                <a:solidFill>
                  <a:srgbClr val="00B050"/>
                </a:solidFill>
                <a:latin typeface="+mj-lt"/>
                <a:ea typeface="Open Sans" panose="020B0606030504020204" pitchFamily="34" charset="0"/>
                <a:cs typeface="Arial" panose="020B0604020202020204" pitchFamily="34" charset="0"/>
              </a:rPr>
              <a:t>?</a:t>
            </a:r>
            <a:endParaRPr lang="vi-VN" sz="2800" dirty="0">
              <a:solidFill>
                <a:srgbClr val="00B050"/>
              </a:solidFill>
              <a:latin typeface="+mj-lt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C66AFC8-71E3-1BB0-DA3A-EED9E72001AC}"/>
              </a:ext>
            </a:extLst>
          </p:cNvPr>
          <p:cNvSpPr txBox="1"/>
          <p:nvPr/>
        </p:nvSpPr>
        <p:spPr>
          <a:xfrm>
            <a:off x="5069840" y="5843043"/>
            <a:ext cx="631565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</a:pPr>
            <a:r>
              <a:rPr lang="en-US" sz="3200" spc="-50" dirty="0" err="1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Cần</a:t>
            </a:r>
            <a:r>
              <a:rPr lang="en-US" sz="3200" spc="-50" dirty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 </a:t>
            </a:r>
            <a:r>
              <a:rPr lang="vi-VN" sz="3200" spc="-50" dirty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thể hiện </a:t>
            </a:r>
            <a:r>
              <a:rPr lang="en-US" sz="3200" spc="-50" dirty="0" err="1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đầy</a:t>
            </a:r>
            <a:r>
              <a:rPr lang="en-US" sz="3200" spc="-50" dirty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 </a:t>
            </a:r>
            <a:r>
              <a:rPr lang="en-US" sz="3200" spc="-50" dirty="0" err="1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đủ</a:t>
            </a:r>
            <a:r>
              <a:rPr lang="en-US" sz="3200" spc="-50" dirty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 </a:t>
            </a:r>
            <a:r>
              <a:rPr lang="en-US" sz="3200" spc="-50" dirty="0" err="1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các</a:t>
            </a:r>
            <a:r>
              <a:rPr lang="en-US" sz="3200" spc="-50" dirty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 </a:t>
            </a:r>
            <a:r>
              <a:rPr lang="en-US" sz="3200" spc="-50" dirty="0" err="1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bộ</a:t>
            </a:r>
            <a:r>
              <a:rPr lang="en-US" sz="3200" spc="-50" dirty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 </a:t>
            </a:r>
            <a:r>
              <a:rPr lang="en-US" sz="3200" spc="-50" dirty="0" err="1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phận</a:t>
            </a:r>
            <a:r>
              <a:rPr lang="en-US" sz="3200" spc="-50" dirty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 </a:t>
            </a:r>
            <a:r>
              <a:rPr lang="en-US" sz="3200" spc="-50" dirty="0" err="1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chính</a:t>
            </a:r>
            <a:r>
              <a:rPr lang="en-US" sz="3200" spc="-50" dirty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 </a:t>
            </a:r>
            <a:r>
              <a:rPr lang="en-US" sz="3200" spc="-50" dirty="0" err="1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và</a:t>
            </a:r>
            <a:r>
              <a:rPr lang="en-US" sz="3200" spc="-50" dirty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 </a:t>
            </a:r>
            <a:r>
              <a:rPr lang="en-US" sz="3200" spc="-50" dirty="0" err="1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chú</a:t>
            </a:r>
            <a:r>
              <a:rPr lang="en-US" sz="3200" spc="-50" dirty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 </a:t>
            </a:r>
            <a:r>
              <a:rPr lang="en-US" sz="3200" spc="-50" dirty="0" err="1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thích</a:t>
            </a:r>
            <a:r>
              <a:rPr lang="en-US" sz="3200" spc="-50" dirty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 </a:t>
            </a:r>
            <a:r>
              <a:rPr lang="en-US" sz="3200" spc="-50" dirty="0" err="1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phù</a:t>
            </a:r>
            <a:r>
              <a:rPr lang="en-US" sz="3200" spc="-50" dirty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 </a:t>
            </a:r>
            <a:r>
              <a:rPr lang="en-US" sz="3200" spc="-50" dirty="0" err="1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hợp</a:t>
            </a:r>
            <a:r>
              <a:rPr lang="en-US" sz="3200" spc="-50" dirty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.</a:t>
            </a:r>
            <a:endParaRPr lang="vi-VN" sz="3200" spc="-50" dirty="0"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0E3DA768-F223-6BFB-3A65-15004E90FBD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6342" y="157267"/>
            <a:ext cx="1023257" cy="1025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288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5" grpId="0" build="allAtOnce"/>
      <p:bldP spid="34" grpId="0" build="allAtOnce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" name="Group 67">
            <a:extLst>
              <a:ext uri="{FF2B5EF4-FFF2-40B4-BE49-F238E27FC236}">
                <a16:creationId xmlns:a16="http://schemas.microsoft.com/office/drawing/2014/main" id="{BA4DF050-9E2B-0AA2-C6C3-49EE50BACCF9}"/>
              </a:ext>
            </a:extLst>
          </p:cNvPr>
          <p:cNvGrpSpPr/>
          <p:nvPr/>
        </p:nvGrpSpPr>
        <p:grpSpPr>
          <a:xfrm>
            <a:off x="-212990" y="-317139"/>
            <a:ext cx="3344731" cy="7237400"/>
            <a:chOff x="-212990" y="-360681"/>
            <a:chExt cx="3344731" cy="7237400"/>
          </a:xfrm>
          <a:solidFill>
            <a:srgbClr val="FFEDD9"/>
          </a:solidFill>
        </p:grpSpPr>
        <p:sp>
          <p:nvSpPr>
            <p:cNvPr id="17" name="Freeform 5579">
              <a:extLst>
                <a:ext uri="{FF2B5EF4-FFF2-40B4-BE49-F238E27FC236}">
                  <a16:creationId xmlns:a16="http://schemas.microsoft.com/office/drawing/2014/main" id="{3EDC3AA4-85BF-01D6-794B-B2EDE744F99C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-212679" y="-360681"/>
              <a:ext cx="3344420" cy="7032524"/>
            </a:xfrm>
            <a:custGeom>
              <a:avLst/>
              <a:gdLst>
                <a:gd name="T0" fmla="+- 0 10882 6094"/>
                <a:gd name="T1" fmla="*/ T0 w 4847"/>
                <a:gd name="T2" fmla="+- 0 4733 4723"/>
                <a:gd name="T3" fmla="*/ 4733 h 10641"/>
                <a:gd name="T4" fmla="+- 0 10764 6094"/>
                <a:gd name="T5" fmla="*/ T4 w 4847"/>
                <a:gd name="T6" fmla="+- 0 4762 4723"/>
                <a:gd name="T7" fmla="*/ 4762 h 10641"/>
                <a:gd name="T8" fmla="+- 0 10651 6094"/>
                <a:gd name="T9" fmla="*/ T8 w 4847"/>
                <a:gd name="T10" fmla="+- 0 4804 4723"/>
                <a:gd name="T11" fmla="*/ 4804 h 10641"/>
                <a:gd name="T12" fmla="+- 0 10542 6094"/>
                <a:gd name="T13" fmla="*/ T12 w 4847"/>
                <a:gd name="T14" fmla="+- 0 4859 4723"/>
                <a:gd name="T15" fmla="*/ 4859 h 10641"/>
                <a:gd name="T16" fmla="+- 0 10437 6094"/>
                <a:gd name="T17" fmla="*/ T16 w 4847"/>
                <a:gd name="T18" fmla="+- 0 4929 4723"/>
                <a:gd name="T19" fmla="*/ 4929 h 10641"/>
                <a:gd name="T20" fmla="+- 0 10331 6094"/>
                <a:gd name="T21" fmla="*/ T20 w 4847"/>
                <a:gd name="T22" fmla="+- 0 5022 4723"/>
                <a:gd name="T23" fmla="*/ 5022 h 10641"/>
                <a:gd name="T24" fmla="+- 0 10231 6094"/>
                <a:gd name="T25" fmla="*/ T24 w 4847"/>
                <a:gd name="T26" fmla="+- 0 5140 4723"/>
                <a:gd name="T27" fmla="*/ 5140 h 10641"/>
                <a:gd name="T28" fmla="+- 0 10150 6094"/>
                <a:gd name="T29" fmla="*/ T28 w 4847"/>
                <a:gd name="T30" fmla="+- 0 5280 4723"/>
                <a:gd name="T31" fmla="*/ 5280 h 10641"/>
                <a:gd name="T32" fmla="+- 0 10093 6094"/>
                <a:gd name="T33" fmla="*/ T32 w 4847"/>
                <a:gd name="T34" fmla="+- 0 5447 4723"/>
                <a:gd name="T35" fmla="*/ 5447 h 10641"/>
                <a:gd name="T36" fmla="+- 0 10062 6094"/>
                <a:gd name="T37" fmla="*/ T36 w 4847"/>
                <a:gd name="T38" fmla="+- 0 5643 4723"/>
                <a:gd name="T39" fmla="*/ 5643 h 10641"/>
                <a:gd name="T40" fmla="+- 0 10058 6094"/>
                <a:gd name="T41" fmla="*/ T40 w 4847"/>
                <a:gd name="T42" fmla="+- 0 13340 4723"/>
                <a:gd name="T43" fmla="*/ 13340 h 10641"/>
                <a:gd name="T44" fmla="+- 0 10058 6094"/>
                <a:gd name="T45" fmla="*/ T44 w 4847"/>
                <a:gd name="T46" fmla="+- 0 13436 4723"/>
                <a:gd name="T47" fmla="*/ 13436 h 10641"/>
                <a:gd name="T48" fmla="+- 0 10059 6094"/>
                <a:gd name="T49" fmla="*/ T48 w 4847"/>
                <a:gd name="T50" fmla="+- 0 13580 4723"/>
                <a:gd name="T51" fmla="*/ 13580 h 10641"/>
                <a:gd name="T52" fmla="+- 0 10059 6094"/>
                <a:gd name="T53" fmla="*/ T52 w 4847"/>
                <a:gd name="T54" fmla="+- 0 13722 4723"/>
                <a:gd name="T55" fmla="*/ 13722 h 10641"/>
                <a:gd name="T56" fmla="+- 0 10051 6094"/>
                <a:gd name="T57" fmla="*/ T56 w 4847"/>
                <a:gd name="T58" fmla="+- 0 13899 4723"/>
                <a:gd name="T59" fmla="*/ 13899 h 10641"/>
                <a:gd name="T60" fmla="+- 0 10025 6094"/>
                <a:gd name="T61" fmla="*/ T60 w 4847"/>
                <a:gd name="T62" fmla="+- 0 14054 4723"/>
                <a:gd name="T63" fmla="*/ 14054 h 10641"/>
                <a:gd name="T64" fmla="+- 0 9971 6094"/>
                <a:gd name="T65" fmla="*/ T64 w 4847"/>
                <a:gd name="T66" fmla="+- 0 14178 4723"/>
                <a:gd name="T67" fmla="*/ 14178 h 10641"/>
                <a:gd name="T68" fmla="+- 0 9882 6094"/>
                <a:gd name="T69" fmla="*/ T68 w 4847"/>
                <a:gd name="T70" fmla="+- 0 14278 4723"/>
                <a:gd name="T71" fmla="*/ 14278 h 10641"/>
                <a:gd name="T72" fmla="+- 0 9771 6094"/>
                <a:gd name="T73" fmla="*/ T72 w 4847"/>
                <a:gd name="T74" fmla="+- 0 14352 4723"/>
                <a:gd name="T75" fmla="*/ 14352 h 10641"/>
                <a:gd name="T76" fmla="+- 0 9641 6094"/>
                <a:gd name="T77" fmla="*/ T76 w 4847"/>
                <a:gd name="T78" fmla="+- 0 14402 4723"/>
                <a:gd name="T79" fmla="*/ 14402 h 10641"/>
                <a:gd name="T80" fmla="+- 0 9493 6094"/>
                <a:gd name="T81" fmla="*/ T80 w 4847"/>
                <a:gd name="T82" fmla="+- 0 14430 4723"/>
                <a:gd name="T83" fmla="*/ 14430 h 10641"/>
                <a:gd name="T84" fmla="+- 0 9330 6094"/>
                <a:gd name="T85" fmla="*/ T84 w 4847"/>
                <a:gd name="T86" fmla="+- 0 14438 4723"/>
                <a:gd name="T87" fmla="*/ 14438 h 10641"/>
                <a:gd name="T88" fmla="+- 0 7147 6094"/>
                <a:gd name="T89" fmla="*/ T88 w 4847"/>
                <a:gd name="T90" fmla="+- 0 14439 4723"/>
                <a:gd name="T91" fmla="*/ 14439 h 10641"/>
                <a:gd name="T92" fmla="+- 0 6984 6094"/>
                <a:gd name="T93" fmla="*/ T92 w 4847"/>
                <a:gd name="T94" fmla="+- 0 14448 4723"/>
                <a:gd name="T95" fmla="*/ 14448 h 10641"/>
                <a:gd name="T96" fmla="+- 0 6800 6094"/>
                <a:gd name="T97" fmla="*/ T96 w 4847"/>
                <a:gd name="T98" fmla="+- 0 14477 4723"/>
                <a:gd name="T99" fmla="*/ 14477 h 10641"/>
                <a:gd name="T100" fmla="+- 0 6608 6094"/>
                <a:gd name="T101" fmla="*/ T100 w 4847"/>
                <a:gd name="T102" fmla="+- 0 14536 4723"/>
                <a:gd name="T103" fmla="*/ 14536 h 10641"/>
                <a:gd name="T104" fmla="+- 0 6422 6094"/>
                <a:gd name="T105" fmla="*/ T104 w 4847"/>
                <a:gd name="T106" fmla="+- 0 14638 4723"/>
                <a:gd name="T107" fmla="*/ 14638 h 10641"/>
                <a:gd name="T108" fmla="+- 0 6267 6094"/>
                <a:gd name="T109" fmla="*/ T108 w 4847"/>
                <a:gd name="T110" fmla="+- 0 14788 4723"/>
                <a:gd name="T111" fmla="*/ 14788 h 10641"/>
                <a:gd name="T112" fmla="+- 0 6170 6094"/>
                <a:gd name="T113" fmla="*/ T112 w 4847"/>
                <a:gd name="T114" fmla="+- 0 14969 4723"/>
                <a:gd name="T115" fmla="*/ 14969 h 10641"/>
                <a:gd name="T116" fmla="+- 0 6118 6094"/>
                <a:gd name="T117" fmla="*/ T116 w 4847"/>
                <a:gd name="T118" fmla="+- 0 15147 4723"/>
                <a:gd name="T119" fmla="*/ 15147 h 10641"/>
                <a:gd name="T120" fmla="+- 0 6098 6094"/>
                <a:gd name="T121" fmla="*/ T120 w 4847"/>
                <a:gd name="T122" fmla="+- 0 15288 4723"/>
                <a:gd name="T123" fmla="*/ 15288 h 10641"/>
                <a:gd name="T124" fmla="+- 0 6094 6094"/>
                <a:gd name="T125" fmla="*/ T124 w 4847"/>
                <a:gd name="T126" fmla="+- 0 15364 4723"/>
                <a:gd name="T127" fmla="*/ 15364 h 10641"/>
                <a:gd name="T128" fmla="+- 0 10942 6094"/>
                <a:gd name="T129" fmla="*/ T128 w 4847"/>
                <a:gd name="T130" fmla="+- 0 4723 4723"/>
                <a:gd name="T131" fmla="*/ 4723 h 1064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</a:cxnLst>
              <a:rect l="0" t="0" r="r" b="b"/>
              <a:pathLst>
                <a:path w="4847" h="10641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/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AA055421-C5B4-0E0D-4A38-E5B48E5ECE86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>
              <a:off x="-212990" y="3356161"/>
              <a:ext cx="1489706" cy="3520558"/>
              <a:chOff x="8782" y="-151"/>
              <a:chExt cx="2159" cy="5327"/>
            </a:xfrm>
            <a:grpFill/>
          </p:grpSpPr>
          <p:sp>
            <p:nvSpPr>
              <p:cNvPr id="16" name="Freeform 5577">
                <a:extLst>
                  <a:ext uri="{FF2B5EF4-FFF2-40B4-BE49-F238E27FC236}">
                    <a16:creationId xmlns:a16="http://schemas.microsoft.com/office/drawing/2014/main" id="{0E34640B-6B31-1B61-008B-F5D356A719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82" y="-151"/>
                <a:ext cx="2159" cy="5327"/>
              </a:xfrm>
              <a:custGeom>
                <a:avLst/>
                <a:gdLst>
                  <a:gd name="T0" fmla="+- 0 8782 8782"/>
                  <a:gd name="T1" fmla="*/ T0 w 2159"/>
                  <a:gd name="T2" fmla="*/ 0 h 5251"/>
                  <a:gd name="T3" fmla="+- 0 8852 8782"/>
                  <a:gd name="T4" fmla="*/ T3 w 2159"/>
                  <a:gd name="T5" fmla="*/ 13 h 5251"/>
                  <a:gd name="T6" fmla="+- 0 8931 8782"/>
                  <a:gd name="T7" fmla="*/ T6 w 2159"/>
                  <a:gd name="T8" fmla="*/ 29 h 5251"/>
                  <a:gd name="T9" fmla="+- 0 9029 8782"/>
                  <a:gd name="T10" fmla="*/ T9 w 2159"/>
                  <a:gd name="T11" fmla="*/ 51 h 5251"/>
                  <a:gd name="T12" fmla="+- 0 9141 8782"/>
                  <a:gd name="T13" fmla="*/ T12 w 2159"/>
                  <a:gd name="T14" fmla="*/ 79 h 5251"/>
                  <a:gd name="T15" fmla="+- 0 9201 8782"/>
                  <a:gd name="T16" fmla="*/ T15 w 2159"/>
                  <a:gd name="T17" fmla="*/ 96 h 5251"/>
                  <a:gd name="T18" fmla="+- 0 9261 8782"/>
                  <a:gd name="T19" fmla="*/ T18 w 2159"/>
                  <a:gd name="T20" fmla="*/ 114 h 5251"/>
                  <a:gd name="T21" fmla="+- 0 9322 8782"/>
                  <a:gd name="T22" fmla="*/ T21 w 2159"/>
                  <a:gd name="T23" fmla="*/ 133 h 5251"/>
                  <a:gd name="T24" fmla="+- 0 9382 8782"/>
                  <a:gd name="T25" fmla="*/ T24 w 2159"/>
                  <a:gd name="T26" fmla="*/ 154 h 5251"/>
                  <a:gd name="T27" fmla="+- 0 9441 8782"/>
                  <a:gd name="T28" fmla="*/ T27 w 2159"/>
                  <a:gd name="T29" fmla="*/ 177 h 5251"/>
                  <a:gd name="T30" fmla="+- 0 9498 8782"/>
                  <a:gd name="T31" fmla="*/ T30 w 2159"/>
                  <a:gd name="T32" fmla="*/ 201 h 5251"/>
                  <a:gd name="T33" fmla="+- 0 9603 8782"/>
                  <a:gd name="T34" fmla="*/ T33 w 2159"/>
                  <a:gd name="T35" fmla="*/ 253 h 5251"/>
                  <a:gd name="T36" fmla="+- 0 9689 8782"/>
                  <a:gd name="T37" fmla="*/ T36 w 2159"/>
                  <a:gd name="T38" fmla="*/ 312 h 5251"/>
                  <a:gd name="T39" fmla="+- 0 9762 8782"/>
                  <a:gd name="T40" fmla="*/ T39 w 2159"/>
                  <a:gd name="T41" fmla="*/ 376 h 5251"/>
                  <a:gd name="T42" fmla="+- 0 9826 8782"/>
                  <a:gd name="T43" fmla="*/ T42 w 2159"/>
                  <a:gd name="T44" fmla="*/ 444 h 5251"/>
                  <a:gd name="T45" fmla="+- 0 9882 8782"/>
                  <a:gd name="T46" fmla="*/ T45 w 2159"/>
                  <a:gd name="T47" fmla="*/ 518 h 5251"/>
                  <a:gd name="T48" fmla="+- 0 9930 8782"/>
                  <a:gd name="T49" fmla="*/ T48 w 2159"/>
                  <a:gd name="T50" fmla="*/ 598 h 5251"/>
                  <a:gd name="T51" fmla="+- 0 9970 8782"/>
                  <a:gd name="T52" fmla="*/ T51 w 2159"/>
                  <a:gd name="T53" fmla="*/ 687 h 5251"/>
                  <a:gd name="T54" fmla="+- 0 10002 8782"/>
                  <a:gd name="T55" fmla="*/ T54 w 2159"/>
                  <a:gd name="T56" fmla="*/ 786 h 5251"/>
                  <a:gd name="T57" fmla="+- 0 10027 8782"/>
                  <a:gd name="T58" fmla="*/ T57 w 2159"/>
                  <a:gd name="T59" fmla="*/ 895 h 5251"/>
                  <a:gd name="T60" fmla="+- 0 10036 8782"/>
                  <a:gd name="T61" fmla="*/ T60 w 2159"/>
                  <a:gd name="T62" fmla="*/ 955 h 5251"/>
                  <a:gd name="T63" fmla="+- 0 10044 8782"/>
                  <a:gd name="T64" fmla="*/ T63 w 2159"/>
                  <a:gd name="T65" fmla="*/ 1018 h 5251"/>
                  <a:gd name="T66" fmla="+- 0 10050 8782"/>
                  <a:gd name="T67" fmla="*/ T66 w 2159"/>
                  <a:gd name="T68" fmla="*/ 1084 h 5251"/>
                  <a:gd name="T69" fmla="+- 0 10055 8782"/>
                  <a:gd name="T70" fmla="*/ T69 w 2159"/>
                  <a:gd name="T71" fmla="*/ 1154 h 5251"/>
                  <a:gd name="T72" fmla="+- 0 10057 8782"/>
                  <a:gd name="T73" fmla="*/ T72 w 2159"/>
                  <a:gd name="T74" fmla="*/ 1227 h 5251"/>
                  <a:gd name="T75" fmla="+- 0 10058 8782"/>
                  <a:gd name="T76" fmla="*/ T75 w 2159"/>
                  <a:gd name="T77" fmla="*/ 1305 h 5251"/>
                  <a:gd name="T78" fmla="+- 0 10058 8782"/>
                  <a:gd name="T79" fmla="*/ T78 w 2159"/>
                  <a:gd name="T80" fmla="*/ 5251 h 5251"/>
                  <a:gd name="T81" fmla="+- 0 10068 8782"/>
                  <a:gd name="T82" fmla="*/ T81 w 2159"/>
                  <a:gd name="T83" fmla="*/ 5224 h 5251"/>
                  <a:gd name="T84" fmla="+- 0 10105 8782"/>
                  <a:gd name="T85" fmla="*/ T84 w 2159"/>
                  <a:gd name="T86" fmla="*/ 5144 h 5251"/>
                  <a:gd name="T87" fmla="+- 0 10151 8782"/>
                  <a:gd name="T88" fmla="*/ T87 w 2159"/>
                  <a:gd name="T89" fmla="*/ 5068 h 5251"/>
                  <a:gd name="T90" fmla="+- 0 10205 8782"/>
                  <a:gd name="T91" fmla="*/ T90 w 2159"/>
                  <a:gd name="T92" fmla="*/ 4996 h 5251"/>
                  <a:gd name="T93" fmla="+- 0 10245 8782"/>
                  <a:gd name="T94" fmla="*/ T93 w 2159"/>
                  <a:gd name="T95" fmla="*/ 4951 h 5251"/>
                  <a:gd name="T96" fmla="+- 0 10288 8782"/>
                  <a:gd name="T97" fmla="*/ T96 w 2159"/>
                  <a:gd name="T98" fmla="*/ 4908 h 5251"/>
                  <a:gd name="T99" fmla="+- 0 10333 8782"/>
                  <a:gd name="T100" fmla="*/ T99 w 2159"/>
                  <a:gd name="T101" fmla="*/ 4868 h 5251"/>
                  <a:gd name="T102" fmla="+- 0 10380 8782"/>
                  <a:gd name="T103" fmla="*/ T102 w 2159"/>
                  <a:gd name="T104" fmla="*/ 4830 h 5251"/>
                  <a:gd name="T105" fmla="+- 0 10429 8782"/>
                  <a:gd name="T106" fmla="*/ T105 w 2159"/>
                  <a:gd name="T107" fmla="*/ 4795 h 5251"/>
                  <a:gd name="T108" fmla="+- 0 10494 8782"/>
                  <a:gd name="T109" fmla="*/ T108 w 2159"/>
                  <a:gd name="T110" fmla="*/ 4754 h 5251"/>
                  <a:gd name="T111" fmla="+- 0 10564 8782"/>
                  <a:gd name="T112" fmla="*/ T111 w 2159"/>
                  <a:gd name="T113" fmla="*/ 4718 h 5251"/>
                  <a:gd name="T114" fmla="+- 0 10638 8782"/>
                  <a:gd name="T115" fmla="*/ T114 w 2159"/>
                  <a:gd name="T116" fmla="*/ 4686 h 5251"/>
                  <a:gd name="T117" fmla="+- 0 10717 8782"/>
                  <a:gd name="T118" fmla="*/ T117 w 2159"/>
                  <a:gd name="T119" fmla="*/ 4659 h 5251"/>
                  <a:gd name="T120" fmla="+- 0 10799 8782"/>
                  <a:gd name="T121" fmla="*/ T120 w 2159"/>
                  <a:gd name="T122" fmla="*/ 4638 h 5251"/>
                  <a:gd name="T123" fmla="+- 0 10884 8782"/>
                  <a:gd name="T124" fmla="*/ T123 w 2159"/>
                  <a:gd name="T125" fmla="*/ 4622 h 5251"/>
                  <a:gd name="T126" fmla="+- 0 10942 8782"/>
                  <a:gd name="T127" fmla="*/ T126 w 2159"/>
                  <a:gd name="T128" fmla="*/ 4615 h 5251"/>
                  <a:gd name="T129" fmla="+- 0 10942 8782"/>
                  <a:gd name="T130" fmla="*/ T129 w 2159"/>
                  <a:gd name="T131" fmla="*/ 0 h 5251"/>
                  <a:gd name="T132" fmla="+- 0 8782 8782"/>
                  <a:gd name="T133" fmla="*/ T132 w 2159"/>
                  <a:gd name="T134" fmla="*/ 0 h 5251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  <a:cxn ang="0">
                    <a:pos x="T13" y="T14"/>
                  </a:cxn>
                  <a:cxn ang="0">
                    <a:pos x="T16" y="T17"/>
                  </a:cxn>
                  <a:cxn ang="0">
                    <a:pos x="T19" y="T20"/>
                  </a:cxn>
                  <a:cxn ang="0">
                    <a:pos x="T22" y="T23"/>
                  </a:cxn>
                  <a:cxn ang="0">
                    <a:pos x="T25" y="T26"/>
                  </a:cxn>
                  <a:cxn ang="0">
                    <a:pos x="T28" y="T29"/>
                  </a:cxn>
                  <a:cxn ang="0">
                    <a:pos x="T31" y="T32"/>
                  </a:cxn>
                  <a:cxn ang="0">
                    <a:pos x="T34" y="T35"/>
                  </a:cxn>
                  <a:cxn ang="0">
                    <a:pos x="T37" y="T38"/>
                  </a:cxn>
                  <a:cxn ang="0">
                    <a:pos x="T40" y="T41"/>
                  </a:cxn>
                  <a:cxn ang="0">
                    <a:pos x="T43" y="T44"/>
                  </a:cxn>
                  <a:cxn ang="0">
                    <a:pos x="T46" y="T47"/>
                  </a:cxn>
                  <a:cxn ang="0">
                    <a:pos x="T49" y="T50"/>
                  </a:cxn>
                  <a:cxn ang="0">
                    <a:pos x="T52" y="T53"/>
                  </a:cxn>
                  <a:cxn ang="0">
                    <a:pos x="T55" y="T56"/>
                  </a:cxn>
                  <a:cxn ang="0">
                    <a:pos x="T58" y="T59"/>
                  </a:cxn>
                  <a:cxn ang="0">
                    <a:pos x="T61" y="T62"/>
                  </a:cxn>
                  <a:cxn ang="0">
                    <a:pos x="T64" y="T65"/>
                  </a:cxn>
                  <a:cxn ang="0">
                    <a:pos x="T67" y="T68"/>
                  </a:cxn>
                  <a:cxn ang="0">
                    <a:pos x="T70" y="T71"/>
                  </a:cxn>
                  <a:cxn ang="0">
                    <a:pos x="T73" y="T74"/>
                  </a:cxn>
                  <a:cxn ang="0">
                    <a:pos x="T76" y="T77"/>
                  </a:cxn>
                  <a:cxn ang="0">
                    <a:pos x="T79" y="T80"/>
                  </a:cxn>
                  <a:cxn ang="0">
                    <a:pos x="T82" y="T83"/>
                  </a:cxn>
                  <a:cxn ang="0">
                    <a:pos x="T85" y="T86"/>
                  </a:cxn>
                  <a:cxn ang="0">
                    <a:pos x="T88" y="T89"/>
                  </a:cxn>
                  <a:cxn ang="0">
                    <a:pos x="T91" y="T92"/>
                  </a:cxn>
                  <a:cxn ang="0">
                    <a:pos x="T94" y="T95"/>
                  </a:cxn>
                  <a:cxn ang="0">
                    <a:pos x="T97" y="T98"/>
                  </a:cxn>
                  <a:cxn ang="0">
                    <a:pos x="T100" y="T101"/>
                  </a:cxn>
                  <a:cxn ang="0">
                    <a:pos x="T103" y="T104"/>
                  </a:cxn>
                  <a:cxn ang="0">
                    <a:pos x="T106" y="T107"/>
                  </a:cxn>
                  <a:cxn ang="0">
                    <a:pos x="T109" y="T110"/>
                  </a:cxn>
                  <a:cxn ang="0">
                    <a:pos x="T112" y="T113"/>
                  </a:cxn>
                  <a:cxn ang="0">
                    <a:pos x="T115" y="T116"/>
                  </a:cxn>
                  <a:cxn ang="0">
                    <a:pos x="T118" y="T119"/>
                  </a:cxn>
                  <a:cxn ang="0">
                    <a:pos x="T121" y="T122"/>
                  </a:cxn>
                  <a:cxn ang="0">
                    <a:pos x="T124" y="T125"/>
                  </a:cxn>
                  <a:cxn ang="0">
                    <a:pos x="T127" y="T128"/>
                  </a:cxn>
                  <a:cxn ang="0">
                    <a:pos x="T130" y="T131"/>
                  </a:cxn>
                  <a:cxn ang="0">
                    <a:pos x="T133" y="T134"/>
                  </a:cxn>
                </a:cxnLst>
                <a:rect l="0" t="0" r="r" b="b"/>
                <a:pathLst>
                  <a:path w="2159" h="5251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</p:grp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450A32F3-4D91-FFF3-C3E7-13F42CA29088}"/>
              </a:ext>
            </a:extLst>
          </p:cNvPr>
          <p:cNvGrpSpPr/>
          <p:nvPr/>
        </p:nvGrpSpPr>
        <p:grpSpPr>
          <a:xfrm>
            <a:off x="-345470" y="-426418"/>
            <a:ext cx="3344731" cy="7346679"/>
            <a:chOff x="-345470" y="-469960"/>
            <a:chExt cx="3344731" cy="7376013"/>
          </a:xfrm>
          <a:solidFill>
            <a:srgbClr val="FFDEB9"/>
          </a:solidFill>
        </p:grpSpPr>
        <p:sp>
          <p:nvSpPr>
            <p:cNvPr id="13" name="Freeform 5579">
              <a:extLst>
                <a:ext uri="{FF2B5EF4-FFF2-40B4-BE49-F238E27FC236}">
                  <a16:creationId xmlns:a16="http://schemas.microsoft.com/office/drawing/2014/main" id="{E13AAD8D-E04F-0645-F81B-75C566CFD19F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-345159" y="-469960"/>
              <a:ext cx="3344420" cy="7192286"/>
            </a:xfrm>
            <a:custGeom>
              <a:avLst/>
              <a:gdLst>
                <a:gd name="T0" fmla="+- 0 10882 6094"/>
                <a:gd name="T1" fmla="*/ T0 w 4847"/>
                <a:gd name="T2" fmla="+- 0 4733 4723"/>
                <a:gd name="T3" fmla="*/ 4733 h 10641"/>
                <a:gd name="T4" fmla="+- 0 10764 6094"/>
                <a:gd name="T5" fmla="*/ T4 w 4847"/>
                <a:gd name="T6" fmla="+- 0 4762 4723"/>
                <a:gd name="T7" fmla="*/ 4762 h 10641"/>
                <a:gd name="T8" fmla="+- 0 10651 6094"/>
                <a:gd name="T9" fmla="*/ T8 w 4847"/>
                <a:gd name="T10" fmla="+- 0 4804 4723"/>
                <a:gd name="T11" fmla="*/ 4804 h 10641"/>
                <a:gd name="T12" fmla="+- 0 10542 6094"/>
                <a:gd name="T13" fmla="*/ T12 w 4847"/>
                <a:gd name="T14" fmla="+- 0 4859 4723"/>
                <a:gd name="T15" fmla="*/ 4859 h 10641"/>
                <a:gd name="T16" fmla="+- 0 10437 6094"/>
                <a:gd name="T17" fmla="*/ T16 w 4847"/>
                <a:gd name="T18" fmla="+- 0 4929 4723"/>
                <a:gd name="T19" fmla="*/ 4929 h 10641"/>
                <a:gd name="T20" fmla="+- 0 10331 6094"/>
                <a:gd name="T21" fmla="*/ T20 w 4847"/>
                <a:gd name="T22" fmla="+- 0 5022 4723"/>
                <a:gd name="T23" fmla="*/ 5022 h 10641"/>
                <a:gd name="T24" fmla="+- 0 10231 6094"/>
                <a:gd name="T25" fmla="*/ T24 w 4847"/>
                <a:gd name="T26" fmla="+- 0 5140 4723"/>
                <a:gd name="T27" fmla="*/ 5140 h 10641"/>
                <a:gd name="T28" fmla="+- 0 10150 6094"/>
                <a:gd name="T29" fmla="*/ T28 w 4847"/>
                <a:gd name="T30" fmla="+- 0 5280 4723"/>
                <a:gd name="T31" fmla="*/ 5280 h 10641"/>
                <a:gd name="T32" fmla="+- 0 10093 6094"/>
                <a:gd name="T33" fmla="*/ T32 w 4847"/>
                <a:gd name="T34" fmla="+- 0 5447 4723"/>
                <a:gd name="T35" fmla="*/ 5447 h 10641"/>
                <a:gd name="T36" fmla="+- 0 10062 6094"/>
                <a:gd name="T37" fmla="*/ T36 w 4847"/>
                <a:gd name="T38" fmla="+- 0 5643 4723"/>
                <a:gd name="T39" fmla="*/ 5643 h 10641"/>
                <a:gd name="T40" fmla="+- 0 10058 6094"/>
                <a:gd name="T41" fmla="*/ T40 w 4847"/>
                <a:gd name="T42" fmla="+- 0 13340 4723"/>
                <a:gd name="T43" fmla="*/ 13340 h 10641"/>
                <a:gd name="T44" fmla="+- 0 10058 6094"/>
                <a:gd name="T45" fmla="*/ T44 w 4847"/>
                <a:gd name="T46" fmla="+- 0 13436 4723"/>
                <a:gd name="T47" fmla="*/ 13436 h 10641"/>
                <a:gd name="T48" fmla="+- 0 10059 6094"/>
                <a:gd name="T49" fmla="*/ T48 w 4847"/>
                <a:gd name="T50" fmla="+- 0 13580 4723"/>
                <a:gd name="T51" fmla="*/ 13580 h 10641"/>
                <a:gd name="T52" fmla="+- 0 10059 6094"/>
                <a:gd name="T53" fmla="*/ T52 w 4847"/>
                <a:gd name="T54" fmla="+- 0 13722 4723"/>
                <a:gd name="T55" fmla="*/ 13722 h 10641"/>
                <a:gd name="T56" fmla="+- 0 10051 6094"/>
                <a:gd name="T57" fmla="*/ T56 w 4847"/>
                <a:gd name="T58" fmla="+- 0 13899 4723"/>
                <a:gd name="T59" fmla="*/ 13899 h 10641"/>
                <a:gd name="T60" fmla="+- 0 10025 6094"/>
                <a:gd name="T61" fmla="*/ T60 w 4847"/>
                <a:gd name="T62" fmla="+- 0 14054 4723"/>
                <a:gd name="T63" fmla="*/ 14054 h 10641"/>
                <a:gd name="T64" fmla="+- 0 9971 6094"/>
                <a:gd name="T65" fmla="*/ T64 w 4847"/>
                <a:gd name="T66" fmla="+- 0 14178 4723"/>
                <a:gd name="T67" fmla="*/ 14178 h 10641"/>
                <a:gd name="T68" fmla="+- 0 9882 6094"/>
                <a:gd name="T69" fmla="*/ T68 w 4847"/>
                <a:gd name="T70" fmla="+- 0 14278 4723"/>
                <a:gd name="T71" fmla="*/ 14278 h 10641"/>
                <a:gd name="T72" fmla="+- 0 9771 6094"/>
                <a:gd name="T73" fmla="*/ T72 w 4847"/>
                <a:gd name="T74" fmla="+- 0 14352 4723"/>
                <a:gd name="T75" fmla="*/ 14352 h 10641"/>
                <a:gd name="T76" fmla="+- 0 9641 6094"/>
                <a:gd name="T77" fmla="*/ T76 w 4847"/>
                <a:gd name="T78" fmla="+- 0 14402 4723"/>
                <a:gd name="T79" fmla="*/ 14402 h 10641"/>
                <a:gd name="T80" fmla="+- 0 9493 6094"/>
                <a:gd name="T81" fmla="*/ T80 w 4847"/>
                <a:gd name="T82" fmla="+- 0 14430 4723"/>
                <a:gd name="T83" fmla="*/ 14430 h 10641"/>
                <a:gd name="T84" fmla="+- 0 9330 6094"/>
                <a:gd name="T85" fmla="*/ T84 w 4847"/>
                <a:gd name="T86" fmla="+- 0 14438 4723"/>
                <a:gd name="T87" fmla="*/ 14438 h 10641"/>
                <a:gd name="T88" fmla="+- 0 7147 6094"/>
                <a:gd name="T89" fmla="*/ T88 w 4847"/>
                <a:gd name="T90" fmla="+- 0 14439 4723"/>
                <a:gd name="T91" fmla="*/ 14439 h 10641"/>
                <a:gd name="T92" fmla="+- 0 6984 6094"/>
                <a:gd name="T93" fmla="*/ T92 w 4847"/>
                <a:gd name="T94" fmla="+- 0 14448 4723"/>
                <a:gd name="T95" fmla="*/ 14448 h 10641"/>
                <a:gd name="T96" fmla="+- 0 6800 6094"/>
                <a:gd name="T97" fmla="*/ T96 w 4847"/>
                <a:gd name="T98" fmla="+- 0 14477 4723"/>
                <a:gd name="T99" fmla="*/ 14477 h 10641"/>
                <a:gd name="T100" fmla="+- 0 6608 6094"/>
                <a:gd name="T101" fmla="*/ T100 w 4847"/>
                <a:gd name="T102" fmla="+- 0 14536 4723"/>
                <a:gd name="T103" fmla="*/ 14536 h 10641"/>
                <a:gd name="T104" fmla="+- 0 6422 6094"/>
                <a:gd name="T105" fmla="*/ T104 w 4847"/>
                <a:gd name="T106" fmla="+- 0 14638 4723"/>
                <a:gd name="T107" fmla="*/ 14638 h 10641"/>
                <a:gd name="T108" fmla="+- 0 6267 6094"/>
                <a:gd name="T109" fmla="*/ T108 w 4847"/>
                <a:gd name="T110" fmla="+- 0 14788 4723"/>
                <a:gd name="T111" fmla="*/ 14788 h 10641"/>
                <a:gd name="T112" fmla="+- 0 6170 6094"/>
                <a:gd name="T113" fmla="*/ T112 w 4847"/>
                <a:gd name="T114" fmla="+- 0 14969 4723"/>
                <a:gd name="T115" fmla="*/ 14969 h 10641"/>
                <a:gd name="T116" fmla="+- 0 6118 6094"/>
                <a:gd name="T117" fmla="*/ T116 w 4847"/>
                <a:gd name="T118" fmla="+- 0 15147 4723"/>
                <a:gd name="T119" fmla="*/ 15147 h 10641"/>
                <a:gd name="T120" fmla="+- 0 6098 6094"/>
                <a:gd name="T121" fmla="*/ T120 w 4847"/>
                <a:gd name="T122" fmla="+- 0 15288 4723"/>
                <a:gd name="T123" fmla="*/ 15288 h 10641"/>
                <a:gd name="T124" fmla="+- 0 6094 6094"/>
                <a:gd name="T125" fmla="*/ T124 w 4847"/>
                <a:gd name="T126" fmla="+- 0 15364 4723"/>
                <a:gd name="T127" fmla="*/ 15364 h 10641"/>
                <a:gd name="T128" fmla="+- 0 10942 6094"/>
                <a:gd name="T129" fmla="*/ T128 w 4847"/>
                <a:gd name="T130" fmla="+- 0 4723 4723"/>
                <a:gd name="T131" fmla="*/ 4723 h 1064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</a:cxnLst>
              <a:rect l="0" t="0" r="r" b="b"/>
              <a:pathLst>
                <a:path w="4847" h="10641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/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697FB54B-923C-BCFE-43A8-F5E77189D223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>
              <a:off x="-345470" y="3280626"/>
              <a:ext cx="1489706" cy="3625427"/>
              <a:chOff x="8754" y="0"/>
              <a:chExt cx="2159" cy="5251"/>
            </a:xfrm>
            <a:grpFill/>
          </p:grpSpPr>
          <p:sp>
            <p:nvSpPr>
              <p:cNvPr id="12" name="Freeform 5577">
                <a:extLst>
                  <a:ext uri="{FF2B5EF4-FFF2-40B4-BE49-F238E27FC236}">
                    <a16:creationId xmlns:a16="http://schemas.microsoft.com/office/drawing/2014/main" id="{2165135D-D3D7-B8DD-5045-C02CD602B0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54" y="0"/>
                <a:ext cx="2159" cy="5251"/>
              </a:xfrm>
              <a:custGeom>
                <a:avLst/>
                <a:gdLst>
                  <a:gd name="T0" fmla="+- 0 8782 8782"/>
                  <a:gd name="T1" fmla="*/ T0 w 2159"/>
                  <a:gd name="T2" fmla="*/ 0 h 5251"/>
                  <a:gd name="T3" fmla="+- 0 8852 8782"/>
                  <a:gd name="T4" fmla="*/ T3 w 2159"/>
                  <a:gd name="T5" fmla="*/ 13 h 5251"/>
                  <a:gd name="T6" fmla="+- 0 8931 8782"/>
                  <a:gd name="T7" fmla="*/ T6 w 2159"/>
                  <a:gd name="T8" fmla="*/ 29 h 5251"/>
                  <a:gd name="T9" fmla="+- 0 9029 8782"/>
                  <a:gd name="T10" fmla="*/ T9 w 2159"/>
                  <a:gd name="T11" fmla="*/ 51 h 5251"/>
                  <a:gd name="T12" fmla="+- 0 9141 8782"/>
                  <a:gd name="T13" fmla="*/ T12 w 2159"/>
                  <a:gd name="T14" fmla="*/ 79 h 5251"/>
                  <a:gd name="T15" fmla="+- 0 9201 8782"/>
                  <a:gd name="T16" fmla="*/ T15 w 2159"/>
                  <a:gd name="T17" fmla="*/ 96 h 5251"/>
                  <a:gd name="T18" fmla="+- 0 9261 8782"/>
                  <a:gd name="T19" fmla="*/ T18 w 2159"/>
                  <a:gd name="T20" fmla="*/ 114 h 5251"/>
                  <a:gd name="T21" fmla="+- 0 9322 8782"/>
                  <a:gd name="T22" fmla="*/ T21 w 2159"/>
                  <a:gd name="T23" fmla="*/ 133 h 5251"/>
                  <a:gd name="T24" fmla="+- 0 9382 8782"/>
                  <a:gd name="T25" fmla="*/ T24 w 2159"/>
                  <a:gd name="T26" fmla="*/ 154 h 5251"/>
                  <a:gd name="T27" fmla="+- 0 9441 8782"/>
                  <a:gd name="T28" fmla="*/ T27 w 2159"/>
                  <a:gd name="T29" fmla="*/ 177 h 5251"/>
                  <a:gd name="T30" fmla="+- 0 9498 8782"/>
                  <a:gd name="T31" fmla="*/ T30 w 2159"/>
                  <a:gd name="T32" fmla="*/ 201 h 5251"/>
                  <a:gd name="T33" fmla="+- 0 9603 8782"/>
                  <a:gd name="T34" fmla="*/ T33 w 2159"/>
                  <a:gd name="T35" fmla="*/ 253 h 5251"/>
                  <a:gd name="T36" fmla="+- 0 9689 8782"/>
                  <a:gd name="T37" fmla="*/ T36 w 2159"/>
                  <a:gd name="T38" fmla="*/ 312 h 5251"/>
                  <a:gd name="T39" fmla="+- 0 9762 8782"/>
                  <a:gd name="T40" fmla="*/ T39 w 2159"/>
                  <a:gd name="T41" fmla="*/ 376 h 5251"/>
                  <a:gd name="T42" fmla="+- 0 9826 8782"/>
                  <a:gd name="T43" fmla="*/ T42 w 2159"/>
                  <a:gd name="T44" fmla="*/ 444 h 5251"/>
                  <a:gd name="T45" fmla="+- 0 9882 8782"/>
                  <a:gd name="T46" fmla="*/ T45 w 2159"/>
                  <a:gd name="T47" fmla="*/ 518 h 5251"/>
                  <a:gd name="T48" fmla="+- 0 9930 8782"/>
                  <a:gd name="T49" fmla="*/ T48 w 2159"/>
                  <a:gd name="T50" fmla="*/ 598 h 5251"/>
                  <a:gd name="T51" fmla="+- 0 9970 8782"/>
                  <a:gd name="T52" fmla="*/ T51 w 2159"/>
                  <a:gd name="T53" fmla="*/ 687 h 5251"/>
                  <a:gd name="T54" fmla="+- 0 10002 8782"/>
                  <a:gd name="T55" fmla="*/ T54 w 2159"/>
                  <a:gd name="T56" fmla="*/ 786 h 5251"/>
                  <a:gd name="T57" fmla="+- 0 10027 8782"/>
                  <a:gd name="T58" fmla="*/ T57 w 2159"/>
                  <a:gd name="T59" fmla="*/ 895 h 5251"/>
                  <a:gd name="T60" fmla="+- 0 10036 8782"/>
                  <a:gd name="T61" fmla="*/ T60 w 2159"/>
                  <a:gd name="T62" fmla="*/ 955 h 5251"/>
                  <a:gd name="T63" fmla="+- 0 10044 8782"/>
                  <a:gd name="T64" fmla="*/ T63 w 2159"/>
                  <a:gd name="T65" fmla="*/ 1018 h 5251"/>
                  <a:gd name="T66" fmla="+- 0 10050 8782"/>
                  <a:gd name="T67" fmla="*/ T66 w 2159"/>
                  <a:gd name="T68" fmla="*/ 1084 h 5251"/>
                  <a:gd name="T69" fmla="+- 0 10055 8782"/>
                  <a:gd name="T70" fmla="*/ T69 w 2159"/>
                  <a:gd name="T71" fmla="*/ 1154 h 5251"/>
                  <a:gd name="T72" fmla="+- 0 10057 8782"/>
                  <a:gd name="T73" fmla="*/ T72 w 2159"/>
                  <a:gd name="T74" fmla="*/ 1227 h 5251"/>
                  <a:gd name="T75" fmla="+- 0 10058 8782"/>
                  <a:gd name="T76" fmla="*/ T75 w 2159"/>
                  <a:gd name="T77" fmla="*/ 1305 h 5251"/>
                  <a:gd name="T78" fmla="+- 0 10058 8782"/>
                  <a:gd name="T79" fmla="*/ T78 w 2159"/>
                  <a:gd name="T80" fmla="*/ 5251 h 5251"/>
                  <a:gd name="T81" fmla="+- 0 10068 8782"/>
                  <a:gd name="T82" fmla="*/ T81 w 2159"/>
                  <a:gd name="T83" fmla="*/ 5224 h 5251"/>
                  <a:gd name="T84" fmla="+- 0 10105 8782"/>
                  <a:gd name="T85" fmla="*/ T84 w 2159"/>
                  <a:gd name="T86" fmla="*/ 5144 h 5251"/>
                  <a:gd name="T87" fmla="+- 0 10151 8782"/>
                  <a:gd name="T88" fmla="*/ T87 w 2159"/>
                  <a:gd name="T89" fmla="*/ 5068 h 5251"/>
                  <a:gd name="T90" fmla="+- 0 10205 8782"/>
                  <a:gd name="T91" fmla="*/ T90 w 2159"/>
                  <a:gd name="T92" fmla="*/ 4996 h 5251"/>
                  <a:gd name="T93" fmla="+- 0 10245 8782"/>
                  <a:gd name="T94" fmla="*/ T93 w 2159"/>
                  <a:gd name="T95" fmla="*/ 4951 h 5251"/>
                  <a:gd name="T96" fmla="+- 0 10288 8782"/>
                  <a:gd name="T97" fmla="*/ T96 w 2159"/>
                  <a:gd name="T98" fmla="*/ 4908 h 5251"/>
                  <a:gd name="T99" fmla="+- 0 10333 8782"/>
                  <a:gd name="T100" fmla="*/ T99 w 2159"/>
                  <a:gd name="T101" fmla="*/ 4868 h 5251"/>
                  <a:gd name="T102" fmla="+- 0 10380 8782"/>
                  <a:gd name="T103" fmla="*/ T102 w 2159"/>
                  <a:gd name="T104" fmla="*/ 4830 h 5251"/>
                  <a:gd name="T105" fmla="+- 0 10429 8782"/>
                  <a:gd name="T106" fmla="*/ T105 w 2159"/>
                  <a:gd name="T107" fmla="*/ 4795 h 5251"/>
                  <a:gd name="T108" fmla="+- 0 10494 8782"/>
                  <a:gd name="T109" fmla="*/ T108 w 2159"/>
                  <a:gd name="T110" fmla="*/ 4754 h 5251"/>
                  <a:gd name="T111" fmla="+- 0 10564 8782"/>
                  <a:gd name="T112" fmla="*/ T111 w 2159"/>
                  <a:gd name="T113" fmla="*/ 4718 h 5251"/>
                  <a:gd name="T114" fmla="+- 0 10638 8782"/>
                  <a:gd name="T115" fmla="*/ T114 w 2159"/>
                  <a:gd name="T116" fmla="*/ 4686 h 5251"/>
                  <a:gd name="T117" fmla="+- 0 10717 8782"/>
                  <a:gd name="T118" fmla="*/ T117 w 2159"/>
                  <a:gd name="T119" fmla="*/ 4659 h 5251"/>
                  <a:gd name="T120" fmla="+- 0 10799 8782"/>
                  <a:gd name="T121" fmla="*/ T120 w 2159"/>
                  <a:gd name="T122" fmla="*/ 4638 h 5251"/>
                  <a:gd name="T123" fmla="+- 0 10884 8782"/>
                  <a:gd name="T124" fmla="*/ T123 w 2159"/>
                  <a:gd name="T125" fmla="*/ 4622 h 5251"/>
                  <a:gd name="T126" fmla="+- 0 10942 8782"/>
                  <a:gd name="T127" fmla="*/ T126 w 2159"/>
                  <a:gd name="T128" fmla="*/ 4615 h 5251"/>
                  <a:gd name="T129" fmla="+- 0 10942 8782"/>
                  <a:gd name="T130" fmla="*/ T129 w 2159"/>
                  <a:gd name="T131" fmla="*/ 0 h 5251"/>
                  <a:gd name="T132" fmla="+- 0 8782 8782"/>
                  <a:gd name="T133" fmla="*/ T132 w 2159"/>
                  <a:gd name="T134" fmla="*/ 0 h 5251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  <a:cxn ang="0">
                    <a:pos x="T13" y="T14"/>
                  </a:cxn>
                  <a:cxn ang="0">
                    <a:pos x="T16" y="T17"/>
                  </a:cxn>
                  <a:cxn ang="0">
                    <a:pos x="T19" y="T20"/>
                  </a:cxn>
                  <a:cxn ang="0">
                    <a:pos x="T22" y="T23"/>
                  </a:cxn>
                  <a:cxn ang="0">
                    <a:pos x="T25" y="T26"/>
                  </a:cxn>
                  <a:cxn ang="0">
                    <a:pos x="T28" y="T29"/>
                  </a:cxn>
                  <a:cxn ang="0">
                    <a:pos x="T31" y="T32"/>
                  </a:cxn>
                  <a:cxn ang="0">
                    <a:pos x="T34" y="T35"/>
                  </a:cxn>
                  <a:cxn ang="0">
                    <a:pos x="T37" y="T38"/>
                  </a:cxn>
                  <a:cxn ang="0">
                    <a:pos x="T40" y="T41"/>
                  </a:cxn>
                  <a:cxn ang="0">
                    <a:pos x="T43" y="T44"/>
                  </a:cxn>
                  <a:cxn ang="0">
                    <a:pos x="T46" y="T47"/>
                  </a:cxn>
                  <a:cxn ang="0">
                    <a:pos x="T49" y="T50"/>
                  </a:cxn>
                  <a:cxn ang="0">
                    <a:pos x="T52" y="T53"/>
                  </a:cxn>
                  <a:cxn ang="0">
                    <a:pos x="T55" y="T56"/>
                  </a:cxn>
                  <a:cxn ang="0">
                    <a:pos x="T58" y="T59"/>
                  </a:cxn>
                  <a:cxn ang="0">
                    <a:pos x="T61" y="T62"/>
                  </a:cxn>
                  <a:cxn ang="0">
                    <a:pos x="T64" y="T65"/>
                  </a:cxn>
                  <a:cxn ang="0">
                    <a:pos x="T67" y="T68"/>
                  </a:cxn>
                  <a:cxn ang="0">
                    <a:pos x="T70" y="T71"/>
                  </a:cxn>
                  <a:cxn ang="0">
                    <a:pos x="T73" y="T74"/>
                  </a:cxn>
                  <a:cxn ang="0">
                    <a:pos x="T76" y="T77"/>
                  </a:cxn>
                  <a:cxn ang="0">
                    <a:pos x="T79" y="T80"/>
                  </a:cxn>
                  <a:cxn ang="0">
                    <a:pos x="T82" y="T83"/>
                  </a:cxn>
                  <a:cxn ang="0">
                    <a:pos x="T85" y="T86"/>
                  </a:cxn>
                  <a:cxn ang="0">
                    <a:pos x="T88" y="T89"/>
                  </a:cxn>
                  <a:cxn ang="0">
                    <a:pos x="T91" y="T92"/>
                  </a:cxn>
                  <a:cxn ang="0">
                    <a:pos x="T94" y="T95"/>
                  </a:cxn>
                  <a:cxn ang="0">
                    <a:pos x="T97" y="T98"/>
                  </a:cxn>
                  <a:cxn ang="0">
                    <a:pos x="T100" y="T101"/>
                  </a:cxn>
                  <a:cxn ang="0">
                    <a:pos x="T103" y="T104"/>
                  </a:cxn>
                  <a:cxn ang="0">
                    <a:pos x="T106" y="T107"/>
                  </a:cxn>
                  <a:cxn ang="0">
                    <a:pos x="T109" y="T110"/>
                  </a:cxn>
                  <a:cxn ang="0">
                    <a:pos x="T112" y="T113"/>
                  </a:cxn>
                  <a:cxn ang="0">
                    <a:pos x="T115" y="T116"/>
                  </a:cxn>
                  <a:cxn ang="0">
                    <a:pos x="T118" y="T119"/>
                  </a:cxn>
                  <a:cxn ang="0">
                    <a:pos x="T121" y="T122"/>
                  </a:cxn>
                  <a:cxn ang="0">
                    <a:pos x="T124" y="T125"/>
                  </a:cxn>
                  <a:cxn ang="0">
                    <a:pos x="T127" y="T128"/>
                  </a:cxn>
                  <a:cxn ang="0">
                    <a:pos x="T130" y="T131"/>
                  </a:cxn>
                  <a:cxn ang="0">
                    <a:pos x="T133" y="T134"/>
                  </a:cxn>
                </a:cxnLst>
                <a:rect l="0" t="0" r="r" b="b"/>
                <a:pathLst>
                  <a:path w="2159" h="5251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</p:grp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ED15CBB8-5F12-7402-6ACB-B7B0442B5A1D}"/>
              </a:ext>
            </a:extLst>
          </p:cNvPr>
          <p:cNvGrpSpPr/>
          <p:nvPr/>
        </p:nvGrpSpPr>
        <p:grpSpPr>
          <a:xfrm>
            <a:off x="-461734" y="-555058"/>
            <a:ext cx="3344420" cy="7475319"/>
            <a:chOff x="-461734" y="-598600"/>
            <a:chExt cx="3344420" cy="7580186"/>
          </a:xfrm>
          <a:solidFill>
            <a:srgbClr val="FFD3A3"/>
          </a:solidFill>
        </p:grpSpPr>
        <p:sp>
          <p:nvSpPr>
            <p:cNvPr id="9" name="Freeform 5579">
              <a:extLst>
                <a:ext uri="{FF2B5EF4-FFF2-40B4-BE49-F238E27FC236}">
                  <a16:creationId xmlns:a16="http://schemas.microsoft.com/office/drawing/2014/main" id="{6A787B58-D0A9-0B13-BD21-C229C16A1F0A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-461734" y="-598600"/>
              <a:ext cx="3344420" cy="7346822"/>
            </a:xfrm>
            <a:custGeom>
              <a:avLst/>
              <a:gdLst>
                <a:gd name="T0" fmla="+- 0 10882 6094"/>
                <a:gd name="T1" fmla="*/ T0 w 4847"/>
                <a:gd name="T2" fmla="+- 0 4733 4723"/>
                <a:gd name="T3" fmla="*/ 4733 h 10641"/>
                <a:gd name="T4" fmla="+- 0 10764 6094"/>
                <a:gd name="T5" fmla="*/ T4 w 4847"/>
                <a:gd name="T6" fmla="+- 0 4762 4723"/>
                <a:gd name="T7" fmla="*/ 4762 h 10641"/>
                <a:gd name="T8" fmla="+- 0 10651 6094"/>
                <a:gd name="T9" fmla="*/ T8 w 4847"/>
                <a:gd name="T10" fmla="+- 0 4804 4723"/>
                <a:gd name="T11" fmla="*/ 4804 h 10641"/>
                <a:gd name="T12" fmla="+- 0 10542 6094"/>
                <a:gd name="T13" fmla="*/ T12 w 4847"/>
                <a:gd name="T14" fmla="+- 0 4859 4723"/>
                <a:gd name="T15" fmla="*/ 4859 h 10641"/>
                <a:gd name="T16" fmla="+- 0 10437 6094"/>
                <a:gd name="T17" fmla="*/ T16 w 4847"/>
                <a:gd name="T18" fmla="+- 0 4929 4723"/>
                <a:gd name="T19" fmla="*/ 4929 h 10641"/>
                <a:gd name="T20" fmla="+- 0 10331 6094"/>
                <a:gd name="T21" fmla="*/ T20 w 4847"/>
                <a:gd name="T22" fmla="+- 0 5022 4723"/>
                <a:gd name="T23" fmla="*/ 5022 h 10641"/>
                <a:gd name="T24" fmla="+- 0 10231 6094"/>
                <a:gd name="T25" fmla="*/ T24 w 4847"/>
                <a:gd name="T26" fmla="+- 0 5140 4723"/>
                <a:gd name="T27" fmla="*/ 5140 h 10641"/>
                <a:gd name="T28" fmla="+- 0 10150 6094"/>
                <a:gd name="T29" fmla="*/ T28 w 4847"/>
                <a:gd name="T30" fmla="+- 0 5280 4723"/>
                <a:gd name="T31" fmla="*/ 5280 h 10641"/>
                <a:gd name="T32" fmla="+- 0 10093 6094"/>
                <a:gd name="T33" fmla="*/ T32 w 4847"/>
                <a:gd name="T34" fmla="+- 0 5447 4723"/>
                <a:gd name="T35" fmla="*/ 5447 h 10641"/>
                <a:gd name="T36" fmla="+- 0 10062 6094"/>
                <a:gd name="T37" fmla="*/ T36 w 4847"/>
                <a:gd name="T38" fmla="+- 0 5643 4723"/>
                <a:gd name="T39" fmla="*/ 5643 h 10641"/>
                <a:gd name="T40" fmla="+- 0 10058 6094"/>
                <a:gd name="T41" fmla="*/ T40 w 4847"/>
                <a:gd name="T42" fmla="+- 0 13340 4723"/>
                <a:gd name="T43" fmla="*/ 13340 h 10641"/>
                <a:gd name="T44" fmla="+- 0 10058 6094"/>
                <a:gd name="T45" fmla="*/ T44 w 4847"/>
                <a:gd name="T46" fmla="+- 0 13436 4723"/>
                <a:gd name="T47" fmla="*/ 13436 h 10641"/>
                <a:gd name="T48" fmla="+- 0 10059 6094"/>
                <a:gd name="T49" fmla="*/ T48 w 4847"/>
                <a:gd name="T50" fmla="+- 0 13580 4723"/>
                <a:gd name="T51" fmla="*/ 13580 h 10641"/>
                <a:gd name="T52" fmla="+- 0 10059 6094"/>
                <a:gd name="T53" fmla="*/ T52 w 4847"/>
                <a:gd name="T54" fmla="+- 0 13722 4723"/>
                <a:gd name="T55" fmla="*/ 13722 h 10641"/>
                <a:gd name="T56" fmla="+- 0 10051 6094"/>
                <a:gd name="T57" fmla="*/ T56 w 4847"/>
                <a:gd name="T58" fmla="+- 0 13899 4723"/>
                <a:gd name="T59" fmla="*/ 13899 h 10641"/>
                <a:gd name="T60" fmla="+- 0 10025 6094"/>
                <a:gd name="T61" fmla="*/ T60 w 4847"/>
                <a:gd name="T62" fmla="+- 0 14054 4723"/>
                <a:gd name="T63" fmla="*/ 14054 h 10641"/>
                <a:gd name="T64" fmla="+- 0 9971 6094"/>
                <a:gd name="T65" fmla="*/ T64 w 4847"/>
                <a:gd name="T66" fmla="+- 0 14178 4723"/>
                <a:gd name="T67" fmla="*/ 14178 h 10641"/>
                <a:gd name="T68" fmla="+- 0 9882 6094"/>
                <a:gd name="T69" fmla="*/ T68 w 4847"/>
                <a:gd name="T70" fmla="+- 0 14278 4723"/>
                <a:gd name="T71" fmla="*/ 14278 h 10641"/>
                <a:gd name="T72" fmla="+- 0 9771 6094"/>
                <a:gd name="T73" fmla="*/ T72 w 4847"/>
                <a:gd name="T74" fmla="+- 0 14352 4723"/>
                <a:gd name="T75" fmla="*/ 14352 h 10641"/>
                <a:gd name="T76" fmla="+- 0 9641 6094"/>
                <a:gd name="T77" fmla="*/ T76 w 4847"/>
                <a:gd name="T78" fmla="+- 0 14402 4723"/>
                <a:gd name="T79" fmla="*/ 14402 h 10641"/>
                <a:gd name="T80" fmla="+- 0 9493 6094"/>
                <a:gd name="T81" fmla="*/ T80 w 4847"/>
                <a:gd name="T82" fmla="+- 0 14430 4723"/>
                <a:gd name="T83" fmla="*/ 14430 h 10641"/>
                <a:gd name="T84" fmla="+- 0 9330 6094"/>
                <a:gd name="T85" fmla="*/ T84 w 4847"/>
                <a:gd name="T86" fmla="+- 0 14438 4723"/>
                <a:gd name="T87" fmla="*/ 14438 h 10641"/>
                <a:gd name="T88" fmla="+- 0 7147 6094"/>
                <a:gd name="T89" fmla="*/ T88 w 4847"/>
                <a:gd name="T90" fmla="+- 0 14439 4723"/>
                <a:gd name="T91" fmla="*/ 14439 h 10641"/>
                <a:gd name="T92" fmla="+- 0 6984 6094"/>
                <a:gd name="T93" fmla="*/ T92 w 4847"/>
                <a:gd name="T94" fmla="+- 0 14448 4723"/>
                <a:gd name="T95" fmla="*/ 14448 h 10641"/>
                <a:gd name="T96" fmla="+- 0 6800 6094"/>
                <a:gd name="T97" fmla="*/ T96 w 4847"/>
                <a:gd name="T98" fmla="+- 0 14477 4723"/>
                <a:gd name="T99" fmla="*/ 14477 h 10641"/>
                <a:gd name="T100" fmla="+- 0 6608 6094"/>
                <a:gd name="T101" fmla="*/ T100 w 4847"/>
                <a:gd name="T102" fmla="+- 0 14536 4723"/>
                <a:gd name="T103" fmla="*/ 14536 h 10641"/>
                <a:gd name="T104" fmla="+- 0 6422 6094"/>
                <a:gd name="T105" fmla="*/ T104 w 4847"/>
                <a:gd name="T106" fmla="+- 0 14638 4723"/>
                <a:gd name="T107" fmla="*/ 14638 h 10641"/>
                <a:gd name="T108" fmla="+- 0 6267 6094"/>
                <a:gd name="T109" fmla="*/ T108 w 4847"/>
                <a:gd name="T110" fmla="+- 0 14788 4723"/>
                <a:gd name="T111" fmla="*/ 14788 h 10641"/>
                <a:gd name="T112" fmla="+- 0 6170 6094"/>
                <a:gd name="T113" fmla="*/ T112 w 4847"/>
                <a:gd name="T114" fmla="+- 0 14969 4723"/>
                <a:gd name="T115" fmla="*/ 14969 h 10641"/>
                <a:gd name="T116" fmla="+- 0 6118 6094"/>
                <a:gd name="T117" fmla="*/ T116 w 4847"/>
                <a:gd name="T118" fmla="+- 0 15147 4723"/>
                <a:gd name="T119" fmla="*/ 15147 h 10641"/>
                <a:gd name="T120" fmla="+- 0 6098 6094"/>
                <a:gd name="T121" fmla="*/ T120 w 4847"/>
                <a:gd name="T122" fmla="+- 0 15288 4723"/>
                <a:gd name="T123" fmla="*/ 15288 h 10641"/>
                <a:gd name="T124" fmla="+- 0 6094 6094"/>
                <a:gd name="T125" fmla="*/ T124 w 4847"/>
                <a:gd name="T126" fmla="+- 0 15364 4723"/>
                <a:gd name="T127" fmla="*/ 15364 h 10641"/>
                <a:gd name="T128" fmla="+- 0 10942 6094"/>
                <a:gd name="T129" fmla="*/ T128 w 4847"/>
                <a:gd name="T130" fmla="+- 0 4723 4723"/>
                <a:gd name="T131" fmla="*/ 4723 h 1064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</a:cxnLst>
              <a:rect l="0" t="0" r="r" b="b"/>
              <a:pathLst>
                <a:path w="4847" h="10641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/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908E905E-7D85-E902-F6A0-B53FE3741F18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>
              <a:off x="-454455" y="3232573"/>
              <a:ext cx="1489706" cy="3749013"/>
              <a:chOff x="8598" y="-179"/>
              <a:chExt cx="2159" cy="5430"/>
            </a:xfrm>
            <a:grpFill/>
          </p:grpSpPr>
          <p:sp>
            <p:nvSpPr>
              <p:cNvPr id="8" name="Freeform 5577">
                <a:extLst>
                  <a:ext uri="{FF2B5EF4-FFF2-40B4-BE49-F238E27FC236}">
                    <a16:creationId xmlns:a16="http://schemas.microsoft.com/office/drawing/2014/main" id="{787FD50B-CEF7-91DD-7FBE-A6F088043D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98" y="-179"/>
                <a:ext cx="2159" cy="5430"/>
              </a:xfrm>
              <a:custGeom>
                <a:avLst/>
                <a:gdLst>
                  <a:gd name="T0" fmla="+- 0 8782 8782"/>
                  <a:gd name="T1" fmla="*/ T0 w 2159"/>
                  <a:gd name="T2" fmla="*/ 0 h 5251"/>
                  <a:gd name="T3" fmla="+- 0 8852 8782"/>
                  <a:gd name="T4" fmla="*/ T3 w 2159"/>
                  <a:gd name="T5" fmla="*/ 13 h 5251"/>
                  <a:gd name="T6" fmla="+- 0 8931 8782"/>
                  <a:gd name="T7" fmla="*/ T6 w 2159"/>
                  <a:gd name="T8" fmla="*/ 29 h 5251"/>
                  <a:gd name="T9" fmla="+- 0 9029 8782"/>
                  <a:gd name="T10" fmla="*/ T9 w 2159"/>
                  <a:gd name="T11" fmla="*/ 51 h 5251"/>
                  <a:gd name="T12" fmla="+- 0 9141 8782"/>
                  <a:gd name="T13" fmla="*/ T12 w 2159"/>
                  <a:gd name="T14" fmla="*/ 79 h 5251"/>
                  <a:gd name="T15" fmla="+- 0 9201 8782"/>
                  <a:gd name="T16" fmla="*/ T15 w 2159"/>
                  <a:gd name="T17" fmla="*/ 96 h 5251"/>
                  <a:gd name="T18" fmla="+- 0 9261 8782"/>
                  <a:gd name="T19" fmla="*/ T18 w 2159"/>
                  <a:gd name="T20" fmla="*/ 114 h 5251"/>
                  <a:gd name="T21" fmla="+- 0 9322 8782"/>
                  <a:gd name="T22" fmla="*/ T21 w 2159"/>
                  <a:gd name="T23" fmla="*/ 133 h 5251"/>
                  <a:gd name="T24" fmla="+- 0 9382 8782"/>
                  <a:gd name="T25" fmla="*/ T24 w 2159"/>
                  <a:gd name="T26" fmla="*/ 154 h 5251"/>
                  <a:gd name="T27" fmla="+- 0 9441 8782"/>
                  <a:gd name="T28" fmla="*/ T27 w 2159"/>
                  <a:gd name="T29" fmla="*/ 177 h 5251"/>
                  <a:gd name="T30" fmla="+- 0 9498 8782"/>
                  <a:gd name="T31" fmla="*/ T30 w 2159"/>
                  <a:gd name="T32" fmla="*/ 201 h 5251"/>
                  <a:gd name="T33" fmla="+- 0 9603 8782"/>
                  <a:gd name="T34" fmla="*/ T33 w 2159"/>
                  <a:gd name="T35" fmla="*/ 253 h 5251"/>
                  <a:gd name="T36" fmla="+- 0 9689 8782"/>
                  <a:gd name="T37" fmla="*/ T36 w 2159"/>
                  <a:gd name="T38" fmla="*/ 312 h 5251"/>
                  <a:gd name="T39" fmla="+- 0 9762 8782"/>
                  <a:gd name="T40" fmla="*/ T39 w 2159"/>
                  <a:gd name="T41" fmla="*/ 376 h 5251"/>
                  <a:gd name="T42" fmla="+- 0 9826 8782"/>
                  <a:gd name="T43" fmla="*/ T42 w 2159"/>
                  <a:gd name="T44" fmla="*/ 444 h 5251"/>
                  <a:gd name="T45" fmla="+- 0 9882 8782"/>
                  <a:gd name="T46" fmla="*/ T45 w 2159"/>
                  <a:gd name="T47" fmla="*/ 518 h 5251"/>
                  <a:gd name="T48" fmla="+- 0 9930 8782"/>
                  <a:gd name="T49" fmla="*/ T48 w 2159"/>
                  <a:gd name="T50" fmla="*/ 598 h 5251"/>
                  <a:gd name="T51" fmla="+- 0 9970 8782"/>
                  <a:gd name="T52" fmla="*/ T51 w 2159"/>
                  <a:gd name="T53" fmla="*/ 687 h 5251"/>
                  <a:gd name="T54" fmla="+- 0 10002 8782"/>
                  <a:gd name="T55" fmla="*/ T54 w 2159"/>
                  <a:gd name="T56" fmla="*/ 786 h 5251"/>
                  <a:gd name="T57" fmla="+- 0 10027 8782"/>
                  <a:gd name="T58" fmla="*/ T57 w 2159"/>
                  <a:gd name="T59" fmla="*/ 895 h 5251"/>
                  <a:gd name="T60" fmla="+- 0 10036 8782"/>
                  <a:gd name="T61" fmla="*/ T60 w 2159"/>
                  <a:gd name="T62" fmla="*/ 955 h 5251"/>
                  <a:gd name="T63" fmla="+- 0 10044 8782"/>
                  <a:gd name="T64" fmla="*/ T63 w 2159"/>
                  <a:gd name="T65" fmla="*/ 1018 h 5251"/>
                  <a:gd name="T66" fmla="+- 0 10050 8782"/>
                  <a:gd name="T67" fmla="*/ T66 w 2159"/>
                  <a:gd name="T68" fmla="*/ 1084 h 5251"/>
                  <a:gd name="T69" fmla="+- 0 10055 8782"/>
                  <a:gd name="T70" fmla="*/ T69 w 2159"/>
                  <a:gd name="T71" fmla="*/ 1154 h 5251"/>
                  <a:gd name="T72" fmla="+- 0 10057 8782"/>
                  <a:gd name="T73" fmla="*/ T72 w 2159"/>
                  <a:gd name="T74" fmla="*/ 1227 h 5251"/>
                  <a:gd name="T75" fmla="+- 0 10058 8782"/>
                  <a:gd name="T76" fmla="*/ T75 w 2159"/>
                  <a:gd name="T77" fmla="*/ 1305 h 5251"/>
                  <a:gd name="T78" fmla="+- 0 10058 8782"/>
                  <a:gd name="T79" fmla="*/ T78 w 2159"/>
                  <a:gd name="T80" fmla="*/ 5251 h 5251"/>
                  <a:gd name="T81" fmla="+- 0 10068 8782"/>
                  <a:gd name="T82" fmla="*/ T81 w 2159"/>
                  <a:gd name="T83" fmla="*/ 5224 h 5251"/>
                  <a:gd name="T84" fmla="+- 0 10105 8782"/>
                  <a:gd name="T85" fmla="*/ T84 w 2159"/>
                  <a:gd name="T86" fmla="*/ 5144 h 5251"/>
                  <a:gd name="T87" fmla="+- 0 10151 8782"/>
                  <a:gd name="T88" fmla="*/ T87 w 2159"/>
                  <a:gd name="T89" fmla="*/ 5068 h 5251"/>
                  <a:gd name="T90" fmla="+- 0 10205 8782"/>
                  <a:gd name="T91" fmla="*/ T90 w 2159"/>
                  <a:gd name="T92" fmla="*/ 4996 h 5251"/>
                  <a:gd name="T93" fmla="+- 0 10245 8782"/>
                  <a:gd name="T94" fmla="*/ T93 w 2159"/>
                  <a:gd name="T95" fmla="*/ 4951 h 5251"/>
                  <a:gd name="T96" fmla="+- 0 10288 8782"/>
                  <a:gd name="T97" fmla="*/ T96 w 2159"/>
                  <a:gd name="T98" fmla="*/ 4908 h 5251"/>
                  <a:gd name="T99" fmla="+- 0 10333 8782"/>
                  <a:gd name="T100" fmla="*/ T99 w 2159"/>
                  <a:gd name="T101" fmla="*/ 4868 h 5251"/>
                  <a:gd name="T102" fmla="+- 0 10380 8782"/>
                  <a:gd name="T103" fmla="*/ T102 w 2159"/>
                  <a:gd name="T104" fmla="*/ 4830 h 5251"/>
                  <a:gd name="T105" fmla="+- 0 10429 8782"/>
                  <a:gd name="T106" fmla="*/ T105 w 2159"/>
                  <a:gd name="T107" fmla="*/ 4795 h 5251"/>
                  <a:gd name="T108" fmla="+- 0 10494 8782"/>
                  <a:gd name="T109" fmla="*/ T108 w 2159"/>
                  <a:gd name="T110" fmla="*/ 4754 h 5251"/>
                  <a:gd name="T111" fmla="+- 0 10564 8782"/>
                  <a:gd name="T112" fmla="*/ T111 w 2159"/>
                  <a:gd name="T113" fmla="*/ 4718 h 5251"/>
                  <a:gd name="T114" fmla="+- 0 10638 8782"/>
                  <a:gd name="T115" fmla="*/ T114 w 2159"/>
                  <a:gd name="T116" fmla="*/ 4686 h 5251"/>
                  <a:gd name="T117" fmla="+- 0 10717 8782"/>
                  <a:gd name="T118" fmla="*/ T117 w 2159"/>
                  <a:gd name="T119" fmla="*/ 4659 h 5251"/>
                  <a:gd name="T120" fmla="+- 0 10799 8782"/>
                  <a:gd name="T121" fmla="*/ T120 w 2159"/>
                  <a:gd name="T122" fmla="*/ 4638 h 5251"/>
                  <a:gd name="T123" fmla="+- 0 10884 8782"/>
                  <a:gd name="T124" fmla="*/ T123 w 2159"/>
                  <a:gd name="T125" fmla="*/ 4622 h 5251"/>
                  <a:gd name="T126" fmla="+- 0 10942 8782"/>
                  <a:gd name="T127" fmla="*/ T126 w 2159"/>
                  <a:gd name="T128" fmla="*/ 4615 h 5251"/>
                  <a:gd name="T129" fmla="+- 0 10942 8782"/>
                  <a:gd name="T130" fmla="*/ T129 w 2159"/>
                  <a:gd name="T131" fmla="*/ 0 h 5251"/>
                  <a:gd name="T132" fmla="+- 0 8782 8782"/>
                  <a:gd name="T133" fmla="*/ T132 w 2159"/>
                  <a:gd name="T134" fmla="*/ 0 h 5251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  <a:cxn ang="0">
                    <a:pos x="T13" y="T14"/>
                  </a:cxn>
                  <a:cxn ang="0">
                    <a:pos x="T16" y="T17"/>
                  </a:cxn>
                  <a:cxn ang="0">
                    <a:pos x="T19" y="T20"/>
                  </a:cxn>
                  <a:cxn ang="0">
                    <a:pos x="T22" y="T23"/>
                  </a:cxn>
                  <a:cxn ang="0">
                    <a:pos x="T25" y="T26"/>
                  </a:cxn>
                  <a:cxn ang="0">
                    <a:pos x="T28" y="T29"/>
                  </a:cxn>
                  <a:cxn ang="0">
                    <a:pos x="T31" y="T32"/>
                  </a:cxn>
                  <a:cxn ang="0">
                    <a:pos x="T34" y="T35"/>
                  </a:cxn>
                  <a:cxn ang="0">
                    <a:pos x="T37" y="T38"/>
                  </a:cxn>
                  <a:cxn ang="0">
                    <a:pos x="T40" y="T41"/>
                  </a:cxn>
                  <a:cxn ang="0">
                    <a:pos x="T43" y="T44"/>
                  </a:cxn>
                  <a:cxn ang="0">
                    <a:pos x="T46" y="T47"/>
                  </a:cxn>
                  <a:cxn ang="0">
                    <a:pos x="T49" y="T50"/>
                  </a:cxn>
                  <a:cxn ang="0">
                    <a:pos x="T52" y="T53"/>
                  </a:cxn>
                  <a:cxn ang="0">
                    <a:pos x="T55" y="T56"/>
                  </a:cxn>
                  <a:cxn ang="0">
                    <a:pos x="T58" y="T59"/>
                  </a:cxn>
                  <a:cxn ang="0">
                    <a:pos x="T61" y="T62"/>
                  </a:cxn>
                  <a:cxn ang="0">
                    <a:pos x="T64" y="T65"/>
                  </a:cxn>
                  <a:cxn ang="0">
                    <a:pos x="T67" y="T68"/>
                  </a:cxn>
                  <a:cxn ang="0">
                    <a:pos x="T70" y="T71"/>
                  </a:cxn>
                  <a:cxn ang="0">
                    <a:pos x="T73" y="T74"/>
                  </a:cxn>
                  <a:cxn ang="0">
                    <a:pos x="T76" y="T77"/>
                  </a:cxn>
                  <a:cxn ang="0">
                    <a:pos x="T79" y="T80"/>
                  </a:cxn>
                  <a:cxn ang="0">
                    <a:pos x="T82" y="T83"/>
                  </a:cxn>
                  <a:cxn ang="0">
                    <a:pos x="T85" y="T86"/>
                  </a:cxn>
                  <a:cxn ang="0">
                    <a:pos x="T88" y="T89"/>
                  </a:cxn>
                  <a:cxn ang="0">
                    <a:pos x="T91" y="T92"/>
                  </a:cxn>
                  <a:cxn ang="0">
                    <a:pos x="T94" y="T95"/>
                  </a:cxn>
                  <a:cxn ang="0">
                    <a:pos x="T97" y="T98"/>
                  </a:cxn>
                  <a:cxn ang="0">
                    <a:pos x="T100" y="T101"/>
                  </a:cxn>
                  <a:cxn ang="0">
                    <a:pos x="T103" y="T104"/>
                  </a:cxn>
                  <a:cxn ang="0">
                    <a:pos x="T106" y="T107"/>
                  </a:cxn>
                  <a:cxn ang="0">
                    <a:pos x="T109" y="T110"/>
                  </a:cxn>
                  <a:cxn ang="0">
                    <a:pos x="T112" y="T113"/>
                  </a:cxn>
                  <a:cxn ang="0">
                    <a:pos x="T115" y="T116"/>
                  </a:cxn>
                  <a:cxn ang="0">
                    <a:pos x="T118" y="T119"/>
                  </a:cxn>
                  <a:cxn ang="0">
                    <a:pos x="T121" y="T122"/>
                  </a:cxn>
                  <a:cxn ang="0">
                    <a:pos x="T124" y="T125"/>
                  </a:cxn>
                  <a:cxn ang="0">
                    <a:pos x="T127" y="T128"/>
                  </a:cxn>
                  <a:cxn ang="0">
                    <a:pos x="T130" y="T131"/>
                  </a:cxn>
                  <a:cxn ang="0">
                    <a:pos x="T133" y="T134"/>
                  </a:cxn>
                </a:cxnLst>
                <a:rect l="0" t="0" r="r" b="b"/>
                <a:pathLst>
                  <a:path w="2159" h="5251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</p:grpSp>
      </p:grpSp>
      <p:sp>
        <p:nvSpPr>
          <p:cNvPr id="33" name="Freeform 5579">
            <a:extLst>
              <a:ext uri="{FF2B5EF4-FFF2-40B4-BE49-F238E27FC236}">
                <a16:creationId xmlns:a16="http://schemas.microsoft.com/office/drawing/2014/main" id="{929B5448-0187-AE44-0213-8234860A93F2}"/>
              </a:ext>
            </a:extLst>
          </p:cNvPr>
          <p:cNvSpPr>
            <a:spLocks/>
          </p:cNvSpPr>
          <p:nvPr/>
        </p:nvSpPr>
        <p:spPr bwMode="auto">
          <a:xfrm>
            <a:off x="9067237" y="96493"/>
            <a:ext cx="3344420" cy="7032524"/>
          </a:xfrm>
          <a:custGeom>
            <a:avLst/>
            <a:gdLst>
              <a:gd name="T0" fmla="+- 0 10882 6094"/>
              <a:gd name="T1" fmla="*/ T0 w 4847"/>
              <a:gd name="T2" fmla="+- 0 4733 4723"/>
              <a:gd name="T3" fmla="*/ 4733 h 10641"/>
              <a:gd name="T4" fmla="+- 0 10764 6094"/>
              <a:gd name="T5" fmla="*/ T4 w 4847"/>
              <a:gd name="T6" fmla="+- 0 4762 4723"/>
              <a:gd name="T7" fmla="*/ 4762 h 10641"/>
              <a:gd name="T8" fmla="+- 0 10651 6094"/>
              <a:gd name="T9" fmla="*/ T8 w 4847"/>
              <a:gd name="T10" fmla="+- 0 4804 4723"/>
              <a:gd name="T11" fmla="*/ 4804 h 10641"/>
              <a:gd name="T12" fmla="+- 0 10542 6094"/>
              <a:gd name="T13" fmla="*/ T12 w 4847"/>
              <a:gd name="T14" fmla="+- 0 4859 4723"/>
              <a:gd name="T15" fmla="*/ 4859 h 10641"/>
              <a:gd name="T16" fmla="+- 0 10437 6094"/>
              <a:gd name="T17" fmla="*/ T16 w 4847"/>
              <a:gd name="T18" fmla="+- 0 4929 4723"/>
              <a:gd name="T19" fmla="*/ 4929 h 10641"/>
              <a:gd name="T20" fmla="+- 0 10331 6094"/>
              <a:gd name="T21" fmla="*/ T20 w 4847"/>
              <a:gd name="T22" fmla="+- 0 5022 4723"/>
              <a:gd name="T23" fmla="*/ 5022 h 10641"/>
              <a:gd name="T24" fmla="+- 0 10231 6094"/>
              <a:gd name="T25" fmla="*/ T24 w 4847"/>
              <a:gd name="T26" fmla="+- 0 5140 4723"/>
              <a:gd name="T27" fmla="*/ 5140 h 10641"/>
              <a:gd name="T28" fmla="+- 0 10150 6094"/>
              <a:gd name="T29" fmla="*/ T28 w 4847"/>
              <a:gd name="T30" fmla="+- 0 5280 4723"/>
              <a:gd name="T31" fmla="*/ 5280 h 10641"/>
              <a:gd name="T32" fmla="+- 0 10093 6094"/>
              <a:gd name="T33" fmla="*/ T32 w 4847"/>
              <a:gd name="T34" fmla="+- 0 5447 4723"/>
              <a:gd name="T35" fmla="*/ 5447 h 10641"/>
              <a:gd name="T36" fmla="+- 0 10062 6094"/>
              <a:gd name="T37" fmla="*/ T36 w 4847"/>
              <a:gd name="T38" fmla="+- 0 5643 4723"/>
              <a:gd name="T39" fmla="*/ 5643 h 10641"/>
              <a:gd name="T40" fmla="+- 0 10058 6094"/>
              <a:gd name="T41" fmla="*/ T40 w 4847"/>
              <a:gd name="T42" fmla="+- 0 13340 4723"/>
              <a:gd name="T43" fmla="*/ 13340 h 10641"/>
              <a:gd name="T44" fmla="+- 0 10058 6094"/>
              <a:gd name="T45" fmla="*/ T44 w 4847"/>
              <a:gd name="T46" fmla="+- 0 13436 4723"/>
              <a:gd name="T47" fmla="*/ 13436 h 10641"/>
              <a:gd name="T48" fmla="+- 0 10059 6094"/>
              <a:gd name="T49" fmla="*/ T48 w 4847"/>
              <a:gd name="T50" fmla="+- 0 13580 4723"/>
              <a:gd name="T51" fmla="*/ 13580 h 10641"/>
              <a:gd name="T52" fmla="+- 0 10059 6094"/>
              <a:gd name="T53" fmla="*/ T52 w 4847"/>
              <a:gd name="T54" fmla="+- 0 13722 4723"/>
              <a:gd name="T55" fmla="*/ 13722 h 10641"/>
              <a:gd name="T56" fmla="+- 0 10051 6094"/>
              <a:gd name="T57" fmla="*/ T56 w 4847"/>
              <a:gd name="T58" fmla="+- 0 13899 4723"/>
              <a:gd name="T59" fmla="*/ 13899 h 10641"/>
              <a:gd name="T60" fmla="+- 0 10025 6094"/>
              <a:gd name="T61" fmla="*/ T60 w 4847"/>
              <a:gd name="T62" fmla="+- 0 14054 4723"/>
              <a:gd name="T63" fmla="*/ 14054 h 10641"/>
              <a:gd name="T64" fmla="+- 0 9971 6094"/>
              <a:gd name="T65" fmla="*/ T64 w 4847"/>
              <a:gd name="T66" fmla="+- 0 14178 4723"/>
              <a:gd name="T67" fmla="*/ 14178 h 10641"/>
              <a:gd name="T68" fmla="+- 0 9882 6094"/>
              <a:gd name="T69" fmla="*/ T68 w 4847"/>
              <a:gd name="T70" fmla="+- 0 14278 4723"/>
              <a:gd name="T71" fmla="*/ 14278 h 10641"/>
              <a:gd name="T72" fmla="+- 0 9771 6094"/>
              <a:gd name="T73" fmla="*/ T72 w 4847"/>
              <a:gd name="T74" fmla="+- 0 14352 4723"/>
              <a:gd name="T75" fmla="*/ 14352 h 10641"/>
              <a:gd name="T76" fmla="+- 0 9641 6094"/>
              <a:gd name="T77" fmla="*/ T76 w 4847"/>
              <a:gd name="T78" fmla="+- 0 14402 4723"/>
              <a:gd name="T79" fmla="*/ 14402 h 10641"/>
              <a:gd name="T80" fmla="+- 0 9493 6094"/>
              <a:gd name="T81" fmla="*/ T80 w 4847"/>
              <a:gd name="T82" fmla="+- 0 14430 4723"/>
              <a:gd name="T83" fmla="*/ 14430 h 10641"/>
              <a:gd name="T84" fmla="+- 0 9330 6094"/>
              <a:gd name="T85" fmla="*/ T84 w 4847"/>
              <a:gd name="T86" fmla="+- 0 14438 4723"/>
              <a:gd name="T87" fmla="*/ 14438 h 10641"/>
              <a:gd name="T88" fmla="+- 0 7147 6094"/>
              <a:gd name="T89" fmla="*/ T88 w 4847"/>
              <a:gd name="T90" fmla="+- 0 14439 4723"/>
              <a:gd name="T91" fmla="*/ 14439 h 10641"/>
              <a:gd name="T92" fmla="+- 0 6984 6094"/>
              <a:gd name="T93" fmla="*/ T92 w 4847"/>
              <a:gd name="T94" fmla="+- 0 14448 4723"/>
              <a:gd name="T95" fmla="*/ 14448 h 10641"/>
              <a:gd name="T96" fmla="+- 0 6800 6094"/>
              <a:gd name="T97" fmla="*/ T96 w 4847"/>
              <a:gd name="T98" fmla="+- 0 14477 4723"/>
              <a:gd name="T99" fmla="*/ 14477 h 10641"/>
              <a:gd name="T100" fmla="+- 0 6608 6094"/>
              <a:gd name="T101" fmla="*/ T100 w 4847"/>
              <a:gd name="T102" fmla="+- 0 14536 4723"/>
              <a:gd name="T103" fmla="*/ 14536 h 10641"/>
              <a:gd name="T104" fmla="+- 0 6422 6094"/>
              <a:gd name="T105" fmla="*/ T104 w 4847"/>
              <a:gd name="T106" fmla="+- 0 14638 4723"/>
              <a:gd name="T107" fmla="*/ 14638 h 10641"/>
              <a:gd name="T108" fmla="+- 0 6267 6094"/>
              <a:gd name="T109" fmla="*/ T108 w 4847"/>
              <a:gd name="T110" fmla="+- 0 14788 4723"/>
              <a:gd name="T111" fmla="*/ 14788 h 10641"/>
              <a:gd name="T112" fmla="+- 0 6170 6094"/>
              <a:gd name="T113" fmla="*/ T112 w 4847"/>
              <a:gd name="T114" fmla="+- 0 14969 4723"/>
              <a:gd name="T115" fmla="*/ 14969 h 10641"/>
              <a:gd name="T116" fmla="+- 0 6118 6094"/>
              <a:gd name="T117" fmla="*/ T116 w 4847"/>
              <a:gd name="T118" fmla="+- 0 15147 4723"/>
              <a:gd name="T119" fmla="*/ 15147 h 10641"/>
              <a:gd name="T120" fmla="+- 0 6098 6094"/>
              <a:gd name="T121" fmla="*/ T120 w 4847"/>
              <a:gd name="T122" fmla="+- 0 15288 4723"/>
              <a:gd name="T123" fmla="*/ 15288 h 10641"/>
              <a:gd name="T124" fmla="+- 0 6094 6094"/>
              <a:gd name="T125" fmla="*/ T124 w 4847"/>
              <a:gd name="T126" fmla="+- 0 15364 4723"/>
              <a:gd name="T127" fmla="*/ 15364 h 10641"/>
              <a:gd name="T128" fmla="+- 0 10942 6094"/>
              <a:gd name="T129" fmla="*/ T128 w 4847"/>
              <a:gd name="T130" fmla="+- 0 4723 4723"/>
              <a:gd name="T131" fmla="*/ 4723 h 10641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  <a:cxn ang="0">
                <a:pos x="T33" y="T35"/>
              </a:cxn>
              <a:cxn ang="0">
                <a:pos x="T37" y="T39"/>
              </a:cxn>
              <a:cxn ang="0">
                <a:pos x="T41" y="T43"/>
              </a:cxn>
              <a:cxn ang="0">
                <a:pos x="T45" y="T47"/>
              </a:cxn>
              <a:cxn ang="0">
                <a:pos x="T49" y="T51"/>
              </a:cxn>
              <a:cxn ang="0">
                <a:pos x="T53" y="T55"/>
              </a:cxn>
              <a:cxn ang="0">
                <a:pos x="T57" y="T59"/>
              </a:cxn>
              <a:cxn ang="0">
                <a:pos x="T61" y="T63"/>
              </a:cxn>
              <a:cxn ang="0">
                <a:pos x="T65" y="T67"/>
              </a:cxn>
              <a:cxn ang="0">
                <a:pos x="T69" y="T71"/>
              </a:cxn>
              <a:cxn ang="0">
                <a:pos x="T73" y="T75"/>
              </a:cxn>
              <a:cxn ang="0">
                <a:pos x="T77" y="T79"/>
              </a:cxn>
              <a:cxn ang="0">
                <a:pos x="T81" y="T83"/>
              </a:cxn>
              <a:cxn ang="0">
                <a:pos x="T85" y="T87"/>
              </a:cxn>
              <a:cxn ang="0">
                <a:pos x="T89" y="T91"/>
              </a:cxn>
              <a:cxn ang="0">
                <a:pos x="T93" y="T95"/>
              </a:cxn>
              <a:cxn ang="0">
                <a:pos x="T97" y="T99"/>
              </a:cxn>
              <a:cxn ang="0">
                <a:pos x="T101" y="T103"/>
              </a:cxn>
              <a:cxn ang="0">
                <a:pos x="T105" y="T107"/>
              </a:cxn>
              <a:cxn ang="0">
                <a:pos x="T109" y="T111"/>
              </a:cxn>
              <a:cxn ang="0">
                <a:pos x="T113" y="T115"/>
              </a:cxn>
              <a:cxn ang="0">
                <a:pos x="T117" y="T119"/>
              </a:cxn>
              <a:cxn ang="0">
                <a:pos x="T121" y="T123"/>
              </a:cxn>
              <a:cxn ang="0">
                <a:pos x="T125" y="T127"/>
              </a:cxn>
              <a:cxn ang="0">
                <a:pos x="T129" y="T131"/>
              </a:cxn>
            </a:cxnLst>
            <a:rect l="0" t="0" r="r" b="b"/>
            <a:pathLst>
              <a:path w="4847" h="10641">
                <a:moveTo>
                  <a:pt x="4848" y="0"/>
                </a:moveTo>
                <a:lnTo>
                  <a:pt x="4788" y="10"/>
                </a:lnTo>
                <a:lnTo>
                  <a:pt x="4729" y="23"/>
                </a:lnTo>
                <a:lnTo>
                  <a:pt x="4670" y="39"/>
                </a:lnTo>
                <a:lnTo>
                  <a:pt x="4613" y="58"/>
                </a:lnTo>
                <a:lnTo>
                  <a:pt x="4557" y="81"/>
                </a:lnTo>
                <a:lnTo>
                  <a:pt x="4502" y="107"/>
                </a:lnTo>
                <a:lnTo>
                  <a:pt x="4448" y="136"/>
                </a:lnTo>
                <a:lnTo>
                  <a:pt x="4395" y="169"/>
                </a:lnTo>
                <a:lnTo>
                  <a:pt x="4343" y="206"/>
                </a:lnTo>
                <a:lnTo>
                  <a:pt x="4293" y="247"/>
                </a:lnTo>
                <a:lnTo>
                  <a:pt x="4237" y="299"/>
                </a:lnTo>
                <a:lnTo>
                  <a:pt x="4185" y="355"/>
                </a:lnTo>
                <a:lnTo>
                  <a:pt x="4137" y="417"/>
                </a:lnTo>
                <a:lnTo>
                  <a:pt x="4094" y="484"/>
                </a:lnTo>
                <a:lnTo>
                  <a:pt x="4056" y="557"/>
                </a:lnTo>
                <a:lnTo>
                  <a:pt x="4024" y="637"/>
                </a:lnTo>
                <a:lnTo>
                  <a:pt x="3999" y="724"/>
                </a:lnTo>
                <a:lnTo>
                  <a:pt x="3980" y="818"/>
                </a:lnTo>
                <a:lnTo>
                  <a:pt x="3968" y="920"/>
                </a:lnTo>
                <a:lnTo>
                  <a:pt x="3964" y="1029"/>
                </a:lnTo>
                <a:lnTo>
                  <a:pt x="3964" y="8617"/>
                </a:lnTo>
                <a:lnTo>
                  <a:pt x="3964" y="8665"/>
                </a:lnTo>
                <a:lnTo>
                  <a:pt x="3964" y="8713"/>
                </a:lnTo>
                <a:lnTo>
                  <a:pt x="3964" y="8761"/>
                </a:lnTo>
                <a:lnTo>
                  <a:pt x="3965" y="8857"/>
                </a:lnTo>
                <a:lnTo>
                  <a:pt x="3966" y="8905"/>
                </a:lnTo>
                <a:lnTo>
                  <a:pt x="3965" y="8999"/>
                </a:lnTo>
                <a:lnTo>
                  <a:pt x="3963" y="9090"/>
                </a:lnTo>
                <a:lnTo>
                  <a:pt x="3957" y="9176"/>
                </a:lnTo>
                <a:lnTo>
                  <a:pt x="3947" y="9257"/>
                </a:lnTo>
                <a:lnTo>
                  <a:pt x="3931" y="9331"/>
                </a:lnTo>
                <a:lnTo>
                  <a:pt x="3908" y="9398"/>
                </a:lnTo>
                <a:lnTo>
                  <a:pt x="3877" y="9455"/>
                </a:lnTo>
                <a:lnTo>
                  <a:pt x="3835" y="9509"/>
                </a:lnTo>
                <a:lnTo>
                  <a:pt x="3788" y="9555"/>
                </a:lnTo>
                <a:lnTo>
                  <a:pt x="3735" y="9595"/>
                </a:lnTo>
                <a:lnTo>
                  <a:pt x="3677" y="9629"/>
                </a:lnTo>
                <a:lnTo>
                  <a:pt x="3614" y="9657"/>
                </a:lnTo>
                <a:lnTo>
                  <a:pt x="3547" y="9679"/>
                </a:lnTo>
                <a:lnTo>
                  <a:pt x="3475" y="9695"/>
                </a:lnTo>
                <a:lnTo>
                  <a:pt x="3399" y="9707"/>
                </a:lnTo>
                <a:lnTo>
                  <a:pt x="3319" y="9713"/>
                </a:lnTo>
                <a:lnTo>
                  <a:pt x="3236" y="9715"/>
                </a:lnTo>
                <a:lnTo>
                  <a:pt x="1123" y="9715"/>
                </a:lnTo>
                <a:lnTo>
                  <a:pt x="1053" y="9716"/>
                </a:lnTo>
                <a:lnTo>
                  <a:pt x="975" y="9719"/>
                </a:lnTo>
                <a:lnTo>
                  <a:pt x="890" y="9725"/>
                </a:lnTo>
                <a:lnTo>
                  <a:pt x="800" y="9737"/>
                </a:lnTo>
                <a:lnTo>
                  <a:pt x="706" y="9754"/>
                </a:lnTo>
                <a:lnTo>
                  <a:pt x="610" y="9779"/>
                </a:lnTo>
                <a:lnTo>
                  <a:pt x="514" y="9813"/>
                </a:lnTo>
                <a:lnTo>
                  <a:pt x="419" y="9858"/>
                </a:lnTo>
                <a:lnTo>
                  <a:pt x="328" y="9915"/>
                </a:lnTo>
                <a:lnTo>
                  <a:pt x="243" y="9984"/>
                </a:lnTo>
                <a:lnTo>
                  <a:pt x="173" y="10065"/>
                </a:lnTo>
                <a:lnTo>
                  <a:pt x="118" y="10154"/>
                </a:lnTo>
                <a:lnTo>
                  <a:pt x="76" y="10246"/>
                </a:lnTo>
                <a:lnTo>
                  <a:pt x="45" y="10337"/>
                </a:lnTo>
                <a:lnTo>
                  <a:pt x="24" y="10424"/>
                </a:lnTo>
                <a:lnTo>
                  <a:pt x="11" y="10501"/>
                </a:lnTo>
                <a:lnTo>
                  <a:pt x="4" y="10565"/>
                </a:lnTo>
                <a:lnTo>
                  <a:pt x="0" y="10628"/>
                </a:lnTo>
                <a:lnTo>
                  <a:pt x="0" y="10641"/>
                </a:lnTo>
                <a:lnTo>
                  <a:pt x="4848" y="10641"/>
                </a:lnTo>
                <a:lnTo>
                  <a:pt x="4848" y="0"/>
                </a:lnTo>
                <a:close/>
              </a:path>
            </a:pathLst>
          </a:custGeom>
          <a:solidFill>
            <a:srgbClr val="FFEDD9"/>
          </a:solidFill>
          <a:ln>
            <a:noFill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en-US" b="1"/>
          </a:p>
        </p:txBody>
      </p:sp>
      <p:sp>
        <p:nvSpPr>
          <p:cNvPr id="32" name="Freeform 5577">
            <a:extLst>
              <a:ext uri="{FF2B5EF4-FFF2-40B4-BE49-F238E27FC236}">
                <a16:creationId xmlns:a16="http://schemas.microsoft.com/office/drawing/2014/main" id="{BF37EB04-2267-1505-ACFB-DF820563CF64}"/>
              </a:ext>
            </a:extLst>
          </p:cNvPr>
          <p:cNvSpPr>
            <a:spLocks/>
          </p:cNvSpPr>
          <p:nvPr/>
        </p:nvSpPr>
        <p:spPr bwMode="auto">
          <a:xfrm>
            <a:off x="10922262" y="-58155"/>
            <a:ext cx="1489706" cy="3470330"/>
          </a:xfrm>
          <a:custGeom>
            <a:avLst/>
            <a:gdLst>
              <a:gd name="T0" fmla="+- 0 8782 8782"/>
              <a:gd name="T1" fmla="*/ T0 w 2159"/>
              <a:gd name="T2" fmla="*/ 0 h 5251"/>
              <a:gd name="T3" fmla="+- 0 8852 8782"/>
              <a:gd name="T4" fmla="*/ T3 w 2159"/>
              <a:gd name="T5" fmla="*/ 13 h 5251"/>
              <a:gd name="T6" fmla="+- 0 8931 8782"/>
              <a:gd name="T7" fmla="*/ T6 w 2159"/>
              <a:gd name="T8" fmla="*/ 29 h 5251"/>
              <a:gd name="T9" fmla="+- 0 9029 8782"/>
              <a:gd name="T10" fmla="*/ T9 w 2159"/>
              <a:gd name="T11" fmla="*/ 51 h 5251"/>
              <a:gd name="T12" fmla="+- 0 9141 8782"/>
              <a:gd name="T13" fmla="*/ T12 w 2159"/>
              <a:gd name="T14" fmla="*/ 79 h 5251"/>
              <a:gd name="T15" fmla="+- 0 9201 8782"/>
              <a:gd name="T16" fmla="*/ T15 w 2159"/>
              <a:gd name="T17" fmla="*/ 96 h 5251"/>
              <a:gd name="T18" fmla="+- 0 9261 8782"/>
              <a:gd name="T19" fmla="*/ T18 w 2159"/>
              <a:gd name="T20" fmla="*/ 114 h 5251"/>
              <a:gd name="T21" fmla="+- 0 9322 8782"/>
              <a:gd name="T22" fmla="*/ T21 w 2159"/>
              <a:gd name="T23" fmla="*/ 133 h 5251"/>
              <a:gd name="T24" fmla="+- 0 9382 8782"/>
              <a:gd name="T25" fmla="*/ T24 w 2159"/>
              <a:gd name="T26" fmla="*/ 154 h 5251"/>
              <a:gd name="T27" fmla="+- 0 9441 8782"/>
              <a:gd name="T28" fmla="*/ T27 w 2159"/>
              <a:gd name="T29" fmla="*/ 177 h 5251"/>
              <a:gd name="T30" fmla="+- 0 9498 8782"/>
              <a:gd name="T31" fmla="*/ T30 w 2159"/>
              <a:gd name="T32" fmla="*/ 201 h 5251"/>
              <a:gd name="T33" fmla="+- 0 9603 8782"/>
              <a:gd name="T34" fmla="*/ T33 w 2159"/>
              <a:gd name="T35" fmla="*/ 253 h 5251"/>
              <a:gd name="T36" fmla="+- 0 9689 8782"/>
              <a:gd name="T37" fmla="*/ T36 w 2159"/>
              <a:gd name="T38" fmla="*/ 312 h 5251"/>
              <a:gd name="T39" fmla="+- 0 9762 8782"/>
              <a:gd name="T40" fmla="*/ T39 w 2159"/>
              <a:gd name="T41" fmla="*/ 376 h 5251"/>
              <a:gd name="T42" fmla="+- 0 9826 8782"/>
              <a:gd name="T43" fmla="*/ T42 w 2159"/>
              <a:gd name="T44" fmla="*/ 444 h 5251"/>
              <a:gd name="T45" fmla="+- 0 9882 8782"/>
              <a:gd name="T46" fmla="*/ T45 w 2159"/>
              <a:gd name="T47" fmla="*/ 518 h 5251"/>
              <a:gd name="T48" fmla="+- 0 9930 8782"/>
              <a:gd name="T49" fmla="*/ T48 w 2159"/>
              <a:gd name="T50" fmla="*/ 598 h 5251"/>
              <a:gd name="T51" fmla="+- 0 9970 8782"/>
              <a:gd name="T52" fmla="*/ T51 w 2159"/>
              <a:gd name="T53" fmla="*/ 687 h 5251"/>
              <a:gd name="T54" fmla="+- 0 10002 8782"/>
              <a:gd name="T55" fmla="*/ T54 w 2159"/>
              <a:gd name="T56" fmla="*/ 786 h 5251"/>
              <a:gd name="T57" fmla="+- 0 10027 8782"/>
              <a:gd name="T58" fmla="*/ T57 w 2159"/>
              <a:gd name="T59" fmla="*/ 895 h 5251"/>
              <a:gd name="T60" fmla="+- 0 10036 8782"/>
              <a:gd name="T61" fmla="*/ T60 w 2159"/>
              <a:gd name="T62" fmla="*/ 955 h 5251"/>
              <a:gd name="T63" fmla="+- 0 10044 8782"/>
              <a:gd name="T64" fmla="*/ T63 w 2159"/>
              <a:gd name="T65" fmla="*/ 1018 h 5251"/>
              <a:gd name="T66" fmla="+- 0 10050 8782"/>
              <a:gd name="T67" fmla="*/ T66 w 2159"/>
              <a:gd name="T68" fmla="*/ 1084 h 5251"/>
              <a:gd name="T69" fmla="+- 0 10055 8782"/>
              <a:gd name="T70" fmla="*/ T69 w 2159"/>
              <a:gd name="T71" fmla="*/ 1154 h 5251"/>
              <a:gd name="T72" fmla="+- 0 10057 8782"/>
              <a:gd name="T73" fmla="*/ T72 w 2159"/>
              <a:gd name="T74" fmla="*/ 1227 h 5251"/>
              <a:gd name="T75" fmla="+- 0 10058 8782"/>
              <a:gd name="T76" fmla="*/ T75 w 2159"/>
              <a:gd name="T77" fmla="*/ 1305 h 5251"/>
              <a:gd name="T78" fmla="+- 0 10058 8782"/>
              <a:gd name="T79" fmla="*/ T78 w 2159"/>
              <a:gd name="T80" fmla="*/ 5251 h 5251"/>
              <a:gd name="T81" fmla="+- 0 10068 8782"/>
              <a:gd name="T82" fmla="*/ T81 w 2159"/>
              <a:gd name="T83" fmla="*/ 5224 h 5251"/>
              <a:gd name="T84" fmla="+- 0 10105 8782"/>
              <a:gd name="T85" fmla="*/ T84 w 2159"/>
              <a:gd name="T86" fmla="*/ 5144 h 5251"/>
              <a:gd name="T87" fmla="+- 0 10151 8782"/>
              <a:gd name="T88" fmla="*/ T87 w 2159"/>
              <a:gd name="T89" fmla="*/ 5068 h 5251"/>
              <a:gd name="T90" fmla="+- 0 10205 8782"/>
              <a:gd name="T91" fmla="*/ T90 w 2159"/>
              <a:gd name="T92" fmla="*/ 4996 h 5251"/>
              <a:gd name="T93" fmla="+- 0 10245 8782"/>
              <a:gd name="T94" fmla="*/ T93 w 2159"/>
              <a:gd name="T95" fmla="*/ 4951 h 5251"/>
              <a:gd name="T96" fmla="+- 0 10288 8782"/>
              <a:gd name="T97" fmla="*/ T96 w 2159"/>
              <a:gd name="T98" fmla="*/ 4908 h 5251"/>
              <a:gd name="T99" fmla="+- 0 10333 8782"/>
              <a:gd name="T100" fmla="*/ T99 w 2159"/>
              <a:gd name="T101" fmla="*/ 4868 h 5251"/>
              <a:gd name="T102" fmla="+- 0 10380 8782"/>
              <a:gd name="T103" fmla="*/ T102 w 2159"/>
              <a:gd name="T104" fmla="*/ 4830 h 5251"/>
              <a:gd name="T105" fmla="+- 0 10429 8782"/>
              <a:gd name="T106" fmla="*/ T105 w 2159"/>
              <a:gd name="T107" fmla="*/ 4795 h 5251"/>
              <a:gd name="T108" fmla="+- 0 10494 8782"/>
              <a:gd name="T109" fmla="*/ T108 w 2159"/>
              <a:gd name="T110" fmla="*/ 4754 h 5251"/>
              <a:gd name="T111" fmla="+- 0 10564 8782"/>
              <a:gd name="T112" fmla="*/ T111 w 2159"/>
              <a:gd name="T113" fmla="*/ 4718 h 5251"/>
              <a:gd name="T114" fmla="+- 0 10638 8782"/>
              <a:gd name="T115" fmla="*/ T114 w 2159"/>
              <a:gd name="T116" fmla="*/ 4686 h 5251"/>
              <a:gd name="T117" fmla="+- 0 10717 8782"/>
              <a:gd name="T118" fmla="*/ T117 w 2159"/>
              <a:gd name="T119" fmla="*/ 4659 h 5251"/>
              <a:gd name="T120" fmla="+- 0 10799 8782"/>
              <a:gd name="T121" fmla="*/ T120 w 2159"/>
              <a:gd name="T122" fmla="*/ 4638 h 5251"/>
              <a:gd name="T123" fmla="+- 0 10884 8782"/>
              <a:gd name="T124" fmla="*/ T123 w 2159"/>
              <a:gd name="T125" fmla="*/ 4622 h 5251"/>
              <a:gd name="T126" fmla="+- 0 10942 8782"/>
              <a:gd name="T127" fmla="*/ T126 w 2159"/>
              <a:gd name="T128" fmla="*/ 4615 h 5251"/>
              <a:gd name="T129" fmla="+- 0 10942 8782"/>
              <a:gd name="T130" fmla="*/ T129 w 2159"/>
              <a:gd name="T131" fmla="*/ 0 h 5251"/>
              <a:gd name="T132" fmla="+- 0 8782 8782"/>
              <a:gd name="T133" fmla="*/ T132 w 2159"/>
              <a:gd name="T134" fmla="*/ 0 h 5251"/>
            </a:gdLst>
            <a:ahLst/>
            <a:cxnLst>
              <a:cxn ang="0">
                <a:pos x="T1" y="T2"/>
              </a:cxn>
              <a:cxn ang="0">
                <a:pos x="T4" y="T5"/>
              </a:cxn>
              <a:cxn ang="0">
                <a:pos x="T7" y="T8"/>
              </a:cxn>
              <a:cxn ang="0">
                <a:pos x="T10" y="T11"/>
              </a:cxn>
              <a:cxn ang="0">
                <a:pos x="T13" y="T14"/>
              </a:cxn>
              <a:cxn ang="0">
                <a:pos x="T16" y="T17"/>
              </a:cxn>
              <a:cxn ang="0">
                <a:pos x="T19" y="T20"/>
              </a:cxn>
              <a:cxn ang="0">
                <a:pos x="T22" y="T23"/>
              </a:cxn>
              <a:cxn ang="0">
                <a:pos x="T25" y="T26"/>
              </a:cxn>
              <a:cxn ang="0">
                <a:pos x="T28" y="T29"/>
              </a:cxn>
              <a:cxn ang="0">
                <a:pos x="T31" y="T32"/>
              </a:cxn>
              <a:cxn ang="0">
                <a:pos x="T34" y="T35"/>
              </a:cxn>
              <a:cxn ang="0">
                <a:pos x="T37" y="T38"/>
              </a:cxn>
              <a:cxn ang="0">
                <a:pos x="T40" y="T41"/>
              </a:cxn>
              <a:cxn ang="0">
                <a:pos x="T43" y="T44"/>
              </a:cxn>
              <a:cxn ang="0">
                <a:pos x="T46" y="T47"/>
              </a:cxn>
              <a:cxn ang="0">
                <a:pos x="T49" y="T50"/>
              </a:cxn>
              <a:cxn ang="0">
                <a:pos x="T52" y="T53"/>
              </a:cxn>
              <a:cxn ang="0">
                <a:pos x="T55" y="T56"/>
              </a:cxn>
              <a:cxn ang="0">
                <a:pos x="T58" y="T59"/>
              </a:cxn>
              <a:cxn ang="0">
                <a:pos x="T61" y="T62"/>
              </a:cxn>
              <a:cxn ang="0">
                <a:pos x="T64" y="T65"/>
              </a:cxn>
              <a:cxn ang="0">
                <a:pos x="T67" y="T68"/>
              </a:cxn>
              <a:cxn ang="0">
                <a:pos x="T70" y="T71"/>
              </a:cxn>
              <a:cxn ang="0">
                <a:pos x="T73" y="T74"/>
              </a:cxn>
              <a:cxn ang="0">
                <a:pos x="T76" y="T77"/>
              </a:cxn>
              <a:cxn ang="0">
                <a:pos x="T79" y="T80"/>
              </a:cxn>
              <a:cxn ang="0">
                <a:pos x="T82" y="T83"/>
              </a:cxn>
              <a:cxn ang="0">
                <a:pos x="T85" y="T86"/>
              </a:cxn>
              <a:cxn ang="0">
                <a:pos x="T88" y="T89"/>
              </a:cxn>
              <a:cxn ang="0">
                <a:pos x="T91" y="T92"/>
              </a:cxn>
              <a:cxn ang="0">
                <a:pos x="T94" y="T95"/>
              </a:cxn>
              <a:cxn ang="0">
                <a:pos x="T97" y="T98"/>
              </a:cxn>
              <a:cxn ang="0">
                <a:pos x="T100" y="T101"/>
              </a:cxn>
              <a:cxn ang="0">
                <a:pos x="T103" y="T104"/>
              </a:cxn>
              <a:cxn ang="0">
                <a:pos x="T106" y="T107"/>
              </a:cxn>
              <a:cxn ang="0">
                <a:pos x="T109" y="T110"/>
              </a:cxn>
              <a:cxn ang="0">
                <a:pos x="T112" y="T113"/>
              </a:cxn>
              <a:cxn ang="0">
                <a:pos x="T115" y="T116"/>
              </a:cxn>
              <a:cxn ang="0">
                <a:pos x="T118" y="T119"/>
              </a:cxn>
              <a:cxn ang="0">
                <a:pos x="T121" y="T122"/>
              </a:cxn>
              <a:cxn ang="0">
                <a:pos x="T124" y="T125"/>
              </a:cxn>
              <a:cxn ang="0">
                <a:pos x="T127" y="T128"/>
              </a:cxn>
              <a:cxn ang="0">
                <a:pos x="T130" y="T131"/>
              </a:cxn>
              <a:cxn ang="0">
                <a:pos x="T133" y="T134"/>
              </a:cxn>
            </a:cxnLst>
            <a:rect l="0" t="0" r="r" b="b"/>
            <a:pathLst>
              <a:path w="2159" h="5251">
                <a:moveTo>
                  <a:pt x="0" y="0"/>
                </a:moveTo>
                <a:lnTo>
                  <a:pt x="70" y="13"/>
                </a:lnTo>
                <a:lnTo>
                  <a:pt x="149" y="29"/>
                </a:lnTo>
                <a:lnTo>
                  <a:pt x="247" y="51"/>
                </a:lnTo>
                <a:lnTo>
                  <a:pt x="359" y="79"/>
                </a:lnTo>
                <a:lnTo>
                  <a:pt x="419" y="96"/>
                </a:lnTo>
                <a:lnTo>
                  <a:pt x="479" y="114"/>
                </a:lnTo>
                <a:lnTo>
                  <a:pt x="540" y="133"/>
                </a:lnTo>
                <a:lnTo>
                  <a:pt x="600" y="154"/>
                </a:lnTo>
                <a:lnTo>
                  <a:pt x="659" y="177"/>
                </a:lnTo>
                <a:lnTo>
                  <a:pt x="716" y="201"/>
                </a:lnTo>
                <a:lnTo>
                  <a:pt x="821" y="253"/>
                </a:lnTo>
                <a:lnTo>
                  <a:pt x="907" y="312"/>
                </a:lnTo>
                <a:lnTo>
                  <a:pt x="980" y="376"/>
                </a:lnTo>
                <a:lnTo>
                  <a:pt x="1044" y="444"/>
                </a:lnTo>
                <a:lnTo>
                  <a:pt x="1100" y="518"/>
                </a:lnTo>
                <a:lnTo>
                  <a:pt x="1148" y="598"/>
                </a:lnTo>
                <a:lnTo>
                  <a:pt x="1188" y="687"/>
                </a:lnTo>
                <a:lnTo>
                  <a:pt x="1220" y="786"/>
                </a:lnTo>
                <a:lnTo>
                  <a:pt x="1245" y="895"/>
                </a:lnTo>
                <a:lnTo>
                  <a:pt x="1254" y="955"/>
                </a:lnTo>
                <a:lnTo>
                  <a:pt x="1262" y="1018"/>
                </a:lnTo>
                <a:lnTo>
                  <a:pt x="1268" y="1084"/>
                </a:lnTo>
                <a:lnTo>
                  <a:pt x="1273" y="1154"/>
                </a:lnTo>
                <a:lnTo>
                  <a:pt x="1275" y="1227"/>
                </a:lnTo>
                <a:lnTo>
                  <a:pt x="1276" y="1305"/>
                </a:lnTo>
                <a:lnTo>
                  <a:pt x="1276" y="5251"/>
                </a:lnTo>
                <a:lnTo>
                  <a:pt x="1286" y="5224"/>
                </a:lnTo>
                <a:lnTo>
                  <a:pt x="1323" y="5144"/>
                </a:lnTo>
                <a:lnTo>
                  <a:pt x="1369" y="5068"/>
                </a:lnTo>
                <a:lnTo>
                  <a:pt x="1423" y="4996"/>
                </a:lnTo>
                <a:lnTo>
                  <a:pt x="1463" y="4951"/>
                </a:lnTo>
                <a:lnTo>
                  <a:pt x="1506" y="4908"/>
                </a:lnTo>
                <a:lnTo>
                  <a:pt x="1551" y="4868"/>
                </a:lnTo>
                <a:lnTo>
                  <a:pt x="1598" y="4830"/>
                </a:lnTo>
                <a:lnTo>
                  <a:pt x="1647" y="4795"/>
                </a:lnTo>
                <a:lnTo>
                  <a:pt x="1712" y="4754"/>
                </a:lnTo>
                <a:lnTo>
                  <a:pt x="1782" y="4718"/>
                </a:lnTo>
                <a:lnTo>
                  <a:pt x="1856" y="4686"/>
                </a:lnTo>
                <a:lnTo>
                  <a:pt x="1935" y="4659"/>
                </a:lnTo>
                <a:lnTo>
                  <a:pt x="2017" y="4638"/>
                </a:lnTo>
                <a:lnTo>
                  <a:pt x="2102" y="4622"/>
                </a:lnTo>
                <a:lnTo>
                  <a:pt x="2160" y="4615"/>
                </a:lnTo>
                <a:lnTo>
                  <a:pt x="2160" y="0"/>
                </a:lnTo>
                <a:lnTo>
                  <a:pt x="0" y="0"/>
                </a:lnTo>
              </a:path>
            </a:pathLst>
          </a:custGeom>
          <a:solidFill>
            <a:srgbClr val="FFEDD9"/>
          </a:solidFill>
          <a:ln>
            <a:noFill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en-US" b="1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49D2FA75-47D9-F196-30A5-E5954F00C039}"/>
              </a:ext>
            </a:extLst>
          </p:cNvPr>
          <p:cNvGrpSpPr>
            <a:grpSpLocks/>
          </p:cNvGrpSpPr>
          <p:nvPr/>
        </p:nvGrpSpPr>
        <p:grpSpPr bwMode="auto">
          <a:xfrm>
            <a:off x="9199717" y="46010"/>
            <a:ext cx="3344420" cy="7192286"/>
            <a:chOff x="6055" y="4723"/>
            <a:chExt cx="4847" cy="10641"/>
          </a:xfrm>
          <a:solidFill>
            <a:srgbClr val="FFDEB9"/>
          </a:solidFill>
        </p:grpSpPr>
        <p:sp>
          <p:nvSpPr>
            <p:cNvPr id="29" name="Freeform 5579">
              <a:extLst>
                <a:ext uri="{FF2B5EF4-FFF2-40B4-BE49-F238E27FC236}">
                  <a16:creationId xmlns:a16="http://schemas.microsoft.com/office/drawing/2014/main" id="{1CCB5EFB-E1AE-5CE0-CBD2-144E6511E832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5" y="4723"/>
              <a:ext cx="4847" cy="10641"/>
            </a:xfrm>
            <a:custGeom>
              <a:avLst/>
              <a:gdLst>
                <a:gd name="T0" fmla="+- 0 10882 6094"/>
                <a:gd name="T1" fmla="*/ T0 w 4847"/>
                <a:gd name="T2" fmla="+- 0 4733 4723"/>
                <a:gd name="T3" fmla="*/ 4733 h 10641"/>
                <a:gd name="T4" fmla="+- 0 10764 6094"/>
                <a:gd name="T5" fmla="*/ T4 w 4847"/>
                <a:gd name="T6" fmla="+- 0 4762 4723"/>
                <a:gd name="T7" fmla="*/ 4762 h 10641"/>
                <a:gd name="T8" fmla="+- 0 10651 6094"/>
                <a:gd name="T9" fmla="*/ T8 w 4847"/>
                <a:gd name="T10" fmla="+- 0 4804 4723"/>
                <a:gd name="T11" fmla="*/ 4804 h 10641"/>
                <a:gd name="T12" fmla="+- 0 10542 6094"/>
                <a:gd name="T13" fmla="*/ T12 w 4847"/>
                <a:gd name="T14" fmla="+- 0 4859 4723"/>
                <a:gd name="T15" fmla="*/ 4859 h 10641"/>
                <a:gd name="T16" fmla="+- 0 10437 6094"/>
                <a:gd name="T17" fmla="*/ T16 w 4847"/>
                <a:gd name="T18" fmla="+- 0 4929 4723"/>
                <a:gd name="T19" fmla="*/ 4929 h 10641"/>
                <a:gd name="T20" fmla="+- 0 10331 6094"/>
                <a:gd name="T21" fmla="*/ T20 w 4847"/>
                <a:gd name="T22" fmla="+- 0 5022 4723"/>
                <a:gd name="T23" fmla="*/ 5022 h 10641"/>
                <a:gd name="T24" fmla="+- 0 10231 6094"/>
                <a:gd name="T25" fmla="*/ T24 w 4847"/>
                <a:gd name="T26" fmla="+- 0 5140 4723"/>
                <a:gd name="T27" fmla="*/ 5140 h 10641"/>
                <a:gd name="T28" fmla="+- 0 10150 6094"/>
                <a:gd name="T29" fmla="*/ T28 w 4847"/>
                <a:gd name="T30" fmla="+- 0 5280 4723"/>
                <a:gd name="T31" fmla="*/ 5280 h 10641"/>
                <a:gd name="T32" fmla="+- 0 10093 6094"/>
                <a:gd name="T33" fmla="*/ T32 w 4847"/>
                <a:gd name="T34" fmla="+- 0 5447 4723"/>
                <a:gd name="T35" fmla="*/ 5447 h 10641"/>
                <a:gd name="T36" fmla="+- 0 10062 6094"/>
                <a:gd name="T37" fmla="*/ T36 w 4847"/>
                <a:gd name="T38" fmla="+- 0 5643 4723"/>
                <a:gd name="T39" fmla="*/ 5643 h 10641"/>
                <a:gd name="T40" fmla="+- 0 10058 6094"/>
                <a:gd name="T41" fmla="*/ T40 w 4847"/>
                <a:gd name="T42" fmla="+- 0 13340 4723"/>
                <a:gd name="T43" fmla="*/ 13340 h 10641"/>
                <a:gd name="T44" fmla="+- 0 10058 6094"/>
                <a:gd name="T45" fmla="*/ T44 w 4847"/>
                <a:gd name="T46" fmla="+- 0 13436 4723"/>
                <a:gd name="T47" fmla="*/ 13436 h 10641"/>
                <a:gd name="T48" fmla="+- 0 10059 6094"/>
                <a:gd name="T49" fmla="*/ T48 w 4847"/>
                <a:gd name="T50" fmla="+- 0 13580 4723"/>
                <a:gd name="T51" fmla="*/ 13580 h 10641"/>
                <a:gd name="T52" fmla="+- 0 10059 6094"/>
                <a:gd name="T53" fmla="*/ T52 w 4847"/>
                <a:gd name="T54" fmla="+- 0 13722 4723"/>
                <a:gd name="T55" fmla="*/ 13722 h 10641"/>
                <a:gd name="T56" fmla="+- 0 10051 6094"/>
                <a:gd name="T57" fmla="*/ T56 w 4847"/>
                <a:gd name="T58" fmla="+- 0 13899 4723"/>
                <a:gd name="T59" fmla="*/ 13899 h 10641"/>
                <a:gd name="T60" fmla="+- 0 10025 6094"/>
                <a:gd name="T61" fmla="*/ T60 w 4847"/>
                <a:gd name="T62" fmla="+- 0 14054 4723"/>
                <a:gd name="T63" fmla="*/ 14054 h 10641"/>
                <a:gd name="T64" fmla="+- 0 9971 6094"/>
                <a:gd name="T65" fmla="*/ T64 w 4847"/>
                <a:gd name="T66" fmla="+- 0 14178 4723"/>
                <a:gd name="T67" fmla="*/ 14178 h 10641"/>
                <a:gd name="T68" fmla="+- 0 9882 6094"/>
                <a:gd name="T69" fmla="*/ T68 w 4847"/>
                <a:gd name="T70" fmla="+- 0 14278 4723"/>
                <a:gd name="T71" fmla="*/ 14278 h 10641"/>
                <a:gd name="T72" fmla="+- 0 9771 6094"/>
                <a:gd name="T73" fmla="*/ T72 w 4847"/>
                <a:gd name="T74" fmla="+- 0 14352 4723"/>
                <a:gd name="T75" fmla="*/ 14352 h 10641"/>
                <a:gd name="T76" fmla="+- 0 9641 6094"/>
                <a:gd name="T77" fmla="*/ T76 w 4847"/>
                <a:gd name="T78" fmla="+- 0 14402 4723"/>
                <a:gd name="T79" fmla="*/ 14402 h 10641"/>
                <a:gd name="T80" fmla="+- 0 9493 6094"/>
                <a:gd name="T81" fmla="*/ T80 w 4847"/>
                <a:gd name="T82" fmla="+- 0 14430 4723"/>
                <a:gd name="T83" fmla="*/ 14430 h 10641"/>
                <a:gd name="T84" fmla="+- 0 9330 6094"/>
                <a:gd name="T85" fmla="*/ T84 w 4847"/>
                <a:gd name="T86" fmla="+- 0 14438 4723"/>
                <a:gd name="T87" fmla="*/ 14438 h 10641"/>
                <a:gd name="T88" fmla="+- 0 7147 6094"/>
                <a:gd name="T89" fmla="*/ T88 w 4847"/>
                <a:gd name="T90" fmla="+- 0 14439 4723"/>
                <a:gd name="T91" fmla="*/ 14439 h 10641"/>
                <a:gd name="T92" fmla="+- 0 6984 6094"/>
                <a:gd name="T93" fmla="*/ T92 w 4847"/>
                <a:gd name="T94" fmla="+- 0 14448 4723"/>
                <a:gd name="T95" fmla="*/ 14448 h 10641"/>
                <a:gd name="T96" fmla="+- 0 6800 6094"/>
                <a:gd name="T97" fmla="*/ T96 w 4847"/>
                <a:gd name="T98" fmla="+- 0 14477 4723"/>
                <a:gd name="T99" fmla="*/ 14477 h 10641"/>
                <a:gd name="T100" fmla="+- 0 6608 6094"/>
                <a:gd name="T101" fmla="*/ T100 w 4847"/>
                <a:gd name="T102" fmla="+- 0 14536 4723"/>
                <a:gd name="T103" fmla="*/ 14536 h 10641"/>
                <a:gd name="T104" fmla="+- 0 6422 6094"/>
                <a:gd name="T105" fmla="*/ T104 w 4847"/>
                <a:gd name="T106" fmla="+- 0 14638 4723"/>
                <a:gd name="T107" fmla="*/ 14638 h 10641"/>
                <a:gd name="T108" fmla="+- 0 6267 6094"/>
                <a:gd name="T109" fmla="*/ T108 w 4847"/>
                <a:gd name="T110" fmla="+- 0 14788 4723"/>
                <a:gd name="T111" fmla="*/ 14788 h 10641"/>
                <a:gd name="T112" fmla="+- 0 6170 6094"/>
                <a:gd name="T113" fmla="*/ T112 w 4847"/>
                <a:gd name="T114" fmla="+- 0 14969 4723"/>
                <a:gd name="T115" fmla="*/ 14969 h 10641"/>
                <a:gd name="T116" fmla="+- 0 6118 6094"/>
                <a:gd name="T117" fmla="*/ T116 w 4847"/>
                <a:gd name="T118" fmla="+- 0 15147 4723"/>
                <a:gd name="T119" fmla="*/ 15147 h 10641"/>
                <a:gd name="T120" fmla="+- 0 6098 6094"/>
                <a:gd name="T121" fmla="*/ T120 w 4847"/>
                <a:gd name="T122" fmla="+- 0 15288 4723"/>
                <a:gd name="T123" fmla="*/ 15288 h 10641"/>
                <a:gd name="T124" fmla="+- 0 6094 6094"/>
                <a:gd name="T125" fmla="*/ T124 w 4847"/>
                <a:gd name="T126" fmla="+- 0 15364 4723"/>
                <a:gd name="T127" fmla="*/ 15364 h 10641"/>
                <a:gd name="T128" fmla="+- 0 10942 6094"/>
                <a:gd name="T129" fmla="*/ T128 w 4847"/>
                <a:gd name="T130" fmla="+- 0 4723 4723"/>
                <a:gd name="T131" fmla="*/ 4723 h 1064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</a:cxnLst>
              <a:rect l="0" t="0" r="r" b="b"/>
              <a:pathLst>
                <a:path w="4847" h="10641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/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0A7F53A3-7DB8-8109-4A9A-FA9DCB739F42}"/>
              </a:ext>
            </a:extLst>
          </p:cNvPr>
          <p:cNvGrpSpPr>
            <a:grpSpLocks/>
          </p:cNvGrpSpPr>
          <p:nvPr/>
        </p:nvGrpSpPr>
        <p:grpSpPr bwMode="auto">
          <a:xfrm>
            <a:off x="11054742" y="-58057"/>
            <a:ext cx="1489706" cy="3545765"/>
            <a:chOff x="8754" y="0"/>
            <a:chExt cx="2159" cy="5251"/>
          </a:xfrm>
          <a:solidFill>
            <a:srgbClr val="FFDEB9"/>
          </a:solidFill>
        </p:grpSpPr>
        <p:sp>
          <p:nvSpPr>
            <p:cNvPr id="28" name="Freeform 5577">
              <a:extLst>
                <a:ext uri="{FF2B5EF4-FFF2-40B4-BE49-F238E27FC236}">
                  <a16:creationId xmlns:a16="http://schemas.microsoft.com/office/drawing/2014/main" id="{0E7ABCB8-D9CD-EA76-E094-AE383CFE4AD4}"/>
                </a:ext>
              </a:extLst>
            </p:cNvPr>
            <p:cNvSpPr>
              <a:spLocks/>
            </p:cNvSpPr>
            <p:nvPr/>
          </p:nvSpPr>
          <p:spPr bwMode="auto">
            <a:xfrm>
              <a:off x="8754" y="0"/>
              <a:ext cx="2159" cy="5251"/>
            </a:xfrm>
            <a:custGeom>
              <a:avLst/>
              <a:gdLst>
                <a:gd name="T0" fmla="+- 0 8782 8782"/>
                <a:gd name="T1" fmla="*/ T0 w 2159"/>
                <a:gd name="T2" fmla="*/ 0 h 5251"/>
                <a:gd name="T3" fmla="+- 0 8852 8782"/>
                <a:gd name="T4" fmla="*/ T3 w 2159"/>
                <a:gd name="T5" fmla="*/ 13 h 5251"/>
                <a:gd name="T6" fmla="+- 0 8931 8782"/>
                <a:gd name="T7" fmla="*/ T6 w 2159"/>
                <a:gd name="T8" fmla="*/ 29 h 5251"/>
                <a:gd name="T9" fmla="+- 0 9029 8782"/>
                <a:gd name="T10" fmla="*/ T9 w 2159"/>
                <a:gd name="T11" fmla="*/ 51 h 5251"/>
                <a:gd name="T12" fmla="+- 0 9141 8782"/>
                <a:gd name="T13" fmla="*/ T12 w 2159"/>
                <a:gd name="T14" fmla="*/ 79 h 5251"/>
                <a:gd name="T15" fmla="+- 0 9201 8782"/>
                <a:gd name="T16" fmla="*/ T15 w 2159"/>
                <a:gd name="T17" fmla="*/ 96 h 5251"/>
                <a:gd name="T18" fmla="+- 0 9261 8782"/>
                <a:gd name="T19" fmla="*/ T18 w 2159"/>
                <a:gd name="T20" fmla="*/ 114 h 5251"/>
                <a:gd name="T21" fmla="+- 0 9322 8782"/>
                <a:gd name="T22" fmla="*/ T21 w 2159"/>
                <a:gd name="T23" fmla="*/ 133 h 5251"/>
                <a:gd name="T24" fmla="+- 0 9382 8782"/>
                <a:gd name="T25" fmla="*/ T24 w 2159"/>
                <a:gd name="T26" fmla="*/ 154 h 5251"/>
                <a:gd name="T27" fmla="+- 0 9441 8782"/>
                <a:gd name="T28" fmla="*/ T27 w 2159"/>
                <a:gd name="T29" fmla="*/ 177 h 5251"/>
                <a:gd name="T30" fmla="+- 0 9498 8782"/>
                <a:gd name="T31" fmla="*/ T30 w 2159"/>
                <a:gd name="T32" fmla="*/ 201 h 5251"/>
                <a:gd name="T33" fmla="+- 0 9603 8782"/>
                <a:gd name="T34" fmla="*/ T33 w 2159"/>
                <a:gd name="T35" fmla="*/ 253 h 5251"/>
                <a:gd name="T36" fmla="+- 0 9689 8782"/>
                <a:gd name="T37" fmla="*/ T36 w 2159"/>
                <a:gd name="T38" fmla="*/ 312 h 5251"/>
                <a:gd name="T39" fmla="+- 0 9762 8782"/>
                <a:gd name="T40" fmla="*/ T39 w 2159"/>
                <a:gd name="T41" fmla="*/ 376 h 5251"/>
                <a:gd name="T42" fmla="+- 0 9826 8782"/>
                <a:gd name="T43" fmla="*/ T42 w 2159"/>
                <a:gd name="T44" fmla="*/ 444 h 5251"/>
                <a:gd name="T45" fmla="+- 0 9882 8782"/>
                <a:gd name="T46" fmla="*/ T45 w 2159"/>
                <a:gd name="T47" fmla="*/ 518 h 5251"/>
                <a:gd name="T48" fmla="+- 0 9930 8782"/>
                <a:gd name="T49" fmla="*/ T48 w 2159"/>
                <a:gd name="T50" fmla="*/ 598 h 5251"/>
                <a:gd name="T51" fmla="+- 0 9970 8782"/>
                <a:gd name="T52" fmla="*/ T51 w 2159"/>
                <a:gd name="T53" fmla="*/ 687 h 5251"/>
                <a:gd name="T54" fmla="+- 0 10002 8782"/>
                <a:gd name="T55" fmla="*/ T54 w 2159"/>
                <a:gd name="T56" fmla="*/ 786 h 5251"/>
                <a:gd name="T57" fmla="+- 0 10027 8782"/>
                <a:gd name="T58" fmla="*/ T57 w 2159"/>
                <a:gd name="T59" fmla="*/ 895 h 5251"/>
                <a:gd name="T60" fmla="+- 0 10036 8782"/>
                <a:gd name="T61" fmla="*/ T60 w 2159"/>
                <a:gd name="T62" fmla="*/ 955 h 5251"/>
                <a:gd name="T63" fmla="+- 0 10044 8782"/>
                <a:gd name="T64" fmla="*/ T63 w 2159"/>
                <a:gd name="T65" fmla="*/ 1018 h 5251"/>
                <a:gd name="T66" fmla="+- 0 10050 8782"/>
                <a:gd name="T67" fmla="*/ T66 w 2159"/>
                <a:gd name="T68" fmla="*/ 1084 h 5251"/>
                <a:gd name="T69" fmla="+- 0 10055 8782"/>
                <a:gd name="T70" fmla="*/ T69 w 2159"/>
                <a:gd name="T71" fmla="*/ 1154 h 5251"/>
                <a:gd name="T72" fmla="+- 0 10057 8782"/>
                <a:gd name="T73" fmla="*/ T72 w 2159"/>
                <a:gd name="T74" fmla="*/ 1227 h 5251"/>
                <a:gd name="T75" fmla="+- 0 10058 8782"/>
                <a:gd name="T76" fmla="*/ T75 w 2159"/>
                <a:gd name="T77" fmla="*/ 1305 h 5251"/>
                <a:gd name="T78" fmla="+- 0 10058 8782"/>
                <a:gd name="T79" fmla="*/ T78 w 2159"/>
                <a:gd name="T80" fmla="*/ 5251 h 5251"/>
                <a:gd name="T81" fmla="+- 0 10068 8782"/>
                <a:gd name="T82" fmla="*/ T81 w 2159"/>
                <a:gd name="T83" fmla="*/ 5224 h 5251"/>
                <a:gd name="T84" fmla="+- 0 10105 8782"/>
                <a:gd name="T85" fmla="*/ T84 w 2159"/>
                <a:gd name="T86" fmla="*/ 5144 h 5251"/>
                <a:gd name="T87" fmla="+- 0 10151 8782"/>
                <a:gd name="T88" fmla="*/ T87 w 2159"/>
                <a:gd name="T89" fmla="*/ 5068 h 5251"/>
                <a:gd name="T90" fmla="+- 0 10205 8782"/>
                <a:gd name="T91" fmla="*/ T90 w 2159"/>
                <a:gd name="T92" fmla="*/ 4996 h 5251"/>
                <a:gd name="T93" fmla="+- 0 10245 8782"/>
                <a:gd name="T94" fmla="*/ T93 w 2159"/>
                <a:gd name="T95" fmla="*/ 4951 h 5251"/>
                <a:gd name="T96" fmla="+- 0 10288 8782"/>
                <a:gd name="T97" fmla="*/ T96 w 2159"/>
                <a:gd name="T98" fmla="*/ 4908 h 5251"/>
                <a:gd name="T99" fmla="+- 0 10333 8782"/>
                <a:gd name="T100" fmla="*/ T99 w 2159"/>
                <a:gd name="T101" fmla="*/ 4868 h 5251"/>
                <a:gd name="T102" fmla="+- 0 10380 8782"/>
                <a:gd name="T103" fmla="*/ T102 w 2159"/>
                <a:gd name="T104" fmla="*/ 4830 h 5251"/>
                <a:gd name="T105" fmla="+- 0 10429 8782"/>
                <a:gd name="T106" fmla="*/ T105 w 2159"/>
                <a:gd name="T107" fmla="*/ 4795 h 5251"/>
                <a:gd name="T108" fmla="+- 0 10494 8782"/>
                <a:gd name="T109" fmla="*/ T108 w 2159"/>
                <a:gd name="T110" fmla="*/ 4754 h 5251"/>
                <a:gd name="T111" fmla="+- 0 10564 8782"/>
                <a:gd name="T112" fmla="*/ T111 w 2159"/>
                <a:gd name="T113" fmla="*/ 4718 h 5251"/>
                <a:gd name="T114" fmla="+- 0 10638 8782"/>
                <a:gd name="T115" fmla="*/ T114 w 2159"/>
                <a:gd name="T116" fmla="*/ 4686 h 5251"/>
                <a:gd name="T117" fmla="+- 0 10717 8782"/>
                <a:gd name="T118" fmla="*/ T117 w 2159"/>
                <a:gd name="T119" fmla="*/ 4659 h 5251"/>
                <a:gd name="T120" fmla="+- 0 10799 8782"/>
                <a:gd name="T121" fmla="*/ T120 w 2159"/>
                <a:gd name="T122" fmla="*/ 4638 h 5251"/>
                <a:gd name="T123" fmla="+- 0 10884 8782"/>
                <a:gd name="T124" fmla="*/ T123 w 2159"/>
                <a:gd name="T125" fmla="*/ 4622 h 5251"/>
                <a:gd name="T126" fmla="+- 0 10942 8782"/>
                <a:gd name="T127" fmla="*/ T126 w 2159"/>
                <a:gd name="T128" fmla="*/ 4615 h 5251"/>
                <a:gd name="T129" fmla="+- 0 10942 8782"/>
                <a:gd name="T130" fmla="*/ T129 w 2159"/>
                <a:gd name="T131" fmla="*/ 0 h 5251"/>
                <a:gd name="T132" fmla="+- 0 8782 8782"/>
                <a:gd name="T133" fmla="*/ T132 w 2159"/>
                <a:gd name="T134" fmla="*/ 0 h 5251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  <a:cxn ang="0">
                  <a:pos x="T13" y="T14"/>
                </a:cxn>
                <a:cxn ang="0">
                  <a:pos x="T16" y="T17"/>
                </a:cxn>
                <a:cxn ang="0">
                  <a:pos x="T19" y="T20"/>
                </a:cxn>
                <a:cxn ang="0">
                  <a:pos x="T22" y="T23"/>
                </a:cxn>
                <a:cxn ang="0">
                  <a:pos x="T25" y="T26"/>
                </a:cxn>
                <a:cxn ang="0">
                  <a:pos x="T28" y="T29"/>
                </a:cxn>
                <a:cxn ang="0">
                  <a:pos x="T31" y="T32"/>
                </a:cxn>
                <a:cxn ang="0">
                  <a:pos x="T34" y="T35"/>
                </a:cxn>
                <a:cxn ang="0">
                  <a:pos x="T37" y="T38"/>
                </a:cxn>
                <a:cxn ang="0">
                  <a:pos x="T40" y="T41"/>
                </a:cxn>
                <a:cxn ang="0">
                  <a:pos x="T43" y="T44"/>
                </a:cxn>
                <a:cxn ang="0">
                  <a:pos x="T46" y="T47"/>
                </a:cxn>
                <a:cxn ang="0">
                  <a:pos x="T49" y="T50"/>
                </a:cxn>
                <a:cxn ang="0">
                  <a:pos x="T52" y="T53"/>
                </a:cxn>
                <a:cxn ang="0">
                  <a:pos x="T55" y="T56"/>
                </a:cxn>
                <a:cxn ang="0">
                  <a:pos x="T58" y="T59"/>
                </a:cxn>
                <a:cxn ang="0">
                  <a:pos x="T61" y="T62"/>
                </a:cxn>
                <a:cxn ang="0">
                  <a:pos x="T64" y="T65"/>
                </a:cxn>
                <a:cxn ang="0">
                  <a:pos x="T67" y="T68"/>
                </a:cxn>
                <a:cxn ang="0">
                  <a:pos x="T70" y="T71"/>
                </a:cxn>
                <a:cxn ang="0">
                  <a:pos x="T73" y="T74"/>
                </a:cxn>
                <a:cxn ang="0">
                  <a:pos x="T76" y="T77"/>
                </a:cxn>
                <a:cxn ang="0">
                  <a:pos x="T79" y="T80"/>
                </a:cxn>
                <a:cxn ang="0">
                  <a:pos x="T82" y="T83"/>
                </a:cxn>
                <a:cxn ang="0">
                  <a:pos x="T85" y="T86"/>
                </a:cxn>
                <a:cxn ang="0">
                  <a:pos x="T88" y="T89"/>
                </a:cxn>
                <a:cxn ang="0">
                  <a:pos x="T91" y="T92"/>
                </a:cxn>
                <a:cxn ang="0">
                  <a:pos x="T94" y="T95"/>
                </a:cxn>
                <a:cxn ang="0">
                  <a:pos x="T97" y="T98"/>
                </a:cxn>
                <a:cxn ang="0">
                  <a:pos x="T100" y="T101"/>
                </a:cxn>
                <a:cxn ang="0">
                  <a:pos x="T103" y="T104"/>
                </a:cxn>
                <a:cxn ang="0">
                  <a:pos x="T106" y="T107"/>
                </a:cxn>
                <a:cxn ang="0">
                  <a:pos x="T109" y="T110"/>
                </a:cxn>
                <a:cxn ang="0">
                  <a:pos x="T112" y="T113"/>
                </a:cxn>
                <a:cxn ang="0">
                  <a:pos x="T115" y="T116"/>
                </a:cxn>
                <a:cxn ang="0">
                  <a:pos x="T118" y="T119"/>
                </a:cxn>
                <a:cxn ang="0">
                  <a:pos x="T121" y="T122"/>
                </a:cxn>
                <a:cxn ang="0">
                  <a:pos x="T124" y="T125"/>
                </a:cxn>
                <a:cxn ang="0">
                  <a:pos x="T127" y="T128"/>
                </a:cxn>
                <a:cxn ang="0">
                  <a:pos x="T130" y="T131"/>
                </a:cxn>
                <a:cxn ang="0">
                  <a:pos x="T133" y="T134"/>
                </a:cxn>
              </a:cxnLst>
              <a:rect l="0" t="0" r="r" b="b"/>
              <a:pathLst>
                <a:path w="2159" h="5251">
                  <a:moveTo>
                    <a:pt x="0" y="0"/>
                  </a:moveTo>
                  <a:lnTo>
                    <a:pt x="70" y="13"/>
                  </a:lnTo>
                  <a:lnTo>
                    <a:pt x="149" y="29"/>
                  </a:lnTo>
                  <a:lnTo>
                    <a:pt x="247" y="51"/>
                  </a:lnTo>
                  <a:lnTo>
                    <a:pt x="359" y="79"/>
                  </a:lnTo>
                  <a:lnTo>
                    <a:pt x="419" y="96"/>
                  </a:lnTo>
                  <a:lnTo>
                    <a:pt x="479" y="114"/>
                  </a:lnTo>
                  <a:lnTo>
                    <a:pt x="540" y="133"/>
                  </a:lnTo>
                  <a:lnTo>
                    <a:pt x="600" y="154"/>
                  </a:lnTo>
                  <a:lnTo>
                    <a:pt x="659" y="177"/>
                  </a:lnTo>
                  <a:lnTo>
                    <a:pt x="716" y="201"/>
                  </a:lnTo>
                  <a:lnTo>
                    <a:pt x="821" y="253"/>
                  </a:lnTo>
                  <a:lnTo>
                    <a:pt x="907" y="312"/>
                  </a:lnTo>
                  <a:lnTo>
                    <a:pt x="980" y="376"/>
                  </a:lnTo>
                  <a:lnTo>
                    <a:pt x="1044" y="444"/>
                  </a:lnTo>
                  <a:lnTo>
                    <a:pt x="1100" y="518"/>
                  </a:lnTo>
                  <a:lnTo>
                    <a:pt x="1148" y="598"/>
                  </a:lnTo>
                  <a:lnTo>
                    <a:pt x="1188" y="687"/>
                  </a:lnTo>
                  <a:lnTo>
                    <a:pt x="1220" y="786"/>
                  </a:lnTo>
                  <a:lnTo>
                    <a:pt x="1245" y="895"/>
                  </a:lnTo>
                  <a:lnTo>
                    <a:pt x="1254" y="955"/>
                  </a:lnTo>
                  <a:lnTo>
                    <a:pt x="1262" y="1018"/>
                  </a:lnTo>
                  <a:lnTo>
                    <a:pt x="1268" y="1084"/>
                  </a:lnTo>
                  <a:lnTo>
                    <a:pt x="1273" y="1154"/>
                  </a:lnTo>
                  <a:lnTo>
                    <a:pt x="1275" y="1227"/>
                  </a:lnTo>
                  <a:lnTo>
                    <a:pt x="1276" y="1305"/>
                  </a:lnTo>
                  <a:lnTo>
                    <a:pt x="1276" y="5251"/>
                  </a:lnTo>
                  <a:lnTo>
                    <a:pt x="1286" y="5224"/>
                  </a:lnTo>
                  <a:lnTo>
                    <a:pt x="1323" y="5144"/>
                  </a:lnTo>
                  <a:lnTo>
                    <a:pt x="1369" y="5068"/>
                  </a:lnTo>
                  <a:lnTo>
                    <a:pt x="1423" y="4996"/>
                  </a:lnTo>
                  <a:lnTo>
                    <a:pt x="1463" y="4951"/>
                  </a:lnTo>
                  <a:lnTo>
                    <a:pt x="1506" y="4908"/>
                  </a:lnTo>
                  <a:lnTo>
                    <a:pt x="1551" y="4868"/>
                  </a:lnTo>
                  <a:lnTo>
                    <a:pt x="1598" y="4830"/>
                  </a:lnTo>
                  <a:lnTo>
                    <a:pt x="1647" y="4795"/>
                  </a:lnTo>
                  <a:lnTo>
                    <a:pt x="1712" y="4754"/>
                  </a:lnTo>
                  <a:lnTo>
                    <a:pt x="1782" y="4718"/>
                  </a:lnTo>
                  <a:lnTo>
                    <a:pt x="1856" y="4686"/>
                  </a:lnTo>
                  <a:lnTo>
                    <a:pt x="1935" y="4659"/>
                  </a:lnTo>
                  <a:lnTo>
                    <a:pt x="2017" y="4638"/>
                  </a:lnTo>
                  <a:lnTo>
                    <a:pt x="2102" y="4622"/>
                  </a:lnTo>
                  <a:lnTo>
                    <a:pt x="2160" y="4615"/>
                  </a:lnTo>
                  <a:lnTo>
                    <a:pt x="2160" y="0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/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A853830F-4028-F99C-AAE7-6145F2BC1E23}"/>
              </a:ext>
            </a:extLst>
          </p:cNvPr>
          <p:cNvGrpSpPr/>
          <p:nvPr/>
        </p:nvGrpSpPr>
        <p:grpSpPr>
          <a:xfrm>
            <a:off x="9303872" y="-82630"/>
            <a:ext cx="3349561" cy="7449566"/>
            <a:chOff x="9303872" y="-24574"/>
            <a:chExt cx="3349561" cy="7449566"/>
          </a:xfrm>
          <a:solidFill>
            <a:srgbClr val="FFD3A3"/>
          </a:solidFill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2D595A14-F486-C90E-C8E6-2A23BF1AB30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303872" y="78170"/>
              <a:ext cx="3344420" cy="7346822"/>
              <a:chOff x="5892" y="4723"/>
              <a:chExt cx="4847" cy="10641"/>
            </a:xfrm>
            <a:grpFill/>
          </p:grpSpPr>
          <p:sp>
            <p:nvSpPr>
              <p:cNvPr id="25" name="Freeform 5579">
                <a:extLst>
                  <a:ext uri="{FF2B5EF4-FFF2-40B4-BE49-F238E27FC236}">
                    <a16:creationId xmlns:a16="http://schemas.microsoft.com/office/drawing/2014/main" id="{443A1421-89A0-E7CB-A0D1-9A18E8DEE6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92" y="4723"/>
                <a:ext cx="4847" cy="10641"/>
              </a:xfrm>
              <a:custGeom>
                <a:avLst/>
                <a:gdLst>
                  <a:gd name="T0" fmla="+- 0 10882 6094"/>
                  <a:gd name="T1" fmla="*/ T0 w 4847"/>
                  <a:gd name="T2" fmla="+- 0 4733 4723"/>
                  <a:gd name="T3" fmla="*/ 4733 h 10641"/>
                  <a:gd name="T4" fmla="+- 0 10764 6094"/>
                  <a:gd name="T5" fmla="*/ T4 w 4847"/>
                  <a:gd name="T6" fmla="+- 0 4762 4723"/>
                  <a:gd name="T7" fmla="*/ 4762 h 10641"/>
                  <a:gd name="T8" fmla="+- 0 10651 6094"/>
                  <a:gd name="T9" fmla="*/ T8 w 4847"/>
                  <a:gd name="T10" fmla="+- 0 4804 4723"/>
                  <a:gd name="T11" fmla="*/ 4804 h 10641"/>
                  <a:gd name="T12" fmla="+- 0 10542 6094"/>
                  <a:gd name="T13" fmla="*/ T12 w 4847"/>
                  <a:gd name="T14" fmla="+- 0 4859 4723"/>
                  <a:gd name="T15" fmla="*/ 4859 h 10641"/>
                  <a:gd name="T16" fmla="+- 0 10437 6094"/>
                  <a:gd name="T17" fmla="*/ T16 w 4847"/>
                  <a:gd name="T18" fmla="+- 0 4929 4723"/>
                  <a:gd name="T19" fmla="*/ 4929 h 10641"/>
                  <a:gd name="T20" fmla="+- 0 10331 6094"/>
                  <a:gd name="T21" fmla="*/ T20 w 4847"/>
                  <a:gd name="T22" fmla="+- 0 5022 4723"/>
                  <a:gd name="T23" fmla="*/ 5022 h 10641"/>
                  <a:gd name="T24" fmla="+- 0 10231 6094"/>
                  <a:gd name="T25" fmla="*/ T24 w 4847"/>
                  <a:gd name="T26" fmla="+- 0 5140 4723"/>
                  <a:gd name="T27" fmla="*/ 5140 h 10641"/>
                  <a:gd name="T28" fmla="+- 0 10150 6094"/>
                  <a:gd name="T29" fmla="*/ T28 w 4847"/>
                  <a:gd name="T30" fmla="+- 0 5280 4723"/>
                  <a:gd name="T31" fmla="*/ 5280 h 10641"/>
                  <a:gd name="T32" fmla="+- 0 10093 6094"/>
                  <a:gd name="T33" fmla="*/ T32 w 4847"/>
                  <a:gd name="T34" fmla="+- 0 5447 4723"/>
                  <a:gd name="T35" fmla="*/ 5447 h 10641"/>
                  <a:gd name="T36" fmla="+- 0 10062 6094"/>
                  <a:gd name="T37" fmla="*/ T36 w 4847"/>
                  <a:gd name="T38" fmla="+- 0 5643 4723"/>
                  <a:gd name="T39" fmla="*/ 5643 h 10641"/>
                  <a:gd name="T40" fmla="+- 0 10058 6094"/>
                  <a:gd name="T41" fmla="*/ T40 w 4847"/>
                  <a:gd name="T42" fmla="+- 0 13340 4723"/>
                  <a:gd name="T43" fmla="*/ 13340 h 10641"/>
                  <a:gd name="T44" fmla="+- 0 10058 6094"/>
                  <a:gd name="T45" fmla="*/ T44 w 4847"/>
                  <a:gd name="T46" fmla="+- 0 13436 4723"/>
                  <a:gd name="T47" fmla="*/ 13436 h 10641"/>
                  <a:gd name="T48" fmla="+- 0 10059 6094"/>
                  <a:gd name="T49" fmla="*/ T48 w 4847"/>
                  <a:gd name="T50" fmla="+- 0 13580 4723"/>
                  <a:gd name="T51" fmla="*/ 13580 h 10641"/>
                  <a:gd name="T52" fmla="+- 0 10059 6094"/>
                  <a:gd name="T53" fmla="*/ T52 w 4847"/>
                  <a:gd name="T54" fmla="+- 0 13722 4723"/>
                  <a:gd name="T55" fmla="*/ 13722 h 10641"/>
                  <a:gd name="T56" fmla="+- 0 10051 6094"/>
                  <a:gd name="T57" fmla="*/ T56 w 4847"/>
                  <a:gd name="T58" fmla="+- 0 13899 4723"/>
                  <a:gd name="T59" fmla="*/ 13899 h 10641"/>
                  <a:gd name="T60" fmla="+- 0 10025 6094"/>
                  <a:gd name="T61" fmla="*/ T60 w 4847"/>
                  <a:gd name="T62" fmla="+- 0 14054 4723"/>
                  <a:gd name="T63" fmla="*/ 14054 h 10641"/>
                  <a:gd name="T64" fmla="+- 0 9971 6094"/>
                  <a:gd name="T65" fmla="*/ T64 w 4847"/>
                  <a:gd name="T66" fmla="+- 0 14178 4723"/>
                  <a:gd name="T67" fmla="*/ 14178 h 10641"/>
                  <a:gd name="T68" fmla="+- 0 9882 6094"/>
                  <a:gd name="T69" fmla="*/ T68 w 4847"/>
                  <a:gd name="T70" fmla="+- 0 14278 4723"/>
                  <a:gd name="T71" fmla="*/ 14278 h 10641"/>
                  <a:gd name="T72" fmla="+- 0 9771 6094"/>
                  <a:gd name="T73" fmla="*/ T72 w 4847"/>
                  <a:gd name="T74" fmla="+- 0 14352 4723"/>
                  <a:gd name="T75" fmla="*/ 14352 h 10641"/>
                  <a:gd name="T76" fmla="+- 0 9641 6094"/>
                  <a:gd name="T77" fmla="*/ T76 w 4847"/>
                  <a:gd name="T78" fmla="+- 0 14402 4723"/>
                  <a:gd name="T79" fmla="*/ 14402 h 10641"/>
                  <a:gd name="T80" fmla="+- 0 9493 6094"/>
                  <a:gd name="T81" fmla="*/ T80 w 4847"/>
                  <a:gd name="T82" fmla="+- 0 14430 4723"/>
                  <a:gd name="T83" fmla="*/ 14430 h 10641"/>
                  <a:gd name="T84" fmla="+- 0 9330 6094"/>
                  <a:gd name="T85" fmla="*/ T84 w 4847"/>
                  <a:gd name="T86" fmla="+- 0 14438 4723"/>
                  <a:gd name="T87" fmla="*/ 14438 h 10641"/>
                  <a:gd name="T88" fmla="+- 0 7147 6094"/>
                  <a:gd name="T89" fmla="*/ T88 w 4847"/>
                  <a:gd name="T90" fmla="+- 0 14439 4723"/>
                  <a:gd name="T91" fmla="*/ 14439 h 10641"/>
                  <a:gd name="T92" fmla="+- 0 6984 6094"/>
                  <a:gd name="T93" fmla="*/ T92 w 4847"/>
                  <a:gd name="T94" fmla="+- 0 14448 4723"/>
                  <a:gd name="T95" fmla="*/ 14448 h 10641"/>
                  <a:gd name="T96" fmla="+- 0 6800 6094"/>
                  <a:gd name="T97" fmla="*/ T96 w 4847"/>
                  <a:gd name="T98" fmla="+- 0 14477 4723"/>
                  <a:gd name="T99" fmla="*/ 14477 h 10641"/>
                  <a:gd name="T100" fmla="+- 0 6608 6094"/>
                  <a:gd name="T101" fmla="*/ T100 w 4847"/>
                  <a:gd name="T102" fmla="+- 0 14536 4723"/>
                  <a:gd name="T103" fmla="*/ 14536 h 10641"/>
                  <a:gd name="T104" fmla="+- 0 6422 6094"/>
                  <a:gd name="T105" fmla="*/ T104 w 4847"/>
                  <a:gd name="T106" fmla="+- 0 14638 4723"/>
                  <a:gd name="T107" fmla="*/ 14638 h 10641"/>
                  <a:gd name="T108" fmla="+- 0 6267 6094"/>
                  <a:gd name="T109" fmla="*/ T108 w 4847"/>
                  <a:gd name="T110" fmla="+- 0 14788 4723"/>
                  <a:gd name="T111" fmla="*/ 14788 h 10641"/>
                  <a:gd name="T112" fmla="+- 0 6170 6094"/>
                  <a:gd name="T113" fmla="*/ T112 w 4847"/>
                  <a:gd name="T114" fmla="+- 0 14969 4723"/>
                  <a:gd name="T115" fmla="*/ 14969 h 10641"/>
                  <a:gd name="T116" fmla="+- 0 6118 6094"/>
                  <a:gd name="T117" fmla="*/ T116 w 4847"/>
                  <a:gd name="T118" fmla="+- 0 15147 4723"/>
                  <a:gd name="T119" fmla="*/ 15147 h 10641"/>
                  <a:gd name="T120" fmla="+- 0 6098 6094"/>
                  <a:gd name="T121" fmla="*/ T120 w 4847"/>
                  <a:gd name="T122" fmla="+- 0 15288 4723"/>
                  <a:gd name="T123" fmla="*/ 15288 h 10641"/>
                  <a:gd name="T124" fmla="+- 0 6094 6094"/>
                  <a:gd name="T125" fmla="*/ T124 w 4847"/>
                  <a:gd name="T126" fmla="+- 0 15364 4723"/>
                  <a:gd name="T127" fmla="*/ 15364 h 10641"/>
                  <a:gd name="T128" fmla="+- 0 10942 6094"/>
                  <a:gd name="T129" fmla="*/ T128 w 4847"/>
                  <a:gd name="T130" fmla="+- 0 4723 4723"/>
                  <a:gd name="T131" fmla="*/ 4723 h 1064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</a:cxnLst>
                <a:rect l="0" t="0" r="r" b="b"/>
                <a:pathLst>
                  <a:path w="4847" h="10641">
                    <a:moveTo>
                      <a:pt x="4848" y="0"/>
                    </a:moveTo>
                    <a:lnTo>
                      <a:pt x="4788" y="10"/>
                    </a:lnTo>
                    <a:lnTo>
                      <a:pt x="4729" y="23"/>
                    </a:lnTo>
                    <a:lnTo>
                      <a:pt x="4670" y="39"/>
                    </a:lnTo>
                    <a:lnTo>
                      <a:pt x="4613" y="58"/>
                    </a:lnTo>
                    <a:lnTo>
                      <a:pt x="4557" y="81"/>
                    </a:lnTo>
                    <a:lnTo>
                      <a:pt x="4502" y="107"/>
                    </a:lnTo>
                    <a:lnTo>
                      <a:pt x="4448" y="136"/>
                    </a:lnTo>
                    <a:lnTo>
                      <a:pt x="4395" y="169"/>
                    </a:lnTo>
                    <a:lnTo>
                      <a:pt x="4343" y="206"/>
                    </a:lnTo>
                    <a:lnTo>
                      <a:pt x="4293" y="247"/>
                    </a:lnTo>
                    <a:lnTo>
                      <a:pt x="4237" y="299"/>
                    </a:lnTo>
                    <a:lnTo>
                      <a:pt x="4185" y="355"/>
                    </a:lnTo>
                    <a:lnTo>
                      <a:pt x="4137" y="417"/>
                    </a:lnTo>
                    <a:lnTo>
                      <a:pt x="4094" y="484"/>
                    </a:lnTo>
                    <a:lnTo>
                      <a:pt x="4056" y="557"/>
                    </a:lnTo>
                    <a:lnTo>
                      <a:pt x="4024" y="637"/>
                    </a:lnTo>
                    <a:lnTo>
                      <a:pt x="3999" y="724"/>
                    </a:lnTo>
                    <a:lnTo>
                      <a:pt x="3980" y="818"/>
                    </a:lnTo>
                    <a:lnTo>
                      <a:pt x="3968" y="920"/>
                    </a:lnTo>
                    <a:lnTo>
                      <a:pt x="3964" y="1029"/>
                    </a:lnTo>
                    <a:lnTo>
                      <a:pt x="3964" y="8617"/>
                    </a:lnTo>
                    <a:lnTo>
                      <a:pt x="3964" y="8665"/>
                    </a:lnTo>
                    <a:lnTo>
                      <a:pt x="3964" y="8713"/>
                    </a:lnTo>
                    <a:lnTo>
                      <a:pt x="3964" y="8761"/>
                    </a:lnTo>
                    <a:lnTo>
                      <a:pt x="3965" y="8857"/>
                    </a:lnTo>
                    <a:lnTo>
                      <a:pt x="3966" y="8905"/>
                    </a:lnTo>
                    <a:lnTo>
                      <a:pt x="3965" y="8999"/>
                    </a:lnTo>
                    <a:lnTo>
                      <a:pt x="3963" y="9090"/>
                    </a:lnTo>
                    <a:lnTo>
                      <a:pt x="3957" y="9176"/>
                    </a:lnTo>
                    <a:lnTo>
                      <a:pt x="3947" y="9257"/>
                    </a:lnTo>
                    <a:lnTo>
                      <a:pt x="3931" y="9331"/>
                    </a:lnTo>
                    <a:lnTo>
                      <a:pt x="3908" y="9398"/>
                    </a:lnTo>
                    <a:lnTo>
                      <a:pt x="3877" y="9455"/>
                    </a:lnTo>
                    <a:lnTo>
                      <a:pt x="3835" y="9509"/>
                    </a:lnTo>
                    <a:lnTo>
                      <a:pt x="3788" y="9555"/>
                    </a:lnTo>
                    <a:lnTo>
                      <a:pt x="3735" y="9595"/>
                    </a:lnTo>
                    <a:lnTo>
                      <a:pt x="3677" y="9629"/>
                    </a:lnTo>
                    <a:lnTo>
                      <a:pt x="3614" y="9657"/>
                    </a:lnTo>
                    <a:lnTo>
                      <a:pt x="3547" y="9679"/>
                    </a:lnTo>
                    <a:lnTo>
                      <a:pt x="3475" y="9695"/>
                    </a:lnTo>
                    <a:lnTo>
                      <a:pt x="3399" y="9707"/>
                    </a:lnTo>
                    <a:lnTo>
                      <a:pt x="3319" y="9713"/>
                    </a:lnTo>
                    <a:lnTo>
                      <a:pt x="3236" y="9715"/>
                    </a:lnTo>
                    <a:lnTo>
                      <a:pt x="1123" y="9715"/>
                    </a:lnTo>
                    <a:lnTo>
                      <a:pt x="1053" y="9716"/>
                    </a:lnTo>
                    <a:lnTo>
                      <a:pt x="975" y="9719"/>
                    </a:lnTo>
                    <a:lnTo>
                      <a:pt x="890" y="9725"/>
                    </a:lnTo>
                    <a:lnTo>
                      <a:pt x="800" y="9737"/>
                    </a:lnTo>
                    <a:lnTo>
                      <a:pt x="706" y="9754"/>
                    </a:lnTo>
                    <a:lnTo>
                      <a:pt x="610" y="9779"/>
                    </a:lnTo>
                    <a:lnTo>
                      <a:pt x="514" y="9813"/>
                    </a:lnTo>
                    <a:lnTo>
                      <a:pt x="419" y="9858"/>
                    </a:lnTo>
                    <a:lnTo>
                      <a:pt x="328" y="9915"/>
                    </a:lnTo>
                    <a:lnTo>
                      <a:pt x="243" y="9984"/>
                    </a:lnTo>
                    <a:lnTo>
                      <a:pt x="173" y="10065"/>
                    </a:lnTo>
                    <a:lnTo>
                      <a:pt x="118" y="10154"/>
                    </a:lnTo>
                    <a:lnTo>
                      <a:pt x="76" y="10246"/>
                    </a:lnTo>
                    <a:lnTo>
                      <a:pt x="45" y="10337"/>
                    </a:lnTo>
                    <a:lnTo>
                      <a:pt x="24" y="10424"/>
                    </a:lnTo>
                    <a:lnTo>
                      <a:pt x="11" y="10501"/>
                    </a:lnTo>
                    <a:lnTo>
                      <a:pt x="4" y="10565"/>
                    </a:lnTo>
                    <a:lnTo>
                      <a:pt x="0" y="10628"/>
                    </a:lnTo>
                    <a:lnTo>
                      <a:pt x="0" y="10641"/>
                    </a:lnTo>
                    <a:lnTo>
                      <a:pt x="4848" y="10641"/>
                    </a:lnTo>
                    <a:lnTo>
                      <a:pt x="4848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C697753D-C700-04C6-24C6-1ABBD89F1BE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163727" y="-24574"/>
              <a:ext cx="1489706" cy="3618393"/>
              <a:chOff x="8598" y="0"/>
              <a:chExt cx="2159" cy="5251"/>
            </a:xfrm>
            <a:grpFill/>
          </p:grpSpPr>
          <p:sp>
            <p:nvSpPr>
              <p:cNvPr id="24" name="Freeform 5577">
                <a:extLst>
                  <a:ext uri="{FF2B5EF4-FFF2-40B4-BE49-F238E27FC236}">
                    <a16:creationId xmlns:a16="http://schemas.microsoft.com/office/drawing/2014/main" id="{1BA487D5-153B-97F5-ECC7-5070516C392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98" y="0"/>
                <a:ext cx="2159" cy="5251"/>
              </a:xfrm>
              <a:custGeom>
                <a:avLst/>
                <a:gdLst>
                  <a:gd name="T0" fmla="+- 0 8782 8782"/>
                  <a:gd name="T1" fmla="*/ T0 w 2159"/>
                  <a:gd name="T2" fmla="*/ 0 h 5251"/>
                  <a:gd name="T3" fmla="+- 0 8852 8782"/>
                  <a:gd name="T4" fmla="*/ T3 w 2159"/>
                  <a:gd name="T5" fmla="*/ 13 h 5251"/>
                  <a:gd name="T6" fmla="+- 0 8931 8782"/>
                  <a:gd name="T7" fmla="*/ T6 w 2159"/>
                  <a:gd name="T8" fmla="*/ 29 h 5251"/>
                  <a:gd name="T9" fmla="+- 0 9029 8782"/>
                  <a:gd name="T10" fmla="*/ T9 w 2159"/>
                  <a:gd name="T11" fmla="*/ 51 h 5251"/>
                  <a:gd name="T12" fmla="+- 0 9141 8782"/>
                  <a:gd name="T13" fmla="*/ T12 w 2159"/>
                  <a:gd name="T14" fmla="*/ 79 h 5251"/>
                  <a:gd name="T15" fmla="+- 0 9201 8782"/>
                  <a:gd name="T16" fmla="*/ T15 w 2159"/>
                  <a:gd name="T17" fmla="*/ 96 h 5251"/>
                  <a:gd name="T18" fmla="+- 0 9261 8782"/>
                  <a:gd name="T19" fmla="*/ T18 w 2159"/>
                  <a:gd name="T20" fmla="*/ 114 h 5251"/>
                  <a:gd name="T21" fmla="+- 0 9322 8782"/>
                  <a:gd name="T22" fmla="*/ T21 w 2159"/>
                  <a:gd name="T23" fmla="*/ 133 h 5251"/>
                  <a:gd name="T24" fmla="+- 0 9382 8782"/>
                  <a:gd name="T25" fmla="*/ T24 w 2159"/>
                  <a:gd name="T26" fmla="*/ 154 h 5251"/>
                  <a:gd name="T27" fmla="+- 0 9441 8782"/>
                  <a:gd name="T28" fmla="*/ T27 w 2159"/>
                  <a:gd name="T29" fmla="*/ 177 h 5251"/>
                  <a:gd name="T30" fmla="+- 0 9498 8782"/>
                  <a:gd name="T31" fmla="*/ T30 w 2159"/>
                  <a:gd name="T32" fmla="*/ 201 h 5251"/>
                  <a:gd name="T33" fmla="+- 0 9603 8782"/>
                  <a:gd name="T34" fmla="*/ T33 w 2159"/>
                  <a:gd name="T35" fmla="*/ 253 h 5251"/>
                  <a:gd name="T36" fmla="+- 0 9689 8782"/>
                  <a:gd name="T37" fmla="*/ T36 w 2159"/>
                  <a:gd name="T38" fmla="*/ 312 h 5251"/>
                  <a:gd name="T39" fmla="+- 0 9762 8782"/>
                  <a:gd name="T40" fmla="*/ T39 w 2159"/>
                  <a:gd name="T41" fmla="*/ 376 h 5251"/>
                  <a:gd name="T42" fmla="+- 0 9826 8782"/>
                  <a:gd name="T43" fmla="*/ T42 w 2159"/>
                  <a:gd name="T44" fmla="*/ 444 h 5251"/>
                  <a:gd name="T45" fmla="+- 0 9882 8782"/>
                  <a:gd name="T46" fmla="*/ T45 w 2159"/>
                  <a:gd name="T47" fmla="*/ 518 h 5251"/>
                  <a:gd name="T48" fmla="+- 0 9930 8782"/>
                  <a:gd name="T49" fmla="*/ T48 w 2159"/>
                  <a:gd name="T50" fmla="*/ 598 h 5251"/>
                  <a:gd name="T51" fmla="+- 0 9970 8782"/>
                  <a:gd name="T52" fmla="*/ T51 w 2159"/>
                  <a:gd name="T53" fmla="*/ 687 h 5251"/>
                  <a:gd name="T54" fmla="+- 0 10002 8782"/>
                  <a:gd name="T55" fmla="*/ T54 w 2159"/>
                  <a:gd name="T56" fmla="*/ 786 h 5251"/>
                  <a:gd name="T57" fmla="+- 0 10027 8782"/>
                  <a:gd name="T58" fmla="*/ T57 w 2159"/>
                  <a:gd name="T59" fmla="*/ 895 h 5251"/>
                  <a:gd name="T60" fmla="+- 0 10036 8782"/>
                  <a:gd name="T61" fmla="*/ T60 w 2159"/>
                  <a:gd name="T62" fmla="*/ 955 h 5251"/>
                  <a:gd name="T63" fmla="+- 0 10044 8782"/>
                  <a:gd name="T64" fmla="*/ T63 w 2159"/>
                  <a:gd name="T65" fmla="*/ 1018 h 5251"/>
                  <a:gd name="T66" fmla="+- 0 10050 8782"/>
                  <a:gd name="T67" fmla="*/ T66 w 2159"/>
                  <a:gd name="T68" fmla="*/ 1084 h 5251"/>
                  <a:gd name="T69" fmla="+- 0 10055 8782"/>
                  <a:gd name="T70" fmla="*/ T69 w 2159"/>
                  <a:gd name="T71" fmla="*/ 1154 h 5251"/>
                  <a:gd name="T72" fmla="+- 0 10057 8782"/>
                  <a:gd name="T73" fmla="*/ T72 w 2159"/>
                  <a:gd name="T74" fmla="*/ 1227 h 5251"/>
                  <a:gd name="T75" fmla="+- 0 10058 8782"/>
                  <a:gd name="T76" fmla="*/ T75 w 2159"/>
                  <a:gd name="T77" fmla="*/ 1305 h 5251"/>
                  <a:gd name="T78" fmla="+- 0 10058 8782"/>
                  <a:gd name="T79" fmla="*/ T78 w 2159"/>
                  <a:gd name="T80" fmla="*/ 5251 h 5251"/>
                  <a:gd name="T81" fmla="+- 0 10068 8782"/>
                  <a:gd name="T82" fmla="*/ T81 w 2159"/>
                  <a:gd name="T83" fmla="*/ 5224 h 5251"/>
                  <a:gd name="T84" fmla="+- 0 10105 8782"/>
                  <a:gd name="T85" fmla="*/ T84 w 2159"/>
                  <a:gd name="T86" fmla="*/ 5144 h 5251"/>
                  <a:gd name="T87" fmla="+- 0 10151 8782"/>
                  <a:gd name="T88" fmla="*/ T87 w 2159"/>
                  <a:gd name="T89" fmla="*/ 5068 h 5251"/>
                  <a:gd name="T90" fmla="+- 0 10205 8782"/>
                  <a:gd name="T91" fmla="*/ T90 w 2159"/>
                  <a:gd name="T92" fmla="*/ 4996 h 5251"/>
                  <a:gd name="T93" fmla="+- 0 10245 8782"/>
                  <a:gd name="T94" fmla="*/ T93 w 2159"/>
                  <a:gd name="T95" fmla="*/ 4951 h 5251"/>
                  <a:gd name="T96" fmla="+- 0 10288 8782"/>
                  <a:gd name="T97" fmla="*/ T96 w 2159"/>
                  <a:gd name="T98" fmla="*/ 4908 h 5251"/>
                  <a:gd name="T99" fmla="+- 0 10333 8782"/>
                  <a:gd name="T100" fmla="*/ T99 w 2159"/>
                  <a:gd name="T101" fmla="*/ 4868 h 5251"/>
                  <a:gd name="T102" fmla="+- 0 10380 8782"/>
                  <a:gd name="T103" fmla="*/ T102 w 2159"/>
                  <a:gd name="T104" fmla="*/ 4830 h 5251"/>
                  <a:gd name="T105" fmla="+- 0 10429 8782"/>
                  <a:gd name="T106" fmla="*/ T105 w 2159"/>
                  <a:gd name="T107" fmla="*/ 4795 h 5251"/>
                  <a:gd name="T108" fmla="+- 0 10494 8782"/>
                  <a:gd name="T109" fmla="*/ T108 w 2159"/>
                  <a:gd name="T110" fmla="*/ 4754 h 5251"/>
                  <a:gd name="T111" fmla="+- 0 10564 8782"/>
                  <a:gd name="T112" fmla="*/ T111 w 2159"/>
                  <a:gd name="T113" fmla="*/ 4718 h 5251"/>
                  <a:gd name="T114" fmla="+- 0 10638 8782"/>
                  <a:gd name="T115" fmla="*/ T114 w 2159"/>
                  <a:gd name="T116" fmla="*/ 4686 h 5251"/>
                  <a:gd name="T117" fmla="+- 0 10717 8782"/>
                  <a:gd name="T118" fmla="*/ T117 w 2159"/>
                  <a:gd name="T119" fmla="*/ 4659 h 5251"/>
                  <a:gd name="T120" fmla="+- 0 10799 8782"/>
                  <a:gd name="T121" fmla="*/ T120 w 2159"/>
                  <a:gd name="T122" fmla="*/ 4638 h 5251"/>
                  <a:gd name="T123" fmla="+- 0 10884 8782"/>
                  <a:gd name="T124" fmla="*/ T123 w 2159"/>
                  <a:gd name="T125" fmla="*/ 4622 h 5251"/>
                  <a:gd name="T126" fmla="+- 0 10942 8782"/>
                  <a:gd name="T127" fmla="*/ T126 w 2159"/>
                  <a:gd name="T128" fmla="*/ 4615 h 5251"/>
                  <a:gd name="T129" fmla="+- 0 10942 8782"/>
                  <a:gd name="T130" fmla="*/ T129 w 2159"/>
                  <a:gd name="T131" fmla="*/ 0 h 5251"/>
                  <a:gd name="T132" fmla="+- 0 8782 8782"/>
                  <a:gd name="T133" fmla="*/ T132 w 2159"/>
                  <a:gd name="T134" fmla="*/ 0 h 5251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  <a:cxn ang="0">
                    <a:pos x="T13" y="T14"/>
                  </a:cxn>
                  <a:cxn ang="0">
                    <a:pos x="T16" y="T17"/>
                  </a:cxn>
                  <a:cxn ang="0">
                    <a:pos x="T19" y="T20"/>
                  </a:cxn>
                  <a:cxn ang="0">
                    <a:pos x="T22" y="T23"/>
                  </a:cxn>
                  <a:cxn ang="0">
                    <a:pos x="T25" y="T26"/>
                  </a:cxn>
                  <a:cxn ang="0">
                    <a:pos x="T28" y="T29"/>
                  </a:cxn>
                  <a:cxn ang="0">
                    <a:pos x="T31" y="T32"/>
                  </a:cxn>
                  <a:cxn ang="0">
                    <a:pos x="T34" y="T35"/>
                  </a:cxn>
                  <a:cxn ang="0">
                    <a:pos x="T37" y="T38"/>
                  </a:cxn>
                  <a:cxn ang="0">
                    <a:pos x="T40" y="T41"/>
                  </a:cxn>
                  <a:cxn ang="0">
                    <a:pos x="T43" y="T44"/>
                  </a:cxn>
                  <a:cxn ang="0">
                    <a:pos x="T46" y="T47"/>
                  </a:cxn>
                  <a:cxn ang="0">
                    <a:pos x="T49" y="T50"/>
                  </a:cxn>
                  <a:cxn ang="0">
                    <a:pos x="T52" y="T53"/>
                  </a:cxn>
                  <a:cxn ang="0">
                    <a:pos x="T55" y="T56"/>
                  </a:cxn>
                  <a:cxn ang="0">
                    <a:pos x="T58" y="T59"/>
                  </a:cxn>
                  <a:cxn ang="0">
                    <a:pos x="T61" y="T62"/>
                  </a:cxn>
                  <a:cxn ang="0">
                    <a:pos x="T64" y="T65"/>
                  </a:cxn>
                  <a:cxn ang="0">
                    <a:pos x="T67" y="T68"/>
                  </a:cxn>
                  <a:cxn ang="0">
                    <a:pos x="T70" y="T71"/>
                  </a:cxn>
                  <a:cxn ang="0">
                    <a:pos x="T73" y="T74"/>
                  </a:cxn>
                  <a:cxn ang="0">
                    <a:pos x="T76" y="T77"/>
                  </a:cxn>
                  <a:cxn ang="0">
                    <a:pos x="T79" y="T80"/>
                  </a:cxn>
                  <a:cxn ang="0">
                    <a:pos x="T82" y="T83"/>
                  </a:cxn>
                  <a:cxn ang="0">
                    <a:pos x="T85" y="T86"/>
                  </a:cxn>
                  <a:cxn ang="0">
                    <a:pos x="T88" y="T89"/>
                  </a:cxn>
                  <a:cxn ang="0">
                    <a:pos x="T91" y="T92"/>
                  </a:cxn>
                  <a:cxn ang="0">
                    <a:pos x="T94" y="T95"/>
                  </a:cxn>
                  <a:cxn ang="0">
                    <a:pos x="T97" y="T98"/>
                  </a:cxn>
                  <a:cxn ang="0">
                    <a:pos x="T100" y="T101"/>
                  </a:cxn>
                  <a:cxn ang="0">
                    <a:pos x="T103" y="T104"/>
                  </a:cxn>
                  <a:cxn ang="0">
                    <a:pos x="T106" y="T107"/>
                  </a:cxn>
                  <a:cxn ang="0">
                    <a:pos x="T109" y="T110"/>
                  </a:cxn>
                  <a:cxn ang="0">
                    <a:pos x="T112" y="T113"/>
                  </a:cxn>
                  <a:cxn ang="0">
                    <a:pos x="T115" y="T116"/>
                  </a:cxn>
                  <a:cxn ang="0">
                    <a:pos x="T118" y="T119"/>
                  </a:cxn>
                  <a:cxn ang="0">
                    <a:pos x="T121" y="T122"/>
                  </a:cxn>
                  <a:cxn ang="0">
                    <a:pos x="T124" y="T125"/>
                  </a:cxn>
                  <a:cxn ang="0">
                    <a:pos x="T127" y="T128"/>
                  </a:cxn>
                  <a:cxn ang="0">
                    <a:pos x="T130" y="T131"/>
                  </a:cxn>
                  <a:cxn ang="0">
                    <a:pos x="T133" y="T134"/>
                  </a:cxn>
                </a:cxnLst>
                <a:rect l="0" t="0" r="r" b="b"/>
                <a:pathLst>
                  <a:path w="2159" h="5251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</p:grpSp>
      </p:grpSp>
      <p:grpSp>
        <p:nvGrpSpPr>
          <p:cNvPr id="3" name="Group 2"/>
          <p:cNvGrpSpPr/>
          <p:nvPr/>
        </p:nvGrpSpPr>
        <p:grpSpPr>
          <a:xfrm>
            <a:off x="140477" y="97336"/>
            <a:ext cx="11258239" cy="1264137"/>
            <a:chOff x="140477" y="97336"/>
            <a:chExt cx="11258239" cy="1264137"/>
          </a:xfrm>
        </p:grpSpPr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F735767F-DB7E-BFEF-0321-EED473A1ADCD}"/>
                </a:ext>
              </a:extLst>
            </p:cNvPr>
            <p:cNvSpPr/>
            <p:nvPr/>
          </p:nvSpPr>
          <p:spPr>
            <a:xfrm>
              <a:off x="994938" y="313877"/>
              <a:ext cx="10349867" cy="837128"/>
            </a:xfrm>
            <a:custGeom>
              <a:avLst/>
              <a:gdLst>
                <a:gd name="connsiteX0" fmla="*/ 183552 w 2843415"/>
                <a:gd name="connsiteY0" fmla="*/ 50494 h 868982"/>
                <a:gd name="connsiteX1" fmla="*/ 1326552 w 2843415"/>
                <a:gd name="connsiteY1" fmla="*/ 69544 h 868982"/>
                <a:gd name="connsiteX2" fmla="*/ 2298102 w 2843415"/>
                <a:gd name="connsiteY2" fmla="*/ 50494 h 868982"/>
                <a:gd name="connsiteX3" fmla="*/ 2783877 w 2843415"/>
                <a:gd name="connsiteY3" fmla="*/ 250519 h 868982"/>
                <a:gd name="connsiteX4" fmla="*/ 2802927 w 2843415"/>
                <a:gd name="connsiteY4" fmla="*/ 631519 h 868982"/>
                <a:gd name="connsiteX5" fmla="*/ 2488602 w 2843415"/>
                <a:gd name="connsiteY5" fmla="*/ 793444 h 868982"/>
                <a:gd name="connsiteX6" fmla="*/ 1640877 w 2843415"/>
                <a:gd name="connsiteY6" fmla="*/ 841069 h 868982"/>
                <a:gd name="connsiteX7" fmla="*/ 1240827 w 2843415"/>
                <a:gd name="connsiteY7" fmla="*/ 822019 h 868982"/>
                <a:gd name="connsiteX8" fmla="*/ 107352 w 2843415"/>
                <a:gd name="connsiteY8" fmla="*/ 812494 h 868982"/>
                <a:gd name="connsiteX9" fmla="*/ 183552 w 2843415"/>
                <a:gd name="connsiteY9" fmla="*/ 50494 h 868982"/>
                <a:gd name="connsiteX0" fmla="*/ 189518 w 2849381"/>
                <a:gd name="connsiteY0" fmla="*/ 13097 h 831585"/>
                <a:gd name="connsiteX1" fmla="*/ 1332518 w 2849381"/>
                <a:gd name="connsiteY1" fmla="*/ 32147 h 831585"/>
                <a:gd name="connsiteX2" fmla="*/ 2304068 w 2849381"/>
                <a:gd name="connsiteY2" fmla="*/ 13097 h 831585"/>
                <a:gd name="connsiteX3" fmla="*/ 2789843 w 2849381"/>
                <a:gd name="connsiteY3" fmla="*/ 213122 h 831585"/>
                <a:gd name="connsiteX4" fmla="*/ 2808893 w 2849381"/>
                <a:gd name="connsiteY4" fmla="*/ 594122 h 831585"/>
                <a:gd name="connsiteX5" fmla="*/ 2494568 w 2849381"/>
                <a:gd name="connsiteY5" fmla="*/ 756047 h 831585"/>
                <a:gd name="connsiteX6" fmla="*/ 1646843 w 2849381"/>
                <a:gd name="connsiteY6" fmla="*/ 803672 h 831585"/>
                <a:gd name="connsiteX7" fmla="*/ 1246793 w 2849381"/>
                <a:gd name="connsiteY7" fmla="*/ 784622 h 831585"/>
                <a:gd name="connsiteX8" fmla="*/ 113318 w 2849381"/>
                <a:gd name="connsiteY8" fmla="*/ 775097 h 831585"/>
                <a:gd name="connsiteX9" fmla="*/ 189518 w 2849381"/>
                <a:gd name="connsiteY9" fmla="*/ 13097 h 831585"/>
                <a:gd name="connsiteX0" fmla="*/ 178352 w 2838215"/>
                <a:gd name="connsiteY0" fmla="*/ 13097 h 837128"/>
                <a:gd name="connsiteX1" fmla="*/ 1321352 w 2838215"/>
                <a:gd name="connsiteY1" fmla="*/ 32147 h 837128"/>
                <a:gd name="connsiteX2" fmla="*/ 2292902 w 2838215"/>
                <a:gd name="connsiteY2" fmla="*/ 13097 h 837128"/>
                <a:gd name="connsiteX3" fmla="*/ 2778677 w 2838215"/>
                <a:gd name="connsiteY3" fmla="*/ 213122 h 837128"/>
                <a:gd name="connsiteX4" fmla="*/ 2797727 w 2838215"/>
                <a:gd name="connsiteY4" fmla="*/ 594122 h 837128"/>
                <a:gd name="connsiteX5" fmla="*/ 2483402 w 2838215"/>
                <a:gd name="connsiteY5" fmla="*/ 756047 h 837128"/>
                <a:gd name="connsiteX6" fmla="*/ 1635677 w 2838215"/>
                <a:gd name="connsiteY6" fmla="*/ 803672 h 837128"/>
                <a:gd name="connsiteX7" fmla="*/ 1064177 w 2838215"/>
                <a:gd name="connsiteY7" fmla="*/ 794147 h 837128"/>
                <a:gd name="connsiteX8" fmla="*/ 102152 w 2838215"/>
                <a:gd name="connsiteY8" fmla="*/ 775097 h 837128"/>
                <a:gd name="connsiteX9" fmla="*/ 178352 w 2838215"/>
                <a:gd name="connsiteY9" fmla="*/ 13097 h 837128"/>
                <a:gd name="connsiteX0" fmla="*/ 178352 w 2838215"/>
                <a:gd name="connsiteY0" fmla="*/ 13097 h 837128"/>
                <a:gd name="connsiteX1" fmla="*/ 1321352 w 2838215"/>
                <a:gd name="connsiteY1" fmla="*/ 32147 h 837128"/>
                <a:gd name="connsiteX2" fmla="*/ 2292902 w 2838215"/>
                <a:gd name="connsiteY2" fmla="*/ 13097 h 837128"/>
                <a:gd name="connsiteX3" fmla="*/ 2778677 w 2838215"/>
                <a:gd name="connsiteY3" fmla="*/ 213122 h 837128"/>
                <a:gd name="connsiteX4" fmla="*/ 2797727 w 2838215"/>
                <a:gd name="connsiteY4" fmla="*/ 594122 h 837128"/>
                <a:gd name="connsiteX5" fmla="*/ 2483402 w 2838215"/>
                <a:gd name="connsiteY5" fmla="*/ 756047 h 837128"/>
                <a:gd name="connsiteX6" fmla="*/ 1649965 w 2838215"/>
                <a:gd name="connsiteY6" fmla="*/ 789384 h 837128"/>
                <a:gd name="connsiteX7" fmla="*/ 1064177 w 2838215"/>
                <a:gd name="connsiteY7" fmla="*/ 794147 h 837128"/>
                <a:gd name="connsiteX8" fmla="*/ 102152 w 2838215"/>
                <a:gd name="connsiteY8" fmla="*/ 775097 h 837128"/>
                <a:gd name="connsiteX9" fmla="*/ 178352 w 2838215"/>
                <a:gd name="connsiteY9" fmla="*/ 13097 h 837128"/>
                <a:gd name="connsiteX0" fmla="*/ 178352 w 2827318"/>
                <a:gd name="connsiteY0" fmla="*/ 13097 h 837128"/>
                <a:gd name="connsiteX1" fmla="*/ 1321352 w 2827318"/>
                <a:gd name="connsiteY1" fmla="*/ 32147 h 837128"/>
                <a:gd name="connsiteX2" fmla="*/ 2292902 w 2827318"/>
                <a:gd name="connsiteY2" fmla="*/ 13097 h 837128"/>
                <a:gd name="connsiteX3" fmla="*/ 2778677 w 2827318"/>
                <a:gd name="connsiteY3" fmla="*/ 213122 h 837128"/>
                <a:gd name="connsiteX4" fmla="*/ 2797727 w 2827318"/>
                <a:gd name="connsiteY4" fmla="*/ 594122 h 837128"/>
                <a:gd name="connsiteX5" fmla="*/ 2483402 w 2827318"/>
                <a:gd name="connsiteY5" fmla="*/ 756047 h 837128"/>
                <a:gd name="connsiteX6" fmla="*/ 1649965 w 2827318"/>
                <a:gd name="connsiteY6" fmla="*/ 789384 h 837128"/>
                <a:gd name="connsiteX7" fmla="*/ 1064177 w 2827318"/>
                <a:gd name="connsiteY7" fmla="*/ 794147 h 837128"/>
                <a:gd name="connsiteX8" fmla="*/ 102152 w 2827318"/>
                <a:gd name="connsiteY8" fmla="*/ 775097 h 837128"/>
                <a:gd name="connsiteX9" fmla="*/ 178352 w 2827318"/>
                <a:gd name="connsiteY9" fmla="*/ 13097 h 837128"/>
                <a:gd name="connsiteX0" fmla="*/ 178352 w 2807390"/>
                <a:gd name="connsiteY0" fmla="*/ 13097 h 837128"/>
                <a:gd name="connsiteX1" fmla="*/ 1321352 w 2807390"/>
                <a:gd name="connsiteY1" fmla="*/ 32147 h 837128"/>
                <a:gd name="connsiteX2" fmla="*/ 2292902 w 2807390"/>
                <a:gd name="connsiteY2" fmla="*/ 13097 h 837128"/>
                <a:gd name="connsiteX3" fmla="*/ 2778677 w 2807390"/>
                <a:gd name="connsiteY3" fmla="*/ 213122 h 837128"/>
                <a:gd name="connsiteX4" fmla="*/ 2797727 w 2807390"/>
                <a:gd name="connsiteY4" fmla="*/ 594122 h 837128"/>
                <a:gd name="connsiteX5" fmla="*/ 2483402 w 2807390"/>
                <a:gd name="connsiteY5" fmla="*/ 756047 h 837128"/>
                <a:gd name="connsiteX6" fmla="*/ 1649965 w 2807390"/>
                <a:gd name="connsiteY6" fmla="*/ 789384 h 837128"/>
                <a:gd name="connsiteX7" fmla="*/ 1064177 w 2807390"/>
                <a:gd name="connsiteY7" fmla="*/ 794147 h 837128"/>
                <a:gd name="connsiteX8" fmla="*/ 102152 w 2807390"/>
                <a:gd name="connsiteY8" fmla="*/ 775097 h 837128"/>
                <a:gd name="connsiteX9" fmla="*/ 178352 w 2807390"/>
                <a:gd name="connsiteY9" fmla="*/ 13097 h 837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07390" h="837128">
                  <a:moveTo>
                    <a:pt x="178352" y="13097"/>
                  </a:moveTo>
                  <a:cubicBezTo>
                    <a:pt x="400602" y="-25003"/>
                    <a:pt x="968927" y="32147"/>
                    <a:pt x="1321352" y="32147"/>
                  </a:cubicBezTo>
                  <a:cubicBezTo>
                    <a:pt x="1673777" y="32147"/>
                    <a:pt x="2050015" y="-17065"/>
                    <a:pt x="2292902" y="13097"/>
                  </a:cubicBezTo>
                  <a:cubicBezTo>
                    <a:pt x="2535789" y="43259"/>
                    <a:pt x="2726591" y="87710"/>
                    <a:pt x="2778677" y="213122"/>
                  </a:cubicBezTo>
                  <a:cubicBezTo>
                    <a:pt x="2830763" y="338534"/>
                    <a:pt x="2795657" y="465535"/>
                    <a:pt x="2797727" y="594122"/>
                  </a:cubicBezTo>
                  <a:cubicBezTo>
                    <a:pt x="2799797" y="722709"/>
                    <a:pt x="2674696" y="723503"/>
                    <a:pt x="2483402" y="756047"/>
                  </a:cubicBezTo>
                  <a:cubicBezTo>
                    <a:pt x="2292108" y="788591"/>
                    <a:pt x="1886502" y="783034"/>
                    <a:pt x="1649965" y="789384"/>
                  </a:cubicBezTo>
                  <a:cubicBezTo>
                    <a:pt x="1413428" y="795734"/>
                    <a:pt x="1319764" y="798909"/>
                    <a:pt x="1064177" y="794147"/>
                  </a:cubicBezTo>
                  <a:cubicBezTo>
                    <a:pt x="808590" y="789385"/>
                    <a:pt x="249789" y="905272"/>
                    <a:pt x="102152" y="775097"/>
                  </a:cubicBezTo>
                  <a:cubicBezTo>
                    <a:pt x="-45485" y="644922"/>
                    <a:pt x="-43898" y="51197"/>
                    <a:pt x="178352" y="13097"/>
                  </a:cubicBezTo>
                  <a:close/>
                </a:path>
              </a:pathLst>
            </a:custGeom>
            <a:solidFill>
              <a:srgbClr val="FFD19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D3E8C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6860E275-CD66-53E9-6530-AA7CE0183841}"/>
                </a:ext>
              </a:extLst>
            </p:cNvPr>
            <p:cNvGrpSpPr/>
            <p:nvPr/>
          </p:nvGrpSpPr>
          <p:grpSpPr>
            <a:xfrm>
              <a:off x="1429430" y="399799"/>
              <a:ext cx="9969286" cy="623687"/>
              <a:chOff x="3495548" y="1185932"/>
              <a:chExt cx="2241627" cy="2603109"/>
            </a:xfrm>
          </p:grpSpPr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F3944EE2-B7A5-3219-A35C-2105B9F3B274}"/>
                  </a:ext>
                </a:extLst>
              </p:cNvPr>
              <p:cNvSpPr txBox="1"/>
              <p:nvPr/>
            </p:nvSpPr>
            <p:spPr>
              <a:xfrm>
                <a:off x="3496704" y="1185932"/>
                <a:ext cx="2240471" cy="2440701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/>
              <a:p>
                <a:r>
                  <a:rPr lang="en-US" sz="3200" b="1" spc="50">
                    <a:ln w="107950" cmpd="sng">
                      <a:solidFill>
                        <a:schemeClr val="bg1"/>
                      </a:solidFill>
                      <a:prstDash val="solid"/>
                    </a:ln>
                    <a:solidFill>
                      <a:srgbClr val="FB0401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SVN-SAF" panose="02040603050506020204" pitchFamily="18" charset="0"/>
                    <a:ea typeface="Roboto" panose="02000000000000000000" pitchFamily="2" charset="0"/>
                  </a:rPr>
                  <a:t>LỰA CHỌN VẬT LIỆU, DỤNG CỤ, THIẾT KẾ CHI TIẾT</a:t>
                </a: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14586958-03C3-38A1-6783-98CEF3FA1B77}"/>
                  </a:ext>
                </a:extLst>
              </p:cNvPr>
              <p:cNvSpPr txBox="1"/>
              <p:nvPr/>
            </p:nvSpPr>
            <p:spPr>
              <a:xfrm>
                <a:off x="3495548" y="1234498"/>
                <a:ext cx="2229505" cy="2554543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/>
              <a:p>
                <a:r>
                  <a:rPr lang="en-US" sz="3200" b="1" spc="50">
                    <a:ln w="9525" cmpd="sng">
                      <a:noFill/>
                      <a:prstDash val="solid"/>
                    </a:ln>
                    <a:solidFill>
                      <a:srgbClr val="F5811E"/>
                    </a:solidFill>
                    <a:effectLst/>
                    <a:latin typeface="SVN-SAF" panose="02040603050506020204" pitchFamily="18" charset="0"/>
                    <a:ea typeface="Roboto" panose="02000000000000000000" pitchFamily="2" charset="0"/>
                  </a:rPr>
                  <a:t>LỰA CHỌN VẬT LIỆU, DỤNG CỤ, THIẾT KẾ CHI TIẾT</a:t>
                </a:r>
              </a:p>
            </p:txBody>
          </p:sp>
        </p:grp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ED8F1F1B-738E-6CCD-E69E-81347A71E17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r="2408"/>
            <a:stretch/>
          </p:blipFill>
          <p:spPr>
            <a:xfrm>
              <a:off x="140477" y="97336"/>
              <a:ext cx="1261872" cy="126413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2FD84DCC-0F9B-ACFE-0FA5-A50FBCFBE839}"/>
              </a:ext>
            </a:extLst>
          </p:cNvPr>
          <p:cNvSpPr txBox="1"/>
          <p:nvPr/>
        </p:nvSpPr>
        <p:spPr>
          <a:xfrm>
            <a:off x="648335" y="1478751"/>
            <a:ext cx="1089533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</a:pPr>
            <a:r>
              <a:rPr lang="en-US" sz="280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Dựa trên ý tưởng thiết kế, lựa chọn các vật liệu, dụng cụ phù hợp để làm hộp đựng bút đa năng và hoàn thành bảng.</a:t>
            </a:r>
            <a:endParaRPr lang="vi-VN" sz="2800">
              <a:solidFill>
                <a:srgbClr val="00A47C"/>
              </a:solidFill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4" name="Table 33"/>
          <p:cNvGraphicFramePr>
            <a:graphicFrameLocks noGrp="1"/>
          </p:cNvGraphicFramePr>
          <p:nvPr/>
        </p:nvGraphicFramePr>
        <p:xfrm>
          <a:off x="718695" y="2794080"/>
          <a:ext cx="10754610" cy="2662635"/>
        </p:xfrm>
        <a:graphic>
          <a:graphicData uri="http://schemas.openxmlformats.org/drawingml/2006/table">
            <a:tbl>
              <a:tblPr firstRow="1" bandRow="1">
                <a:tableStyleId>{8A107856-5554-42FB-B03E-39F5DBC370BA}</a:tableStyleId>
              </a:tblPr>
              <a:tblGrid>
                <a:gridCol w="7223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041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73449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96962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26675">
                <a:tc>
                  <a:txBody>
                    <a:bodyPr/>
                    <a:lstStyle/>
                    <a:p>
                      <a:pPr algn="ctr"/>
                      <a:r>
                        <a:rPr lang="en-US" sz="2400" b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TT</a:t>
                      </a:r>
                    </a:p>
                  </a:txBody>
                  <a:tcPr>
                    <a:solidFill>
                      <a:srgbClr val="F5B68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Tên</a:t>
                      </a:r>
                      <a:r>
                        <a:rPr lang="en-US" sz="2400" b="0" baseline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bộ phận</a:t>
                      </a:r>
                      <a:endParaRPr lang="en-US" sz="2400" b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F5B68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2400" b="0" baseline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lượng</a:t>
                      </a:r>
                      <a:endParaRPr lang="en-US" sz="2400" b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F5B68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Vật</a:t>
                      </a:r>
                      <a:r>
                        <a:rPr lang="en-US" sz="2400" b="0" baseline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liệu</a:t>
                      </a:r>
                      <a:endParaRPr lang="en-US" sz="2400" b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F5B68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Dụng</a:t>
                      </a:r>
                      <a:r>
                        <a:rPr lang="en-US" sz="2400" b="0" baseline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cụ</a:t>
                      </a:r>
                      <a:endParaRPr lang="en-US" sz="2400" b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F5B68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399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3399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3399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3399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35" name="Picture 34">
            <a:extLst>
              <a:ext uri="{FF2B5EF4-FFF2-40B4-BE49-F238E27FC236}">
                <a16:creationId xmlns:a16="http://schemas.microsoft.com/office/drawing/2014/main" id="{0E3DA768-F223-6BFB-3A65-15004E90FBD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6342" y="157267"/>
            <a:ext cx="1023257" cy="1025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957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103;p2">
            <a:extLst>
              <a:ext uri="{FF2B5EF4-FFF2-40B4-BE49-F238E27FC236}">
                <a16:creationId xmlns:a16="http://schemas.microsoft.com/office/drawing/2014/main" id="{FBF54461-D01A-7773-CD55-B115C546BB27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2208597">
            <a:off x="9140924" y="4628590"/>
            <a:ext cx="2098706" cy="2439036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106;p2">
            <a:extLst>
              <a:ext uri="{FF2B5EF4-FFF2-40B4-BE49-F238E27FC236}">
                <a16:creationId xmlns:a16="http://schemas.microsoft.com/office/drawing/2014/main" id="{31EDFCF4-54FA-D2ED-4A84-75559F0DE5E9}"/>
              </a:ext>
            </a:extLst>
          </p:cNvPr>
          <p:cNvSpPr txBox="1"/>
          <p:nvPr/>
        </p:nvSpPr>
        <p:spPr>
          <a:xfrm>
            <a:off x="1757523" y="2165011"/>
            <a:ext cx="6192649" cy="220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30010"/>
              </a:lnSpc>
            </a:pPr>
            <a:endParaRPr sz="1100">
              <a:latin typeface="Broadway" pitchFamily="82" charset="0"/>
            </a:endParaRPr>
          </a:p>
        </p:txBody>
      </p:sp>
      <p:sp>
        <p:nvSpPr>
          <p:cNvPr id="6" name="Google Shape;108;p2">
            <a:extLst>
              <a:ext uri="{FF2B5EF4-FFF2-40B4-BE49-F238E27FC236}">
                <a16:creationId xmlns:a16="http://schemas.microsoft.com/office/drawing/2014/main" id="{9367F1C4-B89B-11D1-19A8-7C7D0C99E7CB}"/>
              </a:ext>
            </a:extLst>
          </p:cNvPr>
          <p:cNvSpPr/>
          <p:nvPr/>
        </p:nvSpPr>
        <p:spPr>
          <a:xfrm rot="-1250312">
            <a:off x="11204605" y="6092718"/>
            <a:ext cx="684614" cy="290359"/>
          </a:xfrm>
          <a:custGeom>
            <a:avLst/>
            <a:gdLst/>
            <a:ahLst/>
            <a:cxnLst/>
            <a:rect l="l" t="t" r="r" b="b"/>
            <a:pathLst>
              <a:path w="2527300" h="1071880" extrusionOk="0">
                <a:moveTo>
                  <a:pt x="260350" y="1071880"/>
                </a:moveTo>
                <a:lnTo>
                  <a:pt x="0" y="914400"/>
                </a:lnTo>
                <a:lnTo>
                  <a:pt x="524510" y="48260"/>
                </a:lnTo>
                <a:lnTo>
                  <a:pt x="941070" y="516890"/>
                </a:lnTo>
                <a:lnTo>
                  <a:pt x="1245870" y="0"/>
                </a:lnTo>
                <a:lnTo>
                  <a:pt x="1604010" y="500380"/>
                </a:lnTo>
                <a:lnTo>
                  <a:pt x="1941830" y="15240"/>
                </a:lnTo>
                <a:lnTo>
                  <a:pt x="2527300" y="787400"/>
                </a:lnTo>
                <a:lnTo>
                  <a:pt x="2284730" y="971550"/>
                </a:lnTo>
                <a:lnTo>
                  <a:pt x="1951990" y="533400"/>
                </a:lnTo>
                <a:lnTo>
                  <a:pt x="1607820" y="1028700"/>
                </a:lnTo>
                <a:lnTo>
                  <a:pt x="1271270" y="557530"/>
                </a:lnTo>
                <a:lnTo>
                  <a:pt x="990600" y="1031240"/>
                </a:lnTo>
                <a:lnTo>
                  <a:pt x="571500" y="560070"/>
                </a:ln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pic>
        <p:nvPicPr>
          <p:cNvPr id="7" name="Google Shape;109;p2">
            <a:extLst>
              <a:ext uri="{FF2B5EF4-FFF2-40B4-BE49-F238E27FC236}">
                <a16:creationId xmlns:a16="http://schemas.microsoft.com/office/drawing/2014/main" id="{7AD1CA0A-533E-C75E-1ED7-134EA03032D9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587254" y="-305283"/>
            <a:ext cx="3176192" cy="2572702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110;p2">
            <a:extLst>
              <a:ext uri="{FF2B5EF4-FFF2-40B4-BE49-F238E27FC236}">
                <a16:creationId xmlns:a16="http://schemas.microsoft.com/office/drawing/2014/main" id="{7414C206-FA76-66FB-E018-27FAF0160955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839509">
            <a:off x="-134575" y="-142376"/>
            <a:ext cx="2710913" cy="2439821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111;p2">
            <a:extLst>
              <a:ext uri="{FF2B5EF4-FFF2-40B4-BE49-F238E27FC236}">
                <a16:creationId xmlns:a16="http://schemas.microsoft.com/office/drawing/2014/main" id="{50D92DFB-6F83-361C-169E-05EE965390EC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653695" y="188922"/>
            <a:ext cx="661697" cy="61838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12;p2">
            <a:extLst>
              <a:ext uri="{FF2B5EF4-FFF2-40B4-BE49-F238E27FC236}">
                <a16:creationId xmlns:a16="http://schemas.microsoft.com/office/drawing/2014/main" id="{3D7AF2B3-BF18-4B70-AE52-C827B6E68980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236661" y="6327433"/>
            <a:ext cx="373704" cy="3492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3;p2">
            <a:extLst>
              <a:ext uri="{FF2B5EF4-FFF2-40B4-BE49-F238E27FC236}">
                <a16:creationId xmlns:a16="http://schemas.microsoft.com/office/drawing/2014/main" id="{C03D3C28-26CD-5646-64A9-A832FBB3C61B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90202" y="6495352"/>
            <a:ext cx="388048" cy="362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14;p2">
            <a:extLst>
              <a:ext uri="{FF2B5EF4-FFF2-40B4-BE49-F238E27FC236}">
                <a16:creationId xmlns:a16="http://schemas.microsoft.com/office/drawing/2014/main" id="{63FD3DAC-F3C5-4AB7-4E45-864DAB5D4674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85800" y="4307828"/>
            <a:ext cx="585877" cy="54752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15;p2">
            <a:extLst>
              <a:ext uri="{FF2B5EF4-FFF2-40B4-BE49-F238E27FC236}">
                <a16:creationId xmlns:a16="http://schemas.microsoft.com/office/drawing/2014/main" id="{D9CA55D1-A964-F39A-6F82-EE3C86CFBA11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449151" y="2713313"/>
            <a:ext cx="236649" cy="2190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16;p2">
            <a:extLst>
              <a:ext uri="{FF2B5EF4-FFF2-40B4-BE49-F238E27FC236}">
                <a16:creationId xmlns:a16="http://schemas.microsoft.com/office/drawing/2014/main" id="{F5197D3B-5831-5A94-673A-828C8CC0A0C0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1642782" y="2301469"/>
            <a:ext cx="236649" cy="2190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17;p2">
            <a:extLst>
              <a:ext uri="{FF2B5EF4-FFF2-40B4-BE49-F238E27FC236}">
                <a16:creationId xmlns:a16="http://schemas.microsoft.com/office/drawing/2014/main" id="{CFF257EF-E43F-0846-E257-B043FB737FA1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6383768" y="6385847"/>
            <a:ext cx="236649" cy="2190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18;p2">
            <a:extLst>
              <a:ext uri="{FF2B5EF4-FFF2-40B4-BE49-F238E27FC236}">
                <a16:creationId xmlns:a16="http://schemas.microsoft.com/office/drawing/2014/main" id="{1B2E2E7B-B08E-9ACC-AF8E-A5A52271CB71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5574180" y="670125"/>
            <a:ext cx="236649" cy="2190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19;p2">
            <a:extLst>
              <a:ext uri="{FF2B5EF4-FFF2-40B4-BE49-F238E27FC236}">
                <a16:creationId xmlns:a16="http://schemas.microsoft.com/office/drawing/2014/main" id="{E0F4DF7C-0776-6BA0-6B99-0C1C2940D2F8}"/>
              </a:ext>
            </a:extLst>
          </p:cNvPr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-8365" y="4540478"/>
            <a:ext cx="3513565" cy="231752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6860E275-CD66-53E9-6530-AA7CE0183841}"/>
              </a:ext>
            </a:extLst>
          </p:cNvPr>
          <p:cNvGrpSpPr/>
          <p:nvPr/>
        </p:nvGrpSpPr>
        <p:grpSpPr>
          <a:xfrm>
            <a:off x="1367375" y="2822486"/>
            <a:ext cx="9457250" cy="1213029"/>
            <a:chOff x="3561078" y="2899885"/>
            <a:chExt cx="4679269" cy="1213029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F3944EE2-B7A5-3219-A35C-2105B9F3B274}"/>
                </a:ext>
              </a:extLst>
            </p:cNvPr>
            <p:cNvSpPr txBox="1"/>
            <p:nvPr/>
          </p:nvSpPr>
          <p:spPr>
            <a:xfrm>
              <a:off x="3561078" y="2899885"/>
              <a:ext cx="4679269" cy="1200329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en-US" sz="7200" b="1" spc="50">
                  <a:ln w="107950" cmpd="sng">
                    <a:solidFill>
                      <a:schemeClr val="bg1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SVN-SAF" panose="02040603050506020204" pitchFamily="18" charset="0"/>
                  <a:ea typeface="Roboto" panose="02000000000000000000" pitchFamily="2" charset="0"/>
                </a:rPr>
                <a:t>TRÌNH BÀY Ý TƯỞNG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14586958-03C3-38A1-6783-98CEF3FA1B77}"/>
                </a:ext>
              </a:extLst>
            </p:cNvPr>
            <p:cNvSpPr txBox="1"/>
            <p:nvPr/>
          </p:nvSpPr>
          <p:spPr>
            <a:xfrm>
              <a:off x="3563377" y="2912585"/>
              <a:ext cx="4649534" cy="1200329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en-US" sz="7200" b="1" spc="50" dirty="0">
                  <a:ln w="9525" cmpd="sng">
                    <a:noFill/>
                    <a:prstDash val="solid"/>
                  </a:ln>
                  <a:solidFill>
                    <a:srgbClr val="F5811E"/>
                  </a:solidFill>
                  <a:effectLst/>
                  <a:latin typeface="SVN-SAF" panose="02040603050506020204" pitchFamily="18" charset="0"/>
                  <a:ea typeface="Roboto" panose="02000000000000000000" pitchFamily="2" charset="0"/>
                </a:rPr>
                <a:t>TRÌNH BÀY Ý TƯỞNG</a:t>
              </a: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0E3DA768-F223-6BFB-3A65-15004E90FBD0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6342" y="157267"/>
            <a:ext cx="1023257" cy="1025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688166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3BC4325-839A-EEB1-AA33-BFAB38222035}"/>
              </a:ext>
            </a:extLst>
          </p:cNvPr>
          <p:cNvSpPr txBox="1"/>
          <p:nvPr/>
        </p:nvSpPr>
        <p:spPr>
          <a:xfrm>
            <a:off x="4203711" y="696670"/>
            <a:ext cx="2639541" cy="120032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7200" b="1" spc="50" dirty="0">
                <a:ln w="9525" cmpd="sng">
                  <a:noFill/>
                  <a:prstDash val="solid"/>
                </a:ln>
                <a:solidFill>
                  <a:srgbClr val="00B050"/>
                </a:solidFill>
                <a:effectLst/>
                <a:latin typeface="SVN-SAF" panose="02040603050506020204" pitchFamily="18" charset="0"/>
                <a:ea typeface="Roboto" panose="02000000000000000000" pitchFamily="2" charset="0"/>
              </a:rPr>
              <a:t>TIẾT 4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9430BB8-4135-1944-4EDF-9532C3E57783}"/>
              </a:ext>
            </a:extLst>
          </p:cNvPr>
          <p:cNvSpPr txBox="1"/>
          <p:nvPr/>
        </p:nvSpPr>
        <p:spPr>
          <a:xfrm>
            <a:off x="1397423" y="2228671"/>
            <a:ext cx="9397153" cy="120032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7200" b="1" spc="50" dirty="0">
                <a:ln w="9525" cmpd="sng">
                  <a:noFill/>
                  <a:prstDash val="solid"/>
                </a:ln>
                <a:solidFill>
                  <a:srgbClr val="F5811E"/>
                </a:solidFill>
                <a:latin typeface="SVN-SAF" panose="02040603050506020204" pitchFamily="18" charset="0"/>
                <a:ea typeface="Roboto" panose="02000000000000000000" pitchFamily="2" charset="0"/>
              </a:rPr>
              <a:t>TRÒ CHƠI VẬN ĐỘNG</a:t>
            </a:r>
            <a:endParaRPr lang="en-US" sz="7200" b="1" spc="50" dirty="0">
              <a:ln w="9525" cmpd="sng">
                <a:noFill/>
                <a:prstDash val="solid"/>
              </a:ln>
              <a:solidFill>
                <a:srgbClr val="F5811E"/>
              </a:solidFill>
              <a:effectLst/>
              <a:latin typeface="SVN-SAF" panose="02040603050506020204" pitchFamily="18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7310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" name="Group 67">
            <a:extLst>
              <a:ext uri="{FF2B5EF4-FFF2-40B4-BE49-F238E27FC236}">
                <a16:creationId xmlns:a16="http://schemas.microsoft.com/office/drawing/2014/main" id="{BA4DF050-9E2B-0AA2-C6C3-49EE50BACCF9}"/>
              </a:ext>
            </a:extLst>
          </p:cNvPr>
          <p:cNvGrpSpPr/>
          <p:nvPr/>
        </p:nvGrpSpPr>
        <p:grpSpPr>
          <a:xfrm>
            <a:off x="-212990" y="-317139"/>
            <a:ext cx="3344731" cy="7237400"/>
            <a:chOff x="-212990" y="-360681"/>
            <a:chExt cx="3344731" cy="7237400"/>
          </a:xfrm>
          <a:solidFill>
            <a:srgbClr val="FFEDD9"/>
          </a:solidFill>
        </p:grpSpPr>
        <p:sp>
          <p:nvSpPr>
            <p:cNvPr id="17" name="Freeform 5579">
              <a:extLst>
                <a:ext uri="{FF2B5EF4-FFF2-40B4-BE49-F238E27FC236}">
                  <a16:creationId xmlns:a16="http://schemas.microsoft.com/office/drawing/2014/main" id="{3EDC3AA4-85BF-01D6-794B-B2EDE744F99C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-212679" y="-360681"/>
              <a:ext cx="3344420" cy="7032524"/>
            </a:xfrm>
            <a:custGeom>
              <a:avLst/>
              <a:gdLst>
                <a:gd name="T0" fmla="+- 0 10882 6094"/>
                <a:gd name="T1" fmla="*/ T0 w 4847"/>
                <a:gd name="T2" fmla="+- 0 4733 4723"/>
                <a:gd name="T3" fmla="*/ 4733 h 10641"/>
                <a:gd name="T4" fmla="+- 0 10764 6094"/>
                <a:gd name="T5" fmla="*/ T4 w 4847"/>
                <a:gd name="T6" fmla="+- 0 4762 4723"/>
                <a:gd name="T7" fmla="*/ 4762 h 10641"/>
                <a:gd name="T8" fmla="+- 0 10651 6094"/>
                <a:gd name="T9" fmla="*/ T8 w 4847"/>
                <a:gd name="T10" fmla="+- 0 4804 4723"/>
                <a:gd name="T11" fmla="*/ 4804 h 10641"/>
                <a:gd name="T12" fmla="+- 0 10542 6094"/>
                <a:gd name="T13" fmla="*/ T12 w 4847"/>
                <a:gd name="T14" fmla="+- 0 4859 4723"/>
                <a:gd name="T15" fmla="*/ 4859 h 10641"/>
                <a:gd name="T16" fmla="+- 0 10437 6094"/>
                <a:gd name="T17" fmla="*/ T16 w 4847"/>
                <a:gd name="T18" fmla="+- 0 4929 4723"/>
                <a:gd name="T19" fmla="*/ 4929 h 10641"/>
                <a:gd name="T20" fmla="+- 0 10331 6094"/>
                <a:gd name="T21" fmla="*/ T20 w 4847"/>
                <a:gd name="T22" fmla="+- 0 5022 4723"/>
                <a:gd name="T23" fmla="*/ 5022 h 10641"/>
                <a:gd name="T24" fmla="+- 0 10231 6094"/>
                <a:gd name="T25" fmla="*/ T24 w 4847"/>
                <a:gd name="T26" fmla="+- 0 5140 4723"/>
                <a:gd name="T27" fmla="*/ 5140 h 10641"/>
                <a:gd name="T28" fmla="+- 0 10150 6094"/>
                <a:gd name="T29" fmla="*/ T28 w 4847"/>
                <a:gd name="T30" fmla="+- 0 5280 4723"/>
                <a:gd name="T31" fmla="*/ 5280 h 10641"/>
                <a:gd name="T32" fmla="+- 0 10093 6094"/>
                <a:gd name="T33" fmla="*/ T32 w 4847"/>
                <a:gd name="T34" fmla="+- 0 5447 4723"/>
                <a:gd name="T35" fmla="*/ 5447 h 10641"/>
                <a:gd name="T36" fmla="+- 0 10062 6094"/>
                <a:gd name="T37" fmla="*/ T36 w 4847"/>
                <a:gd name="T38" fmla="+- 0 5643 4723"/>
                <a:gd name="T39" fmla="*/ 5643 h 10641"/>
                <a:gd name="T40" fmla="+- 0 10058 6094"/>
                <a:gd name="T41" fmla="*/ T40 w 4847"/>
                <a:gd name="T42" fmla="+- 0 13340 4723"/>
                <a:gd name="T43" fmla="*/ 13340 h 10641"/>
                <a:gd name="T44" fmla="+- 0 10058 6094"/>
                <a:gd name="T45" fmla="*/ T44 w 4847"/>
                <a:gd name="T46" fmla="+- 0 13436 4723"/>
                <a:gd name="T47" fmla="*/ 13436 h 10641"/>
                <a:gd name="T48" fmla="+- 0 10059 6094"/>
                <a:gd name="T49" fmla="*/ T48 w 4847"/>
                <a:gd name="T50" fmla="+- 0 13580 4723"/>
                <a:gd name="T51" fmla="*/ 13580 h 10641"/>
                <a:gd name="T52" fmla="+- 0 10059 6094"/>
                <a:gd name="T53" fmla="*/ T52 w 4847"/>
                <a:gd name="T54" fmla="+- 0 13722 4723"/>
                <a:gd name="T55" fmla="*/ 13722 h 10641"/>
                <a:gd name="T56" fmla="+- 0 10051 6094"/>
                <a:gd name="T57" fmla="*/ T56 w 4847"/>
                <a:gd name="T58" fmla="+- 0 13899 4723"/>
                <a:gd name="T59" fmla="*/ 13899 h 10641"/>
                <a:gd name="T60" fmla="+- 0 10025 6094"/>
                <a:gd name="T61" fmla="*/ T60 w 4847"/>
                <a:gd name="T62" fmla="+- 0 14054 4723"/>
                <a:gd name="T63" fmla="*/ 14054 h 10641"/>
                <a:gd name="T64" fmla="+- 0 9971 6094"/>
                <a:gd name="T65" fmla="*/ T64 w 4847"/>
                <a:gd name="T66" fmla="+- 0 14178 4723"/>
                <a:gd name="T67" fmla="*/ 14178 h 10641"/>
                <a:gd name="T68" fmla="+- 0 9882 6094"/>
                <a:gd name="T69" fmla="*/ T68 w 4847"/>
                <a:gd name="T70" fmla="+- 0 14278 4723"/>
                <a:gd name="T71" fmla="*/ 14278 h 10641"/>
                <a:gd name="T72" fmla="+- 0 9771 6094"/>
                <a:gd name="T73" fmla="*/ T72 w 4847"/>
                <a:gd name="T74" fmla="+- 0 14352 4723"/>
                <a:gd name="T75" fmla="*/ 14352 h 10641"/>
                <a:gd name="T76" fmla="+- 0 9641 6094"/>
                <a:gd name="T77" fmla="*/ T76 w 4847"/>
                <a:gd name="T78" fmla="+- 0 14402 4723"/>
                <a:gd name="T79" fmla="*/ 14402 h 10641"/>
                <a:gd name="T80" fmla="+- 0 9493 6094"/>
                <a:gd name="T81" fmla="*/ T80 w 4847"/>
                <a:gd name="T82" fmla="+- 0 14430 4723"/>
                <a:gd name="T83" fmla="*/ 14430 h 10641"/>
                <a:gd name="T84" fmla="+- 0 9330 6094"/>
                <a:gd name="T85" fmla="*/ T84 w 4847"/>
                <a:gd name="T86" fmla="+- 0 14438 4723"/>
                <a:gd name="T87" fmla="*/ 14438 h 10641"/>
                <a:gd name="T88" fmla="+- 0 7147 6094"/>
                <a:gd name="T89" fmla="*/ T88 w 4847"/>
                <a:gd name="T90" fmla="+- 0 14439 4723"/>
                <a:gd name="T91" fmla="*/ 14439 h 10641"/>
                <a:gd name="T92" fmla="+- 0 6984 6094"/>
                <a:gd name="T93" fmla="*/ T92 w 4847"/>
                <a:gd name="T94" fmla="+- 0 14448 4723"/>
                <a:gd name="T95" fmla="*/ 14448 h 10641"/>
                <a:gd name="T96" fmla="+- 0 6800 6094"/>
                <a:gd name="T97" fmla="*/ T96 w 4847"/>
                <a:gd name="T98" fmla="+- 0 14477 4723"/>
                <a:gd name="T99" fmla="*/ 14477 h 10641"/>
                <a:gd name="T100" fmla="+- 0 6608 6094"/>
                <a:gd name="T101" fmla="*/ T100 w 4847"/>
                <a:gd name="T102" fmla="+- 0 14536 4723"/>
                <a:gd name="T103" fmla="*/ 14536 h 10641"/>
                <a:gd name="T104" fmla="+- 0 6422 6094"/>
                <a:gd name="T105" fmla="*/ T104 w 4847"/>
                <a:gd name="T106" fmla="+- 0 14638 4723"/>
                <a:gd name="T107" fmla="*/ 14638 h 10641"/>
                <a:gd name="T108" fmla="+- 0 6267 6094"/>
                <a:gd name="T109" fmla="*/ T108 w 4847"/>
                <a:gd name="T110" fmla="+- 0 14788 4723"/>
                <a:gd name="T111" fmla="*/ 14788 h 10641"/>
                <a:gd name="T112" fmla="+- 0 6170 6094"/>
                <a:gd name="T113" fmla="*/ T112 w 4847"/>
                <a:gd name="T114" fmla="+- 0 14969 4723"/>
                <a:gd name="T115" fmla="*/ 14969 h 10641"/>
                <a:gd name="T116" fmla="+- 0 6118 6094"/>
                <a:gd name="T117" fmla="*/ T116 w 4847"/>
                <a:gd name="T118" fmla="+- 0 15147 4723"/>
                <a:gd name="T119" fmla="*/ 15147 h 10641"/>
                <a:gd name="T120" fmla="+- 0 6098 6094"/>
                <a:gd name="T121" fmla="*/ T120 w 4847"/>
                <a:gd name="T122" fmla="+- 0 15288 4723"/>
                <a:gd name="T123" fmla="*/ 15288 h 10641"/>
                <a:gd name="T124" fmla="+- 0 6094 6094"/>
                <a:gd name="T125" fmla="*/ T124 w 4847"/>
                <a:gd name="T126" fmla="+- 0 15364 4723"/>
                <a:gd name="T127" fmla="*/ 15364 h 10641"/>
                <a:gd name="T128" fmla="+- 0 10942 6094"/>
                <a:gd name="T129" fmla="*/ T128 w 4847"/>
                <a:gd name="T130" fmla="+- 0 4723 4723"/>
                <a:gd name="T131" fmla="*/ 4723 h 1064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</a:cxnLst>
              <a:rect l="0" t="0" r="r" b="b"/>
              <a:pathLst>
                <a:path w="4847" h="10641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/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AA055421-C5B4-0E0D-4A38-E5B48E5ECE86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>
              <a:off x="-212990" y="3356161"/>
              <a:ext cx="1489706" cy="3520558"/>
              <a:chOff x="8782" y="-151"/>
              <a:chExt cx="2159" cy="5327"/>
            </a:xfrm>
            <a:grpFill/>
          </p:grpSpPr>
          <p:sp>
            <p:nvSpPr>
              <p:cNvPr id="16" name="Freeform 5577">
                <a:extLst>
                  <a:ext uri="{FF2B5EF4-FFF2-40B4-BE49-F238E27FC236}">
                    <a16:creationId xmlns:a16="http://schemas.microsoft.com/office/drawing/2014/main" id="{0E34640B-6B31-1B61-008B-F5D356A719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82" y="-151"/>
                <a:ext cx="2159" cy="5327"/>
              </a:xfrm>
              <a:custGeom>
                <a:avLst/>
                <a:gdLst>
                  <a:gd name="T0" fmla="+- 0 8782 8782"/>
                  <a:gd name="T1" fmla="*/ T0 w 2159"/>
                  <a:gd name="T2" fmla="*/ 0 h 5251"/>
                  <a:gd name="T3" fmla="+- 0 8852 8782"/>
                  <a:gd name="T4" fmla="*/ T3 w 2159"/>
                  <a:gd name="T5" fmla="*/ 13 h 5251"/>
                  <a:gd name="T6" fmla="+- 0 8931 8782"/>
                  <a:gd name="T7" fmla="*/ T6 w 2159"/>
                  <a:gd name="T8" fmla="*/ 29 h 5251"/>
                  <a:gd name="T9" fmla="+- 0 9029 8782"/>
                  <a:gd name="T10" fmla="*/ T9 w 2159"/>
                  <a:gd name="T11" fmla="*/ 51 h 5251"/>
                  <a:gd name="T12" fmla="+- 0 9141 8782"/>
                  <a:gd name="T13" fmla="*/ T12 w 2159"/>
                  <a:gd name="T14" fmla="*/ 79 h 5251"/>
                  <a:gd name="T15" fmla="+- 0 9201 8782"/>
                  <a:gd name="T16" fmla="*/ T15 w 2159"/>
                  <a:gd name="T17" fmla="*/ 96 h 5251"/>
                  <a:gd name="T18" fmla="+- 0 9261 8782"/>
                  <a:gd name="T19" fmla="*/ T18 w 2159"/>
                  <a:gd name="T20" fmla="*/ 114 h 5251"/>
                  <a:gd name="T21" fmla="+- 0 9322 8782"/>
                  <a:gd name="T22" fmla="*/ T21 w 2159"/>
                  <a:gd name="T23" fmla="*/ 133 h 5251"/>
                  <a:gd name="T24" fmla="+- 0 9382 8782"/>
                  <a:gd name="T25" fmla="*/ T24 w 2159"/>
                  <a:gd name="T26" fmla="*/ 154 h 5251"/>
                  <a:gd name="T27" fmla="+- 0 9441 8782"/>
                  <a:gd name="T28" fmla="*/ T27 w 2159"/>
                  <a:gd name="T29" fmla="*/ 177 h 5251"/>
                  <a:gd name="T30" fmla="+- 0 9498 8782"/>
                  <a:gd name="T31" fmla="*/ T30 w 2159"/>
                  <a:gd name="T32" fmla="*/ 201 h 5251"/>
                  <a:gd name="T33" fmla="+- 0 9603 8782"/>
                  <a:gd name="T34" fmla="*/ T33 w 2159"/>
                  <a:gd name="T35" fmla="*/ 253 h 5251"/>
                  <a:gd name="T36" fmla="+- 0 9689 8782"/>
                  <a:gd name="T37" fmla="*/ T36 w 2159"/>
                  <a:gd name="T38" fmla="*/ 312 h 5251"/>
                  <a:gd name="T39" fmla="+- 0 9762 8782"/>
                  <a:gd name="T40" fmla="*/ T39 w 2159"/>
                  <a:gd name="T41" fmla="*/ 376 h 5251"/>
                  <a:gd name="T42" fmla="+- 0 9826 8782"/>
                  <a:gd name="T43" fmla="*/ T42 w 2159"/>
                  <a:gd name="T44" fmla="*/ 444 h 5251"/>
                  <a:gd name="T45" fmla="+- 0 9882 8782"/>
                  <a:gd name="T46" fmla="*/ T45 w 2159"/>
                  <a:gd name="T47" fmla="*/ 518 h 5251"/>
                  <a:gd name="T48" fmla="+- 0 9930 8782"/>
                  <a:gd name="T49" fmla="*/ T48 w 2159"/>
                  <a:gd name="T50" fmla="*/ 598 h 5251"/>
                  <a:gd name="T51" fmla="+- 0 9970 8782"/>
                  <a:gd name="T52" fmla="*/ T51 w 2159"/>
                  <a:gd name="T53" fmla="*/ 687 h 5251"/>
                  <a:gd name="T54" fmla="+- 0 10002 8782"/>
                  <a:gd name="T55" fmla="*/ T54 w 2159"/>
                  <a:gd name="T56" fmla="*/ 786 h 5251"/>
                  <a:gd name="T57" fmla="+- 0 10027 8782"/>
                  <a:gd name="T58" fmla="*/ T57 w 2159"/>
                  <a:gd name="T59" fmla="*/ 895 h 5251"/>
                  <a:gd name="T60" fmla="+- 0 10036 8782"/>
                  <a:gd name="T61" fmla="*/ T60 w 2159"/>
                  <a:gd name="T62" fmla="*/ 955 h 5251"/>
                  <a:gd name="T63" fmla="+- 0 10044 8782"/>
                  <a:gd name="T64" fmla="*/ T63 w 2159"/>
                  <a:gd name="T65" fmla="*/ 1018 h 5251"/>
                  <a:gd name="T66" fmla="+- 0 10050 8782"/>
                  <a:gd name="T67" fmla="*/ T66 w 2159"/>
                  <a:gd name="T68" fmla="*/ 1084 h 5251"/>
                  <a:gd name="T69" fmla="+- 0 10055 8782"/>
                  <a:gd name="T70" fmla="*/ T69 w 2159"/>
                  <a:gd name="T71" fmla="*/ 1154 h 5251"/>
                  <a:gd name="T72" fmla="+- 0 10057 8782"/>
                  <a:gd name="T73" fmla="*/ T72 w 2159"/>
                  <a:gd name="T74" fmla="*/ 1227 h 5251"/>
                  <a:gd name="T75" fmla="+- 0 10058 8782"/>
                  <a:gd name="T76" fmla="*/ T75 w 2159"/>
                  <a:gd name="T77" fmla="*/ 1305 h 5251"/>
                  <a:gd name="T78" fmla="+- 0 10058 8782"/>
                  <a:gd name="T79" fmla="*/ T78 w 2159"/>
                  <a:gd name="T80" fmla="*/ 5251 h 5251"/>
                  <a:gd name="T81" fmla="+- 0 10068 8782"/>
                  <a:gd name="T82" fmla="*/ T81 w 2159"/>
                  <a:gd name="T83" fmla="*/ 5224 h 5251"/>
                  <a:gd name="T84" fmla="+- 0 10105 8782"/>
                  <a:gd name="T85" fmla="*/ T84 w 2159"/>
                  <a:gd name="T86" fmla="*/ 5144 h 5251"/>
                  <a:gd name="T87" fmla="+- 0 10151 8782"/>
                  <a:gd name="T88" fmla="*/ T87 w 2159"/>
                  <a:gd name="T89" fmla="*/ 5068 h 5251"/>
                  <a:gd name="T90" fmla="+- 0 10205 8782"/>
                  <a:gd name="T91" fmla="*/ T90 w 2159"/>
                  <a:gd name="T92" fmla="*/ 4996 h 5251"/>
                  <a:gd name="T93" fmla="+- 0 10245 8782"/>
                  <a:gd name="T94" fmla="*/ T93 w 2159"/>
                  <a:gd name="T95" fmla="*/ 4951 h 5251"/>
                  <a:gd name="T96" fmla="+- 0 10288 8782"/>
                  <a:gd name="T97" fmla="*/ T96 w 2159"/>
                  <a:gd name="T98" fmla="*/ 4908 h 5251"/>
                  <a:gd name="T99" fmla="+- 0 10333 8782"/>
                  <a:gd name="T100" fmla="*/ T99 w 2159"/>
                  <a:gd name="T101" fmla="*/ 4868 h 5251"/>
                  <a:gd name="T102" fmla="+- 0 10380 8782"/>
                  <a:gd name="T103" fmla="*/ T102 w 2159"/>
                  <a:gd name="T104" fmla="*/ 4830 h 5251"/>
                  <a:gd name="T105" fmla="+- 0 10429 8782"/>
                  <a:gd name="T106" fmla="*/ T105 w 2159"/>
                  <a:gd name="T107" fmla="*/ 4795 h 5251"/>
                  <a:gd name="T108" fmla="+- 0 10494 8782"/>
                  <a:gd name="T109" fmla="*/ T108 w 2159"/>
                  <a:gd name="T110" fmla="*/ 4754 h 5251"/>
                  <a:gd name="T111" fmla="+- 0 10564 8782"/>
                  <a:gd name="T112" fmla="*/ T111 w 2159"/>
                  <a:gd name="T113" fmla="*/ 4718 h 5251"/>
                  <a:gd name="T114" fmla="+- 0 10638 8782"/>
                  <a:gd name="T115" fmla="*/ T114 w 2159"/>
                  <a:gd name="T116" fmla="*/ 4686 h 5251"/>
                  <a:gd name="T117" fmla="+- 0 10717 8782"/>
                  <a:gd name="T118" fmla="*/ T117 w 2159"/>
                  <a:gd name="T119" fmla="*/ 4659 h 5251"/>
                  <a:gd name="T120" fmla="+- 0 10799 8782"/>
                  <a:gd name="T121" fmla="*/ T120 w 2159"/>
                  <a:gd name="T122" fmla="*/ 4638 h 5251"/>
                  <a:gd name="T123" fmla="+- 0 10884 8782"/>
                  <a:gd name="T124" fmla="*/ T123 w 2159"/>
                  <a:gd name="T125" fmla="*/ 4622 h 5251"/>
                  <a:gd name="T126" fmla="+- 0 10942 8782"/>
                  <a:gd name="T127" fmla="*/ T126 w 2159"/>
                  <a:gd name="T128" fmla="*/ 4615 h 5251"/>
                  <a:gd name="T129" fmla="+- 0 10942 8782"/>
                  <a:gd name="T130" fmla="*/ T129 w 2159"/>
                  <a:gd name="T131" fmla="*/ 0 h 5251"/>
                  <a:gd name="T132" fmla="+- 0 8782 8782"/>
                  <a:gd name="T133" fmla="*/ T132 w 2159"/>
                  <a:gd name="T134" fmla="*/ 0 h 5251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  <a:cxn ang="0">
                    <a:pos x="T13" y="T14"/>
                  </a:cxn>
                  <a:cxn ang="0">
                    <a:pos x="T16" y="T17"/>
                  </a:cxn>
                  <a:cxn ang="0">
                    <a:pos x="T19" y="T20"/>
                  </a:cxn>
                  <a:cxn ang="0">
                    <a:pos x="T22" y="T23"/>
                  </a:cxn>
                  <a:cxn ang="0">
                    <a:pos x="T25" y="T26"/>
                  </a:cxn>
                  <a:cxn ang="0">
                    <a:pos x="T28" y="T29"/>
                  </a:cxn>
                  <a:cxn ang="0">
                    <a:pos x="T31" y="T32"/>
                  </a:cxn>
                  <a:cxn ang="0">
                    <a:pos x="T34" y="T35"/>
                  </a:cxn>
                  <a:cxn ang="0">
                    <a:pos x="T37" y="T38"/>
                  </a:cxn>
                  <a:cxn ang="0">
                    <a:pos x="T40" y="T41"/>
                  </a:cxn>
                  <a:cxn ang="0">
                    <a:pos x="T43" y="T44"/>
                  </a:cxn>
                  <a:cxn ang="0">
                    <a:pos x="T46" y="T47"/>
                  </a:cxn>
                  <a:cxn ang="0">
                    <a:pos x="T49" y="T50"/>
                  </a:cxn>
                  <a:cxn ang="0">
                    <a:pos x="T52" y="T53"/>
                  </a:cxn>
                  <a:cxn ang="0">
                    <a:pos x="T55" y="T56"/>
                  </a:cxn>
                  <a:cxn ang="0">
                    <a:pos x="T58" y="T59"/>
                  </a:cxn>
                  <a:cxn ang="0">
                    <a:pos x="T61" y="T62"/>
                  </a:cxn>
                  <a:cxn ang="0">
                    <a:pos x="T64" y="T65"/>
                  </a:cxn>
                  <a:cxn ang="0">
                    <a:pos x="T67" y="T68"/>
                  </a:cxn>
                  <a:cxn ang="0">
                    <a:pos x="T70" y="T71"/>
                  </a:cxn>
                  <a:cxn ang="0">
                    <a:pos x="T73" y="T74"/>
                  </a:cxn>
                  <a:cxn ang="0">
                    <a:pos x="T76" y="T77"/>
                  </a:cxn>
                  <a:cxn ang="0">
                    <a:pos x="T79" y="T80"/>
                  </a:cxn>
                  <a:cxn ang="0">
                    <a:pos x="T82" y="T83"/>
                  </a:cxn>
                  <a:cxn ang="0">
                    <a:pos x="T85" y="T86"/>
                  </a:cxn>
                  <a:cxn ang="0">
                    <a:pos x="T88" y="T89"/>
                  </a:cxn>
                  <a:cxn ang="0">
                    <a:pos x="T91" y="T92"/>
                  </a:cxn>
                  <a:cxn ang="0">
                    <a:pos x="T94" y="T95"/>
                  </a:cxn>
                  <a:cxn ang="0">
                    <a:pos x="T97" y="T98"/>
                  </a:cxn>
                  <a:cxn ang="0">
                    <a:pos x="T100" y="T101"/>
                  </a:cxn>
                  <a:cxn ang="0">
                    <a:pos x="T103" y="T104"/>
                  </a:cxn>
                  <a:cxn ang="0">
                    <a:pos x="T106" y="T107"/>
                  </a:cxn>
                  <a:cxn ang="0">
                    <a:pos x="T109" y="T110"/>
                  </a:cxn>
                  <a:cxn ang="0">
                    <a:pos x="T112" y="T113"/>
                  </a:cxn>
                  <a:cxn ang="0">
                    <a:pos x="T115" y="T116"/>
                  </a:cxn>
                  <a:cxn ang="0">
                    <a:pos x="T118" y="T119"/>
                  </a:cxn>
                  <a:cxn ang="0">
                    <a:pos x="T121" y="T122"/>
                  </a:cxn>
                  <a:cxn ang="0">
                    <a:pos x="T124" y="T125"/>
                  </a:cxn>
                  <a:cxn ang="0">
                    <a:pos x="T127" y="T128"/>
                  </a:cxn>
                  <a:cxn ang="0">
                    <a:pos x="T130" y="T131"/>
                  </a:cxn>
                  <a:cxn ang="0">
                    <a:pos x="T133" y="T134"/>
                  </a:cxn>
                </a:cxnLst>
                <a:rect l="0" t="0" r="r" b="b"/>
                <a:pathLst>
                  <a:path w="2159" h="5251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</p:grp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450A32F3-4D91-FFF3-C3E7-13F42CA29088}"/>
              </a:ext>
            </a:extLst>
          </p:cNvPr>
          <p:cNvGrpSpPr/>
          <p:nvPr/>
        </p:nvGrpSpPr>
        <p:grpSpPr>
          <a:xfrm>
            <a:off x="-345470" y="-426418"/>
            <a:ext cx="3344731" cy="7346679"/>
            <a:chOff x="-345470" y="-469960"/>
            <a:chExt cx="3344731" cy="7376013"/>
          </a:xfrm>
          <a:solidFill>
            <a:srgbClr val="FFDEB9"/>
          </a:solidFill>
        </p:grpSpPr>
        <p:sp>
          <p:nvSpPr>
            <p:cNvPr id="13" name="Freeform 5579">
              <a:extLst>
                <a:ext uri="{FF2B5EF4-FFF2-40B4-BE49-F238E27FC236}">
                  <a16:creationId xmlns:a16="http://schemas.microsoft.com/office/drawing/2014/main" id="{E13AAD8D-E04F-0645-F81B-75C566CFD19F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-345159" y="-469960"/>
              <a:ext cx="3344420" cy="7192286"/>
            </a:xfrm>
            <a:custGeom>
              <a:avLst/>
              <a:gdLst>
                <a:gd name="T0" fmla="+- 0 10882 6094"/>
                <a:gd name="T1" fmla="*/ T0 w 4847"/>
                <a:gd name="T2" fmla="+- 0 4733 4723"/>
                <a:gd name="T3" fmla="*/ 4733 h 10641"/>
                <a:gd name="T4" fmla="+- 0 10764 6094"/>
                <a:gd name="T5" fmla="*/ T4 w 4847"/>
                <a:gd name="T6" fmla="+- 0 4762 4723"/>
                <a:gd name="T7" fmla="*/ 4762 h 10641"/>
                <a:gd name="T8" fmla="+- 0 10651 6094"/>
                <a:gd name="T9" fmla="*/ T8 w 4847"/>
                <a:gd name="T10" fmla="+- 0 4804 4723"/>
                <a:gd name="T11" fmla="*/ 4804 h 10641"/>
                <a:gd name="T12" fmla="+- 0 10542 6094"/>
                <a:gd name="T13" fmla="*/ T12 w 4847"/>
                <a:gd name="T14" fmla="+- 0 4859 4723"/>
                <a:gd name="T15" fmla="*/ 4859 h 10641"/>
                <a:gd name="T16" fmla="+- 0 10437 6094"/>
                <a:gd name="T17" fmla="*/ T16 w 4847"/>
                <a:gd name="T18" fmla="+- 0 4929 4723"/>
                <a:gd name="T19" fmla="*/ 4929 h 10641"/>
                <a:gd name="T20" fmla="+- 0 10331 6094"/>
                <a:gd name="T21" fmla="*/ T20 w 4847"/>
                <a:gd name="T22" fmla="+- 0 5022 4723"/>
                <a:gd name="T23" fmla="*/ 5022 h 10641"/>
                <a:gd name="T24" fmla="+- 0 10231 6094"/>
                <a:gd name="T25" fmla="*/ T24 w 4847"/>
                <a:gd name="T26" fmla="+- 0 5140 4723"/>
                <a:gd name="T27" fmla="*/ 5140 h 10641"/>
                <a:gd name="T28" fmla="+- 0 10150 6094"/>
                <a:gd name="T29" fmla="*/ T28 w 4847"/>
                <a:gd name="T30" fmla="+- 0 5280 4723"/>
                <a:gd name="T31" fmla="*/ 5280 h 10641"/>
                <a:gd name="T32" fmla="+- 0 10093 6094"/>
                <a:gd name="T33" fmla="*/ T32 w 4847"/>
                <a:gd name="T34" fmla="+- 0 5447 4723"/>
                <a:gd name="T35" fmla="*/ 5447 h 10641"/>
                <a:gd name="T36" fmla="+- 0 10062 6094"/>
                <a:gd name="T37" fmla="*/ T36 w 4847"/>
                <a:gd name="T38" fmla="+- 0 5643 4723"/>
                <a:gd name="T39" fmla="*/ 5643 h 10641"/>
                <a:gd name="T40" fmla="+- 0 10058 6094"/>
                <a:gd name="T41" fmla="*/ T40 w 4847"/>
                <a:gd name="T42" fmla="+- 0 13340 4723"/>
                <a:gd name="T43" fmla="*/ 13340 h 10641"/>
                <a:gd name="T44" fmla="+- 0 10058 6094"/>
                <a:gd name="T45" fmla="*/ T44 w 4847"/>
                <a:gd name="T46" fmla="+- 0 13436 4723"/>
                <a:gd name="T47" fmla="*/ 13436 h 10641"/>
                <a:gd name="T48" fmla="+- 0 10059 6094"/>
                <a:gd name="T49" fmla="*/ T48 w 4847"/>
                <a:gd name="T50" fmla="+- 0 13580 4723"/>
                <a:gd name="T51" fmla="*/ 13580 h 10641"/>
                <a:gd name="T52" fmla="+- 0 10059 6094"/>
                <a:gd name="T53" fmla="*/ T52 w 4847"/>
                <a:gd name="T54" fmla="+- 0 13722 4723"/>
                <a:gd name="T55" fmla="*/ 13722 h 10641"/>
                <a:gd name="T56" fmla="+- 0 10051 6094"/>
                <a:gd name="T57" fmla="*/ T56 w 4847"/>
                <a:gd name="T58" fmla="+- 0 13899 4723"/>
                <a:gd name="T59" fmla="*/ 13899 h 10641"/>
                <a:gd name="T60" fmla="+- 0 10025 6094"/>
                <a:gd name="T61" fmla="*/ T60 w 4847"/>
                <a:gd name="T62" fmla="+- 0 14054 4723"/>
                <a:gd name="T63" fmla="*/ 14054 h 10641"/>
                <a:gd name="T64" fmla="+- 0 9971 6094"/>
                <a:gd name="T65" fmla="*/ T64 w 4847"/>
                <a:gd name="T66" fmla="+- 0 14178 4723"/>
                <a:gd name="T67" fmla="*/ 14178 h 10641"/>
                <a:gd name="T68" fmla="+- 0 9882 6094"/>
                <a:gd name="T69" fmla="*/ T68 w 4847"/>
                <a:gd name="T70" fmla="+- 0 14278 4723"/>
                <a:gd name="T71" fmla="*/ 14278 h 10641"/>
                <a:gd name="T72" fmla="+- 0 9771 6094"/>
                <a:gd name="T73" fmla="*/ T72 w 4847"/>
                <a:gd name="T74" fmla="+- 0 14352 4723"/>
                <a:gd name="T75" fmla="*/ 14352 h 10641"/>
                <a:gd name="T76" fmla="+- 0 9641 6094"/>
                <a:gd name="T77" fmla="*/ T76 w 4847"/>
                <a:gd name="T78" fmla="+- 0 14402 4723"/>
                <a:gd name="T79" fmla="*/ 14402 h 10641"/>
                <a:gd name="T80" fmla="+- 0 9493 6094"/>
                <a:gd name="T81" fmla="*/ T80 w 4847"/>
                <a:gd name="T82" fmla="+- 0 14430 4723"/>
                <a:gd name="T83" fmla="*/ 14430 h 10641"/>
                <a:gd name="T84" fmla="+- 0 9330 6094"/>
                <a:gd name="T85" fmla="*/ T84 w 4847"/>
                <a:gd name="T86" fmla="+- 0 14438 4723"/>
                <a:gd name="T87" fmla="*/ 14438 h 10641"/>
                <a:gd name="T88" fmla="+- 0 7147 6094"/>
                <a:gd name="T89" fmla="*/ T88 w 4847"/>
                <a:gd name="T90" fmla="+- 0 14439 4723"/>
                <a:gd name="T91" fmla="*/ 14439 h 10641"/>
                <a:gd name="T92" fmla="+- 0 6984 6094"/>
                <a:gd name="T93" fmla="*/ T92 w 4847"/>
                <a:gd name="T94" fmla="+- 0 14448 4723"/>
                <a:gd name="T95" fmla="*/ 14448 h 10641"/>
                <a:gd name="T96" fmla="+- 0 6800 6094"/>
                <a:gd name="T97" fmla="*/ T96 w 4847"/>
                <a:gd name="T98" fmla="+- 0 14477 4723"/>
                <a:gd name="T99" fmla="*/ 14477 h 10641"/>
                <a:gd name="T100" fmla="+- 0 6608 6094"/>
                <a:gd name="T101" fmla="*/ T100 w 4847"/>
                <a:gd name="T102" fmla="+- 0 14536 4723"/>
                <a:gd name="T103" fmla="*/ 14536 h 10641"/>
                <a:gd name="T104" fmla="+- 0 6422 6094"/>
                <a:gd name="T105" fmla="*/ T104 w 4847"/>
                <a:gd name="T106" fmla="+- 0 14638 4723"/>
                <a:gd name="T107" fmla="*/ 14638 h 10641"/>
                <a:gd name="T108" fmla="+- 0 6267 6094"/>
                <a:gd name="T109" fmla="*/ T108 w 4847"/>
                <a:gd name="T110" fmla="+- 0 14788 4723"/>
                <a:gd name="T111" fmla="*/ 14788 h 10641"/>
                <a:gd name="T112" fmla="+- 0 6170 6094"/>
                <a:gd name="T113" fmla="*/ T112 w 4847"/>
                <a:gd name="T114" fmla="+- 0 14969 4723"/>
                <a:gd name="T115" fmla="*/ 14969 h 10641"/>
                <a:gd name="T116" fmla="+- 0 6118 6094"/>
                <a:gd name="T117" fmla="*/ T116 w 4847"/>
                <a:gd name="T118" fmla="+- 0 15147 4723"/>
                <a:gd name="T119" fmla="*/ 15147 h 10641"/>
                <a:gd name="T120" fmla="+- 0 6098 6094"/>
                <a:gd name="T121" fmla="*/ T120 w 4847"/>
                <a:gd name="T122" fmla="+- 0 15288 4723"/>
                <a:gd name="T123" fmla="*/ 15288 h 10641"/>
                <a:gd name="T124" fmla="+- 0 6094 6094"/>
                <a:gd name="T125" fmla="*/ T124 w 4847"/>
                <a:gd name="T126" fmla="+- 0 15364 4723"/>
                <a:gd name="T127" fmla="*/ 15364 h 10641"/>
                <a:gd name="T128" fmla="+- 0 10942 6094"/>
                <a:gd name="T129" fmla="*/ T128 w 4847"/>
                <a:gd name="T130" fmla="+- 0 4723 4723"/>
                <a:gd name="T131" fmla="*/ 4723 h 1064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</a:cxnLst>
              <a:rect l="0" t="0" r="r" b="b"/>
              <a:pathLst>
                <a:path w="4847" h="10641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/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697FB54B-923C-BCFE-43A8-F5E77189D223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>
              <a:off x="-345470" y="3280626"/>
              <a:ext cx="1489706" cy="3625427"/>
              <a:chOff x="8754" y="0"/>
              <a:chExt cx="2159" cy="5251"/>
            </a:xfrm>
            <a:grpFill/>
          </p:grpSpPr>
          <p:sp>
            <p:nvSpPr>
              <p:cNvPr id="12" name="Freeform 5577">
                <a:extLst>
                  <a:ext uri="{FF2B5EF4-FFF2-40B4-BE49-F238E27FC236}">
                    <a16:creationId xmlns:a16="http://schemas.microsoft.com/office/drawing/2014/main" id="{2165135D-D3D7-B8DD-5045-C02CD602B0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54" y="0"/>
                <a:ext cx="2159" cy="5251"/>
              </a:xfrm>
              <a:custGeom>
                <a:avLst/>
                <a:gdLst>
                  <a:gd name="T0" fmla="+- 0 8782 8782"/>
                  <a:gd name="T1" fmla="*/ T0 w 2159"/>
                  <a:gd name="T2" fmla="*/ 0 h 5251"/>
                  <a:gd name="T3" fmla="+- 0 8852 8782"/>
                  <a:gd name="T4" fmla="*/ T3 w 2159"/>
                  <a:gd name="T5" fmla="*/ 13 h 5251"/>
                  <a:gd name="T6" fmla="+- 0 8931 8782"/>
                  <a:gd name="T7" fmla="*/ T6 w 2159"/>
                  <a:gd name="T8" fmla="*/ 29 h 5251"/>
                  <a:gd name="T9" fmla="+- 0 9029 8782"/>
                  <a:gd name="T10" fmla="*/ T9 w 2159"/>
                  <a:gd name="T11" fmla="*/ 51 h 5251"/>
                  <a:gd name="T12" fmla="+- 0 9141 8782"/>
                  <a:gd name="T13" fmla="*/ T12 w 2159"/>
                  <a:gd name="T14" fmla="*/ 79 h 5251"/>
                  <a:gd name="T15" fmla="+- 0 9201 8782"/>
                  <a:gd name="T16" fmla="*/ T15 w 2159"/>
                  <a:gd name="T17" fmla="*/ 96 h 5251"/>
                  <a:gd name="T18" fmla="+- 0 9261 8782"/>
                  <a:gd name="T19" fmla="*/ T18 w 2159"/>
                  <a:gd name="T20" fmla="*/ 114 h 5251"/>
                  <a:gd name="T21" fmla="+- 0 9322 8782"/>
                  <a:gd name="T22" fmla="*/ T21 w 2159"/>
                  <a:gd name="T23" fmla="*/ 133 h 5251"/>
                  <a:gd name="T24" fmla="+- 0 9382 8782"/>
                  <a:gd name="T25" fmla="*/ T24 w 2159"/>
                  <a:gd name="T26" fmla="*/ 154 h 5251"/>
                  <a:gd name="T27" fmla="+- 0 9441 8782"/>
                  <a:gd name="T28" fmla="*/ T27 w 2159"/>
                  <a:gd name="T29" fmla="*/ 177 h 5251"/>
                  <a:gd name="T30" fmla="+- 0 9498 8782"/>
                  <a:gd name="T31" fmla="*/ T30 w 2159"/>
                  <a:gd name="T32" fmla="*/ 201 h 5251"/>
                  <a:gd name="T33" fmla="+- 0 9603 8782"/>
                  <a:gd name="T34" fmla="*/ T33 w 2159"/>
                  <a:gd name="T35" fmla="*/ 253 h 5251"/>
                  <a:gd name="T36" fmla="+- 0 9689 8782"/>
                  <a:gd name="T37" fmla="*/ T36 w 2159"/>
                  <a:gd name="T38" fmla="*/ 312 h 5251"/>
                  <a:gd name="T39" fmla="+- 0 9762 8782"/>
                  <a:gd name="T40" fmla="*/ T39 w 2159"/>
                  <a:gd name="T41" fmla="*/ 376 h 5251"/>
                  <a:gd name="T42" fmla="+- 0 9826 8782"/>
                  <a:gd name="T43" fmla="*/ T42 w 2159"/>
                  <a:gd name="T44" fmla="*/ 444 h 5251"/>
                  <a:gd name="T45" fmla="+- 0 9882 8782"/>
                  <a:gd name="T46" fmla="*/ T45 w 2159"/>
                  <a:gd name="T47" fmla="*/ 518 h 5251"/>
                  <a:gd name="T48" fmla="+- 0 9930 8782"/>
                  <a:gd name="T49" fmla="*/ T48 w 2159"/>
                  <a:gd name="T50" fmla="*/ 598 h 5251"/>
                  <a:gd name="T51" fmla="+- 0 9970 8782"/>
                  <a:gd name="T52" fmla="*/ T51 w 2159"/>
                  <a:gd name="T53" fmla="*/ 687 h 5251"/>
                  <a:gd name="T54" fmla="+- 0 10002 8782"/>
                  <a:gd name="T55" fmla="*/ T54 w 2159"/>
                  <a:gd name="T56" fmla="*/ 786 h 5251"/>
                  <a:gd name="T57" fmla="+- 0 10027 8782"/>
                  <a:gd name="T58" fmla="*/ T57 w 2159"/>
                  <a:gd name="T59" fmla="*/ 895 h 5251"/>
                  <a:gd name="T60" fmla="+- 0 10036 8782"/>
                  <a:gd name="T61" fmla="*/ T60 w 2159"/>
                  <a:gd name="T62" fmla="*/ 955 h 5251"/>
                  <a:gd name="T63" fmla="+- 0 10044 8782"/>
                  <a:gd name="T64" fmla="*/ T63 w 2159"/>
                  <a:gd name="T65" fmla="*/ 1018 h 5251"/>
                  <a:gd name="T66" fmla="+- 0 10050 8782"/>
                  <a:gd name="T67" fmla="*/ T66 w 2159"/>
                  <a:gd name="T68" fmla="*/ 1084 h 5251"/>
                  <a:gd name="T69" fmla="+- 0 10055 8782"/>
                  <a:gd name="T70" fmla="*/ T69 w 2159"/>
                  <a:gd name="T71" fmla="*/ 1154 h 5251"/>
                  <a:gd name="T72" fmla="+- 0 10057 8782"/>
                  <a:gd name="T73" fmla="*/ T72 w 2159"/>
                  <a:gd name="T74" fmla="*/ 1227 h 5251"/>
                  <a:gd name="T75" fmla="+- 0 10058 8782"/>
                  <a:gd name="T76" fmla="*/ T75 w 2159"/>
                  <a:gd name="T77" fmla="*/ 1305 h 5251"/>
                  <a:gd name="T78" fmla="+- 0 10058 8782"/>
                  <a:gd name="T79" fmla="*/ T78 w 2159"/>
                  <a:gd name="T80" fmla="*/ 5251 h 5251"/>
                  <a:gd name="T81" fmla="+- 0 10068 8782"/>
                  <a:gd name="T82" fmla="*/ T81 w 2159"/>
                  <a:gd name="T83" fmla="*/ 5224 h 5251"/>
                  <a:gd name="T84" fmla="+- 0 10105 8782"/>
                  <a:gd name="T85" fmla="*/ T84 w 2159"/>
                  <a:gd name="T86" fmla="*/ 5144 h 5251"/>
                  <a:gd name="T87" fmla="+- 0 10151 8782"/>
                  <a:gd name="T88" fmla="*/ T87 w 2159"/>
                  <a:gd name="T89" fmla="*/ 5068 h 5251"/>
                  <a:gd name="T90" fmla="+- 0 10205 8782"/>
                  <a:gd name="T91" fmla="*/ T90 w 2159"/>
                  <a:gd name="T92" fmla="*/ 4996 h 5251"/>
                  <a:gd name="T93" fmla="+- 0 10245 8782"/>
                  <a:gd name="T94" fmla="*/ T93 w 2159"/>
                  <a:gd name="T95" fmla="*/ 4951 h 5251"/>
                  <a:gd name="T96" fmla="+- 0 10288 8782"/>
                  <a:gd name="T97" fmla="*/ T96 w 2159"/>
                  <a:gd name="T98" fmla="*/ 4908 h 5251"/>
                  <a:gd name="T99" fmla="+- 0 10333 8782"/>
                  <a:gd name="T100" fmla="*/ T99 w 2159"/>
                  <a:gd name="T101" fmla="*/ 4868 h 5251"/>
                  <a:gd name="T102" fmla="+- 0 10380 8782"/>
                  <a:gd name="T103" fmla="*/ T102 w 2159"/>
                  <a:gd name="T104" fmla="*/ 4830 h 5251"/>
                  <a:gd name="T105" fmla="+- 0 10429 8782"/>
                  <a:gd name="T106" fmla="*/ T105 w 2159"/>
                  <a:gd name="T107" fmla="*/ 4795 h 5251"/>
                  <a:gd name="T108" fmla="+- 0 10494 8782"/>
                  <a:gd name="T109" fmla="*/ T108 w 2159"/>
                  <a:gd name="T110" fmla="*/ 4754 h 5251"/>
                  <a:gd name="T111" fmla="+- 0 10564 8782"/>
                  <a:gd name="T112" fmla="*/ T111 w 2159"/>
                  <a:gd name="T113" fmla="*/ 4718 h 5251"/>
                  <a:gd name="T114" fmla="+- 0 10638 8782"/>
                  <a:gd name="T115" fmla="*/ T114 w 2159"/>
                  <a:gd name="T116" fmla="*/ 4686 h 5251"/>
                  <a:gd name="T117" fmla="+- 0 10717 8782"/>
                  <a:gd name="T118" fmla="*/ T117 w 2159"/>
                  <a:gd name="T119" fmla="*/ 4659 h 5251"/>
                  <a:gd name="T120" fmla="+- 0 10799 8782"/>
                  <a:gd name="T121" fmla="*/ T120 w 2159"/>
                  <a:gd name="T122" fmla="*/ 4638 h 5251"/>
                  <a:gd name="T123" fmla="+- 0 10884 8782"/>
                  <a:gd name="T124" fmla="*/ T123 w 2159"/>
                  <a:gd name="T125" fmla="*/ 4622 h 5251"/>
                  <a:gd name="T126" fmla="+- 0 10942 8782"/>
                  <a:gd name="T127" fmla="*/ T126 w 2159"/>
                  <a:gd name="T128" fmla="*/ 4615 h 5251"/>
                  <a:gd name="T129" fmla="+- 0 10942 8782"/>
                  <a:gd name="T130" fmla="*/ T129 w 2159"/>
                  <a:gd name="T131" fmla="*/ 0 h 5251"/>
                  <a:gd name="T132" fmla="+- 0 8782 8782"/>
                  <a:gd name="T133" fmla="*/ T132 w 2159"/>
                  <a:gd name="T134" fmla="*/ 0 h 5251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  <a:cxn ang="0">
                    <a:pos x="T13" y="T14"/>
                  </a:cxn>
                  <a:cxn ang="0">
                    <a:pos x="T16" y="T17"/>
                  </a:cxn>
                  <a:cxn ang="0">
                    <a:pos x="T19" y="T20"/>
                  </a:cxn>
                  <a:cxn ang="0">
                    <a:pos x="T22" y="T23"/>
                  </a:cxn>
                  <a:cxn ang="0">
                    <a:pos x="T25" y="T26"/>
                  </a:cxn>
                  <a:cxn ang="0">
                    <a:pos x="T28" y="T29"/>
                  </a:cxn>
                  <a:cxn ang="0">
                    <a:pos x="T31" y="T32"/>
                  </a:cxn>
                  <a:cxn ang="0">
                    <a:pos x="T34" y="T35"/>
                  </a:cxn>
                  <a:cxn ang="0">
                    <a:pos x="T37" y="T38"/>
                  </a:cxn>
                  <a:cxn ang="0">
                    <a:pos x="T40" y="T41"/>
                  </a:cxn>
                  <a:cxn ang="0">
                    <a:pos x="T43" y="T44"/>
                  </a:cxn>
                  <a:cxn ang="0">
                    <a:pos x="T46" y="T47"/>
                  </a:cxn>
                  <a:cxn ang="0">
                    <a:pos x="T49" y="T50"/>
                  </a:cxn>
                  <a:cxn ang="0">
                    <a:pos x="T52" y="T53"/>
                  </a:cxn>
                  <a:cxn ang="0">
                    <a:pos x="T55" y="T56"/>
                  </a:cxn>
                  <a:cxn ang="0">
                    <a:pos x="T58" y="T59"/>
                  </a:cxn>
                  <a:cxn ang="0">
                    <a:pos x="T61" y="T62"/>
                  </a:cxn>
                  <a:cxn ang="0">
                    <a:pos x="T64" y="T65"/>
                  </a:cxn>
                  <a:cxn ang="0">
                    <a:pos x="T67" y="T68"/>
                  </a:cxn>
                  <a:cxn ang="0">
                    <a:pos x="T70" y="T71"/>
                  </a:cxn>
                  <a:cxn ang="0">
                    <a:pos x="T73" y="T74"/>
                  </a:cxn>
                  <a:cxn ang="0">
                    <a:pos x="T76" y="T77"/>
                  </a:cxn>
                  <a:cxn ang="0">
                    <a:pos x="T79" y="T80"/>
                  </a:cxn>
                  <a:cxn ang="0">
                    <a:pos x="T82" y="T83"/>
                  </a:cxn>
                  <a:cxn ang="0">
                    <a:pos x="T85" y="T86"/>
                  </a:cxn>
                  <a:cxn ang="0">
                    <a:pos x="T88" y="T89"/>
                  </a:cxn>
                  <a:cxn ang="0">
                    <a:pos x="T91" y="T92"/>
                  </a:cxn>
                  <a:cxn ang="0">
                    <a:pos x="T94" y="T95"/>
                  </a:cxn>
                  <a:cxn ang="0">
                    <a:pos x="T97" y="T98"/>
                  </a:cxn>
                  <a:cxn ang="0">
                    <a:pos x="T100" y="T101"/>
                  </a:cxn>
                  <a:cxn ang="0">
                    <a:pos x="T103" y="T104"/>
                  </a:cxn>
                  <a:cxn ang="0">
                    <a:pos x="T106" y="T107"/>
                  </a:cxn>
                  <a:cxn ang="0">
                    <a:pos x="T109" y="T110"/>
                  </a:cxn>
                  <a:cxn ang="0">
                    <a:pos x="T112" y="T113"/>
                  </a:cxn>
                  <a:cxn ang="0">
                    <a:pos x="T115" y="T116"/>
                  </a:cxn>
                  <a:cxn ang="0">
                    <a:pos x="T118" y="T119"/>
                  </a:cxn>
                  <a:cxn ang="0">
                    <a:pos x="T121" y="T122"/>
                  </a:cxn>
                  <a:cxn ang="0">
                    <a:pos x="T124" y="T125"/>
                  </a:cxn>
                  <a:cxn ang="0">
                    <a:pos x="T127" y="T128"/>
                  </a:cxn>
                  <a:cxn ang="0">
                    <a:pos x="T130" y="T131"/>
                  </a:cxn>
                  <a:cxn ang="0">
                    <a:pos x="T133" y="T134"/>
                  </a:cxn>
                </a:cxnLst>
                <a:rect l="0" t="0" r="r" b="b"/>
                <a:pathLst>
                  <a:path w="2159" h="5251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</p:grp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ED15CBB8-5F12-7402-6ACB-B7B0442B5A1D}"/>
              </a:ext>
            </a:extLst>
          </p:cNvPr>
          <p:cNvGrpSpPr/>
          <p:nvPr/>
        </p:nvGrpSpPr>
        <p:grpSpPr>
          <a:xfrm>
            <a:off x="-461734" y="-555058"/>
            <a:ext cx="3344420" cy="7475319"/>
            <a:chOff x="-461734" y="-598600"/>
            <a:chExt cx="3344420" cy="7580186"/>
          </a:xfrm>
          <a:solidFill>
            <a:srgbClr val="FFD3A3"/>
          </a:solidFill>
        </p:grpSpPr>
        <p:sp>
          <p:nvSpPr>
            <p:cNvPr id="9" name="Freeform 5579">
              <a:extLst>
                <a:ext uri="{FF2B5EF4-FFF2-40B4-BE49-F238E27FC236}">
                  <a16:creationId xmlns:a16="http://schemas.microsoft.com/office/drawing/2014/main" id="{6A787B58-D0A9-0B13-BD21-C229C16A1F0A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-461734" y="-598600"/>
              <a:ext cx="3344420" cy="7346822"/>
            </a:xfrm>
            <a:custGeom>
              <a:avLst/>
              <a:gdLst>
                <a:gd name="T0" fmla="+- 0 10882 6094"/>
                <a:gd name="T1" fmla="*/ T0 w 4847"/>
                <a:gd name="T2" fmla="+- 0 4733 4723"/>
                <a:gd name="T3" fmla="*/ 4733 h 10641"/>
                <a:gd name="T4" fmla="+- 0 10764 6094"/>
                <a:gd name="T5" fmla="*/ T4 w 4847"/>
                <a:gd name="T6" fmla="+- 0 4762 4723"/>
                <a:gd name="T7" fmla="*/ 4762 h 10641"/>
                <a:gd name="T8" fmla="+- 0 10651 6094"/>
                <a:gd name="T9" fmla="*/ T8 w 4847"/>
                <a:gd name="T10" fmla="+- 0 4804 4723"/>
                <a:gd name="T11" fmla="*/ 4804 h 10641"/>
                <a:gd name="T12" fmla="+- 0 10542 6094"/>
                <a:gd name="T13" fmla="*/ T12 w 4847"/>
                <a:gd name="T14" fmla="+- 0 4859 4723"/>
                <a:gd name="T15" fmla="*/ 4859 h 10641"/>
                <a:gd name="T16" fmla="+- 0 10437 6094"/>
                <a:gd name="T17" fmla="*/ T16 w 4847"/>
                <a:gd name="T18" fmla="+- 0 4929 4723"/>
                <a:gd name="T19" fmla="*/ 4929 h 10641"/>
                <a:gd name="T20" fmla="+- 0 10331 6094"/>
                <a:gd name="T21" fmla="*/ T20 w 4847"/>
                <a:gd name="T22" fmla="+- 0 5022 4723"/>
                <a:gd name="T23" fmla="*/ 5022 h 10641"/>
                <a:gd name="T24" fmla="+- 0 10231 6094"/>
                <a:gd name="T25" fmla="*/ T24 w 4847"/>
                <a:gd name="T26" fmla="+- 0 5140 4723"/>
                <a:gd name="T27" fmla="*/ 5140 h 10641"/>
                <a:gd name="T28" fmla="+- 0 10150 6094"/>
                <a:gd name="T29" fmla="*/ T28 w 4847"/>
                <a:gd name="T30" fmla="+- 0 5280 4723"/>
                <a:gd name="T31" fmla="*/ 5280 h 10641"/>
                <a:gd name="T32" fmla="+- 0 10093 6094"/>
                <a:gd name="T33" fmla="*/ T32 w 4847"/>
                <a:gd name="T34" fmla="+- 0 5447 4723"/>
                <a:gd name="T35" fmla="*/ 5447 h 10641"/>
                <a:gd name="T36" fmla="+- 0 10062 6094"/>
                <a:gd name="T37" fmla="*/ T36 w 4847"/>
                <a:gd name="T38" fmla="+- 0 5643 4723"/>
                <a:gd name="T39" fmla="*/ 5643 h 10641"/>
                <a:gd name="T40" fmla="+- 0 10058 6094"/>
                <a:gd name="T41" fmla="*/ T40 w 4847"/>
                <a:gd name="T42" fmla="+- 0 13340 4723"/>
                <a:gd name="T43" fmla="*/ 13340 h 10641"/>
                <a:gd name="T44" fmla="+- 0 10058 6094"/>
                <a:gd name="T45" fmla="*/ T44 w 4847"/>
                <a:gd name="T46" fmla="+- 0 13436 4723"/>
                <a:gd name="T47" fmla="*/ 13436 h 10641"/>
                <a:gd name="T48" fmla="+- 0 10059 6094"/>
                <a:gd name="T49" fmla="*/ T48 w 4847"/>
                <a:gd name="T50" fmla="+- 0 13580 4723"/>
                <a:gd name="T51" fmla="*/ 13580 h 10641"/>
                <a:gd name="T52" fmla="+- 0 10059 6094"/>
                <a:gd name="T53" fmla="*/ T52 w 4847"/>
                <a:gd name="T54" fmla="+- 0 13722 4723"/>
                <a:gd name="T55" fmla="*/ 13722 h 10641"/>
                <a:gd name="T56" fmla="+- 0 10051 6094"/>
                <a:gd name="T57" fmla="*/ T56 w 4847"/>
                <a:gd name="T58" fmla="+- 0 13899 4723"/>
                <a:gd name="T59" fmla="*/ 13899 h 10641"/>
                <a:gd name="T60" fmla="+- 0 10025 6094"/>
                <a:gd name="T61" fmla="*/ T60 w 4847"/>
                <a:gd name="T62" fmla="+- 0 14054 4723"/>
                <a:gd name="T63" fmla="*/ 14054 h 10641"/>
                <a:gd name="T64" fmla="+- 0 9971 6094"/>
                <a:gd name="T65" fmla="*/ T64 w 4847"/>
                <a:gd name="T66" fmla="+- 0 14178 4723"/>
                <a:gd name="T67" fmla="*/ 14178 h 10641"/>
                <a:gd name="T68" fmla="+- 0 9882 6094"/>
                <a:gd name="T69" fmla="*/ T68 w 4847"/>
                <a:gd name="T70" fmla="+- 0 14278 4723"/>
                <a:gd name="T71" fmla="*/ 14278 h 10641"/>
                <a:gd name="T72" fmla="+- 0 9771 6094"/>
                <a:gd name="T73" fmla="*/ T72 w 4847"/>
                <a:gd name="T74" fmla="+- 0 14352 4723"/>
                <a:gd name="T75" fmla="*/ 14352 h 10641"/>
                <a:gd name="T76" fmla="+- 0 9641 6094"/>
                <a:gd name="T77" fmla="*/ T76 w 4847"/>
                <a:gd name="T78" fmla="+- 0 14402 4723"/>
                <a:gd name="T79" fmla="*/ 14402 h 10641"/>
                <a:gd name="T80" fmla="+- 0 9493 6094"/>
                <a:gd name="T81" fmla="*/ T80 w 4847"/>
                <a:gd name="T82" fmla="+- 0 14430 4723"/>
                <a:gd name="T83" fmla="*/ 14430 h 10641"/>
                <a:gd name="T84" fmla="+- 0 9330 6094"/>
                <a:gd name="T85" fmla="*/ T84 w 4847"/>
                <a:gd name="T86" fmla="+- 0 14438 4723"/>
                <a:gd name="T87" fmla="*/ 14438 h 10641"/>
                <a:gd name="T88" fmla="+- 0 7147 6094"/>
                <a:gd name="T89" fmla="*/ T88 w 4847"/>
                <a:gd name="T90" fmla="+- 0 14439 4723"/>
                <a:gd name="T91" fmla="*/ 14439 h 10641"/>
                <a:gd name="T92" fmla="+- 0 6984 6094"/>
                <a:gd name="T93" fmla="*/ T92 w 4847"/>
                <a:gd name="T94" fmla="+- 0 14448 4723"/>
                <a:gd name="T95" fmla="*/ 14448 h 10641"/>
                <a:gd name="T96" fmla="+- 0 6800 6094"/>
                <a:gd name="T97" fmla="*/ T96 w 4847"/>
                <a:gd name="T98" fmla="+- 0 14477 4723"/>
                <a:gd name="T99" fmla="*/ 14477 h 10641"/>
                <a:gd name="T100" fmla="+- 0 6608 6094"/>
                <a:gd name="T101" fmla="*/ T100 w 4847"/>
                <a:gd name="T102" fmla="+- 0 14536 4723"/>
                <a:gd name="T103" fmla="*/ 14536 h 10641"/>
                <a:gd name="T104" fmla="+- 0 6422 6094"/>
                <a:gd name="T105" fmla="*/ T104 w 4847"/>
                <a:gd name="T106" fmla="+- 0 14638 4723"/>
                <a:gd name="T107" fmla="*/ 14638 h 10641"/>
                <a:gd name="T108" fmla="+- 0 6267 6094"/>
                <a:gd name="T109" fmla="*/ T108 w 4847"/>
                <a:gd name="T110" fmla="+- 0 14788 4723"/>
                <a:gd name="T111" fmla="*/ 14788 h 10641"/>
                <a:gd name="T112" fmla="+- 0 6170 6094"/>
                <a:gd name="T113" fmla="*/ T112 w 4847"/>
                <a:gd name="T114" fmla="+- 0 14969 4723"/>
                <a:gd name="T115" fmla="*/ 14969 h 10641"/>
                <a:gd name="T116" fmla="+- 0 6118 6094"/>
                <a:gd name="T117" fmla="*/ T116 w 4847"/>
                <a:gd name="T118" fmla="+- 0 15147 4723"/>
                <a:gd name="T119" fmla="*/ 15147 h 10641"/>
                <a:gd name="T120" fmla="+- 0 6098 6094"/>
                <a:gd name="T121" fmla="*/ T120 w 4847"/>
                <a:gd name="T122" fmla="+- 0 15288 4723"/>
                <a:gd name="T123" fmla="*/ 15288 h 10641"/>
                <a:gd name="T124" fmla="+- 0 6094 6094"/>
                <a:gd name="T125" fmla="*/ T124 w 4847"/>
                <a:gd name="T126" fmla="+- 0 15364 4723"/>
                <a:gd name="T127" fmla="*/ 15364 h 10641"/>
                <a:gd name="T128" fmla="+- 0 10942 6094"/>
                <a:gd name="T129" fmla="*/ T128 w 4847"/>
                <a:gd name="T130" fmla="+- 0 4723 4723"/>
                <a:gd name="T131" fmla="*/ 4723 h 1064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</a:cxnLst>
              <a:rect l="0" t="0" r="r" b="b"/>
              <a:pathLst>
                <a:path w="4847" h="10641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/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908E905E-7D85-E902-F6A0-B53FE3741F18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>
              <a:off x="-454455" y="3232573"/>
              <a:ext cx="1489706" cy="3749013"/>
              <a:chOff x="8598" y="-179"/>
              <a:chExt cx="2159" cy="5430"/>
            </a:xfrm>
            <a:grpFill/>
          </p:grpSpPr>
          <p:sp>
            <p:nvSpPr>
              <p:cNvPr id="8" name="Freeform 5577">
                <a:extLst>
                  <a:ext uri="{FF2B5EF4-FFF2-40B4-BE49-F238E27FC236}">
                    <a16:creationId xmlns:a16="http://schemas.microsoft.com/office/drawing/2014/main" id="{787FD50B-CEF7-91DD-7FBE-A6F088043D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98" y="-179"/>
                <a:ext cx="2159" cy="5430"/>
              </a:xfrm>
              <a:custGeom>
                <a:avLst/>
                <a:gdLst>
                  <a:gd name="T0" fmla="+- 0 8782 8782"/>
                  <a:gd name="T1" fmla="*/ T0 w 2159"/>
                  <a:gd name="T2" fmla="*/ 0 h 5251"/>
                  <a:gd name="T3" fmla="+- 0 8852 8782"/>
                  <a:gd name="T4" fmla="*/ T3 w 2159"/>
                  <a:gd name="T5" fmla="*/ 13 h 5251"/>
                  <a:gd name="T6" fmla="+- 0 8931 8782"/>
                  <a:gd name="T7" fmla="*/ T6 w 2159"/>
                  <a:gd name="T8" fmla="*/ 29 h 5251"/>
                  <a:gd name="T9" fmla="+- 0 9029 8782"/>
                  <a:gd name="T10" fmla="*/ T9 w 2159"/>
                  <a:gd name="T11" fmla="*/ 51 h 5251"/>
                  <a:gd name="T12" fmla="+- 0 9141 8782"/>
                  <a:gd name="T13" fmla="*/ T12 w 2159"/>
                  <a:gd name="T14" fmla="*/ 79 h 5251"/>
                  <a:gd name="T15" fmla="+- 0 9201 8782"/>
                  <a:gd name="T16" fmla="*/ T15 w 2159"/>
                  <a:gd name="T17" fmla="*/ 96 h 5251"/>
                  <a:gd name="T18" fmla="+- 0 9261 8782"/>
                  <a:gd name="T19" fmla="*/ T18 w 2159"/>
                  <a:gd name="T20" fmla="*/ 114 h 5251"/>
                  <a:gd name="T21" fmla="+- 0 9322 8782"/>
                  <a:gd name="T22" fmla="*/ T21 w 2159"/>
                  <a:gd name="T23" fmla="*/ 133 h 5251"/>
                  <a:gd name="T24" fmla="+- 0 9382 8782"/>
                  <a:gd name="T25" fmla="*/ T24 w 2159"/>
                  <a:gd name="T26" fmla="*/ 154 h 5251"/>
                  <a:gd name="T27" fmla="+- 0 9441 8782"/>
                  <a:gd name="T28" fmla="*/ T27 w 2159"/>
                  <a:gd name="T29" fmla="*/ 177 h 5251"/>
                  <a:gd name="T30" fmla="+- 0 9498 8782"/>
                  <a:gd name="T31" fmla="*/ T30 w 2159"/>
                  <a:gd name="T32" fmla="*/ 201 h 5251"/>
                  <a:gd name="T33" fmla="+- 0 9603 8782"/>
                  <a:gd name="T34" fmla="*/ T33 w 2159"/>
                  <a:gd name="T35" fmla="*/ 253 h 5251"/>
                  <a:gd name="T36" fmla="+- 0 9689 8782"/>
                  <a:gd name="T37" fmla="*/ T36 w 2159"/>
                  <a:gd name="T38" fmla="*/ 312 h 5251"/>
                  <a:gd name="T39" fmla="+- 0 9762 8782"/>
                  <a:gd name="T40" fmla="*/ T39 w 2159"/>
                  <a:gd name="T41" fmla="*/ 376 h 5251"/>
                  <a:gd name="T42" fmla="+- 0 9826 8782"/>
                  <a:gd name="T43" fmla="*/ T42 w 2159"/>
                  <a:gd name="T44" fmla="*/ 444 h 5251"/>
                  <a:gd name="T45" fmla="+- 0 9882 8782"/>
                  <a:gd name="T46" fmla="*/ T45 w 2159"/>
                  <a:gd name="T47" fmla="*/ 518 h 5251"/>
                  <a:gd name="T48" fmla="+- 0 9930 8782"/>
                  <a:gd name="T49" fmla="*/ T48 w 2159"/>
                  <a:gd name="T50" fmla="*/ 598 h 5251"/>
                  <a:gd name="T51" fmla="+- 0 9970 8782"/>
                  <a:gd name="T52" fmla="*/ T51 w 2159"/>
                  <a:gd name="T53" fmla="*/ 687 h 5251"/>
                  <a:gd name="T54" fmla="+- 0 10002 8782"/>
                  <a:gd name="T55" fmla="*/ T54 w 2159"/>
                  <a:gd name="T56" fmla="*/ 786 h 5251"/>
                  <a:gd name="T57" fmla="+- 0 10027 8782"/>
                  <a:gd name="T58" fmla="*/ T57 w 2159"/>
                  <a:gd name="T59" fmla="*/ 895 h 5251"/>
                  <a:gd name="T60" fmla="+- 0 10036 8782"/>
                  <a:gd name="T61" fmla="*/ T60 w 2159"/>
                  <a:gd name="T62" fmla="*/ 955 h 5251"/>
                  <a:gd name="T63" fmla="+- 0 10044 8782"/>
                  <a:gd name="T64" fmla="*/ T63 w 2159"/>
                  <a:gd name="T65" fmla="*/ 1018 h 5251"/>
                  <a:gd name="T66" fmla="+- 0 10050 8782"/>
                  <a:gd name="T67" fmla="*/ T66 w 2159"/>
                  <a:gd name="T68" fmla="*/ 1084 h 5251"/>
                  <a:gd name="T69" fmla="+- 0 10055 8782"/>
                  <a:gd name="T70" fmla="*/ T69 w 2159"/>
                  <a:gd name="T71" fmla="*/ 1154 h 5251"/>
                  <a:gd name="T72" fmla="+- 0 10057 8782"/>
                  <a:gd name="T73" fmla="*/ T72 w 2159"/>
                  <a:gd name="T74" fmla="*/ 1227 h 5251"/>
                  <a:gd name="T75" fmla="+- 0 10058 8782"/>
                  <a:gd name="T76" fmla="*/ T75 w 2159"/>
                  <a:gd name="T77" fmla="*/ 1305 h 5251"/>
                  <a:gd name="T78" fmla="+- 0 10058 8782"/>
                  <a:gd name="T79" fmla="*/ T78 w 2159"/>
                  <a:gd name="T80" fmla="*/ 5251 h 5251"/>
                  <a:gd name="T81" fmla="+- 0 10068 8782"/>
                  <a:gd name="T82" fmla="*/ T81 w 2159"/>
                  <a:gd name="T83" fmla="*/ 5224 h 5251"/>
                  <a:gd name="T84" fmla="+- 0 10105 8782"/>
                  <a:gd name="T85" fmla="*/ T84 w 2159"/>
                  <a:gd name="T86" fmla="*/ 5144 h 5251"/>
                  <a:gd name="T87" fmla="+- 0 10151 8782"/>
                  <a:gd name="T88" fmla="*/ T87 w 2159"/>
                  <a:gd name="T89" fmla="*/ 5068 h 5251"/>
                  <a:gd name="T90" fmla="+- 0 10205 8782"/>
                  <a:gd name="T91" fmla="*/ T90 w 2159"/>
                  <a:gd name="T92" fmla="*/ 4996 h 5251"/>
                  <a:gd name="T93" fmla="+- 0 10245 8782"/>
                  <a:gd name="T94" fmla="*/ T93 w 2159"/>
                  <a:gd name="T95" fmla="*/ 4951 h 5251"/>
                  <a:gd name="T96" fmla="+- 0 10288 8782"/>
                  <a:gd name="T97" fmla="*/ T96 w 2159"/>
                  <a:gd name="T98" fmla="*/ 4908 h 5251"/>
                  <a:gd name="T99" fmla="+- 0 10333 8782"/>
                  <a:gd name="T100" fmla="*/ T99 w 2159"/>
                  <a:gd name="T101" fmla="*/ 4868 h 5251"/>
                  <a:gd name="T102" fmla="+- 0 10380 8782"/>
                  <a:gd name="T103" fmla="*/ T102 w 2159"/>
                  <a:gd name="T104" fmla="*/ 4830 h 5251"/>
                  <a:gd name="T105" fmla="+- 0 10429 8782"/>
                  <a:gd name="T106" fmla="*/ T105 w 2159"/>
                  <a:gd name="T107" fmla="*/ 4795 h 5251"/>
                  <a:gd name="T108" fmla="+- 0 10494 8782"/>
                  <a:gd name="T109" fmla="*/ T108 w 2159"/>
                  <a:gd name="T110" fmla="*/ 4754 h 5251"/>
                  <a:gd name="T111" fmla="+- 0 10564 8782"/>
                  <a:gd name="T112" fmla="*/ T111 w 2159"/>
                  <a:gd name="T113" fmla="*/ 4718 h 5251"/>
                  <a:gd name="T114" fmla="+- 0 10638 8782"/>
                  <a:gd name="T115" fmla="*/ T114 w 2159"/>
                  <a:gd name="T116" fmla="*/ 4686 h 5251"/>
                  <a:gd name="T117" fmla="+- 0 10717 8782"/>
                  <a:gd name="T118" fmla="*/ T117 w 2159"/>
                  <a:gd name="T119" fmla="*/ 4659 h 5251"/>
                  <a:gd name="T120" fmla="+- 0 10799 8782"/>
                  <a:gd name="T121" fmla="*/ T120 w 2159"/>
                  <a:gd name="T122" fmla="*/ 4638 h 5251"/>
                  <a:gd name="T123" fmla="+- 0 10884 8782"/>
                  <a:gd name="T124" fmla="*/ T123 w 2159"/>
                  <a:gd name="T125" fmla="*/ 4622 h 5251"/>
                  <a:gd name="T126" fmla="+- 0 10942 8782"/>
                  <a:gd name="T127" fmla="*/ T126 w 2159"/>
                  <a:gd name="T128" fmla="*/ 4615 h 5251"/>
                  <a:gd name="T129" fmla="+- 0 10942 8782"/>
                  <a:gd name="T130" fmla="*/ T129 w 2159"/>
                  <a:gd name="T131" fmla="*/ 0 h 5251"/>
                  <a:gd name="T132" fmla="+- 0 8782 8782"/>
                  <a:gd name="T133" fmla="*/ T132 w 2159"/>
                  <a:gd name="T134" fmla="*/ 0 h 5251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  <a:cxn ang="0">
                    <a:pos x="T13" y="T14"/>
                  </a:cxn>
                  <a:cxn ang="0">
                    <a:pos x="T16" y="T17"/>
                  </a:cxn>
                  <a:cxn ang="0">
                    <a:pos x="T19" y="T20"/>
                  </a:cxn>
                  <a:cxn ang="0">
                    <a:pos x="T22" y="T23"/>
                  </a:cxn>
                  <a:cxn ang="0">
                    <a:pos x="T25" y="T26"/>
                  </a:cxn>
                  <a:cxn ang="0">
                    <a:pos x="T28" y="T29"/>
                  </a:cxn>
                  <a:cxn ang="0">
                    <a:pos x="T31" y="T32"/>
                  </a:cxn>
                  <a:cxn ang="0">
                    <a:pos x="T34" y="T35"/>
                  </a:cxn>
                  <a:cxn ang="0">
                    <a:pos x="T37" y="T38"/>
                  </a:cxn>
                  <a:cxn ang="0">
                    <a:pos x="T40" y="T41"/>
                  </a:cxn>
                  <a:cxn ang="0">
                    <a:pos x="T43" y="T44"/>
                  </a:cxn>
                  <a:cxn ang="0">
                    <a:pos x="T46" y="T47"/>
                  </a:cxn>
                  <a:cxn ang="0">
                    <a:pos x="T49" y="T50"/>
                  </a:cxn>
                  <a:cxn ang="0">
                    <a:pos x="T52" y="T53"/>
                  </a:cxn>
                  <a:cxn ang="0">
                    <a:pos x="T55" y="T56"/>
                  </a:cxn>
                  <a:cxn ang="0">
                    <a:pos x="T58" y="T59"/>
                  </a:cxn>
                  <a:cxn ang="0">
                    <a:pos x="T61" y="T62"/>
                  </a:cxn>
                  <a:cxn ang="0">
                    <a:pos x="T64" y="T65"/>
                  </a:cxn>
                  <a:cxn ang="0">
                    <a:pos x="T67" y="T68"/>
                  </a:cxn>
                  <a:cxn ang="0">
                    <a:pos x="T70" y="T71"/>
                  </a:cxn>
                  <a:cxn ang="0">
                    <a:pos x="T73" y="T74"/>
                  </a:cxn>
                  <a:cxn ang="0">
                    <a:pos x="T76" y="T77"/>
                  </a:cxn>
                  <a:cxn ang="0">
                    <a:pos x="T79" y="T80"/>
                  </a:cxn>
                  <a:cxn ang="0">
                    <a:pos x="T82" y="T83"/>
                  </a:cxn>
                  <a:cxn ang="0">
                    <a:pos x="T85" y="T86"/>
                  </a:cxn>
                  <a:cxn ang="0">
                    <a:pos x="T88" y="T89"/>
                  </a:cxn>
                  <a:cxn ang="0">
                    <a:pos x="T91" y="T92"/>
                  </a:cxn>
                  <a:cxn ang="0">
                    <a:pos x="T94" y="T95"/>
                  </a:cxn>
                  <a:cxn ang="0">
                    <a:pos x="T97" y="T98"/>
                  </a:cxn>
                  <a:cxn ang="0">
                    <a:pos x="T100" y="T101"/>
                  </a:cxn>
                  <a:cxn ang="0">
                    <a:pos x="T103" y="T104"/>
                  </a:cxn>
                  <a:cxn ang="0">
                    <a:pos x="T106" y="T107"/>
                  </a:cxn>
                  <a:cxn ang="0">
                    <a:pos x="T109" y="T110"/>
                  </a:cxn>
                  <a:cxn ang="0">
                    <a:pos x="T112" y="T113"/>
                  </a:cxn>
                  <a:cxn ang="0">
                    <a:pos x="T115" y="T116"/>
                  </a:cxn>
                  <a:cxn ang="0">
                    <a:pos x="T118" y="T119"/>
                  </a:cxn>
                  <a:cxn ang="0">
                    <a:pos x="T121" y="T122"/>
                  </a:cxn>
                  <a:cxn ang="0">
                    <a:pos x="T124" y="T125"/>
                  </a:cxn>
                  <a:cxn ang="0">
                    <a:pos x="T127" y="T128"/>
                  </a:cxn>
                  <a:cxn ang="0">
                    <a:pos x="T130" y="T131"/>
                  </a:cxn>
                  <a:cxn ang="0">
                    <a:pos x="T133" y="T134"/>
                  </a:cxn>
                </a:cxnLst>
                <a:rect l="0" t="0" r="r" b="b"/>
                <a:pathLst>
                  <a:path w="2159" h="5251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</p:grpSp>
      </p:grpSp>
      <p:sp>
        <p:nvSpPr>
          <p:cNvPr id="33" name="Freeform 5579">
            <a:extLst>
              <a:ext uri="{FF2B5EF4-FFF2-40B4-BE49-F238E27FC236}">
                <a16:creationId xmlns:a16="http://schemas.microsoft.com/office/drawing/2014/main" id="{929B5448-0187-AE44-0213-8234860A93F2}"/>
              </a:ext>
            </a:extLst>
          </p:cNvPr>
          <p:cNvSpPr>
            <a:spLocks/>
          </p:cNvSpPr>
          <p:nvPr/>
        </p:nvSpPr>
        <p:spPr bwMode="auto">
          <a:xfrm>
            <a:off x="9067237" y="96493"/>
            <a:ext cx="3344420" cy="7032524"/>
          </a:xfrm>
          <a:custGeom>
            <a:avLst/>
            <a:gdLst>
              <a:gd name="T0" fmla="+- 0 10882 6094"/>
              <a:gd name="T1" fmla="*/ T0 w 4847"/>
              <a:gd name="T2" fmla="+- 0 4733 4723"/>
              <a:gd name="T3" fmla="*/ 4733 h 10641"/>
              <a:gd name="T4" fmla="+- 0 10764 6094"/>
              <a:gd name="T5" fmla="*/ T4 w 4847"/>
              <a:gd name="T6" fmla="+- 0 4762 4723"/>
              <a:gd name="T7" fmla="*/ 4762 h 10641"/>
              <a:gd name="T8" fmla="+- 0 10651 6094"/>
              <a:gd name="T9" fmla="*/ T8 w 4847"/>
              <a:gd name="T10" fmla="+- 0 4804 4723"/>
              <a:gd name="T11" fmla="*/ 4804 h 10641"/>
              <a:gd name="T12" fmla="+- 0 10542 6094"/>
              <a:gd name="T13" fmla="*/ T12 w 4847"/>
              <a:gd name="T14" fmla="+- 0 4859 4723"/>
              <a:gd name="T15" fmla="*/ 4859 h 10641"/>
              <a:gd name="T16" fmla="+- 0 10437 6094"/>
              <a:gd name="T17" fmla="*/ T16 w 4847"/>
              <a:gd name="T18" fmla="+- 0 4929 4723"/>
              <a:gd name="T19" fmla="*/ 4929 h 10641"/>
              <a:gd name="T20" fmla="+- 0 10331 6094"/>
              <a:gd name="T21" fmla="*/ T20 w 4847"/>
              <a:gd name="T22" fmla="+- 0 5022 4723"/>
              <a:gd name="T23" fmla="*/ 5022 h 10641"/>
              <a:gd name="T24" fmla="+- 0 10231 6094"/>
              <a:gd name="T25" fmla="*/ T24 w 4847"/>
              <a:gd name="T26" fmla="+- 0 5140 4723"/>
              <a:gd name="T27" fmla="*/ 5140 h 10641"/>
              <a:gd name="T28" fmla="+- 0 10150 6094"/>
              <a:gd name="T29" fmla="*/ T28 w 4847"/>
              <a:gd name="T30" fmla="+- 0 5280 4723"/>
              <a:gd name="T31" fmla="*/ 5280 h 10641"/>
              <a:gd name="T32" fmla="+- 0 10093 6094"/>
              <a:gd name="T33" fmla="*/ T32 w 4847"/>
              <a:gd name="T34" fmla="+- 0 5447 4723"/>
              <a:gd name="T35" fmla="*/ 5447 h 10641"/>
              <a:gd name="T36" fmla="+- 0 10062 6094"/>
              <a:gd name="T37" fmla="*/ T36 w 4847"/>
              <a:gd name="T38" fmla="+- 0 5643 4723"/>
              <a:gd name="T39" fmla="*/ 5643 h 10641"/>
              <a:gd name="T40" fmla="+- 0 10058 6094"/>
              <a:gd name="T41" fmla="*/ T40 w 4847"/>
              <a:gd name="T42" fmla="+- 0 13340 4723"/>
              <a:gd name="T43" fmla="*/ 13340 h 10641"/>
              <a:gd name="T44" fmla="+- 0 10058 6094"/>
              <a:gd name="T45" fmla="*/ T44 w 4847"/>
              <a:gd name="T46" fmla="+- 0 13436 4723"/>
              <a:gd name="T47" fmla="*/ 13436 h 10641"/>
              <a:gd name="T48" fmla="+- 0 10059 6094"/>
              <a:gd name="T49" fmla="*/ T48 w 4847"/>
              <a:gd name="T50" fmla="+- 0 13580 4723"/>
              <a:gd name="T51" fmla="*/ 13580 h 10641"/>
              <a:gd name="T52" fmla="+- 0 10059 6094"/>
              <a:gd name="T53" fmla="*/ T52 w 4847"/>
              <a:gd name="T54" fmla="+- 0 13722 4723"/>
              <a:gd name="T55" fmla="*/ 13722 h 10641"/>
              <a:gd name="T56" fmla="+- 0 10051 6094"/>
              <a:gd name="T57" fmla="*/ T56 w 4847"/>
              <a:gd name="T58" fmla="+- 0 13899 4723"/>
              <a:gd name="T59" fmla="*/ 13899 h 10641"/>
              <a:gd name="T60" fmla="+- 0 10025 6094"/>
              <a:gd name="T61" fmla="*/ T60 w 4847"/>
              <a:gd name="T62" fmla="+- 0 14054 4723"/>
              <a:gd name="T63" fmla="*/ 14054 h 10641"/>
              <a:gd name="T64" fmla="+- 0 9971 6094"/>
              <a:gd name="T65" fmla="*/ T64 w 4847"/>
              <a:gd name="T66" fmla="+- 0 14178 4723"/>
              <a:gd name="T67" fmla="*/ 14178 h 10641"/>
              <a:gd name="T68" fmla="+- 0 9882 6094"/>
              <a:gd name="T69" fmla="*/ T68 w 4847"/>
              <a:gd name="T70" fmla="+- 0 14278 4723"/>
              <a:gd name="T71" fmla="*/ 14278 h 10641"/>
              <a:gd name="T72" fmla="+- 0 9771 6094"/>
              <a:gd name="T73" fmla="*/ T72 w 4847"/>
              <a:gd name="T74" fmla="+- 0 14352 4723"/>
              <a:gd name="T75" fmla="*/ 14352 h 10641"/>
              <a:gd name="T76" fmla="+- 0 9641 6094"/>
              <a:gd name="T77" fmla="*/ T76 w 4847"/>
              <a:gd name="T78" fmla="+- 0 14402 4723"/>
              <a:gd name="T79" fmla="*/ 14402 h 10641"/>
              <a:gd name="T80" fmla="+- 0 9493 6094"/>
              <a:gd name="T81" fmla="*/ T80 w 4847"/>
              <a:gd name="T82" fmla="+- 0 14430 4723"/>
              <a:gd name="T83" fmla="*/ 14430 h 10641"/>
              <a:gd name="T84" fmla="+- 0 9330 6094"/>
              <a:gd name="T85" fmla="*/ T84 w 4847"/>
              <a:gd name="T86" fmla="+- 0 14438 4723"/>
              <a:gd name="T87" fmla="*/ 14438 h 10641"/>
              <a:gd name="T88" fmla="+- 0 7147 6094"/>
              <a:gd name="T89" fmla="*/ T88 w 4847"/>
              <a:gd name="T90" fmla="+- 0 14439 4723"/>
              <a:gd name="T91" fmla="*/ 14439 h 10641"/>
              <a:gd name="T92" fmla="+- 0 6984 6094"/>
              <a:gd name="T93" fmla="*/ T92 w 4847"/>
              <a:gd name="T94" fmla="+- 0 14448 4723"/>
              <a:gd name="T95" fmla="*/ 14448 h 10641"/>
              <a:gd name="T96" fmla="+- 0 6800 6094"/>
              <a:gd name="T97" fmla="*/ T96 w 4847"/>
              <a:gd name="T98" fmla="+- 0 14477 4723"/>
              <a:gd name="T99" fmla="*/ 14477 h 10641"/>
              <a:gd name="T100" fmla="+- 0 6608 6094"/>
              <a:gd name="T101" fmla="*/ T100 w 4847"/>
              <a:gd name="T102" fmla="+- 0 14536 4723"/>
              <a:gd name="T103" fmla="*/ 14536 h 10641"/>
              <a:gd name="T104" fmla="+- 0 6422 6094"/>
              <a:gd name="T105" fmla="*/ T104 w 4847"/>
              <a:gd name="T106" fmla="+- 0 14638 4723"/>
              <a:gd name="T107" fmla="*/ 14638 h 10641"/>
              <a:gd name="T108" fmla="+- 0 6267 6094"/>
              <a:gd name="T109" fmla="*/ T108 w 4847"/>
              <a:gd name="T110" fmla="+- 0 14788 4723"/>
              <a:gd name="T111" fmla="*/ 14788 h 10641"/>
              <a:gd name="T112" fmla="+- 0 6170 6094"/>
              <a:gd name="T113" fmla="*/ T112 w 4847"/>
              <a:gd name="T114" fmla="+- 0 14969 4723"/>
              <a:gd name="T115" fmla="*/ 14969 h 10641"/>
              <a:gd name="T116" fmla="+- 0 6118 6094"/>
              <a:gd name="T117" fmla="*/ T116 w 4847"/>
              <a:gd name="T118" fmla="+- 0 15147 4723"/>
              <a:gd name="T119" fmla="*/ 15147 h 10641"/>
              <a:gd name="T120" fmla="+- 0 6098 6094"/>
              <a:gd name="T121" fmla="*/ T120 w 4847"/>
              <a:gd name="T122" fmla="+- 0 15288 4723"/>
              <a:gd name="T123" fmla="*/ 15288 h 10641"/>
              <a:gd name="T124" fmla="+- 0 6094 6094"/>
              <a:gd name="T125" fmla="*/ T124 w 4847"/>
              <a:gd name="T126" fmla="+- 0 15364 4723"/>
              <a:gd name="T127" fmla="*/ 15364 h 10641"/>
              <a:gd name="T128" fmla="+- 0 10942 6094"/>
              <a:gd name="T129" fmla="*/ T128 w 4847"/>
              <a:gd name="T130" fmla="+- 0 4723 4723"/>
              <a:gd name="T131" fmla="*/ 4723 h 10641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  <a:cxn ang="0">
                <a:pos x="T33" y="T35"/>
              </a:cxn>
              <a:cxn ang="0">
                <a:pos x="T37" y="T39"/>
              </a:cxn>
              <a:cxn ang="0">
                <a:pos x="T41" y="T43"/>
              </a:cxn>
              <a:cxn ang="0">
                <a:pos x="T45" y="T47"/>
              </a:cxn>
              <a:cxn ang="0">
                <a:pos x="T49" y="T51"/>
              </a:cxn>
              <a:cxn ang="0">
                <a:pos x="T53" y="T55"/>
              </a:cxn>
              <a:cxn ang="0">
                <a:pos x="T57" y="T59"/>
              </a:cxn>
              <a:cxn ang="0">
                <a:pos x="T61" y="T63"/>
              </a:cxn>
              <a:cxn ang="0">
                <a:pos x="T65" y="T67"/>
              </a:cxn>
              <a:cxn ang="0">
                <a:pos x="T69" y="T71"/>
              </a:cxn>
              <a:cxn ang="0">
                <a:pos x="T73" y="T75"/>
              </a:cxn>
              <a:cxn ang="0">
                <a:pos x="T77" y="T79"/>
              </a:cxn>
              <a:cxn ang="0">
                <a:pos x="T81" y="T83"/>
              </a:cxn>
              <a:cxn ang="0">
                <a:pos x="T85" y="T87"/>
              </a:cxn>
              <a:cxn ang="0">
                <a:pos x="T89" y="T91"/>
              </a:cxn>
              <a:cxn ang="0">
                <a:pos x="T93" y="T95"/>
              </a:cxn>
              <a:cxn ang="0">
                <a:pos x="T97" y="T99"/>
              </a:cxn>
              <a:cxn ang="0">
                <a:pos x="T101" y="T103"/>
              </a:cxn>
              <a:cxn ang="0">
                <a:pos x="T105" y="T107"/>
              </a:cxn>
              <a:cxn ang="0">
                <a:pos x="T109" y="T111"/>
              </a:cxn>
              <a:cxn ang="0">
                <a:pos x="T113" y="T115"/>
              </a:cxn>
              <a:cxn ang="0">
                <a:pos x="T117" y="T119"/>
              </a:cxn>
              <a:cxn ang="0">
                <a:pos x="T121" y="T123"/>
              </a:cxn>
              <a:cxn ang="0">
                <a:pos x="T125" y="T127"/>
              </a:cxn>
              <a:cxn ang="0">
                <a:pos x="T129" y="T131"/>
              </a:cxn>
            </a:cxnLst>
            <a:rect l="0" t="0" r="r" b="b"/>
            <a:pathLst>
              <a:path w="4847" h="10641">
                <a:moveTo>
                  <a:pt x="4848" y="0"/>
                </a:moveTo>
                <a:lnTo>
                  <a:pt x="4788" y="10"/>
                </a:lnTo>
                <a:lnTo>
                  <a:pt x="4729" y="23"/>
                </a:lnTo>
                <a:lnTo>
                  <a:pt x="4670" y="39"/>
                </a:lnTo>
                <a:lnTo>
                  <a:pt x="4613" y="58"/>
                </a:lnTo>
                <a:lnTo>
                  <a:pt x="4557" y="81"/>
                </a:lnTo>
                <a:lnTo>
                  <a:pt x="4502" y="107"/>
                </a:lnTo>
                <a:lnTo>
                  <a:pt x="4448" y="136"/>
                </a:lnTo>
                <a:lnTo>
                  <a:pt x="4395" y="169"/>
                </a:lnTo>
                <a:lnTo>
                  <a:pt x="4343" y="206"/>
                </a:lnTo>
                <a:lnTo>
                  <a:pt x="4293" y="247"/>
                </a:lnTo>
                <a:lnTo>
                  <a:pt x="4237" y="299"/>
                </a:lnTo>
                <a:lnTo>
                  <a:pt x="4185" y="355"/>
                </a:lnTo>
                <a:lnTo>
                  <a:pt x="4137" y="417"/>
                </a:lnTo>
                <a:lnTo>
                  <a:pt x="4094" y="484"/>
                </a:lnTo>
                <a:lnTo>
                  <a:pt x="4056" y="557"/>
                </a:lnTo>
                <a:lnTo>
                  <a:pt x="4024" y="637"/>
                </a:lnTo>
                <a:lnTo>
                  <a:pt x="3999" y="724"/>
                </a:lnTo>
                <a:lnTo>
                  <a:pt x="3980" y="818"/>
                </a:lnTo>
                <a:lnTo>
                  <a:pt x="3968" y="920"/>
                </a:lnTo>
                <a:lnTo>
                  <a:pt x="3964" y="1029"/>
                </a:lnTo>
                <a:lnTo>
                  <a:pt x="3964" y="8617"/>
                </a:lnTo>
                <a:lnTo>
                  <a:pt x="3964" y="8665"/>
                </a:lnTo>
                <a:lnTo>
                  <a:pt x="3964" y="8713"/>
                </a:lnTo>
                <a:lnTo>
                  <a:pt x="3964" y="8761"/>
                </a:lnTo>
                <a:lnTo>
                  <a:pt x="3965" y="8857"/>
                </a:lnTo>
                <a:lnTo>
                  <a:pt x="3966" y="8905"/>
                </a:lnTo>
                <a:lnTo>
                  <a:pt x="3965" y="8999"/>
                </a:lnTo>
                <a:lnTo>
                  <a:pt x="3963" y="9090"/>
                </a:lnTo>
                <a:lnTo>
                  <a:pt x="3957" y="9176"/>
                </a:lnTo>
                <a:lnTo>
                  <a:pt x="3947" y="9257"/>
                </a:lnTo>
                <a:lnTo>
                  <a:pt x="3931" y="9331"/>
                </a:lnTo>
                <a:lnTo>
                  <a:pt x="3908" y="9398"/>
                </a:lnTo>
                <a:lnTo>
                  <a:pt x="3877" y="9455"/>
                </a:lnTo>
                <a:lnTo>
                  <a:pt x="3835" y="9509"/>
                </a:lnTo>
                <a:lnTo>
                  <a:pt x="3788" y="9555"/>
                </a:lnTo>
                <a:lnTo>
                  <a:pt x="3735" y="9595"/>
                </a:lnTo>
                <a:lnTo>
                  <a:pt x="3677" y="9629"/>
                </a:lnTo>
                <a:lnTo>
                  <a:pt x="3614" y="9657"/>
                </a:lnTo>
                <a:lnTo>
                  <a:pt x="3547" y="9679"/>
                </a:lnTo>
                <a:lnTo>
                  <a:pt x="3475" y="9695"/>
                </a:lnTo>
                <a:lnTo>
                  <a:pt x="3399" y="9707"/>
                </a:lnTo>
                <a:lnTo>
                  <a:pt x="3319" y="9713"/>
                </a:lnTo>
                <a:lnTo>
                  <a:pt x="3236" y="9715"/>
                </a:lnTo>
                <a:lnTo>
                  <a:pt x="1123" y="9715"/>
                </a:lnTo>
                <a:lnTo>
                  <a:pt x="1053" y="9716"/>
                </a:lnTo>
                <a:lnTo>
                  <a:pt x="975" y="9719"/>
                </a:lnTo>
                <a:lnTo>
                  <a:pt x="890" y="9725"/>
                </a:lnTo>
                <a:lnTo>
                  <a:pt x="800" y="9737"/>
                </a:lnTo>
                <a:lnTo>
                  <a:pt x="706" y="9754"/>
                </a:lnTo>
                <a:lnTo>
                  <a:pt x="610" y="9779"/>
                </a:lnTo>
                <a:lnTo>
                  <a:pt x="514" y="9813"/>
                </a:lnTo>
                <a:lnTo>
                  <a:pt x="419" y="9858"/>
                </a:lnTo>
                <a:lnTo>
                  <a:pt x="328" y="9915"/>
                </a:lnTo>
                <a:lnTo>
                  <a:pt x="243" y="9984"/>
                </a:lnTo>
                <a:lnTo>
                  <a:pt x="173" y="10065"/>
                </a:lnTo>
                <a:lnTo>
                  <a:pt x="118" y="10154"/>
                </a:lnTo>
                <a:lnTo>
                  <a:pt x="76" y="10246"/>
                </a:lnTo>
                <a:lnTo>
                  <a:pt x="45" y="10337"/>
                </a:lnTo>
                <a:lnTo>
                  <a:pt x="24" y="10424"/>
                </a:lnTo>
                <a:lnTo>
                  <a:pt x="11" y="10501"/>
                </a:lnTo>
                <a:lnTo>
                  <a:pt x="4" y="10565"/>
                </a:lnTo>
                <a:lnTo>
                  <a:pt x="0" y="10628"/>
                </a:lnTo>
                <a:lnTo>
                  <a:pt x="0" y="10641"/>
                </a:lnTo>
                <a:lnTo>
                  <a:pt x="4848" y="10641"/>
                </a:lnTo>
                <a:lnTo>
                  <a:pt x="4848" y="0"/>
                </a:lnTo>
                <a:close/>
              </a:path>
            </a:pathLst>
          </a:custGeom>
          <a:solidFill>
            <a:srgbClr val="FFEDD9"/>
          </a:solidFill>
          <a:ln>
            <a:noFill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en-US" b="1"/>
          </a:p>
        </p:txBody>
      </p:sp>
      <p:sp>
        <p:nvSpPr>
          <p:cNvPr id="32" name="Freeform 5577">
            <a:extLst>
              <a:ext uri="{FF2B5EF4-FFF2-40B4-BE49-F238E27FC236}">
                <a16:creationId xmlns:a16="http://schemas.microsoft.com/office/drawing/2014/main" id="{BF37EB04-2267-1505-ACFB-DF820563CF64}"/>
              </a:ext>
            </a:extLst>
          </p:cNvPr>
          <p:cNvSpPr>
            <a:spLocks/>
          </p:cNvSpPr>
          <p:nvPr/>
        </p:nvSpPr>
        <p:spPr bwMode="auto">
          <a:xfrm>
            <a:off x="10922262" y="-58155"/>
            <a:ext cx="1489706" cy="3470330"/>
          </a:xfrm>
          <a:custGeom>
            <a:avLst/>
            <a:gdLst>
              <a:gd name="T0" fmla="+- 0 8782 8782"/>
              <a:gd name="T1" fmla="*/ T0 w 2159"/>
              <a:gd name="T2" fmla="*/ 0 h 5251"/>
              <a:gd name="T3" fmla="+- 0 8852 8782"/>
              <a:gd name="T4" fmla="*/ T3 w 2159"/>
              <a:gd name="T5" fmla="*/ 13 h 5251"/>
              <a:gd name="T6" fmla="+- 0 8931 8782"/>
              <a:gd name="T7" fmla="*/ T6 w 2159"/>
              <a:gd name="T8" fmla="*/ 29 h 5251"/>
              <a:gd name="T9" fmla="+- 0 9029 8782"/>
              <a:gd name="T10" fmla="*/ T9 w 2159"/>
              <a:gd name="T11" fmla="*/ 51 h 5251"/>
              <a:gd name="T12" fmla="+- 0 9141 8782"/>
              <a:gd name="T13" fmla="*/ T12 w 2159"/>
              <a:gd name="T14" fmla="*/ 79 h 5251"/>
              <a:gd name="T15" fmla="+- 0 9201 8782"/>
              <a:gd name="T16" fmla="*/ T15 w 2159"/>
              <a:gd name="T17" fmla="*/ 96 h 5251"/>
              <a:gd name="T18" fmla="+- 0 9261 8782"/>
              <a:gd name="T19" fmla="*/ T18 w 2159"/>
              <a:gd name="T20" fmla="*/ 114 h 5251"/>
              <a:gd name="T21" fmla="+- 0 9322 8782"/>
              <a:gd name="T22" fmla="*/ T21 w 2159"/>
              <a:gd name="T23" fmla="*/ 133 h 5251"/>
              <a:gd name="T24" fmla="+- 0 9382 8782"/>
              <a:gd name="T25" fmla="*/ T24 w 2159"/>
              <a:gd name="T26" fmla="*/ 154 h 5251"/>
              <a:gd name="T27" fmla="+- 0 9441 8782"/>
              <a:gd name="T28" fmla="*/ T27 w 2159"/>
              <a:gd name="T29" fmla="*/ 177 h 5251"/>
              <a:gd name="T30" fmla="+- 0 9498 8782"/>
              <a:gd name="T31" fmla="*/ T30 w 2159"/>
              <a:gd name="T32" fmla="*/ 201 h 5251"/>
              <a:gd name="T33" fmla="+- 0 9603 8782"/>
              <a:gd name="T34" fmla="*/ T33 w 2159"/>
              <a:gd name="T35" fmla="*/ 253 h 5251"/>
              <a:gd name="T36" fmla="+- 0 9689 8782"/>
              <a:gd name="T37" fmla="*/ T36 w 2159"/>
              <a:gd name="T38" fmla="*/ 312 h 5251"/>
              <a:gd name="T39" fmla="+- 0 9762 8782"/>
              <a:gd name="T40" fmla="*/ T39 w 2159"/>
              <a:gd name="T41" fmla="*/ 376 h 5251"/>
              <a:gd name="T42" fmla="+- 0 9826 8782"/>
              <a:gd name="T43" fmla="*/ T42 w 2159"/>
              <a:gd name="T44" fmla="*/ 444 h 5251"/>
              <a:gd name="T45" fmla="+- 0 9882 8782"/>
              <a:gd name="T46" fmla="*/ T45 w 2159"/>
              <a:gd name="T47" fmla="*/ 518 h 5251"/>
              <a:gd name="T48" fmla="+- 0 9930 8782"/>
              <a:gd name="T49" fmla="*/ T48 w 2159"/>
              <a:gd name="T50" fmla="*/ 598 h 5251"/>
              <a:gd name="T51" fmla="+- 0 9970 8782"/>
              <a:gd name="T52" fmla="*/ T51 w 2159"/>
              <a:gd name="T53" fmla="*/ 687 h 5251"/>
              <a:gd name="T54" fmla="+- 0 10002 8782"/>
              <a:gd name="T55" fmla="*/ T54 w 2159"/>
              <a:gd name="T56" fmla="*/ 786 h 5251"/>
              <a:gd name="T57" fmla="+- 0 10027 8782"/>
              <a:gd name="T58" fmla="*/ T57 w 2159"/>
              <a:gd name="T59" fmla="*/ 895 h 5251"/>
              <a:gd name="T60" fmla="+- 0 10036 8782"/>
              <a:gd name="T61" fmla="*/ T60 w 2159"/>
              <a:gd name="T62" fmla="*/ 955 h 5251"/>
              <a:gd name="T63" fmla="+- 0 10044 8782"/>
              <a:gd name="T64" fmla="*/ T63 w 2159"/>
              <a:gd name="T65" fmla="*/ 1018 h 5251"/>
              <a:gd name="T66" fmla="+- 0 10050 8782"/>
              <a:gd name="T67" fmla="*/ T66 w 2159"/>
              <a:gd name="T68" fmla="*/ 1084 h 5251"/>
              <a:gd name="T69" fmla="+- 0 10055 8782"/>
              <a:gd name="T70" fmla="*/ T69 w 2159"/>
              <a:gd name="T71" fmla="*/ 1154 h 5251"/>
              <a:gd name="T72" fmla="+- 0 10057 8782"/>
              <a:gd name="T73" fmla="*/ T72 w 2159"/>
              <a:gd name="T74" fmla="*/ 1227 h 5251"/>
              <a:gd name="T75" fmla="+- 0 10058 8782"/>
              <a:gd name="T76" fmla="*/ T75 w 2159"/>
              <a:gd name="T77" fmla="*/ 1305 h 5251"/>
              <a:gd name="T78" fmla="+- 0 10058 8782"/>
              <a:gd name="T79" fmla="*/ T78 w 2159"/>
              <a:gd name="T80" fmla="*/ 5251 h 5251"/>
              <a:gd name="T81" fmla="+- 0 10068 8782"/>
              <a:gd name="T82" fmla="*/ T81 w 2159"/>
              <a:gd name="T83" fmla="*/ 5224 h 5251"/>
              <a:gd name="T84" fmla="+- 0 10105 8782"/>
              <a:gd name="T85" fmla="*/ T84 w 2159"/>
              <a:gd name="T86" fmla="*/ 5144 h 5251"/>
              <a:gd name="T87" fmla="+- 0 10151 8782"/>
              <a:gd name="T88" fmla="*/ T87 w 2159"/>
              <a:gd name="T89" fmla="*/ 5068 h 5251"/>
              <a:gd name="T90" fmla="+- 0 10205 8782"/>
              <a:gd name="T91" fmla="*/ T90 w 2159"/>
              <a:gd name="T92" fmla="*/ 4996 h 5251"/>
              <a:gd name="T93" fmla="+- 0 10245 8782"/>
              <a:gd name="T94" fmla="*/ T93 w 2159"/>
              <a:gd name="T95" fmla="*/ 4951 h 5251"/>
              <a:gd name="T96" fmla="+- 0 10288 8782"/>
              <a:gd name="T97" fmla="*/ T96 w 2159"/>
              <a:gd name="T98" fmla="*/ 4908 h 5251"/>
              <a:gd name="T99" fmla="+- 0 10333 8782"/>
              <a:gd name="T100" fmla="*/ T99 w 2159"/>
              <a:gd name="T101" fmla="*/ 4868 h 5251"/>
              <a:gd name="T102" fmla="+- 0 10380 8782"/>
              <a:gd name="T103" fmla="*/ T102 w 2159"/>
              <a:gd name="T104" fmla="*/ 4830 h 5251"/>
              <a:gd name="T105" fmla="+- 0 10429 8782"/>
              <a:gd name="T106" fmla="*/ T105 w 2159"/>
              <a:gd name="T107" fmla="*/ 4795 h 5251"/>
              <a:gd name="T108" fmla="+- 0 10494 8782"/>
              <a:gd name="T109" fmla="*/ T108 w 2159"/>
              <a:gd name="T110" fmla="*/ 4754 h 5251"/>
              <a:gd name="T111" fmla="+- 0 10564 8782"/>
              <a:gd name="T112" fmla="*/ T111 w 2159"/>
              <a:gd name="T113" fmla="*/ 4718 h 5251"/>
              <a:gd name="T114" fmla="+- 0 10638 8782"/>
              <a:gd name="T115" fmla="*/ T114 w 2159"/>
              <a:gd name="T116" fmla="*/ 4686 h 5251"/>
              <a:gd name="T117" fmla="+- 0 10717 8782"/>
              <a:gd name="T118" fmla="*/ T117 w 2159"/>
              <a:gd name="T119" fmla="*/ 4659 h 5251"/>
              <a:gd name="T120" fmla="+- 0 10799 8782"/>
              <a:gd name="T121" fmla="*/ T120 w 2159"/>
              <a:gd name="T122" fmla="*/ 4638 h 5251"/>
              <a:gd name="T123" fmla="+- 0 10884 8782"/>
              <a:gd name="T124" fmla="*/ T123 w 2159"/>
              <a:gd name="T125" fmla="*/ 4622 h 5251"/>
              <a:gd name="T126" fmla="+- 0 10942 8782"/>
              <a:gd name="T127" fmla="*/ T126 w 2159"/>
              <a:gd name="T128" fmla="*/ 4615 h 5251"/>
              <a:gd name="T129" fmla="+- 0 10942 8782"/>
              <a:gd name="T130" fmla="*/ T129 w 2159"/>
              <a:gd name="T131" fmla="*/ 0 h 5251"/>
              <a:gd name="T132" fmla="+- 0 8782 8782"/>
              <a:gd name="T133" fmla="*/ T132 w 2159"/>
              <a:gd name="T134" fmla="*/ 0 h 5251"/>
            </a:gdLst>
            <a:ahLst/>
            <a:cxnLst>
              <a:cxn ang="0">
                <a:pos x="T1" y="T2"/>
              </a:cxn>
              <a:cxn ang="0">
                <a:pos x="T4" y="T5"/>
              </a:cxn>
              <a:cxn ang="0">
                <a:pos x="T7" y="T8"/>
              </a:cxn>
              <a:cxn ang="0">
                <a:pos x="T10" y="T11"/>
              </a:cxn>
              <a:cxn ang="0">
                <a:pos x="T13" y="T14"/>
              </a:cxn>
              <a:cxn ang="0">
                <a:pos x="T16" y="T17"/>
              </a:cxn>
              <a:cxn ang="0">
                <a:pos x="T19" y="T20"/>
              </a:cxn>
              <a:cxn ang="0">
                <a:pos x="T22" y="T23"/>
              </a:cxn>
              <a:cxn ang="0">
                <a:pos x="T25" y="T26"/>
              </a:cxn>
              <a:cxn ang="0">
                <a:pos x="T28" y="T29"/>
              </a:cxn>
              <a:cxn ang="0">
                <a:pos x="T31" y="T32"/>
              </a:cxn>
              <a:cxn ang="0">
                <a:pos x="T34" y="T35"/>
              </a:cxn>
              <a:cxn ang="0">
                <a:pos x="T37" y="T38"/>
              </a:cxn>
              <a:cxn ang="0">
                <a:pos x="T40" y="T41"/>
              </a:cxn>
              <a:cxn ang="0">
                <a:pos x="T43" y="T44"/>
              </a:cxn>
              <a:cxn ang="0">
                <a:pos x="T46" y="T47"/>
              </a:cxn>
              <a:cxn ang="0">
                <a:pos x="T49" y="T50"/>
              </a:cxn>
              <a:cxn ang="0">
                <a:pos x="T52" y="T53"/>
              </a:cxn>
              <a:cxn ang="0">
                <a:pos x="T55" y="T56"/>
              </a:cxn>
              <a:cxn ang="0">
                <a:pos x="T58" y="T59"/>
              </a:cxn>
              <a:cxn ang="0">
                <a:pos x="T61" y="T62"/>
              </a:cxn>
              <a:cxn ang="0">
                <a:pos x="T64" y="T65"/>
              </a:cxn>
              <a:cxn ang="0">
                <a:pos x="T67" y="T68"/>
              </a:cxn>
              <a:cxn ang="0">
                <a:pos x="T70" y="T71"/>
              </a:cxn>
              <a:cxn ang="0">
                <a:pos x="T73" y="T74"/>
              </a:cxn>
              <a:cxn ang="0">
                <a:pos x="T76" y="T77"/>
              </a:cxn>
              <a:cxn ang="0">
                <a:pos x="T79" y="T80"/>
              </a:cxn>
              <a:cxn ang="0">
                <a:pos x="T82" y="T83"/>
              </a:cxn>
              <a:cxn ang="0">
                <a:pos x="T85" y="T86"/>
              </a:cxn>
              <a:cxn ang="0">
                <a:pos x="T88" y="T89"/>
              </a:cxn>
              <a:cxn ang="0">
                <a:pos x="T91" y="T92"/>
              </a:cxn>
              <a:cxn ang="0">
                <a:pos x="T94" y="T95"/>
              </a:cxn>
              <a:cxn ang="0">
                <a:pos x="T97" y="T98"/>
              </a:cxn>
              <a:cxn ang="0">
                <a:pos x="T100" y="T101"/>
              </a:cxn>
              <a:cxn ang="0">
                <a:pos x="T103" y="T104"/>
              </a:cxn>
              <a:cxn ang="0">
                <a:pos x="T106" y="T107"/>
              </a:cxn>
              <a:cxn ang="0">
                <a:pos x="T109" y="T110"/>
              </a:cxn>
              <a:cxn ang="0">
                <a:pos x="T112" y="T113"/>
              </a:cxn>
              <a:cxn ang="0">
                <a:pos x="T115" y="T116"/>
              </a:cxn>
              <a:cxn ang="0">
                <a:pos x="T118" y="T119"/>
              </a:cxn>
              <a:cxn ang="0">
                <a:pos x="T121" y="T122"/>
              </a:cxn>
              <a:cxn ang="0">
                <a:pos x="T124" y="T125"/>
              </a:cxn>
              <a:cxn ang="0">
                <a:pos x="T127" y="T128"/>
              </a:cxn>
              <a:cxn ang="0">
                <a:pos x="T130" y="T131"/>
              </a:cxn>
              <a:cxn ang="0">
                <a:pos x="T133" y="T134"/>
              </a:cxn>
            </a:cxnLst>
            <a:rect l="0" t="0" r="r" b="b"/>
            <a:pathLst>
              <a:path w="2159" h="5251">
                <a:moveTo>
                  <a:pt x="0" y="0"/>
                </a:moveTo>
                <a:lnTo>
                  <a:pt x="70" y="13"/>
                </a:lnTo>
                <a:lnTo>
                  <a:pt x="149" y="29"/>
                </a:lnTo>
                <a:lnTo>
                  <a:pt x="247" y="51"/>
                </a:lnTo>
                <a:lnTo>
                  <a:pt x="359" y="79"/>
                </a:lnTo>
                <a:lnTo>
                  <a:pt x="419" y="96"/>
                </a:lnTo>
                <a:lnTo>
                  <a:pt x="479" y="114"/>
                </a:lnTo>
                <a:lnTo>
                  <a:pt x="540" y="133"/>
                </a:lnTo>
                <a:lnTo>
                  <a:pt x="600" y="154"/>
                </a:lnTo>
                <a:lnTo>
                  <a:pt x="659" y="177"/>
                </a:lnTo>
                <a:lnTo>
                  <a:pt x="716" y="201"/>
                </a:lnTo>
                <a:lnTo>
                  <a:pt x="821" y="253"/>
                </a:lnTo>
                <a:lnTo>
                  <a:pt x="907" y="312"/>
                </a:lnTo>
                <a:lnTo>
                  <a:pt x="980" y="376"/>
                </a:lnTo>
                <a:lnTo>
                  <a:pt x="1044" y="444"/>
                </a:lnTo>
                <a:lnTo>
                  <a:pt x="1100" y="518"/>
                </a:lnTo>
                <a:lnTo>
                  <a:pt x="1148" y="598"/>
                </a:lnTo>
                <a:lnTo>
                  <a:pt x="1188" y="687"/>
                </a:lnTo>
                <a:lnTo>
                  <a:pt x="1220" y="786"/>
                </a:lnTo>
                <a:lnTo>
                  <a:pt x="1245" y="895"/>
                </a:lnTo>
                <a:lnTo>
                  <a:pt x="1254" y="955"/>
                </a:lnTo>
                <a:lnTo>
                  <a:pt x="1262" y="1018"/>
                </a:lnTo>
                <a:lnTo>
                  <a:pt x="1268" y="1084"/>
                </a:lnTo>
                <a:lnTo>
                  <a:pt x="1273" y="1154"/>
                </a:lnTo>
                <a:lnTo>
                  <a:pt x="1275" y="1227"/>
                </a:lnTo>
                <a:lnTo>
                  <a:pt x="1276" y="1305"/>
                </a:lnTo>
                <a:lnTo>
                  <a:pt x="1276" y="5251"/>
                </a:lnTo>
                <a:lnTo>
                  <a:pt x="1286" y="5224"/>
                </a:lnTo>
                <a:lnTo>
                  <a:pt x="1323" y="5144"/>
                </a:lnTo>
                <a:lnTo>
                  <a:pt x="1369" y="5068"/>
                </a:lnTo>
                <a:lnTo>
                  <a:pt x="1423" y="4996"/>
                </a:lnTo>
                <a:lnTo>
                  <a:pt x="1463" y="4951"/>
                </a:lnTo>
                <a:lnTo>
                  <a:pt x="1506" y="4908"/>
                </a:lnTo>
                <a:lnTo>
                  <a:pt x="1551" y="4868"/>
                </a:lnTo>
                <a:lnTo>
                  <a:pt x="1598" y="4830"/>
                </a:lnTo>
                <a:lnTo>
                  <a:pt x="1647" y="4795"/>
                </a:lnTo>
                <a:lnTo>
                  <a:pt x="1712" y="4754"/>
                </a:lnTo>
                <a:lnTo>
                  <a:pt x="1782" y="4718"/>
                </a:lnTo>
                <a:lnTo>
                  <a:pt x="1856" y="4686"/>
                </a:lnTo>
                <a:lnTo>
                  <a:pt x="1935" y="4659"/>
                </a:lnTo>
                <a:lnTo>
                  <a:pt x="2017" y="4638"/>
                </a:lnTo>
                <a:lnTo>
                  <a:pt x="2102" y="4622"/>
                </a:lnTo>
                <a:lnTo>
                  <a:pt x="2160" y="4615"/>
                </a:lnTo>
                <a:lnTo>
                  <a:pt x="2160" y="0"/>
                </a:lnTo>
                <a:lnTo>
                  <a:pt x="0" y="0"/>
                </a:lnTo>
              </a:path>
            </a:pathLst>
          </a:custGeom>
          <a:solidFill>
            <a:srgbClr val="FFEDD9"/>
          </a:solidFill>
          <a:ln>
            <a:noFill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en-US" b="1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49D2FA75-47D9-F196-30A5-E5954F00C039}"/>
              </a:ext>
            </a:extLst>
          </p:cNvPr>
          <p:cNvGrpSpPr>
            <a:grpSpLocks/>
          </p:cNvGrpSpPr>
          <p:nvPr/>
        </p:nvGrpSpPr>
        <p:grpSpPr bwMode="auto">
          <a:xfrm>
            <a:off x="9199717" y="46010"/>
            <a:ext cx="3344420" cy="7192286"/>
            <a:chOff x="6055" y="4723"/>
            <a:chExt cx="4847" cy="10641"/>
          </a:xfrm>
          <a:solidFill>
            <a:srgbClr val="FFDEB9"/>
          </a:solidFill>
        </p:grpSpPr>
        <p:sp>
          <p:nvSpPr>
            <p:cNvPr id="29" name="Freeform 5579">
              <a:extLst>
                <a:ext uri="{FF2B5EF4-FFF2-40B4-BE49-F238E27FC236}">
                  <a16:creationId xmlns:a16="http://schemas.microsoft.com/office/drawing/2014/main" id="{1CCB5EFB-E1AE-5CE0-CBD2-144E6511E832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5" y="4723"/>
              <a:ext cx="4847" cy="10641"/>
            </a:xfrm>
            <a:custGeom>
              <a:avLst/>
              <a:gdLst>
                <a:gd name="T0" fmla="+- 0 10882 6094"/>
                <a:gd name="T1" fmla="*/ T0 w 4847"/>
                <a:gd name="T2" fmla="+- 0 4733 4723"/>
                <a:gd name="T3" fmla="*/ 4733 h 10641"/>
                <a:gd name="T4" fmla="+- 0 10764 6094"/>
                <a:gd name="T5" fmla="*/ T4 w 4847"/>
                <a:gd name="T6" fmla="+- 0 4762 4723"/>
                <a:gd name="T7" fmla="*/ 4762 h 10641"/>
                <a:gd name="T8" fmla="+- 0 10651 6094"/>
                <a:gd name="T9" fmla="*/ T8 w 4847"/>
                <a:gd name="T10" fmla="+- 0 4804 4723"/>
                <a:gd name="T11" fmla="*/ 4804 h 10641"/>
                <a:gd name="T12" fmla="+- 0 10542 6094"/>
                <a:gd name="T13" fmla="*/ T12 w 4847"/>
                <a:gd name="T14" fmla="+- 0 4859 4723"/>
                <a:gd name="T15" fmla="*/ 4859 h 10641"/>
                <a:gd name="T16" fmla="+- 0 10437 6094"/>
                <a:gd name="T17" fmla="*/ T16 w 4847"/>
                <a:gd name="T18" fmla="+- 0 4929 4723"/>
                <a:gd name="T19" fmla="*/ 4929 h 10641"/>
                <a:gd name="T20" fmla="+- 0 10331 6094"/>
                <a:gd name="T21" fmla="*/ T20 w 4847"/>
                <a:gd name="T22" fmla="+- 0 5022 4723"/>
                <a:gd name="T23" fmla="*/ 5022 h 10641"/>
                <a:gd name="T24" fmla="+- 0 10231 6094"/>
                <a:gd name="T25" fmla="*/ T24 w 4847"/>
                <a:gd name="T26" fmla="+- 0 5140 4723"/>
                <a:gd name="T27" fmla="*/ 5140 h 10641"/>
                <a:gd name="T28" fmla="+- 0 10150 6094"/>
                <a:gd name="T29" fmla="*/ T28 w 4847"/>
                <a:gd name="T30" fmla="+- 0 5280 4723"/>
                <a:gd name="T31" fmla="*/ 5280 h 10641"/>
                <a:gd name="T32" fmla="+- 0 10093 6094"/>
                <a:gd name="T33" fmla="*/ T32 w 4847"/>
                <a:gd name="T34" fmla="+- 0 5447 4723"/>
                <a:gd name="T35" fmla="*/ 5447 h 10641"/>
                <a:gd name="T36" fmla="+- 0 10062 6094"/>
                <a:gd name="T37" fmla="*/ T36 w 4847"/>
                <a:gd name="T38" fmla="+- 0 5643 4723"/>
                <a:gd name="T39" fmla="*/ 5643 h 10641"/>
                <a:gd name="T40" fmla="+- 0 10058 6094"/>
                <a:gd name="T41" fmla="*/ T40 w 4847"/>
                <a:gd name="T42" fmla="+- 0 13340 4723"/>
                <a:gd name="T43" fmla="*/ 13340 h 10641"/>
                <a:gd name="T44" fmla="+- 0 10058 6094"/>
                <a:gd name="T45" fmla="*/ T44 w 4847"/>
                <a:gd name="T46" fmla="+- 0 13436 4723"/>
                <a:gd name="T47" fmla="*/ 13436 h 10641"/>
                <a:gd name="T48" fmla="+- 0 10059 6094"/>
                <a:gd name="T49" fmla="*/ T48 w 4847"/>
                <a:gd name="T50" fmla="+- 0 13580 4723"/>
                <a:gd name="T51" fmla="*/ 13580 h 10641"/>
                <a:gd name="T52" fmla="+- 0 10059 6094"/>
                <a:gd name="T53" fmla="*/ T52 w 4847"/>
                <a:gd name="T54" fmla="+- 0 13722 4723"/>
                <a:gd name="T55" fmla="*/ 13722 h 10641"/>
                <a:gd name="T56" fmla="+- 0 10051 6094"/>
                <a:gd name="T57" fmla="*/ T56 w 4847"/>
                <a:gd name="T58" fmla="+- 0 13899 4723"/>
                <a:gd name="T59" fmla="*/ 13899 h 10641"/>
                <a:gd name="T60" fmla="+- 0 10025 6094"/>
                <a:gd name="T61" fmla="*/ T60 w 4847"/>
                <a:gd name="T62" fmla="+- 0 14054 4723"/>
                <a:gd name="T63" fmla="*/ 14054 h 10641"/>
                <a:gd name="T64" fmla="+- 0 9971 6094"/>
                <a:gd name="T65" fmla="*/ T64 w 4847"/>
                <a:gd name="T66" fmla="+- 0 14178 4723"/>
                <a:gd name="T67" fmla="*/ 14178 h 10641"/>
                <a:gd name="T68" fmla="+- 0 9882 6094"/>
                <a:gd name="T69" fmla="*/ T68 w 4847"/>
                <a:gd name="T70" fmla="+- 0 14278 4723"/>
                <a:gd name="T71" fmla="*/ 14278 h 10641"/>
                <a:gd name="T72" fmla="+- 0 9771 6094"/>
                <a:gd name="T73" fmla="*/ T72 w 4847"/>
                <a:gd name="T74" fmla="+- 0 14352 4723"/>
                <a:gd name="T75" fmla="*/ 14352 h 10641"/>
                <a:gd name="T76" fmla="+- 0 9641 6094"/>
                <a:gd name="T77" fmla="*/ T76 w 4847"/>
                <a:gd name="T78" fmla="+- 0 14402 4723"/>
                <a:gd name="T79" fmla="*/ 14402 h 10641"/>
                <a:gd name="T80" fmla="+- 0 9493 6094"/>
                <a:gd name="T81" fmla="*/ T80 w 4847"/>
                <a:gd name="T82" fmla="+- 0 14430 4723"/>
                <a:gd name="T83" fmla="*/ 14430 h 10641"/>
                <a:gd name="T84" fmla="+- 0 9330 6094"/>
                <a:gd name="T85" fmla="*/ T84 w 4847"/>
                <a:gd name="T86" fmla="+- 0 14438 4723"/>
                <a:gd name="T87" fmla="*/ 14438 h 10641"/>
                <a:gd name="T88" fmla="+- 0 7147 6094"/>
                <a:gd name="T89" fmla="*/ T88 w 4847"/>
                <a:gd name="T90" fmla="+- 0 14439 4723"/>
                <a:gd name="T91" fmla="*/ 14439 h 10641"/>
                <a:gd name="T92" fmla="+- 0 6984 6094"/>
                <a:gd name="T93" fmla="*/ T92 w 4847"/>
                <a:gd name="T94" fmla="+- 0 14448 4723"/>
                <a:gd name="T95" fmla="*/ 14448 h 10641"/>
                <a:gd name="T96" fmla="+- 0 6800 6094"/>
                <a:gd name="T97" fmla="*/ T96 w 4847"/>
                <a:gd name="T98" fmla="+- 0 14477 4723"/>
                <a:gd name="T99" fmla="*/ 14477 h 10641"/>
                <a:gd name="T100" fmla="+- 0 6608 6094"/>
                <a:gd name="T101" fmla="*/ T100 w 4847"/>
                <a:gd name="T102" fmla="+- 0 14536 4723"/>
                <a:gd name="T103" fmla="*/ 14536 h 10641"/>
                <a:gd name="T104" fmla="+- 0 6422 6094"/>
                <a:gd name="T105" fmla="*/ T104 w 4847"/>
                <a:gd name="T106" fmla="+- 0 14638 4723"/>
                <a:gd name="T107" fmla="*/ 14638 h 10641"/>
                <a:gd name="T108" fmla="+- 0 6267 6094"/>
                <a:gd name="T109" fmla="*/ T108 w 4847"/>
                <a:gd name="T110" fmla="+- 0 14788 4723"/>
                <a:gd name="T111" fmla="*/ 14788 h 10641"/>
                <a:gd name="T112" fmla="+- 0 6170 6094"/>
                <a:gd name="T113" fmla="*/ T112 w 4847"/>
                <a:gd name="T114" fmla="+- 0 14969 4723"/>
                <a:gd name="T115" fmla="*/ 14969 h 10641"/>
                <a:gd name="T116" fmla="+- 0 6118 6094"/>
                <a:gd name="T117" fmla="*/ T116 w 4847"/>
                <a:gd name="T118" fmla="+- 0 15147 4723"/>
                <a:gd name="T119" fmla="*/ 15147 h 10641"/>
                <a:gd name="T120" fmla="+- 0 6098 6094"/>
                <a:gd name="T121" fmla="*/ T120 w 4847"/>
                <a:gd name="T122" fmla="+- 0 15288 4723"/>
                <a:gd name="T123" fmla="*/ 15288 h 10641"/>
                <a:gd name="T124" fmla="+- 0 6094 6094"/>
                <a:gd name="T125" fmla="*/ T124 w 4847"/>
                <a:gd name="T126" fmla="+- 0 15364 4723"/>
                <a:gd name="T127" fmla="*/ 15364 h 10641"/>
                <a:gd name="T128" fmla="+- 0 10942 6094"/>
                <a:gd name="T129" fmla="*/ T128 w 4847"/>
                <a:gd name="T130" fmla="+- 0 4723 4723"/>
                <a:gd name="T131" fmla="*/ 4723 h 1064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</a:cxnLst>
              <a:rect l="0" t="0" r="r" b="b"/>
              <a:pathLst>
                <a:path w="4847" h="10641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/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0A7F53A3-7DB8-8109-4A9A-FA9DCB739F42}"/>
              </a:ext>
            </a:extLst>
          </p:cNvPr>
          <p:cNvGrpSpPr>
            <a:grpSpLocks/>
          </p:cNvGrpSpPr>
          <p:nvPr/>
        </p:nvGrpSpPr>
        <p:grpSpPr bwMode="auto">
          <a:xfrm>
            <a:off x="11054742" y="-58057"/>
            <a:ext cx="1489706" cy="3545765"/>
            <a:chOff x="8754" y="0"/>
            <a:chExt cx="2159" cy="5251"/>
          </a:xfrm>
          <a:solidFill>
            <a:srgbClr val="FFDEB9"/>
          </a:solidFill>
        </p:grpSpPr>
        <p:sp>
          <p:nvSpPr>
            <p:cNvPr id="28" name="Freeform 5577">
              <a:extLst>
                <a:ext uri="{FF2B5EF4-FFF2-40B4-BE49-F238E27FC236}">
                  <a16:creationId xmlns:a16="http://schemas.microsoft.com/office/drawing/2014/main" id="{0E7ABCB8-D9CD-EA76-E094-AE383CFE4AD4}"/>
                </a:ext>
              </a:extLst>
            </p:cNvPr>
            <p:cNvSpPr>
              <a:spLocks/>
            </p:cNvSpPr>
            <p:nvPr/>
          </p:nvSpPr>
          <p:spPr bwMode="auto">
            <a:xfrm>
              <a:off x="8754" y="0"/>
              <a:ext cx="2159" cy="5251"/>
            </a:xfrm>
            <a:custGeom>
              <a:avLst/>
              <a:gdLst>
                <a:gd name="T0" fmla="+- 0 8782 8782"/>
                <a:gd name="T1" fmla="*/ T0 w 2159"/>
                <a:gd name="T2" fmla="*/ 0 h 5251"/>
                <a:gd name="T3" fmla="+- 0 8852 8782"/>
                <a:gd name="T4" fmla="*/ T3 w 2159"/>
                <a:gd name="T5" fmla="*/ 13 h 5251"/>
                <a:gd name="T6" fmla="+- 0 8931 8782"/>
                <a:gd name="T7" fmla="*/ T6 w 2159"/>
                <a:gd name="T8" fmla="*/ 29 h 5251"/>
                <a:gd name="T9" fmla="+- 0 9029 8782"/>
                <a:gd name="T10" fmla="*/ T9 w 2159"/>
                <a:gd name="T11" fmla="*/ 51 h 5251"/>
                <a:gd name="T12" fmla="+- 0 9141 8782"/>
                <a:gd name="T13" fmla="*/ T12 w 2159"/>
                <a:gd name="T14" fmla="*/ 79 h 5251"/>
                <a:gd name="T15" fmla="+- 0 9201 8782"/>
                <a:gd name="T16" fmla="*/ T15 w 2159"/>
                <a:gd name="T17" fmla="*/ 96 h 5251"/>
                <a:gd name="T18" fmla="+- 0 9261 8782"/>
                <a:gd name="T19" fmla="*/ T18 w 2159"/>
                <a:gd name="T20" fmla="*/ 114 h 5251"/>
                <a:gd name="T21" fmla="+- 0 9322 8782"/>
                <a:gd name="T22" fmla="*/ T21 w 2159"/>
                <a:gd name="T23" fmla="*/ 133 h 5251"/>
                <a:gd name="T24" fmla="+- 0 9382 8782"/>
                <a:gd name="T25" fmla="*/ T24 w 2159"/>
                <a:gd name="T26" fmla="*/ 154 h 5251"/>
                <a:gd name="T27" fmla="+- 0 9441 8782"/>
                <a:gd name="T28" fmla="*/ T27 w 2159"/>
                <a:gd name="T29" fmla="*/ 177 h 5251"/>
                <a:gd name="T30" fmla="+- 0 9498 8782"/>
                <a:gd name="T31" fmla="*/ T30 w 2159"/>
                <a:gd name="T32" fmla="*/ 201 h 5251"/>
                <a:gd name="T33" fmla="+- 0 9603 8782"/>
                <a:gd name="T34" fmla="*/ T33 w 2159"/>
                <a:gd name="T35" fmla="*/ 253 h 5251"/>
                <a:gd name="T36" fmla="+- 0 9689 8782"/>
                <a:gd name="T37" fmla="*/ T36 w 2159"/>
                <a:gd name="T38" fmla="*/ 312 h 5251"/>
                <a:gd name="T39" fmla="+- 0 9762 8782"/>
                <a:gd name="T40" fmla="*/ T39 w 2159"/>
                <a:gd name="T41" fmla="*/ 376 h 5251"/>
                <a:gd name="T42" fmla="+- 0 9826 8782"/>
                <a:gd name="T43" fmla="*/ T42 w 2159"/>
                <a:gd name="T44" fmla="*/ 444 h 5251"/>
                <a:gd name="T45" fmla="+- 0 9882 8782"/>
                <a:gd name="T46" fmla="*/ T45 w 2159"/>
                <a:gd name="T47" fmla="*/ 518 h 5251"/>
                <a:gd name="T48" fmla="+- 0 9930 8782"/>
                <a:gd name="T49" fmla="*/ T48 w 2159"/>
                <a:gd name="T50" fmla="*/ 598 h 5251"/>
                <a:gd name="T51" fmla="+- 0 9970 8782"/>
                <a:gd name="T52" fmla="*/ T51 w 2159"/>
                <a:gd name="T53" fmla="*/ 687 h 5251"/>
                <a:gd name="T54" fmla="+- 0 10002 8782"/>
                <a:gd name="T55" fmla="*/ T54 w 2159"/>
                <a:gd name="T56" fmla="*/ 786 h 5251"/>
                <a:gd name="T57" fmla="+- 0 10027 8782"/>
                <a:gd name="T58" fmla="*/ T57 w 2159"/>
                <a:gd name="T59" fmla="*/ 895 h 5251"/>
                <a:gd name="T60" fmla="+- 0 10036 8782"/>
                <a:gd name="T61" fmla="*/ T60 w 2159"/>
                <a:gd name="T62" fmla="*/ 955 h 5251"/>
                <a:gd name="T63" fmla="+- 0 10044 8782"/>
                <a:gd name="T64" fmla="*/ T63 w 2159"/>
                <a:gd name="T65" fmla="*/ 1018 h 5251"/>
                <a:gd name="T66" fmla="+- 0 10050 8782"/>
                <a:gd name="T67" fmla="*/ T66 w 2159"/>
                <a:gd name="T68" fmla="*/ 1084 h 5251"/>
                <a:gd name="T69" fmla="+- 0 10055 8782"/>
                <a:gd name="T70" fmla="*/ T69 w 2159"/>
                <a:gd name="T71" fmla="*/ 1154 h 5251"/>
                <a:gd name="T72" fmla="+- 0 10057 8782"/>
                <a:gd name="T73" fmla="*/ T72 w 2159"/>
                <a:gd name="T74" fmla="*/ 1227 h 5251"/>
                <a:gd name="T75" fmla="+- 0 10058 8782"/>
                <a:gd name="T76" fmla="*/ T75 w 2159"/>
                <a:gd name="T77" fmla="*/ 1305 h 5251"/>
                <a:gd name="T78" fmla="+- 0 10058 8782"/>
                <a:gd name="T79" fmla="*/ T78 w 2159"/>
                <a:gd name="T80" fmla="*/ 5251 h 5251"/>
                <a:gd name="T81" fmla="+- 0 10068 8782"/>
                <a:gd name="T82" fmla="*/ T81 w 2159"/>
                <a:gd name="T83" fmla="*/ 5224 h 5251"/>
                <a:gd name="T84" fmla="+- 0 10105 8782"/>
                <a:gd name="T85" fmla="*/ T84 w 2159"/>
                <a:gd name="T86" fmla="*/ 5144 h 5251"/>
                <a:gd name="T87" fmla="+- 0 10151 8782"/>
                <a:gd name="T88" fmla="*/ T87 w 2159"/>
                <a:gd name="T89" fmla="*/ 5068 h 5251"/>
                <a:gd name="T90" fmla="+- 0 10205 8782"/>
                <a:gd name="T91" fmla="*/ T90 w 2159"/>
                <a:gd name="T92" fmla="*/ 4996 h 5251"/>
                <a:gd name="T93" fmla="+- 0 10245 8782"/>
                <a:gd name="T94" fmla="*/ T93 w 2159"/>
                <a:gd name="T95" fmla="*/ 4951 h 5251"/>
                <a:gd name="T96" fmla="+- 0 10288 8782"/>
                <a:gd name="T97" fmla="*/ T96 w 2159"/>
                <a:gd name="T98" fmla="*/ 4908 h 5251"/>
                <a:gd name="T99" fmla="+- 0 10333 8782"/>
                <a:gd name="T100" fmla="*/ T99 w 2159"/>
                <a:gd name="T101" fmla="*/ 4868 h 5251"/>
                <a:gd name="T102" fmla="+- 0 10380 8782"/>
                <a:gd name="T103" fmla="*/ T102 w 2159"/>
                <a:gd name="T104" fmla="*/ 4830 h 5251"/>
                <a:gd name="T105" fmla="+- 0 10429 8782"/>
                <a:gd name="T106" fmla="*/ T105 w 2159"/>
                <a:gd name="T107" fmla="*/ 4795 h 5251"/>
                <a:gd name="T108" fmla="+- 0 10494 8782"/>
                <a:gd name="T109" fmla="*/ T108 w 2159"/>
                <a:gd name="T110" fmla="*/ 4754 h 5251"/>
                <a:gd name="T111" fmla="+- 0 10564 8782"/>
                <a:gd name="T112" fmla="*/ T111 w 2159"/>
                <a:gd name="T113" fmla="*/ 4718 h 5251"/>
                <a:gd name="T114" fmla="+- 0 10638 8782"/>
                <a:gd name="T115" fmla="*/ T114 w 2159"/>
                <a:gd name="T116" fmla="*/ 4686 h 5251"/>
                <a:gd name="T117" fmla="+- 0 10717 8782"/>
                <a:gd name="T118" fmla="*/ T117 w 2159"/>
                <a:gd name="T119" fmla="*/ 4659 h 5251"/>
                <a:gd name="T120" fmla="+- 0 10799 8782"/>
                <a:gd name="T121" fmla="*/ T120 w 2159"/>
                <a:gd name="T122" fmla="*/ 4638 h 5251"/>
                <a:gd name="T123" fmla="+- 0 10884 8782"/>
                <a:gd name="T124" fmla="*/ T123 w 2159"/>
                <a:gd name="T125" fmla="*/ 4622 h 5251"/>
                <a:gd name="T126" fmla="+- 0 10942 8782"/>
                <a:gd name="T127" fmla="*/ T126 w 2159"/>
                <a:gd name="T128" fmla="*/ 4615 h 5251"/>
                <a:gd name="T129" fmla="+- 0 10942 8782"/>
                <a:gd name="T130" fmla="*/ T129 w 2159"/>
                <a:gd name="T131" fmla="*/ 0 h 5251"/>
                <a:gd name="T132" fmla="+- 0 8782 8782"/>
                <a:gd name="T133" fmla="*/ T132 w 2159"/>
                <a:gd name="T134" fmla="*/ 0 h 5251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  <a:cxn ang="0">
                  <a:pos x="T13" y="T14"/>
                </a:cxn>
                <a:cxn ang="0">
                  <a:pos x="T16" y="T17"/>
                </a:cxn>
                <a:cxn ang="0">
                  <a:pos x="T19" y="T20"/>
                </a:cxn>
                <a:cxn ang="0">
                  <a:pos x="T22" y="T23"/>
                </a:cxn>
                <a:cxn ang="0">
                  <a:pos x="T25" y="T26"/>
                </a:cxn>
                <a:cxn ang="0">
                  <a:pos x="T28" y="T29"/>
                </a:cxn>
                <a:cxn ang="0">
                  <a:pos x="T31" y="T32"/>
                </a:cxn>
                <a:cxn ang="0">
                  <a:pos x="T34" y="T35"/>
                </a:cxn>
                <a:cxn ang="0">
                  <a:pos x="T37" y="T38"/>
                </a:cxn>
                <a:cxn ang="0">
                  <a:pos x="T40" y="T41"/>
                </a:cxn>
                <a:cxn ang="0">
                  <a:pos x="T43" y="T44"/>
                </a:cxn>
                <a:cxn ang="0">
                  <a:pos x="T46" y="T47"/>
                </a:cxn>
                <a:cxn ang="0">
                  <a:pos x="T49" y="T50"/>
                </a:cxn>
                <a:cxn ang="0">
                  <a:pos x="T52" y="T53"/>
                </a:cxn>
                <a:cxn ang="0">
                  <a:pos x="T55" y="T56"/>
                </a:cxn>
                <a:cxn ang="0">
                  <a:pos x="T58" y="T59"/>
                </a:cxn>
                <a:cxn ang="0">
                  <a:pos x="T61" y="T62"/>
                </a:cxn>
                <a:cxn ang="0">
                  <a:pos x="T64" y="T65"/>
                </a:cxn>
                <a:cxn ang="0">
                  <a:pos x="T67" y="T68"/>
                </a:cxn>
                <a:cxn ang="0">
                  <a:pos x="T70" y="T71"/>
                </a:cxn>
                <a:cxn ang="0">
                  <a:pos x="T73" y="T74"/>
                </a:cxn>
                <a:cxn ang="0">
                  <a:pos x="T76" y="T77"/>
                </a:cxn>
                <a:cxn ang="0">
                  <a:pos x="T79" y="T80"/>
                </a:cxn>
                <a:cxn ang="0">
                  <a:pos x="T82" y="T83"/>
                </a:cxn>
                <a:cxn ang="0">
                  <a:pos x="T85" y="T86"/>
                </a:cxn>
                <a:cxn ang="0">
                  <a:pos x="T88" y="T89"/>
                </a:cxn>
                <a:cxn ang="0">
                  <a:pos x="T91" y="T92"/>
                </a:cxn>
                <a:cxn ang="0">
                  <a:pos x="T94" y="T95"/>
                </a:cxn>
                <a:cxn ang="0">
                  <a:pos x="T97" y="T98"/>
                </a:cxn>
                <a:cxn ang="0">
                  <a:pos x="T100" y="T101"/>
                </a:cxn>
                <a:cxn ang="0">
                  <a:pos x="T103" y="T104"/>
                </a:cxn>
                <a:cxn ang="0">
                  <a:pos x="T106" y="T107"/>
                </a:cxn>
                <a:cxn ang="0">
                  <a:pos x="T109" y="T110"/>
                </a:cxn>
                <a:cxn ang="0">
                  <a:pos x="T112" y="T113"/>
                </a:cxn>
                <a:cxn ang="0">
                  <a:pos x="T115" y="T116"/>
                </a:cxn>
                <a:cxn ang="0">
                  <a:pos x="T118" y="T119"/>
                </a:cxn>
                <a:cxn ang="0">
                  <a:pos x="T121" y="T122"/>
                </a:cxn>
                <a:cxn ang="0">
                  <a:pos x="T124" y="T125"/>
                </a:cxn>
                <a:cxn ang="0">
                  <a:pos x="T127" y="T128"/>
                </a:cxn>
                <a:cxn ang="0">
                  <a:pos x="T130" y="T131"/>
                </a:cxn>
                <a:cxn ang="0">
                  <a:pos x="T133" y="T134"/>
                </a:cxn>
              </a:cxnLst>
              <a:rect l="0" t="0" r="r" b="b"/>
              <a:pathLst>
                <a:path w="2159" h="5251">
                  <a:moveTo>
                    <a:pt x="0" y="0"/>
                  </a:moveTo>
                  <a:lnTo>
                    <a:pt x="70" y="13"/>
                  </a:lnTo>
                  <a:lnTo>
                    <a:pt x="149" y="29"/>
                  </a:lnTo>
                  <a:lnTo>
                    <a:pt x="247" y="51"/>
                  </a:lnTo>
                  <a:lnTo>
                    <a:pt x="359" y="79"/>
                  </a:lnTo>
                  <a:lnTo>
                    <a:pt x="419" y="96"/>
                  </a:lnTo>
                  <a:lnTo>
                    <a:pt x="479" y="114"/>
                  </a:lnTo>
                  <a:lnTo>
                    <a:pt x="540" y="133"/>
                  </a:lnTo>
                  <a:lnTo>
                    <a:pt x="600" y="154"/>
                  </a:lnTo>
                  <a:lnTo>
                    <a:pt x="659" y="177"/>
                  </a:lnTo>
                  <a:lnTo>
                    <a:pt x="716" y="201"/>
                  </a:lnTo>
                  <a:lnTo>
                    <a:pt x="821" y="253"/>
                  </a:lnTo>
                  <a:lnTo>
                    <a:pt x="907" y="312"/>
                  </a:lnTo>
                  <a:lnTo>
                    <a:pt x="980" y="376"/>
                  </a:lnTo>
                  <a:lnTo>
                    <a:pt x="1044" y="444"/>
                  </a:lnTo>
                  <a:lnTo>
                    <a:pt x="1100" y="518"/>
                  </a:lnTo>
                  <a:lnTo>
                    <a:pt x="1148" y="598"/>
                  </a:lnTo>
                  <a:lnTo>
                    <a:pt x="1188" y="687"/>
                  </a:lnTo>
                  <a:lnTo>
                    <a:pt x="1220" y="786"/>
                  </a:lnTo>
                  <a:lnTo>
                    <a:pt x="1245" y="895"/>
                  </a:lnTo>
                  <a:lnTo>
                    <a:pt x="1254" y="955"/>
                  </a:lnTo>
                  <a:lnTo>
                    <a:pt x="1262" y="1018"/>
                  </a:lnTo>
                  <a:lnTo>
                    <a:pt x="1268" y="1084"/>
                  </a:lnTo>
                  <a:lnTo>
                    <a:pt x="1273" y="1154"/>
                  </a:lnTo>
                  <a:lnTo>
                    <a:pt x="1275" y="1227"/>
                  </a:lnTo>
                  <a:lnTo>
                    <a:pt x="1276" y="1305"/>
                  </a:lnTo>
                  <a:lnTo>
                    <a:pt x="1276" y="5251"/>
                  </a:lnTo>
                  <a:lnTo>
                    <a:pt x="1286" y="5224"/>
                  </a:lnTo>
                  <a:lnTo>
                    <a:pt x="1323" y="5144"/>
                  </a:lnTo>
                  <a:lnTo>
                    <a:pt x="1369" y="5068"/>
                  </a:lnTo>
                  <a:lnTo>
                    <a:pt x="1423" y="4996"/>
                  </a:lnTo>
                  <a:lnTo>
                    <a:pt x="1463" y="4951"/>
                  </a:lnTo>
                  <a:lnTo>
                    <a:pt x="1506" y="4908"/>
                  </a:lnTo>
                  <a:lnTo>
                    <a:pt x="1551" y="4868"/>
                  </a:lnTo>
                  <a:lnTo>
                    <a:pt x="1598" y="4830"/>
                  </a:lnTo>
                  <a:lnTo>
                    <a:pt x="1647" y="4795"/>
                  </a:lnTo>
                  <a:lnTo>
                    <a:pt x="1712" y="4754"/>
                  </a:lnTo>
                  <a:lnTo>
                    <a:pt x="1782" y="4718"/>
                  </a:lnTo>
                  <a:lnTo>
                    <a:pt x="1856" y="4686"/>
                  </a:lnTo>
                  <a:lnTo>
                    <a:pt x="1935" y="4659"/>
                  </a:lnTo>
                  <a:lnTo>
                    <a:pt x="2017" y="4638"/>
                  </a:lnTo>
                  <a:lnTo>
                    <a:pt x="2102" y="4622"/>
                  </a:lnTo>
                  <a:lnTo>
                    <a:pt x="2160" y="4615"/>
                  </a:lnTo>
                  <a:lnTo>
                    <a:pt x="2160" y="0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/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A853830F-4028-F99C-AAE7-6145F2BC1E23}"/>
              </a:ext>
            </a:extLst>
          </p:cNvPr>
          <p:cNvGrpSpPr/>
          <p:nvPr/>
        </p:nvGrpSpPr>
        <p:grpSpPr>
          <a:xfrm>
            <a:off x="9303872" y="-82630"/>
            <a:ext cx="3349561" cy="7449566"/>
            <a:chOff x="9303872" y="-24574"/>
            <a:chExt cx="3349561" cy="7449566"/>
          </a:xfrm>
          <a:solidFill>
            <a:srgbClr val="FFD3A3"/>
          </a:solidFill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2D595A14-F486-C90E-C8E6-2A23BF1AB30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303872" y="78170"/>
              <a:ext cx="3344420" cy="7346822"/>
              <a:chOff x="5892" y="4723"/>
              <a:chExt cx="4847" cy="10641"/>
            </a:xfrm>
            <a:grpFill/>
          </p:grpSpPr>
          <p:sp>
            <p:nvSpPr>
              <p:cNvPr id="25" name="Freeform 5579">
                <a:extLst>
                  <a:ext uri="{FF2B5EF4-FFF2-40B4-BE49-F238E27FC236}">
                    <a16:creationId xmlns:a16="http://schemas.microsoft.com/office/drawing/2014/main" id="{443A1421-89A0-E7CB-A0D1-9A18E8DEE6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92" y="4723"/>
                <a:ext cx="4847" cy="10641"/>
              </a:xfrm>
              <a:custGeom>
                <a:avLst/>
                <a:gdLst>
                  <a:gd name="T0" fmla="+- 0 10882 6094"/>
                  <a:gd name="T1" fmla="*/ T0 w 4847"/>
                  <a:gd name="T2" fmla="+- 0 4733 4723"/>
                  <a:gd name="T3" fmla="*/ 4733 h 10641"/>
                  <a:gd name="T4" fmla="+- 0 10764 6094"/>
                  <a:gd name="T5" fmla="*/ T4 w 4847"/>
                  <a:gd name="T6" fmla="+- 0 4762 4723"/>
                  <a:gd name="T7" fmla="*/ 4762 h 10641"/>
                  <a:gd name="T8" fmla="+- 0 10651 6094"/>
                  <a:gd name="T9" fmla="*/ T8 w 4847"/>
                  <a:gd name="T10" fmla="+- 0 4804 4723"/>
                  <a:gd name="T11" fmla="*/ 4804 h 10641"/>
                  <a:gd name="T12" fmla="+- 0 10542 6094"/>
                  <a:gd name="T13" fmla="*/ T12 w 4847"/>
                  <a:gd name="T14" fmla="+- 0 4859 4723"/>
                  <a:gd name="T15" fmla="*/ 4859 h 10641"/>
                  <a:gd name="T16" fmla="+- 0 10437 6094"/>
                  <a:gd name="T17" fmla="*/ T16 w 4847"/>
                  <a:gd name="T18" fmla="+- 0 4929 4723"/>
                  <a:gd name="T19" fmla="*/ 4929 h 10641"/>
                  <a:gd name="T20" fmla="+- 0 10331 6094"/>
                  <a:gd name="T21" fmla="*/ T20 w 4847"/>
                  <a:gd name="T22" fmla="+- 0 5022 4723"/>
                  <a:gd name="T23" fmla="*/ 5022 h 10641"/>
                  <a:gd name="T24" fmla="+- 0 10231 6094"/>
                  <a:gd name="T25" fmla="*/ T24 w 4847"/>
                  <a:gd name="T26" fmla="+- 0 5140 4723"/>
                  <a:gd name="T27" fmla="*/ 5140 h 10641"/>
                  <a:gd name="T28" fmla="+- 0 10150 6094"/>
                  <a:gd name="T29" fmla="*/ T28 w 4847"/>
                  <a:gd name="T30" fmla="+- 0 5280 4723"/>
                  <a:gd name="T31" fmla="*/ 5280 h 10641"/>
                  <a:gd name="T32" fmla="+- 0 10093 6094"/>
                  <a:gd name="T33" fmla="*/ T32 w 4847"/>
                  <a:gd name="T34" fmla="+- 0 5447 4723"/>
                  <a:gd name="T35" fmla="*/ 5447 h 10641"/>
                  <a:gd name="T36" fmla="+- 0 10062 6094"/>
                  <a:gd name="T37" fmla="*/ T36 w 4847"/>
                  <a:gd name="T38" fmla="+- 0 5643 4723"/>
                  <a:gd name="T39" fmla="*/ 5643 h 10641"/>
                  <a:gd name="T40" fmla="+- 0 10058 6094"/>
                  <a:gd name="T41" fmla="*/ T40 w 4847"/>
                  <a:gd name="T42" fmla="+- 0 13340 4723"/>
                  <a:gd name="T43" fmla="*/ 13340 h 10641"/>
                  <a:gd name="T44" fmla="+- 0 10058 6094"/>
                  <a:gd name="T45" fmla="*/ T44 w 4847"/>
                  <a:gd name="T46" fmla="+- 0 13436 4723"/>
                  <a:gd name="T47" fmla="*/ 13436 h 10641"/>
                  <a:gd name="T48" fmla="+- 0 10059 6094"/>
                  <a:gd name="T49" fmla="*/ T48 w 4847"/>
                  <a:gd name="T50" fmla="+- 0 13580 4723"/>
                  <a:gd name="T51" fmla="*/ 13580 h 10641"/>
                  <a:gd name="T52" fmla="+- 0 10059 6094"/>
                  <a:gd name="T53" fmla="*/ T52 w 4847"/>
                  <a:gd name="T54" fmla="+- 0 13722 4723"/>
                  <a:gd name="T55" fmla="*/ 13722 h 10641"/>
                  <a:gd name="T56" fmla="+- 0 10051 6094"/>
                  <a:gd name="T57" fmla="*/ T56 w 4847"/>
                  <a:gd name="T58" fmla="+- 0 13899 4723"/>
                  <a:gd name="T59" fmla="*/ 13899 h 10641"/>
                  <a:gd name="T60" fmla="+- 0 10025 6094"/>
                  <a:gd name="T61" fmla="*/ T60 w 4847"/>
                  <a:gd name="T62" fmla="+- 0 14054 4723"/>
                  <a:gd name="T63" fmla="*/ 14054 h 10641"/>
                  <a:gd name="T64" fmla="+- 0 9971 6094"/>
                  <a:gd name="T65" fmla="*/ T64 w 4847"/>
                  <a:gd name="T66" fmla="+- 0 14178 4723"/>
                  <a:gd name="T67" fmla="*/ 14178 h 10641"/>
                  <a:gd name="T68" fmla="+- 0 9882 6094"/>
                  <a:gd name="T69" fmla="*/ T68 w 4847"/>
                  <a:gd name="T70" fmla="+- 0 14278 4723"/>
                  <a:gd name="T71" fmla="*/ 14278 h 10641"/>
                  <a:gd name="T72" fmla="+- 0 9771 6094"/>
                  <a:gd name="T73" fmla="*/ T72 w 4847"/>
                  <a:gd name="T74" fmla="+- 0 14352 4723"/>
                  <a:gd name="T75" fmla="*/ 14352 h 10641"/>
                  <a:gd name="T76" fmla="+- 0 9641 6094"/>
                  <a:gd name="T77" fmla="*/ T76 w 4847"/>
                  <a:gd name="T78" fmla="+- 0 14402 4723"/>
                  <a:gd name="T79" fmla="*/ 14402 h 10641"/>
                  <a:gd name="T80" fmla="+- 0 9493 6094"/>
                  <a:gd name="T81" fmla="*/ T80 w 4847"/>
                  <a:gd name="T82" fmla="+- 0 14430 4723"/>
                  <a:gd name="T83" fmla="*/ 14430 h 10641"/>
                  <a:gd name="T84" fmla="+- 0 9330 6094"/>
                  <a:gd name="T85" fmla="*/ T84 w 4847"/>
                  <a:gd name="T86" fmla="+- 0 14438 4723"/>
                  <a:gd name="T87" fmla="*/ 14438 h 10641"/>
                  <a:gd name="T88" fmla="+- 0 7147 6094"/>
                  <a:gd name="T89" fmla="*/ T88 w 4847"/>
                  <a:gd name="T90" fmla="+- 0 14439 4723"/>
                  <a:gd name="T91" fmla="*/ 14439 h 10641"/>
                  <a:gd name="T92" fmla="+- 0 6984 6094"/>
                  <a:gd name="T93" fmla="*/ T92 w 4847"/>
                  <a:gd name="T94" fmla="+- 0 14448 4723"/>
                  <a:gd name="T95" fmla="*/ 14448 h 10641"/>
                  <a:gd name="T96" fmla="+- 0 6800 6094"/>
                  <a:gd name="T97" fmla="*/ T96 w 4847"/>
                  <a:gd name="T98" fmla="+- 0 14477 4723"/>
                  <a:gd name="T99" fmla="*/ 14477 h 10641"/>
                  <a:gd name="T100" fmla="+- 0 6608 6094"/>
                  <a:gd name="T101" fmla="*/ T100 w 4847"/>
                  <a:gd name="T102" fmla="+- 0 14536 4723"/>
                  <a:gd name="T103" fmla="*/ 14536 h 10641"/>
                  <a:gd name="T104" fmla="+- 0 6422 6094"/>
                  <a:gd name="T105" fmla="*/ T104 w 4847"/>
                  <a:gd name="T106" fmla="+- 0 14638 4723"/>
                  <a:gd name="T107" fmla="*/ 14638 h 10641"/>
                  <a:gd name="T108" fmla="+- 0 6267 6094"/>
                  <a:gd name="T109" fmla="*/ T108 w 4847"/>
                  <a:gd name="T110" fmla="+- 0 14788 4723"/>
                  <a:gd name="T111" fmla="*/ 14788 h 10641"/>
                  <a:gd name="T112" fmla="+- 0 6170 6094"/>
                  <a:gd name="T113" fmla="*/ T112 w 4847"/>
                  <a:gd name="T114" fmla="+- 0 14969 4723"/>
                  <a:gd name="T115" fmla="*/ 14969 h 10641"/>
                  <a:gd name="T116" fmla="+- 0 6118 6094"/>
                  <a:gd name="T117" fmla="*/ T116 w 4847"/>
                  <a:gd name="T118" fmla="+- 0 15147 4723"/>
                  <a:gd name="T119" fmla="*/ 15147 h 10641"/>
                  <a:gd name="T120" fmla="+- 0 6098 6094"/>
                  <a:gd name="T121" fmla="*/ T120 w 4847"/>
                  <a:gd name="T122" fmla="+- 0 15288 4723"/>
                  <a:gd name="T123" fmla="*/ 15288 h 10641"/>
                  <a:gd name="T124" fmla="+- 0 6094 6094"/>
                  <a:gd name="T125" fmla="*/ T124 w 4847"/>
                  <a:gd name="T126" fmla="+- 0 15364 4723"/>
                  <a:gd name="T127" fmla="*/ 15364 h 10641"/>
                  <a:gd name="T128" fmla="+- 0 10942 6094"/>
                  <a:gd name="T129" fmla="*/ T128 w 4847"/>
                  <a:gd name="T130" fmla="+- 0 4723 4723"/>
                  <a:gd name="T131" fmla="*/ 4723 h 1064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</a:cxnLst>
                <a:rect l="0" t="0" r="r" b="b"/>
                <a:pathLst>
                  <a:path w="4847" h="10641">
                    <a:moveTo>
                      <a:pt x="4848" y="0"/>
                    </a:moveTo>
                    <a:lnTo>
                      <a:pt x="4788" y="10"/>
                    </a:lnTo>
                    <a:lnTo>
                      <a:pt x="4729" y="23"/>
                    </a:lnTo>
                    <a:lnTo>
                      <a:pt x="4670" y="39"/>
                    </a:lnTo>
                    <a:lnTo>
                      <a:pt x="4613" y="58"/>
                    </a:lnTo>
                    <a:lnTo>
                      <a:pt x="4557" y="81"/>
                    </a:lnTo>
                    <a:lnTo>
                      <a:pt x="4502" y="107"/>
                    </a:lnTo>
                    <a:lnTo>
                      <a:pt x="4448" y="136"/>
                    </a:lnTo>
                    <a:lnTo>
                      <a:pt x="4395" y="169"/>
                    </a:lnTo>
                    <a:lnTo>
                      <a:pt x="4343" y="206"/>
                    </a:lnTo>
                    <a:lnTo>
                      <a:pt x="4293" y="247"/>
                    </a:lnTo>
                    <a:lnTo>
                      <a:pt x="4237" y="299"/>
                    </a:lnTo>
                    <a:lnTo>
                      <a:pt x="4185" y="355"/>
                    </a:lnTo>
                    <a:lnTo>
                      <a:pt x="4137" y="417"/>
                    </a:lnTo>
                    <a:lnTo>
                      <a:pt x="4094" y="484"/>
                    </a:lnTo>
                    <a:lnTo>
                      <a:pt x="4056" y="557"/>
                    </a:lnTo>
                    <a:lnTo>
                      <a:pt x="4024" y="637"/>
                    </a:lnTo>
                    <a:lnTo>
                      <a:pt x="3999" y="724"/>
                    </a:lnTo>
                    <a:lnTo>
                      <a:pt x="3980" y="818"/>
                    </a:lnTo>
                    <a:lnTo>
                      <a:pt x="3968" y="920"/>
                    </a:lnTo>
                    <a:lnTo>
                      <a:pt x="3964" y="1029"/>
                    </a:lnTo>
                    <a:lnTo>
                      <a:pt x="3964" y="8617"/>
                    </a:lnTo>
                    <a:lnTo>
                      <a:pt x="3964" y="8665"/>
                    </a:lnTo>
                    <a:lnTo>
                      <a:pt x="3964" y="8713"/>
                    </a:lnTo>
                    <a:lnTo>
                      <a:pt x="3964" y="8761"/>
                    </a:lnTo>
                    <a:lnTo>
                      <a:pt x="3965" y="8857"/>
                    </a:lnTo>
                    <a:lnTo>
                      <a:pt x="3966" y="8905"/>
                    </a:lnTo>
                    <a:lnTo>
                      <a:pt x="3965" y="8999"/>
                    </a:lnTo>
                    <a:lnTo>
                      <a:pt x="3963" y="9090"/>
                    </a:lnTo>
                    <a:lnTo>
                      <a:pt x="3957" y="9176"/>
                    </a:lnTo>
                    <a:lnTo>
                      <a:pt x="3947" y="9257"/>
                    </a:lnTo>
                    <a:lnTo>
                      <a:pt x="3931" y="9331"/>
                    </a:lnTo>
                    <a:lnTo>
                      <a:pt x="3908" y="9398"/>
                    </a:lnTo>
                    <a:lnTo>
                      <a:pt x="3877" y="9455"/>
                    </a:lnTo>
                    <a:lnTo>
                      <a:pt x="3835" y="9509"/>
                    </a:lnTo>
                    <a:lnTo>
                      <a:pt x="3788" y="9555"/>
                    </a:lnTo>
                    <a:lnTo>
                      <a:pt x="3735" y="9595"/>
                    </a:lnTo>
                    <a:lnTo>
                      <a:pt x="3677" y="9629"/>
                    </a:lnTo>
                    <a:lnTo>
                      <a:pt x="3614" y="9657"/>
                    </a:lnTo>
                    <a:lnTo>
                      <a:pt x="3547" y="9679"/>
                    </a:lnTo>
                    <a:lnTo>
                      <a:pt x="3475" y="9695"/>
                    </a:lnTo>
                    <a:lnTo>
                      <a:pt x="3399" y="9707"/>
                    </a:lnTo>
                    <a:lnTo>
                      <a:pt x="3319" y="9713"/>
                    </a:lnTo>
                    <a:lnTo>
                      <a:pt x="3236" y="9715"/>
                    </a:lnTo>
                    <a:lnTo>
                      <a:pt x="1123" y="9715"/>
                    </a:lnTo>
                    <a:lnTo>
                      <a:pt x="1053" y="9716"/>
                    </a:lnTo>
                    <a:lnTo>
                      <a:pt x="975" y="9719"/>
                    </a:lnTo>
                    <a:lnTo>
                      <a:pt x="890" y="9725"/>
                    </a:lnTo>
                    <a:lnTo>
                      <a:pt x="800" y="9737"/>
                    </a:lnTo>
                    <a:lnTo>
                      <a:pt x="706" y="9754"/>
                    </a:lnTo>
                    <a:lnTo>
                      <a:pt x="610" y="9779"/>
                    </a:lnTo>
                    <a:lnTo>
                      <a:pt x="514" y="9813"/>
                    </a:lnTo>
                    <a:lnTo>
                      <a:pt x="419" y="9858"/>
                    </a:lnTo>
                    <a:lnTo>
                      <a:pt x="328" y="9915"/>
                    </a:lnTo>
                    <a:lnTo>
                      <a:pt x="243" y="9984"/>
                    </a:lnTo>
                    <a:lnTo>
                      <a:pt x="173" y="10065"/>
                    </a:lnTo>
                    <a:lnTo>
                      <a:pt x="118" y="10154"/>
                    </a:lnTo>
                    <a:lnTo>
                      <a:pt x="76" y="10246"/>
                    </a:lnTo>
                    <a:lnTo>
                      <a:pt x="45" y="10337"/>
                    </a:lnTo>
                    <a:lnTo>
                      <a:pt x="24" y="10424"/>
                    </a:lnTo>
                    <a:lnTo>
                      <a:pt x="11" y="10501"/>
                    </a:lnTo>
                    <a:lnTo>
                      <a:pt x="4" y="10565"/>
                    </a:lnTo>
                    <a:lnTo>
                      <a:pt x="0" y="10628"/>
                    </a:lnTo>
                    <a:lnTo>
                      <a:pt x="0" y="10641"/>
                    </a:lnTo>
                    <a:lnTo>
                      <a:pt x="4848" y="10641"/>
                    </a:lnTo>
                    <a:lnTo>
                      <a:pt x="4848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C697753D-C700-04C6-24C6-1ABBD89F1BE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163727" y="-24574"/>
              <a:ext cx="1489706" cy="3618393"/>
              <a:chOff x="8598" y="0"/>
              <a:chExt cx="2159" cy="5251"/>
            </a:xfrm>
            <a:grpFill/>
          </p:grpSpPr>
          <p:sp>
            <p:nvSpPr>
              <p:cNvPr id="24" name="Freeform 5577">
                <a:extLst>
                  <a:ext uri="{FF2B5EF4-FFF2-40B4-BE49-F238E27FC236}">
                    <a16:creationId xmlns:a16="http://schemas.microsoft.com/office/drawing/2014/main" id="{1BA487D5-153B-97F5-ECC7-5070516C392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98" y="0"/>
                <a:ext cx="2159" cy="5251"/>
              </a:xfrm>
              <a:custGeom>
                <a:avLst/>
                <a:gdLst>
                  <a:gd name="T0" fmla="+- 0 8782 8782"/>
                  <a:gd name="T1" fmla="*/ T0 w 2159"/>
                  <a:gd name="T2" fmla="*/ 0 h 5251"/>
                  <a:gd name="T3" fmla="+- 0 8852 8782"/>
                  <a:gd name="T4" fmla="*/ T3 w 2159"/>
                  <a:gd name="T5" fmla="*/ 13 h 5251"/>
                  <a:gd name="T6" fmla="+- 0 8931 8782"/>
                  <a:gd name="T7" fmla="*/ T6 w 2159"/>
                  <a:gd name="T8" fmla="*/ 29 h 5251"/>
                  <a:gd name="T9" fmla="+- 0 9029 8782"/>
                  <a:gd name="T10" fmla="*/ T9 w 2159"/>
                  <a:gd name="T11" fmla="*/ 51 h 5251"/>
                  <a:gd name="T12" fmla="+- 0 9141 8782"/>
                  <a:gd name="T13" fmla="*/ T12 w 2159"/>
                  <a:gd name="T14" fmla="*/ 79 h 5251"/>
                  <a:gd name="T15" fmla="+- 0 9201 8782"/>
                  <a:gd name="T16" fmla="*/ T15 w 2159"/>
                  <a:gd name="T17" fmla="*/ 96 h 5251"/>
                  <a:gd name="T18" fmla="+- 0 9261 8782"/>
                  <a:gd name="T19" fmla="*/ T18 w 2159"/>
                  <a:gd name="T20" fmla="*/ 114 h 5251"/>
                  <a:gd name="T21" fmla="+- 0 9322 8782"/>
                  <a:gd name="T22" fmla="*/ T21 w 2159"/>
                  <a:gd name="T23" fmla="*/ 133 h 5251"/>
                  <a:gd name="T24" fmla="+- 0 9382 8782"/>
                  <a:gd name="T25" fmla="*/ T24 w 2159"/>
                  <a:gd name="T26" fmla="*/ 154 h 5251"/>
                  <a:gd name="T27" fmla="+- 0 9441 8782"/>
                  <a:gd name="T28" fmla="*/ T27 w 2159"/>
                  <a:gd name="T29" fmla="*/ 177 h 5251"/>
                  <a:gd name="T30" fmla="+- 0 9498 8782"/>
                  <a:gd name="T31" fmla="*/ T30 w 2159"/>
                  <a:gd name="T32" fmla="*/ 201 h 5251"/>
                  <a:gd name="T33" fmla="+- 0 9603 8782"/>
                  <a:gd name="T34" fmla="*/ T33 w 2159"/>
                  <a:gd name="T35" fmla="*/ 253 h 5251"/>
                  <a:gd name="T36" fmla="+- 0 9689 8782"/>
                  <a:gd name="T37" fmla="*/ T36 w 2159"/>
                  <a:gd name="T38" fmla="*/ 312 h 5251"/>
                  <a:gd name="T39" fmla="+- 0 9762 8782"/>
                  <a:gd name="T40" fmla="*/ T39 w 2159"/>
                  <a:gd name="T41" fmla="*/ 376 h 5251"/>
                  <a:gd name="T42" fmla="+- 0 9826 8782"/>
                  <a:gd name="T43" fmla="*/ T42 w 2159"/>
                  <a:gd name="T44" fmla="*/ 444 h 5251"/>
                  <a:gd name="T45" fmla="+- 0 9882 8782"/>
                  <a:gd name="T46" fmla="*/ T45 w 2159"/>
                  <a:gd name="T47" fmla="*/ 518 h 5251"/>
                  <a:gd name="T48" fmla="+- 0 9930 8782"/>
                  <a:gd name="T49" fmla="*/ T48 w 2159"/>
                  <a:gd name="T50" fmla="*/ 598 h 5251"/>
                  <a:gd name="T51" fmla="+- 0 9970 8782"/>
                  <a:gd name="T52" fmla="*/ T51 w 2159"/>
                  <a:gd name="T53" fmla="*/ 687 h 5251"/>
                  <a:gd name="T54" fmla="+- 0 10002 8782"/>
                  <a:gd name="T55" fmla="*/ T54 w 2159"/>
                  <a:gd name="T56" fmla="*/ 786 h 5251"/>
                  <a:gd name="T57" fmla="+- 0 10027 8782"/>
                  <a:gd name="T58" fmla="*/ T57 w 2159"/>
                  <a:gd name="T59" fmla="*/ 895 h 5251"/>
                  <a:gd name="T60" fmla="+- 0 10036 8782"/>
                  <a:gd name="T61" fmla="*/ T60 w 2159"/>
                  <a:gd name="T62" fmla="*/ 955 h 5251"/>
                  <a:gd name="T63" fmla="+- 0 10044 8782"/>
                  <a:gd name="T64" fmla="*/ T63 w 2159"/>
                  <a:gd name="T65" fmla="*/ 1018 h 5251"/>
                  <a:gd name="T66" fmla="+- 0 10050 8782"/>
                  <a:gd name="T67" fmla="*/ T66 w 2159"/>
                  <a:gd name="T68" fmla="*/ 1084 h 5251"/>
                  <a:gd name="T69" fmla="+- 0 10055 8782"/>
                  <a:gd name="T70" fmla="*/ T69 w 2159"/>
                  <a:gd name="T71" fmla="*/ 1154 h 5251"/>
                  <a:gd name="T72" fmla="+- 0 10057 8782"/>
                  <a:gd name="T73" fmla="*/ T72 w 2159"/>
                  <a:gd name="T74" fmla="*/ 1227 h 5251"/>
                  <a:gd name="T75" fmla="+- 0 10058 8782"/>
                  <a:gd name="T76" fmla="*/ T75 w 2159"/>
                  <a:gd name="T77" fmla="*/ 1305 h 5251"/>
                  <a:gd name="T78" fmla="+- 0 10058 8782"/>
                  <a:gd name="T79" fmla="*/ T78 w 2159"/>
                  <a:gd name="T80" fmla="*/ 5251 h 5251"/>
                  <a:gd name="T81" fmla="+- 0 10068 8782"/>
                  <a:gd name="T82" fmla="*/ T81 w 2159"/>
                  <a:gd name="T83" fmla="*/ 5224 h 5251"/>
                  <a:gd name="T84" fmla="+- 0 10105 8782"/>
                  <a:gd name="T85" fmla="*/ T84 w 2159"/>
                  <a:gd name="T86" fmla="*/ 5144 h 5251"/>
                  <a:gd name="T87" fmla="+- 0 10151 8782"/>
                  <a:gd name="T88" fmla="*/ T87 w 2159"/>
                  <a:gd name="T89" fmla="*/ 5068 h 5251"/>
                  <a:gd name="T90" fmla="+- 0 10205 8782"/>
                  <a:gd name="T91" fmla="*/ T90 w 2159"/>
                  <a:gd name="T92" fmla="*/ 4996 h 5251"/>
                  <a:gd name="T93" fmla="+- 0 10245 8782"/>
                  <a:gd name="T94" fmla="*/ T93 w 2159"/>
                  <a:gd name="T95" fmla="*/ 4951 h 5251"/>
                  <a:gd name="T96" fmla="+- 0 10288 8782"/>
                  <a:gd name="T97" fmla="*/ T96 w 2159"/>
                  <a:gd name="T98" fmla="*/ 4908 h 5251"/>
                  <a:gd name="T99" fmla="+- 0 10333 8782"/>
                  <a:gd name="T100" fmla="*/ T99 w 2159"/>
                  <a:gd name="T101" fmla="*/ 4868 h 5251"/>
                  <a:gd name="T102" fmla="+- 0 10380 8782"/>
                  <a:gd name="T103" fmla="*/ T102 w 2159"/>
                  <a:gd name="T104" fmla="*/ 4830 h 5251"/>
                  <a:gd name="T105" fmla="+- 0 10429 8782"/>
                  <a:gd name="T106" fmla="*/ T105 w 2159"/>
                  <a:gd name="T107" fmla="*/ 4795 h 5251"/>
                  <a:gd name="T108" fmla="+- 0 10494 8782"/>
                  <a:gd name="T109" fmla="*/ T108 w 2159"/>
                  <a:gd name="T110" fmla="*/ 4754 h 5251"/>
                  <a:gd name="T111" fmla="+- 0 10564 8782"/>
                  <a:gd name="T112" fmla="*/ T111 w 2159"/>
                  <a:gd name="T113" fmla="*/ 4718 h 5251"/>
                  <a:gd name="T114" fmla="+- 0 10638 8782"/>
                  <a:gd name="T115" fmla="*/ T114 w 2159"/>
                  <a:gd name="T116" fmla="*/ 4686 h 5251"/>
                  <a:gd name="T117" fmla="+- 0 10717 8782"/>
                  <a:gd name="T118" fmla="*/ T117 w 2159"/>
                  <a:gd name="T119" fmla="*/ 4659 h 5251"/>
                  <a:gd name="T120" fmla="+- 0 10799 8782"/>
                  <a:gd name="T121" fmla="*/ T120 w 2159"/>
                  <a:gd name="T122" fmla="*/ 4638 h 5251"/>
                  <a:gd name="T123" fmla="+- 0 10884 8782"/>
                  <a:gd name="T124" fmla="*/ T123 w 2159"/>
                  <a:gd name="T125" fmla="*/ 4622 h 5251"/>
                  <a:gd name="T126" fmla="+- 0 10942 8782"/>
                  <a:gd name="T127" fmla="*/ T126 w 2159"/>
                  <a:gd name="T128" fmla="*/ 4615 h 5251"/>
                  <a:gd name="T129" fmla="+- 0 10942 8782"/>
                  <a:gd name="T130" fmla="*/ T129 w 2159"/>
                  <a:gd name="T131" fmla="*/ 0 h 5251"/>
                  <a:gd name="T132" fmla="+- 0 8782 8782"/>
                  <a:gd name="T133" fmla="*/ T132 w 2159"/>
                  <a:gd name="T134" fmla="*/ 0 h 5251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  <a:cxn ang="0">
                    <a:pos x="T13" y="T14"/>
                  </a:cxn>
                  <a:cxn ang="0">
                    <a:pos x="T16" y="T17"/>
                  </a:cxn>
                  <a:cxn ang="0">
                    <a:pos x="T19" y="T20"/>
                  </a:cxn>
                  <a:cxn ang="0">
                    <a:pos x="T22" y="T23"/>
                  </a:cxn>
                  <a:cxn ang="0">
                    <a:pos x="T25" y="T26"/>
                  </a:cxn>
                  <a:cxn ang="0">
                    <a:pos x="T28" y="T29"/>
                  </a:cxn>
                  <a:cxn ang="0">
                    <a:pos x="T31" y="T32"/>
                  </a:cxn>
                  <a:cxn ang="0">
                    <a:pos x="T34" y="T35"/>
                  </a:cxn>
                  <a:cxn ang="0">
                    <a:pos x="T37" y="T38"/>
                  </a:cxn>
                  <a:cxn ang="0">
                    <a:pos x="T40" y="T41"/>
                  </a:cxn>
                  <a:cxn ang="0">
                    <a:pos x="T43" y="T44"/>
                  </a:cxn>
                  <a:cxn ang="0">
                    <a:pos x="T46" y="T47"/>
                  </a:cxn>
                  <a:cxn ang="0">
                    <a:pos x="T49" y="T50"/>
                  </a:cxn>
                  <a:cxn ang="0">
                    <a:pos x="T52" y="T53"/>
                  </a:cxn>
                  <a:cxn ang="0">
                    <a:pos x="T55" y="T56"/>
                  </a:cxn>
                  <a:cxn ang="0">
                    <a:pos x="T58" y="T59"/>
                  </a:cxn>
                  <a:cxn ang="0">
                    <a:pos x="T61" y="T62"/>
                  </a:cxn>
                  <a:cxn ang="0">
                    <a:pos x="T64" y="T65"/>
                  </a:cxn>
                  <a:cxn ang="0">
                    <a:pos x="T67" y="T68"/>
                  </a:cxn>
                  <a:cxn ang="0">
                    <a:pos x="T70" y="T71"/>
                  </a:cxn>
                  <a:cxn ang="0">
                    <a:pos x="T73" y="T74"/>
                  </a:cxn>
                  <a:cxn ang="0">
                    <a:pos x="T76" y="T77"/>
                  </a:cxn>
                  <a:cxn ang="0">
                    <a:pos x="T79" y="T80"/>
                  </a:cxn>
                  <a:cxn ang="0">
                    <a:pos x="T82" y="T83"/>
                  </a:cxn>
                  <a:cxn ang="0">
                    <a:pos x="T85" y="T86"/>
                  </a:cxn>
                  <a:cxn ang="0">
                    <a:pos x="T88" y="T89"/>
                  </a:cxn>
                  <a:cxn ang="0">
                    <a:pos x="T91" y="T92"/>
                  </a:cxn>
                  <a:cxn ang="0">
                    <a:pos x="T94" y="T95"/>
                  </a:cxn>
                  <a:cxn ang="0">
                    <a:pos x="T97" y="T98"/>
                  </a:cxn>
                  <a:cxn ang="0">
                    <a:pos x="T100" y="T101"/>
                  </a:cxn>
                  <a:cxn ang="0">
                    <a:pos x="T103" y="T104"/>
                  </a:cxn>
                  <a:cxn ang="0">
                    <a:pos x="T106" y="T107"/>
                  </a:cxn>
                  <a:cxn ang="0">
                    <a:pos x="T109" y="T110"/>
                  </a:cxn>
                  <a:cxn ang="0">
                    <a:pos x="T112" y="T113"/>
                  </a:cxn>
                  <a:cxn ang="0">
                    <a:pos x="T115" y="T116"/>
                  </a:cxn>
                  <a:cxn ang="0">
                    <a:pos x="T118" y="T119"/>
                  </a:cxn>
                  <a:cxn ang="0">
                    <a:pos x="T121" y="T122"/>
                  </a:cxn>
                  <a:cxn ang="0">
                    <a:pos x="T124" y="T125"/>
                  </a:cxn>
                  <a:cxn ang="0">
                    <a:pos x="T127" y="T128"/>
                  </a:cxn>
                  <a:cxn ang="0">
                    <a:pos x="T130" y="T131"/>
                  </a:cxn>
                  <a:cxn ang="0">
                    <a:pos x="T133" y="T134"/>
                  </a:cxn>
                </a:cxnLst>
                <a:rect l="0" t="0" r="r" b="b"/>
                <a:pathLst>
                  <a:path w="2159" h="5251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</p:grpSp>
      </p:grpSp>
      <p:grpSp>
        <p:nvGrpSpPr>
          <p:cNvPr id="3" name="Group 2"/>
          <p:cNvGrpSpPr/>
          <p:nvPr/>
        </p:nvGrpSpPr>
        <p:grpSpPr>
          <a:xfrm>
            <a:off x="140477" y="97336"/>
            <a:ext cx="5832060" cy="1264137"/>
            <a:chOff x="140477" y="97336"/>
            <a:chExt cx="5832060" cy="1264137"/>
          </a:xfrm>
        </p:grpSpPr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F735767F-DB7E-BFEF-0321-EED473A1ADCD}"/>
                </a:ext>
              </a:extLst>
            </p:cNvPr>
            <p:cNvSpPr/>
            <p:nvPr/>
          </p:nvSpPr>
          <p:spPr>
            <a:xfrm>
              <a:off x="994938" y="313877"/>
              <a:ext cx="4977599" cy="837128"/>
            </a:xfrm>
            <a:custGeom>
              <a:avLst/>
              <a:gdLst>
                <a:gd name="connsiteX0" fmla="*/ 183552 w 2843415"/>
                <a:gd name="connsiteY0" fmla="*/ 50494 h 868982"/>
                <a:gd name="connsiteX1" fmla="*/ 1326552 w 2843415"/>
                <a:gd name="connsiteY1" fmla="*/ 69544 h 868982"/>
                <a:gd name="connsiteX2" fmla="*/ 2298102 w 2843415"/>
                <a:gd name="connsiteY2" fmla="*/ 50494 h 868982"/>
                <a:gd name="connsiteX3" fmla="*/ 2783877 w 2843415"/>
                <a:gd name="connsiteY3" fmla="*/ 250519 h 868982"/>
                <a:gd name="connsiteX4" fmla="*/ 2802927 w 2843415"/>
                <a:gd name="connsiteY4" fmla="*/ 631519 h 868982"/>
                <a:gd name="connsiteX5" fmla="*/ 2488602 w 2843415"/>
                <a:gd name="connsiteY5" fmla="*/ 793444 h 868982"/>
                <a:gd name="connsiteX6" fmla="*/ 1640877 w 2843415"/>
                <a:gd name="connsiteY6" fmla="*/ 841069 h 868982"/>
                <a:gd name="connsiteX7" fmla="*/ 1240827 w 2843415"/>
                <a:gd name="connsiteY7" fmla="*/ 822019 h 868982"/>
                <a:gd name="connsiteX8" fmla="*/ 107352 w 2843415"/>
                <a:gd name="connsiteY8" fmla="*/ 812494 h 868982"/>
                <a:gd name="connsiteX9" fmla="*/ 183552 w 2843415"/>
                <a:gd name="connsiteY9" fmla="*/ 50494 h 868982"/>
                <a:gd name="connsiteX0" fmla="*/ 189518 w 2849381"/>
                <a:gd name="connsiteY0" fmla="*/ 13097 h 831585"/>
                <a:gd name="connsiteX1" fmla="*/ 1332518 w 2849381"/>
                <a:gd name="connsiteY1" fmla="*/ 32147 h 831585"/>
                <a:gd name="connsiteX2" fmla="*/ 2304068 w 2849381"/>
                <a:gd name="connsiteY2" fmla="*/ 13097 h 831585"/>
                <a:gd name="connsiteX3" fmla="*/ 2789843 w 2849381"/>
                <a:gd name="connsiteY3" fmla="*/ 213122 h 831585"/>
                <a:gd name="connsiteX4" fmla="*/ 2808893 w 2849381"/>
                <a:gd name="connsiteY4" fmla="*/ 594122 h 831585"/>
                <a:gd name="connsiteX5" fmla="*/ 2494568 w 2849381"/>
                <a:gd name="connsiteY5" fmla="*/ 756047 h 831585"/>
                <a:gd name="connsiteX6" fmla="*/ 1646843 w 2849381"/>
                <a:gd name="connsiteY6" fmla="*/ 803672 h 831585"/>
                <a:gd name="connsiteX7" fmla="*/ 1246793 w 2849381"/>
                <a:gd name="connsiteY7" fmla="*/ 784622 h 831585"/>
                <a:gd name="connsiteX8" fmla="*/ 113318 w 2849381"/>
                <a:gd name="connsiteY8" fmla="*/ 775097 h 831585"/>
                <a:gd name="connsiteX9" fmla="*/ 189518 w 2849381"/>
                <a:gd name="connsiteY9" fmla="*/ 13097 h 831585"/>
                <a:gd name="connsiteX0" fmla="*/ 178352 w 2838215"/>
                <a:gd name="connsiteY0" fmla="*/ 13097 h 837128"/>
                <a:gd name="connsiteX1" fmla="*/ 1321352 w 2838215"/>
                <a:gd name="connsiteY1" fmla="*/ 32147 h 837128"/>
                <a:gd name="connsiteX2" fmla="*/ 2292902 w 2838215"/>
                <a:gd name="connsiteY2" fmla="*/ 13097 h 837128"/>
                <a:gd name="connsiteX3" fmla="*/ 2778677 w 2838215"/>
                <a:gd name="connsiteY3" fmla="*/ 213122 h 837128"/>
                <a:gd name="connsiteX4" fmla="*/ 2797727 w 2838215"/>
                <a:gd name="connsiteY4" fmla="*/ 594122 h 837128"/>
                <a:gd name="connsiteX5" fmla="*/ 2483402 w 2838215"/>
                <a:gd name="connsiteY5" fmla="*/ 756047 h 837128"/>
                <a:gd name="connsiteX6" fmla="*/ 1635677 w 2838215"/>
                <a:gd name="connsiteY6" fmla="*/ 803672 h 837128"/>
                <a:gd name="connsiteX7" fmla="*/ 1064177 w 2838215"/>
                <a:gd name="connsiteY7" fmla="*/ 794147 h 837128"/>
                <a:gd name="connsiteX8" fmla="*/ 102152 w 2838215"/>
                <a:gd name="connsiteY8" fmla="*/ 775097 h 837128"/>
                <a:gd name="connsiteX9" fmla="*/ 178352 w 2838215"/>
                <a:gd name="connsiteY9" fmla="*/ 13097 h 837128"/>
                <a:gd name="connsiteX0" fmla="*/ 178352 w 2838215"/>
                <a:gd name="connsiteY0" fmla="*/ 13097 h 837128"/>
                <a:gd name="connsiteX1" fmla="*/ 1321352 w 2838215"/>
                <a:gd name="connsiteY1" fmla="*/ 32147 h 837128"/>
                <a:gd name="connsiteX2" fmla="*/ 2292902 w 2838215"/>
                <a:gd name="connsiteY2" fmla="*/ 13097 h 837128"/>
                <a:gd name="connsiteX3" fmla="*/ 2778677 w 2838215"/>
                <a:gd name="connsiteY3" fmla="*/ 213122 h 837128"/>
                <a:gd name="connsiteX4" fmla="*/ 2797727 w 2838215"/>
                <a:gd name="connsiteY4" fmla="*/ 594122 h 837128"/>
                <a:gd name="connsiteX5" fmla="*/ 2483402 w 2838215"/>
                <a:gd name="connsiteY5" fmla="*/ 756047 h 837128"/>
                <a:gd name="connsiteX6" fmla="*/ 1649965 w 2838215"/>
                <a:gd name="connsiteY6" fmla="*/ 789384 h 837128"/>
                <a:gd name="connsiteX7" fmla="*/ 1064177 w 2838215"/>
                <a:gd name="connsiteY7" fmla="*/ 794147 h 837128"/>
                <a:gd name="connsiteX8" fmla="*/ 102152 w 2838215"/>
                <a:gd name="connsiteY8" fmla="*/ 775097 h 837128"/>
                <a:gd name="connsiteX9" fmla="*/ 178352 w 2838215"/>
                <a:gd name="connsiteY9" fmla="*/ 13097 h 837128"/>
                <a:gd name="connsiteX0" fmla="*/ 178352 w 2827318"/>
                <a:gd name="connsiteY0" fmla="*/ 13097 h 837128"/>
                <a:gd name="connsiteX1" fmla="*/ 1321352 w 2827318"/>
                <a:gd name="connsiteY1" fmla="*/ 32147 h 837128"/>
                <a:gd name="connsiteX2" fmla="*/ 2292902 w 2827318"/>
                <a:gd name="connsiteY2" fmla="*/ 13097 h 837128"/>
                <a:gd name="connsiteX3" fmla="*/ 2778677 w 2827318"/>
                <a:gd name="connsiteY3" fmla="*/ 213122 h 837128"/>
                <a:gd name="connsiteX4" fmla="*/ 2797727 w 2827318"/>
                <a:gd name="connsiteY4" fmla="*/ 594122 h 837128"/>
                <a:gd name="connsiteX5" fmla="*/ 2483402 w 2827318"/>
                <a:gd name="connsiteY5" fmla="*/ 756047 h 837128"/>
                <a:gd name="connsiteX6" fmla="*/ 1649965 w 2827318"/>
                <a:gd name="connsiteY6" fmla="*/ 789384 h 837128"/>
                <a:gd name="connsiteX7" fmla="*/ 1064177 w 2827318"/>
                <a:gd name="connsiteY7" fmla="*/ 794147 h 837128"/>
                <a:gd name="connsiteX8" fmla="*/ 102152 w 2827318"/>
                <a:gd name="connsiteY8" fmla="*/ 775097 h 837128"/>
                <a:gd name="connsiteX9" fmla="*/ 178352 w 2827318"/>
                <a:gd name="connsiteY9" fmla="*/ 13097 h 837128"/>
                <a:gd name="connsiteX0" fmla="*/ 178352 w 2807390"/>
                <a:gd name="connsiteY0" fmla="*/ 13097 h 837128"/>
                <a:gd name="connsiteX1" fmla="*/ 1321352 w 2807390"/>
                <a:gd name="connsiteY1" fmla="*/ 32147 h 837128"/>
                <a:gd name="connsiteX2" fmla="*/ 2292902 w 2807390"/>
                <a:gd name="connsiteY2" fmla="*/ 13097 h 837128"/>
                <a:gd name="connsiteX3" fmla="*/ 2778677 w 2807390"/>
                <a:gd name="connsiteY3" fmla="*/ 213122 h 837128"/>
                <a:gd name="connsiteX4" fmla="*/ 2797727 w 2807390"/>
                <a:gd name="connsiteY4" fmla="*/ 594122 h 837128"/>
                <a:gd name="connsiteX5" fmla="*/ 2483402 w 2807390"/>
                <a:gd name="connsiteY5" fmla="*/ 756047 h 837128"/>
                <a:gd name="connsiteX6" fmla="*/ 1649965 w 2807390"/>
                <a:gd name="connsiteY6" fmla="*/ 789384 h 837128"/>
                <a:gd name="connsiteX7" fmla="*/ 1064177 w 2807390"/>
                <a:gd name="connsiteY7" fmla="*/ 794147 h 837128"/>
                <a:gd name="connsiteX8" fmla="*/ 102152 w 2807390"/>
                <a:gd name="connsiteY8" fmla="*/ 775097 h 837128"/>
                <a:gd name="connsiteX9" fmla="*/ 178352 w 2807390"/>
                <a:gd name="connsiteY9" fmla="*/ 13097 h 837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07390" h="837128">
                  <a:moveTo>
                    <a:pt x="178352" y="13097"/>
                  </a:moveTo>
                  <a:cubicBezTo>
                    <a:pt x="400602" y="-25003"/>
                    <a:pt x="968927" y="32147"/>
                    <a:pt x="1321352" y="32147"/>
                  </a:cubicBezTo>
                  <a:cubicBezTo>
                    <a:pt x="1673777" y="32147"/>
                    <a:pt x="2050015" y="-17065"/>
                    <a:pt x="2292902" y="13097"/>
                  </a:cubicBezTo>
                  <a:cubicBezTo>
                    <a:pt x="2535789" y="43259"/>
                    <a:pt x="2726591" y="87710"/>
                    <a:pt x="2778677" y="213122"/>
                  </a:cubicBezTo>
                  <a:cubicBezTo>
                    <a:pt x="2830763" y="338534"/>
                    <a:pt x="2795657" y="465535"/>
                    <a:pt x="2797727" y="594122"/>
                  </a:cubicBezTo>
                  <a:cubicBezTo>
                    <a:pt x="2799797" y="722709"/>
                    <a:pt x="2674696" y="723503"/>
                    <a:pt x="2483402" y="756047"/>
                  </a:cubicBezTo>
                  <a:cubicBezTo>
                    <a:pt x="2292108" y="788591"/>
                    <a:pt x="1886502" y="783034"/>
                    <a:pt x="1649965" y="789384"/>
                  </a:cubicBezTo>
                  <a:cubicBezTo>
                    <a:pt x="1413428" y="795734"/>
                    <a:pt x="1319764" y="798909"/>
                    <a:pt x="1064177" y="794147"/>
                  </a:cubicBezTo>
                  <a:cubicBezTo>
                    <a:pt x="808590" y="789385"/>
                    <a:pt x="249789" y="905272"/>
                    <a:pt x="102152" y="775097"/>
                  </a:cubicBezTo>
                  <a:cubicBezTo>
                    <a:pt x="-45485" y="644922"/>
                    <a:pt x="-43898" y="51197"/>
                    <a:pt x="178352" y="13097"/>
                  </a:cubicBezTo>
                  <a:close/>
                </a:path>
              </a:pathLst>
            </a:custGeom>
            <a:solidFill>
              <a:srgbClr val="FFD19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D3E8C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6860E275-CD66-53E9-6530-AA7CE0183841}"/>
                </a:ext>
              </a:extLst>
            </p:cNvPr>
            <p:cNvGrpSpPr/>
            <p:nvPr/>
          </p:nvGrpSpPr>
          <p:grpSpPr>
            <a:xfrm>
              <a:off x="1429430" y="399799"/>
              <a:ext cx="4296828" cy="596411"/>
              <a:chOff x="3495548" y="1185932"/>
              <a:chExt cx="966156" cy="2489266"/>
            </a:xfrm>
          </p:grpSpPr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F3944EE2-B7A5-3219-A35C-2105B9F3B274}"/>
                  </a:ext>
                </a:extLst>
              </p:cNvPr>
              <p:cNvSpPr txBox="1"/>
              <p:nvPr/>
            </p:nvSpPr>
            <p:spPr>
              <a:xfrm>
                <a:off x="3496704" y="1185932"/>
                <a:ext cx="965000" cy="2440700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/>
              <a:p>
                <a:r>
                  <a:rPr lang="en-US" sz="3200" b="1" spc="50">
                    <a:ln w="107950" cmpd="sng">
                      <a:solidFill>
                        <a:schemeClr val="bg1"/>
                      </a:solidFill>
                      <a:prstDash val="solid"/>
                    </a:ln>
                    <a:solidFill>
                      <a:srgbClr val="FB0401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SVN-SAF" panose="02040603050506020204" pitchFamily="18" charset="0"/>
                    <a:ea typeface="Roboto" panose="02000000000000000000" pitchFamily="2" charset="0"/>
                  </a:rPr>
                  <a:t>CHẾ TẠO SẢN PHẨM</a:t>
                </a: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14586958-03C3-38A1-6783-98CEF3FA1B77}"/>
                  </a:ext>
                </a:extLst>
              </p:cNvPr>
              <p:cNvSpPr txBox="1"/>
              <p:nvPr/>
            </p:nvSpPr>
            <p:spPr>
              <a:xfrm>
                <a:off x="3495548" y="1234498"/>
                <a:ext cx="951262" cy="2440700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/>
              <a:p>
                <a:r>
                  <a:rPr lang="en-US" sz="3200" b="1" spc="50" dirty="0">
                    <a:ln w="9525" cmpd="sng">
                      <a:noFill/>
                      <a:prstDash val="solid"/>
                    </a:ln>
                    <a:solidFill>
                      <a:srgbClr val="F5811E"/>
                    </a:solidFill>
                    <a:effectLst/>
                    <a:latin typeface="SVN-SAF" panose="02040603050506020204" pitchFamily="18" charset="0"/>
                    <a:ea typeface="Roboto" panose="02000000000000000000" pitchFamily="2" charset="0"/>
                  </a:rPr>
                  <a:t>CHẾ TẠO SẢN PHẨM</a:t>
                </a:r>
              </a:p>
            </p:txBody>
          </p:sp>
        </p:grp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ED8F1F1B-738E-6CCD-E69E-81347A71E17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r="2408"/>
            <a:stretch/>
          </p:blipFill>
          <p:spPr>
            <a:xfrm>
              <a:off x="140477" y="97336"/>
              <a:ext cx="1261872" cy="126413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2FD84DCC-0F9B-ACFE-0FA5-A50FBCFBE839}"/>
              </a:ext>
            </a:extLst>
          </p:cNvPr>
          <p:cNvSpPr txBox="1"/>
          <p:nvPr/>
        </p:nvSpPr>
        <p:spPr>
          <a:xfrm>
            <a:off x="1053563" y="1551200"/>
            <a:ext cx="93311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</a:pPr>
            <a:r>
              <a:rPr lang="vi-VN" sz="3200">
                <a:ea typeface="Open Sans" panose="020B0606030504020204" pitchFamily="34" charset="0"/>
                <a:cs typeface="Open Sans" panose="020B0606030504020204" pitchFamily="34" charset="0"/>
              </a:rPr>
              <a:t>Phân công nhiệm vụ trong nhóm theo bảng gợi ý.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738111F-A663-7F4A-7908-C8E9BA2212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8839" y="2483002"/>
            <a:ext cx="10514150" cy="3104907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0E3DA768-F223-6BFB-3A65-15004E90FBD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6342" y="157267"/>
            <a:ext cx="1023257" cy="1025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5734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allAtOnce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" name="Group 67">
            <a:extLst>
              <a:ext uri="{FF2B5EF4-FFF2-40B4-BE49-F238E27FC236}">
                <a16:creationId xmlns:a16="http://schemas.microsoft.com/office/drawing/2014/main" id="{BA4DF050-9E2B-0AA2-C6C3-49EE50BACCF9}"/>
              </a:ext>
            </a:extLst>
          </p:cNvPr>
          <p:cNvGrpSpPr/>
          <p:nvPr/>
        </p:nvGrpSpPr>
        <p:grpSpPr>
          <a:xfrm>
            <a:off x="-212990" y="-317139"/>
            <a:ext cx="3344731" cy="7237400"/>
            <a:chOff x="-212990" y="-360681"/>
            <a:chExt cx="3344731" cy="7237400"/>
          </a:xfrm>
          <a:solidFill>
            <a:srgbClr val="FFEDD9"/>
          </a:solidFill>
        </p:grpSpPr>
        <p:sp>
          <p:nvSpPr>
            <p:cNvPr id="17" name="Freeform 5579">
              <a:extLst>
                <a:ext uri="{FF2B5EF4-FFF2-40B4-BE49-F238E27FC236}">
                  <a16:creationId xmlns:a16="http://schemas.microsoft.com/office/drawing/2014/main" id="{3EDC3AA4-85BF-01D6-794B-B2EDE744F99C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-212679" y="-360681"/>
              <a:ext cx="3344420" cy="7032524"/>
            </a:xfrm>
            <a:custGeom>
              <a:avLst/>
              <a:gdLst>
                <a:gd name="T0" fmla="+- 0 10882 6094"/>
                <a:gd name="T1" fmla="*/ T0 w 4847"/>
                <a:gd name="T2" fmla="+- 0 4733 4723"/>
                <a:gd name="T3" fmla="*/ 4733 h 10641"/>
                <a:gd name="T4" fmla="+- 0 10764 6094"/>
                <a:gd name="T5" fmla="*/ T4 w 4847"/>
                <a:gd name="T6" fmla="+- 0 4762 4723"/>
                <a:gd name="T7" fmla="*/ 4762 h 10641"/>
                <a:gd name="T8" fmla="+- 0 10651 6094"/>
                <a:gd name="T9" fmla="*/ T8 w 4847"/>
                <a:gd name="T10" fmla="+- 0 4804 4723"/>
                <a:gd name="T11" fmla="*/ 4804 h 10641"/>
                <a:gd name="T12" fmla="+- 0 10542 6094"/>
                <a:gd name="T13" fmla="*/ T12 w 4847"/>
                <a:gd name="T14" fmla="+- 0 4859 4723"/>
                <a:gd name="T15" fmla="*/ 4859 h 10641"/>
                <a:gd name="T16" fmla="+- 0 10437 6094"/>
                <a:gd name="T17" fmla="*/ T16 w 4847"/>
                <a:gd name="T18" fmla="+- 0 4929 4723"/>
                <a:gd name="T19" fmla="*/ 4929 h 10641"/>
                <a:gd name="T20" fmla="+- 0 10331 6094"/>
                <a:gd name="T21" fmla="*/ T20 w 4847"/>
                <a:gd name="T22" fmla="+- 0 5022 4723"/>
                <a:gd name="T23" fmla="*/ 5022 h 10641"/>
                <a:gd name="T24" fmla="+- 0 10231 6094"/>
                <a:gd name="T25" fmla="*/ T24 w 4847"/>
                <a:gd name="T26" fmla="+- 0 5140 4723"/>
                <a:gd name="T27" fmla="*/ 5140 h 10641"/>
                <a:gd name="T28" fmla="+- 0 10150 6094"/>
                <a:gd name="T29" fmla="*/ T28 w 4847"/>
                <a:gd name="T30" fmla="+- 0 5280 4723"/>
                <a:gd name="T31" fmla="*/ 5280 h 10641"/>
                <a:gd name="T32" fmla="+- 0 10093 6094"/>
                <a:gd name="T33" fmla="*/ T32 w 4847"/>
                <a:gd name="T34" fmla="+- 0 5447 4723"/>
                <a:gd name="T35" fmla="*/ 5447 h 10641"/>
                <a:gd name="T36" fmla="+- 0 10062 6094"/>
                <a:gd name="T37" fmla="*/ T36 w 4847"/>
                <a:gd name="T38" fmla="+- 0 5643 4723"/>
                <a:gd name="T39" fmla="*/ 5643 h 10641"/>
                <a:gd name="T40" fmla="+- 0 10058 6094"/>
                <a:gd name="T41" fmla="*/ T40 w 4847"/>
                <a:gd name="T42" fmla="+- 0 13340 4723"/>
                <a:gd name="T43" fmla="*/ 13340 h 10641"/>
                <a:gd name="T44" fmla="+- 0 10058 6094"/>
                <a:gd name="T45" fmla="*/ T44 w 4847"/>
                <a:gd name="T46" fmla="+- 0 13436 4723"/>
                <a:gd name="T47" fmla="*/ 13436 h 10641"/>
                <a:gd name="T48" fmla="+- 0 10059 6094"/>
                <a:gd name="T49" fmla="*/ T48 w 4847"/>
                <a:gd name="T50" fmla="+- 0 13580 4723"/>
                <a:gd name="T51" fmla="*/ 13580 h 10641"/>
                <a:gd name="T52" fmla="+- 0 10059 6094"/>
                <a:gd name="T53" fmla="*/ T52 w 4847"/>
                <a:gd name="T54" fmla="+- 0 13722 4723"/>
                <a:gd name="T55" fmla="*/ 13722 h 10641"/>
                <a:gd name="T56" fmla="+- 0 10051 6094"/>
                <a:gd name="T57" fmla="*/ T56 w 4847"/>
                <a:gd name="T58" fmla="+- 0 13899 4723"/>
                <a:gd name="T59" fmla="*/ 13899 h 10641"/>
                <a:gd name="T60" fmla="+- 0 10025 6094"/>
                <a:gd name="T61" fmla="*/ T60 w 4847"/>
                <a:gd name="T62" fmla="+- 0 14054 4723"/>
                <a:gd name="T63" fmla="*/ 14054 h 10641"/>
                <a:gd name="T64" fmla="+- 0 9971 6094"/>
                <a:gd name="T65" fmla="*/ T64 w 4847"/>
                <a:gd name="T66" fmla="+- 0 14178 4723"/>
                <a:gd name="T67" fmla="*/ 14178 h 10641"/>
                <a:gd name="T68" fmla="+- 0 9882 6094"/>
                <a:gd name="T69" fmla="*/ T68 w 4847"/>
                <a:gd name="T70" fmla="+- 0 14278 4723"/>
                <a:gd name="T71" fmla="*/ 14278 h 10641"/>
                <a:gd name="T72" fmla="+- 0 9771 6094"/>
                <a:gd name="T73" fmla="*/ T72 w 4847"/>
                <a:gd name="T74" fmla="+- 0 14352 4723"/>
                <a:gd name="T75" fmla="*/ 14352 h 10641"/>
                <a:gd name="T76" fmla="+- 0 9641 6094"/>
                <a:gd name="T77" fmla="*/ T76 w 4847"/>
                <a:gd name="T78" fmla="+- 0 14402 4723"/>
                <a:gd name="T79" fmla="*/ 14402 h 10641"/>
                <a:gd name="T80" fmla="+- 0 9493 6094"/>
                <a:gd name="T81" fmla="*/ T80 w 4847"/>
                <a:gd name="T82" fmla="+- 0 14430 4723"/>
                <a:gd name="T83" fmla="*/ 14430 h 10641"/>
                <a:gd name="T84" fmla="+- 0 9330 6094"/>
                <a:gd name="T85" fmla="*/ T84 w 4847"/>
                <a:gd name="T86" fmla="+- 0 14438 4723"/>
                <a:gd name="T87" fmla="*/ 14438 h 10641"/>
                <a:gd name="T88" fmla="+- 0 7147 6094"/>
                <a:gd name="T89" fmla="*/ T88 w 4847"/>
                <a:gd name="T90" fmla="+- 0 14439 4723"/>
                <a:gd name="T91" fmla="*/ 14439 h 10641"/>
                <a:gd name="T92" fmla="+- 0 6984 6094"/>
                <a:gd name="T93" fmla="*/ T92 w 4847"/>
                <a:gd name="T94" fmla="+- 0 14448 4723"/>
                <a:gd name="T95" fmla="*/ 14448 h 10641"/>
                <a:gd name="T96" fmla="+- 0 6800 6094"/>
                <a:gd name="T97" fmla="*/ T96 w 4847"/>
                <a:gd name="T98" fmla="+- 0 14477 4723"/>
                <a:gd name="T99" fmla="*/ 14477 h 10641"/>
                <a:gd name="T100" fmla="+- 0 6608 6094"/>
                <a:gd name="T101" fmla="*/ T100 w 4847"/>
                <a:gd name="T102" fmla="+- 0 14536 4723"/>
                <a:gd name="T103" fmla="*/ 14536 h 10641"/>
                <a:gd name="T104" fmla="+- 0 6422 6094"/>
                <a:gd name="T105" fmla="*/ T104 w 4847"/>
                <a:gd name="T106" fmla="+- 0 14638 4723"/>
                <a:gd name="T107" fmla="*/ 14638 h 10641"/>
                <a:gd name="T108" fmla="+- 0 6267 6094"/>
                <a:gd name="T109" fmla="*/ T108 w 4847"/>
                <a:gd name="T110" fmla="+- 0 14788 4723"/>
                <a:gd name="T111" fmla="*/ 14788 h 10641"/>
                <a:gd name="T112" fmla="+- 0 6170 6094"/>
                <a:gd name="T113" fmla="*/ T112 w 4847"/>
                <a:gd name="T114" fmla="+- 0 14969 4723"/>
                <a:gd name="T115" fmla="*/ 14969 h 10641"/>
                <a:gd name="T116" fmla="+- 0 6118 6094"/>
                <a:gd name="T117" fmla="*/ T116 w 4847"/>
                <a:gd name="T118" fmla="+- 0 15147 4723"/>
                <a:gd name="T119" fmla="*/ 15147 h 10641"/>
                <a:gd name="T120" fmla="+- 0 6098 6094"/>
                <a:gd name="T121" fmla="*/ T120 w 4847"/>
                <a:gd name="T122" fmla="+- 0 15288 4723"/>
                <a:gd name="T123" fmla="*/ 15288 h 10641"/>
                <a:gd name="T124" fmla="+- 0 6094 6094"/>
                <a:gd name="T125" fmla="*/ T124 w 4847"/>
                <a:gd name="T126" fmla="+- 0 15364 4723"/>
                <a:gd name="T127" fmla="*/ 15364 h 10641"/>
                <a:gd name="T128" fmla="+- 0 10942 6094"/>
                <a:gd name="T129" fmla="*/ T128 w 4847"/>
                <a:gd name="T130" fmla="+- 0 4723 4723"/>
                <a:gd name="T131" fmla="*/ 4723 h 1064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</a:cxnLst>
              <a:rect l="0" t="0" r="r" b="b"/>
              <a:pathLst>
                <a:path w="4847" h="10641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/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AA055421-C5B4-0E0D-4A38-E5B48E5ECE86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>
              <a:off x="-212990" y="3356161"/>
              <a:ext cx="1489706" cy="3520558"/>
              <a:chOff x="8782" y="-151"/>
              <a:chExt cx="2159" cy="5327"/>
            </a:xfrm>
            <a:grpFill/>
          </p:grpSpPr>
          <p:sp>
            <p:nvSpPr>
              <p:cNvPr id="16" name="Freeform 5577">
                <a:extLst>
                  <a:ext uri="{FF2B5EF4-FFF2-40B4-BE49-F238E27FC236}">
                    <a16:creationId xmlns:a16="http://schemas.microsoft.com/office/drawing/2014/main" id="{0E34640B-6B31-1B61-008B-F5D356A719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82" y="-151"/>
                <a:ext cx="2159" cy="5327"/>
              </a:xfrm>
              <a:custGeom>
                <a:avLst/>
                <a:gdLst>
                  <a:gd name="T0" fmla="+- 0 8782 8782"/>
                  <a:gd name="T1" fmla="*/ T0 w 2159"/>
                  <a:gd name="T2" fmla="*/ 0 h 5251"/>
                  <a:gd name="T3" fmla="+- 0 8852 8782"/>
                  <a:gd name="T4" fmla="*/ T3 w 2159"/>
                  <a:gd name="T5" fmla="*/ 13 h 5251"/>
                  <a:gd name="T6" fmla="+- 0 8931 8782"/>
                  <a:gd name="T7" fmla="*/ T6 w 2159"/>
                  <a:gd name="T8" fmla="*/ 29 h 5251"/>
                  <a:gd name="T9" fmla="+- 0 9029 8782"/>
                  <a:gd name="T10" fmla="*/ T9 w 2159"/>
                  <a:gd name="T11" fmla="*/ 51 h 5251"/>
                  <a:gd name="T12" fmla="+- 0 9141 8782"/>
                  <a:gd name="T13" fmla="*/ T12 w 2159"/>
                  <a:gd name="T14" fmla="*/ 79 h 5251"/>
                  <a:gd name="T15" fmla="+- 0 9201 8782"/>
                  <a:gd name="T16" fmla="*/ T15 w 2159"/>
                  <a:gd name="T17" fmla="*/ 96 h 5251"/>
                  <a:gd name="T18" fmla="+- 0 9261 8782"/>
                  <a:gd name="T19" fmla="*/ T18 w 2159"/>
                  <a:gd name="T20" fmla="*/ 114 h 5251"/>
                  <a:gd name="T21" fmla="+- 0 9322 8782"/>
                  <a:gd name="T22" fmla="*/ T21 w 2159"/>
                  <a:gd name="T23" fmla="*/ 133 h 5251"/>
                  <a:gd name="T24" fmla="+- 0 9382 8782"/>
                  <a:gd name="T25" fmla="*/ T24 w 2159"/>
                  <a:gd name="T26" fmla="*/ 154 h 5251"/>
                  <a:gd name="T27" fmla="+- 0 9441 8782"/>
                  <a:gd name="T28" fmla="*/ T27 w 2159"/>
                  <a:gd name="T29" fmla="*/ 177 h 5251"/>
                  <a:gd name="T30" fmla="+- 0 9498 8782"/>
                  <a:gd name="T31" fmla="*/ T30 w 2159"/>
                  <a:gd name="T32" fmla="*/ 201 h 5251"/>
                  <a:gd name="T33" fmla="+- 0 9603 8782"/>
                  <a:gd name="T34" fmla="*/ T33 w 2159"/>
                  <a:gd name="T35" fmla="*/ 253 h 5251"/>
                  <a:gd name="T36" fmla="+- 0 9689 8782"/>
                  <a:gd name="T37" fmla="*/ T36 w 2159"/>
                  <a:gd name="T38" fmla="*/ 312 h 5251"/>
                  <a:gd name="T39" fmla="+- 0 9762 8782"/>
                  <a:gd name="T40" fmla="*/ T39 w 2159"/>
                  <a:gd name="T41" fmla="*/ 376 h 5251"/>
                  <a:gd name="T42" fmla="+- 0 9826 8782"/>
                  <a:gd name="T43" fmla="*/ T42 w 2159"/>
                  <a:gd name="T44" fmla="*/ 444 h 5251"/>
                  <a:gd name="T45" fmla="+- 0 9882 8782"/>
                  <a:gd name="T46" fmla="*/ T45 w 2159"/>
                  <a:gd name="T47" fmla="*/ 518 h 5251"/>
                  <a:gd name="T48" fmla="+- 0 9930 8782"/>
                  <a:gd name="T49" fmla="*/ T48 w 2159"/>
                  <a:gd name="T50" fmla="*/ 598 h 5251"/>
                  <a:gd name="T51" fmla="+- 0 9970 8782"/>
                  <a:gd name="T52" fmla="*/ T51 w 2159"/>
                  <a:gd name="T53" fmla="*/ 687 h 5251"/>
                  <a:gd name="T54" fmla="+- 0 10002 8782"/>
                  <a:gd name="T55" fmla="*/ T54 w 2159"/>
                  <a:gd name="T56" fmla="*/ 786 h 5251"/>
                  <a:gd name="T57" fmla="+- 0 10027 8782"/>
                  <a:gd name="T58" fmla="*/ T57 w 2159"/>
                  <a:gd name="T59" fmla="*/ 895 h 5251"/>
                  <a:gd name="T60" fmla="+- 0 10036 8782"/>
                  <a:gd name="T61" fmla="*/ T60 w 2159"/>
                  <a:gd name="T62" fmla="*/ 955 h 5251"/>
                  <a:gd name="T63" fmla="+- 0 10044 8782"/>
                  <a:gd name="T64" fmla="*/ T63 w 2159"/>
                  <a:gd name="T65" fmla="*/ 1018 h 5251"/>
                  <a:gd name="T66" fmla="+- 0 10050 8782"/>
                  <a:gd name="T67" fmla="*/ T66 w 2159"/>
                  <a:gd name="T68" fmla="*/ 1084 h 5251"/>
                  <a:gd name="T69" fmla="+- 0 10055 8782"/>
                  <a:gd name="T70" fmla="*/ T69 w 2159"/>
                  <a:gd name="T71" fmla="*/ 1154 h 5251"/>
                  <a:gd name="T72" fmla="+- 0 10057 8782"/>
                  <a:gd name="T73" fmla="*/ T72 w 2159"/>
                  <a:gd name="T74" fmla="*/ 1227 h 5251"/>
                  <a:gd name="T75" fmla="+- 0 10058 8782"/>
                  <a:gd name="T76" fmla="*/ T75 w 2159"/>
                  <a:gd name="T77" fmla="*/ 1305 h 5251"/>
                  <a:gd name="T78" fmla="+- 0 10058 8782"/>
                  <a:gd name="T79" fmla="*/ T78 w 2159"/>
                  <a:gd name="T80" fmla="*/ 5251 h 5251"/>
                  <a:gd name="T81" fmla="+- 0 10068 8782"/>
                  <a:gd name="T82" fmla="*/ T81 w 2159"/>
                  <a:gd name="T83" fmla="*/ 5224 h 5251"/>
                  <a:gd name="T84" fmla="+- 0 10105 8782"/>
                  <a:gd name="T85" fmla="*/ T84 w 2159"/>
                  <a:gd name="T86" fmla="*/ 5144 h 5251"/>
                  <a:gd name="T87" fmla="+- 0 10151 8782"/>
                  <a:gd name="T88" fmla="*/ T87 w 2159"/>
                  <a:gd name="T89" fmla="*/ 5068 h 5251"/>
                  <a:gd name="T90" fmla="+- 0 10205 8782"/>
                  <a:gd name="T91" fmla="*/ T90 w 2159"/>
                  <a:gd name="T92" fmla="*/ 4996 h 5251"/>
                  <a:gd name="T93" fmla="+- 0 10245 8782"/>
                  <a:gd name="T94" fmla="*/ T93 w 2159"/>
                  <a:gd name="T95" fmla="*/ 4951 h 5251"/>
                  <a:gd name="T96" fmla="+- 0 10288 8782"/>
                  <a:gd name="T97" fmla="*/ T96 w 2159"/>
                  <a:gd name="T98" fmla="*/ 4908 h 5251"/>
                  <a:gd name="T99" fmla="+- 0 10333 8782"/>
                  <a:gd name="T100" fmla="*/ T99 w 2159"/>
                  <a:gd name="T101" fmla="*/ 4868 h 5251"/>
                  <a:gd name="T102" fmla="+- 0 10380 8782"/>
                  <a:gd name="T103" fmla="*/ T102 w 2159"/>
                  <a:gd name="T104" fmla="*/ 4830 h 5251"/>
                  <a:gd name="T105" fmla="+- 0 10429 8782"/>
                  <a:gd name="T106" fmla="*/ T105 w 2159"/>
                  <a:gd name="T107" fmla="*/ 4795 h 5251"/>
                  <a:gd name="T108" fmla="+- 0 10494 8782"/>
                  <a:gd name="T109" fmla="*/ T108 w 2159"/>
                  <a:gd name="T110" fmla="*/ 4754 h 5251"/>
                  <a:gd name="T111" fmla="+- 0 10564 8782"/>
                  <a:gd name="T112" fmla="*/ T111 w 2159"/>
                  <a:gd name="T113" fmla="*/ 4718 h 5251"/>
                  <a:gd name="T114" fmla="+- 0 10638 8782"/>
                  <a:gd name="T115" fmla="*/ T114 w 2159"/>
                  <a:gd name="T116" fmla="*/ 4686 h 5251"/>
                  <a:gd name="T117" fmla="+- 0 10717 8782"/>
                  <a:gd name="T118" fmla="*/ T117 w 2159"/>
                  <a:gd name="T119" fmla="*/ 4659 h 5251"/>
                  <a:gd name="T120" fmla="+- 0 10799 8782"/>
                  <a:gd name="T121" fmla="*/ T120 w 2159"/>
                  <a:gd name="T122" fmla="*/ 4638 h 5251"/>
                  <a:gd name="T123" fmla="+- 0 10884 8782"/>
                  <a:gd name="T124" fmla="*/ T123 w 2159"/>
                  <a:gd name="T125" fmla="*/ 4622 h 5251"/>
                  <a:gd name="T126" fmla="+- 0 10942 8782"/>
                  <a:gd name="T127" fmla="*/ T126 w 2159"/>
                  <a:gd name="T128" fmla="*/ 4615 h 5251"/>
                  <a:gd name="T129" fmla="+- 0 10942 8782"/>
                  <a:gd name="T130" fmla="*/ T129 w 2159"/>
                  <a:gd name="T131" fmla="*/ 0 h 5251"/>
                  <a:gd name="T132" fmla="+- 0 8782 8782"/>
                  <a:gd name="T133" fmla="*/ T132 w 2159"/>
                  <a:gd name="T134" fmla="*/ 0 h 5251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  <a:cxn ang="0">
                    <a:pos x="T13" y="T14"/>
                  </a:cxn>
                  <a:cxn ang="0">
                    <a:pos x="T16" y="T17"/>
                  </a:cxn>
                  <a:cxn ang="0">
                    <a:pos x="T19" y="T20"/>
                  </a:cxn>
                  <a:cxn ang="0">
                    <a:pos x="T22" y="T23"/>
                  </a:cxn>
                  <a:cxn ang="0">
                    <a:pos x="T25" y="T26"/>
                  </a:cxn>
                  <a:cxn ang="0">
                    <a:pos x="T28" y="T29"/>
                  </a:cxn>
                  <a:cxn ang="0">
                    <a:pos x="T31" y="T32"/>
                  </a:cxn>
                  <a:cxn ang="0">
                    <a:pos x="T34" y="T35"/>
                  </a:cxn>
                  <a:cxn ang="0">
                    <a:pos x="T37" y="T38"/>
                  </a:cxn>
                  <a:cxn ang="0">
                    <a:pos x="T40" y="T41"/>
                  </a:cxn>
                  <a:cxn ang="0">
                    <a:pos x="T43" y="T44"/>
                  </a:cxn>
                  <a:cxn ang="0">
                    <a:pos x="T46" y="T47"/>
                  </a:cxn>
                  <a:cxn ang="0">
                    <a:pos x="T49" y="T50"/>
                  </a:cxn>
                  <a:cxn ang="0">
                    <a:pos x="T52" y="T53"/>
                  </a:cxn>
                  <a:cxn ang="0">
                    <a:pos x="T55" y="T56"/>
                  </a:cxn>
                  <a:cxn ang="0">
                    <a:pos x="T58" y="T59"/>
                  </a:cxn>
                  <a:cxn ang="0">
                    <a:pos x="T61" y="T62"/>
                  </a:cxn>
                  <a:cxn ang="0">
                    <a:pos x="T64" y="T65"/>
                  </a:cxn>
                  <a:cxn ang="0">
                    <a:pos x="T67" y="T68"/>
                  </a:cxn>
                  <a:cxn ang="0">
                    <a:pos x="T70" y="T71"/>
                  </a:cxn>
                  <a:cxn ang="0">
                    <a:pos x="T73" y="T74"/>
                  </a:cxn>
                  <a:cxn ang="0">
                    <a:pos x="T76" y="T77"/>
                  </a:cxn>
                  <a:cxn ang="0">
                    <a:pos x="T79" y="T80"/>
                  </a:cxn>
                  <a:cxn ang="0">
                    <a:pos x="T82" y="T83"/>
                  </a:cxn>
                  <a:cxn ang="0">
                    <a:pos x="T85" y="T86"/>
                  </a:cxn>
                  <a:cxn ang="0">
                    <a:pos x="T88" y="T89"/>
                  </a:cxn>
                  <a:cxn ang="0">
                    <a:pos x="T91" y="T92"/>
                  </a:cxn>
                  <a:cxn ang="0">
                    <a:pos x="T94" y="T95"/>
                  </a:cxn>
                  <a:cxn ang="0">
                    <a:pos x="T97" y="T98"/>
                  </a:cxn>
                  <a:cxn ang="0">
                    <a:pos x="T100" y="T101"/>
                  </a:cxn>
                  <a:cxn ang="0">
                    <a:pos x="T103" y="T104"/>
                  </a:cxn>
                  <a:cxn ang="0">
                    <a:pos x="T106" y="T107"/>
                  </a:cxn>
                  <a:cxn ang="0">
                    <a:pos x="T109" y="T110"/>
                  </a:cxn>
                  <a:cxn ang="0">
                    <a:pos x="T112" y="T113"/>
                  </a:cxn>
                  <a:cxn ang="0">
                    <a:pos x="T115" y="T116"/>
                  </a:cxn>
                  <a:cxn ang="0">
                    <a:pos x="T118" y="T119"/>
                  </a:cxn>
                  <a:cxn ang="0">
                    <a:pos x="T121" y="T122"/>
                  </a:cxn>
                  <a:cxn ang="0">
                    <a:pos x="T124" y="T125"/>
                  </a:cxn>
                  <a:cxn ang="0">
                    <a:pos x="T127" y="T128"/>
                  </a:cxn>
                  <a:cxn ang="0">
                    <a:pos x="T130" y="T131"/>
                  </a:cxn>
                  <a:cxn ang="0">
                    <a:pos x="T133" y="T134"/>
                  </a:cxn>
                </a:cxnLst>
                <a:rect l="0" t="0" r="r" b="b"/>
                <a:pathLst>
                  <a:path w="2159" h="5251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</p:grp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450A32F3-4D91-FFF3-C3E7-13F42CA29088}"/>
              </a:ext>
            </a:extLst>
          </p:cNvPr>
          <p:cNvGrpSpPr/>
          <p:nvPr/>
        </p:nvGrpSpPr>
        <p:grpSpPr>
          <a:xfrm>
            <a:off x="-345470" y="-426418"/>
            <a:ext cx="3344731" cy="7346679"/>
            <a:chOff x="-345470" y="-469960"/>
            <a:chExt cx="3344731" cy="7376013"/>
          </a:xfrm>
          <a:solidFill>
            <a:srgbClr val="FFDEB9"/>
          </a:solidFill>
        </p:grpSpPr>
        <p:sp>
          <p:nvSpPr>
            <p:cNvPr id="13" name="Freeform 5579">
              <a:extLst>
                <a:ext uri="{FF2B5EF4-FFF2-40B4-BE49-F238E27FC236}">
                  <a16:creationId xmlns:a16="http://schemas.microsoft.com/office/drawing/2014/main" id="{E13AAD8D-E04F-0645-F81B-75C566CFD19F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-345159" y="-469960"/>
              <a:ext cx="3344420" cy="7192286"/>
            </a:xfrm>
            <a:custGeom>
              <a:avLst/>
              <a:gdLst>
                <a:gd name="T0" fmla="+- 0 10882 6094"/>
                <a:gd name="T1" fmla="*/ T0 w 4847"/>
                <a:gd name="T2" fmla="+- 0 4733 4723"/>
                <a:gd name="T3" fmla="*/ 4733 h 10641"/>
                <a:gd name="T4" fmla="+- 0 10764 6094"/>
                <a:gd name="T5" fmla="*/ T4 w 4847"/>
                <a:gd name="T6" fmla="+- 0 4762 4723"/>
                <a:gd name="T7" fmla="*/ 4762 h 10641"/>
                <a:gd name="T8" fmla="+- 0 10651 6094"/>
                <a:gd name="T9" fmla="*/ T8 w 4847"/>
                <a:gd name="T10" fmla="+- 0 4804 4723"/>
                <a:gd name="T11" fmla="*/ 4804 h 10641"/>
                <a:gd name="T12" fmla="+- 0 10542 6094"/>
                <a:gd name="T13" fmla="*/ T12 w 4847"/>
                <a:gd name="T14" fmla="+- 0 4859 4723"/>
                <a:gd name="T15" fmla="*/ 4859 h 10641"/>
                <a:gd name="T16" fmla="+- 0 10437 6094"/>
                <a:gd name="T17" fmla="*/ T16 w 4847"/>
                <a:gd name="T18" fmla="+- 0 4929 4723"/>
                <a:gd name="T19" fmla="*/ 4929 h 10641"/>
                <a:gd name="T20" fmla="+- 0 10331 6094"/>
                <a:gd name="T21" fmla="*/ T20 w 4847"/>
                <a:gd name="T22" fmla="+- 0 5022 4723"/>
                <a:gd name="T23" fmla="*/ 5022 h 10641"/>
                <a:gd name="T24" fmla="+- 0 10231 6094"/>
                <a:gd name="T25" fmla="*/ T24 w 4847"/>
                <a:gd name="T26" fmla="+- 0 5140 4723"/>
                <a:gd name="T27" fmla="*/ 5140 h 10641"/>
                <a:gd name="T28" fmla="+- 0 10150 6094"/>
                <a:gd name="T29" fmla="*/ T28 w 4847"/>
                <a:gd name="T30" fmla="+- 0 5280 4723"/>
                <a:gd name="T31" fmla="*/ 5280 h 10641"/>
                <a:gd name="T32" fmla="+- 0 10093 6094"/>
                <a:gd name="T33" fmla="*/ T32 w 4847"/>
                <a:gd name="T34" fmla="+- 0 5447 4723"/>
                <a:gd name="T35" fmla="*/ 5447 h 10641"/>
                <a:gd name="T36" fmla="+- 0 10062 6094"/>
                <a:gd name="T37" fmla="*/ T36 w 4847"/>
                <a:gd name="T38" fmla="+- 0 5643 4723"/>
                <a:gd name="T39" fmla="*/ 5643 h 10641"/>
                <a:gd name="T40" fmla="+- 0 10058 6094"/>
                <a:gd name="T41" fmla="*/ T40 w 4847"/>
                <a:gd name="T42" fmla="+- 0 13340 4723"/>
                <a:gd name="T43" fmla="*/ 13340 h 10641"/>
                <a:gd name="T44" fmla="+- 0 10058 6094"/>
                <a:gd name="T45" fmla="*/ T44 w 4847"/>
                <a:gd name="T46" fmla="+- 0 13436 4723"/>
                <a:gd name="T47" fmla="*/ 13436 h 10641"/>
                <a:gd name="T48" fmla="+- 0 10059 6094"/>
                <a:gd name="T49" fmla="*/ T48 w 4847"/>
                <a:gd name="T50" fmla="+- 0 13580 4723"/>
                <a:gd name="T51" fmla="*/ 13580 h 10641"/>
                <a:gd name="T52" fmla="+- 0 10059 6094"/>
                <a:gd name="T53" fmla="*/ T52 w 4847"/>
                <a:gd name="T54" fmla="+- 0 13722 4723"/>
                <a:gd name="T55" fmla="*/ 13722 h 10641"/>
                <a:gd name="T56" fmla="+- 0 10051 6094"/>
                <a:gd name="T57" fmla="*/ T56 w 4847"/>
                <a:gd name="T58" fmla="+- 0 13899 4723"/>
                <a:gd name="T59" fmla="*/ 13899 h 10641"/>
                <a:gd name="T60" fmla="+- 0 10025 6094"/>
                <a:gd name="T61" fmla="*/ T60 w 4847"/>
                <a:gd name="T62" fmla="+- 0 14054 4723"/>
                <a:gd name="T63" fmla="*/ 14054 h 10641"/>
                <a:gd name="T64" fmla="+- 0 9971 6094"/>
                <a:gd name="T65" fmla="*/ T64 w 4847"/>
                <a:gd name="T66" fmla="+- 0 14178 4723"/>
                <a:gd name="T67" fmla="*/ 14178 h 10641"/>
                <a:gd name="T68" fmla="+- 0 9882 6094"/>
                <a:gd name="T69" fmla="*/ T68 w 4847"/>
                <a:gd name="T70" fmla="+- 0 14278 4723"/>
                <a:gd name="T71" fmla="*/ 14278 h 10641"/>
                <a:gd name="T72" fmla="+- 0 9771 6094"/>
                <a:gd name="T73" fmla="*/ T72 w 4847"/>
                <a:gd name="T74" fmla="+- 0 14352 4723"/>
                <a:gd name="T75" fmla="*/ 14352 h 10641"/>
                <a:gd name="T76" fmla="+- 0 9641 6094"/>
                <a:gd name="T77" fmla="*/ T76 w 4847"/>
                <a:gd name="T78" fmla="+- 0 14402 4723"/>
                <a:gd name="T79" fmla="*/ 14402 h 10641"/>
                <a:gd name="T80" fmla="+- 0 9493 6094"/>
                <a:gd name="T81" fmla="*/ T80 w 4847"/>
                <a:gd name="T82" fmla="+- 0 14430 4723"/>
                <a:gd name="T83" fmla="*/ 14430 h 10641"/>
                <a:gd name="T84" fmla="+- 0 9330 6094"/>
                <a:gd name="T85" fmla="*/ T84 w 4847"/>
                <a:gd name="T86" fmla="+- 0 14438 4723"/>
                <a:gd name="T87" fmla="*/ 14438 h 10641"/>
                <a:gd name="T88" fmla="+- 0 7147 6094"/>
                <a:gd name="T89" fmla="*/ T88 w 4847"/>
                <a:gd name="T90" fmla="+- 0 14439 4723"/>
                <a:gd name="T91" fmla="*/ 14439 h 10641"/>
                <a:gd name="T92" fmla="+- 0 6984 6094"/>
                <a:gd name="T93" fmla="*/ T92 w 4847"/>
                <a:gd name="T94" fmla="+- 0 14448 4723"/>
                <a:gd name="T95" fmla="*/ 14448 h 10641"/>
                <a:gd name="T96" fmla="+- 0 6800 6094"/>
                <a:gd name="T97" fmla="*/ T96 w 4847"/>
                <a:gd name="T98" fmla="+- 0 14477 4723"/>
                <a:gd name="T99" fmla="*/ 14477 h 10641"/>
                <a:gd name="T100" fmla="+- 0 6608 6094"/>
                <a:gd name="T101" fmla="*/ T100 w 4847"/>
                <a:gd name="T102" fmla="+- 0 14536 4723"/>
                <a:gd name="T103" fmla="*/ 14536 h 10641"/>
                <a:gd name="T104" fmla="+- 0 6422 6094"/>
                <a:gd name="T105" fmla="*/ T104 w 4847"/>
                <a:gd name="T106" fmla="+- 0 14638 4723"/>
                <a:gd name="T107" fmla="*/ 14638 h 10641"/>
                <a:gd name="T108" fmla="+- 0 6267 6094"/>
                <a:gd name="T109" fmla="*/ T108 w 4847"/>
                <a:gd name="T110" fmla="+- 0 14788 4723"/>
                <a:gd name="T111" fmla="*/ 14788 h 10641"/>
                <a:gd name="T112" fmla="+- 0 6170 6094"/>
                <a:gd name="T113" fmla="*/ T112 w 4847"/>
                <a:gd name="T114" fmla="+- 0 14969 4723"/>
                <a:gd name="T115" fmla="*/ 14969 h 10641"/>
                <a:gd name="T116" fmla="+- 0 6118 6094"/>
                <a:gd name="T117" fmla="*/ T116 w 4847"/>
                <a:gd name="T118" fmla="+- 0 15147 4723"/>
                <a:gd name="T119" fmla="*/ 15147 h 10641"/>
                <a:gd name="T120" fmla="+- 0 6098 6094"/>
                <a:gd name="T121" fmla="*/ T120 w 4847"/>
                <a:gd name="T122" fmla="+- 0 15288 4723"/>
                <a:gd name="T123" fmla="*/ 15288 h 10641"/>
                <a:gd name="T124" fmla="+- 0 6094 6094"/>
                <a:gd name="T125" fmla="*/ T124 w 4847"/>
                <a:gd name="T126" fmla="+- 0 15364 4723"/>
                <a:gd name="T127" fmla="*/ 15364 h 10641"/>
                <a:gd name="T128" fmla="+- 0 10942 6094"/>
                <a:gd name="T129" fmla="*/ T128 w 4847"/>
                <a:gd name="T130" fmla="+- 0 4723 4723"/>
                <a:gd name="T131" fmla="*/ 4723 h 1064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</a:cxnLst>
              <a:rect l="0" t="0" r="r" b="b"/>
              <a:pathLst>
                <a:path w="4847" h="10641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/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697FB54B-923C-BCFE-43A8-F5E77189D223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>
              <a:off x="-345470" y="3280626"/>
              <a:ext cx="1489706" cy="3625427"/>
              <a:chOff x="8754" y="0"/>
              <a:chExt cx="2159" cy="5251"/>
            </a:xfrm>
            <a:grpFill/>
          </p:grpSpPr>
          <p:sp>
            <p:nvSpPr>
              <p:cNvPr id="12" name="Freeform 5577">
                <a:extLst>
                  <a:ext uri="{FF2B5EF4-FFF2-40B4-BE49-F238E27FC236}">
                    <a16:creationId xmlns:a16="http://schemas.microsoft.com/office/drawing/2014/main" id="{2165135D-D3D7-B8DD-5045-C02CD602B0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54" y="0"/>
                <a:ext cx="2159" cy="5251"/>
              </a:xfrm>
              <a:custGeom>
                <a:avLst/>
                <a:gdLst>
                  <a:gd name="T0" fmla="+- 0 8782 8782"/>
                  <a:gd name="T1" fmla="*/ T0 w 2159"/>
                  <a:gd name="T2" fmla="*/ 0 h 5251"/>
                  <a:gd name="T3" fmla="+- 0 8852 8782"/>
                  <a:gd name="T4" fmla="*/ T3 w 2159"/>
                  <a:gd name="T5" fmla="*/ 13 h 5251"/>
                  <a:gd name="T6" fmla="+- 0 8931 8782"/>
                  <a:gd name="T7" fmla="*/ T6 w 2159"/>
                  <a:gd name="T8" fmla="*/ 29 h 5251"/>
                  <a:gd name="T9" fmla="+- 0 9029 8782"/>
                  <a:gd name="T10" fmla="*/ T9 w 2159"/>
                  <a:gd name="T11" fmla="*/ 51 h 5251"/>
                  <a:gd name="T12" fmla="+- 0 9141 8782"/>
                  <a:gd name="T13" fmla="*/ T12 w 2159"/>
                  <a:gd name="T14" fmla="*/ 79 h 5251"/>
                  <a:gd name="T15" fmla="+- 0 9201 8782"/>
                  <a:gd name="T16" fmla="*/ T15 w 2159"/>
                  <a:gd name="T17" fmla="*/ 96 h 5251"/>
                  <a:gd name="T18" fmla="+- 0 9261 8782"/>
                  <a:gd name="T19" fmla="*/ T18 w 2159"/>
                  <a:gd name="T20" fmla="*/ 114 h 5251"/>
                  <a:gd name="T21" fmla="+- 0 9322 8782"/>
                  <a:gd name="T22" fmla="*/ T21 w 2159"/>
                  <a:gd name="T23" fmla="*/ 133 h 5251"/>
                  <a:gd name="T24" fmla="+- 0 9382 8782"/>
                  <a:gd name="T25" fmla="*/ T24 w 2159"/>
                  <a:gd name="T26" fmla="*/ 154 h 5251"/>
                  <a:gd name="T27" fmla="+- 0 9441 8782"/>
                  <a:gd name="T28" fmla="*/ T27 w 2159"/>
                  <a:gd name="T29" fmla="*/ 177 h 5251"/>
                  <a:gd name="T30" fmla="+- 0 9498 8782"/>
                  <a:gd name="T31" fmla="*/ T30 w 2159"/>
                  <a:gd name="T32" fmla="*/ 201 h 5251"/>
                  <a:gd name="T33" fmla="+- 0 9603 8782"/>
                  <a:gd name="T34" fmla="*/ T33 w 2159"/>
                  <a:gd name="T35" fmla="*/ 253 h 5251"/>
                  <a:gd name="T36" fmla="+- 0 9689 8782"/>
                  <a:gd name="T37" fmla="*/ T36 w 2159"/>
                  <a:gd name="T38" fmla="*/ 312 h 5251"/>
                  <a:gd name="T39" fmla="+- 0 9762 8782"/>
                  <a:gd name="T40" fmla="*/ T39 w 2159"/>
                  <a:gd name="T41" fmla="*/ 376 h 5251"/>
                  <a:gd name="T42" fmla="+- 0 9826 8782"/>
                  <a:gd name="T43" fmla="*/ T42 w 2159"/>
                  <a:gd name="T44" fmla="*/ 444 h 5251"/>
                  <a:gd name="T45" fmla="+- 0 9882 8782"/>
                  <a:gd name="T46" fmla="*/ T45 w 2159"/>
                  <a:gd name="T47" fmla="*/ 518 h 5251"/>
                  <a:gd name="T48" fmla="+- 0 9930 8782"/>
                  <a:gd name="T49" fmla="*/ T48 w 2159"/>
                  <a:gd name="T50" fmla="*/ 598 h 5251"/>
                  <a:gd name="T51" fmla="+- 0 9970 8782"/>
                  <a:gd name="T52" fmla="*/ T51 w 2159"/>
                  <a:gd name="T53" fmla="*/ 687 h 5251"/>
                  <a:gd name="T54" fmla="+- 0 10002 8782"/>
                  <a:gd name="T55" fmla="*/ T54 w 2159"/>
                  <a:gd name="T56" fmla="*/ 786 h 5251"/>
                  <a:gd name="T57" fmla="+- 0 10027 8782"/>
                  <a:gd name="T58" fmla="*/ T57 w 2159"/>
                  <a:gd name="T59" fmla="*/ 895 h 5251"/>
                  <a:gd name="T60" fmla="+- 0 10036 8782"/>
                  <a:gd name="T61" fmla="*/ T60 w 2159"/>
                  <a:gd name="T62" fmla="*/ 955 h 5251"/>
                  <a:gd name="T63" fmla="+- 0 10044 8782"/>
                  <a:gd name="T64" fmla="*/ T63 w 2159"/>
                  <a:gd name="T65" fmla="*/ 1018 h 5251"/>
                  <a:gd name="T66" fmla="+- 0 10050 8782"/>
                  <a:gd name="T67" fmla="*/ T66 w 2159"/>
                  <a:gd name="T68" fmla="*/ 1084 h 5251"/>
                  <a:gd name="T69" fmla="+- 0 10055 8782"/>
                  <a:gd name="T70" fmla="*/ T69 w 2159"/>
                  <a:gd name="T71" fmla="*/ 1154 h 5251"/>
                  <a:gd name="T72" fmla="+- 0 10057 8782"/>
                  <a:gd name="T73" fmla="*/ T72 w 2159"/>
                  <a:gd name="T74" fmla="*/ 1227 h 5251"/>
                  <a:gd name="T75" fmla="+- 0 10058 8782"/>
                  <a:gd name="T76" fmla="*/ T75 w 2159"/>
                  <a:gd name="T77" fmla="*/ 1305 h 5251"/>
                  <a:gd name="T78" fmla="+- 0 10058 8782"/>
                  <a:gd name="T79" fmla="*/ T78 w 2159"/>
                  <a:gd name="T80" fmla="*/ 5251 h 5251"/>
                  <a:gd name="T81" fmla="+- 0 10068 8782"/>
                  <a:gd name="T82" fmla="*/ T81 w 2159"/>
                  <a:gd name="T83" fmla="*/ 5224 h 5251"/>
                  <a:gd name="T84" fmla="+- 0 10105 8782"/>
                  <a:gd name="T85" fmla="*/ T84 w 2159"/>
                  <a:gd name="T86" fmla="*/ 5144 h 5251"/>
                  <a:gd name="T87" fmla="+- 0 10151 8782"/>
                  <a:gd name="T88" fmla="*/ T87 w 2159"/>
                  <a:gd name="T89" fmla="*/ 5068 h 5251"/>
                  <a:gd name="T90" fmla="+- 0 10205 8782"/>
                  <a:gd name="T91" fmla="*/ T90 w 2159"/>
                  <a:gd name="T92" fmla="*/ 4996 h 5251"/>
                  <a:gd name="T93" fmla="+- 0 10245 8782"/>
                  <a:gd name="T94" fmla="*/ T93 w 2159"/>
                  <a:gd name="T95" fmla="*/ 4951 h 5251"/>
                  <a:gd name="T96" fmla="+- 0 10288 8782"/>
                  <a:gd name="T97" fmla="*/ T96 w 2159"/>
                  <a:gd name="T98" fmla="*/ 4908 h 5251"/>
                  <a:gd name="T99" fmla="+- 0 10333 8782"/>
                  <a:gd name="T100" fmla="*/ T99 w 2159"/>
                  <a:gd name="T101" fmla="*/ 4868 h 5251"/>
                  <a:gd name="T102" fmla="+- 0 10380 8782"/>
                  <a:gd name="T103" fmla="*/ T102 w 2159"/>
                  <a:gd name="T104" fmla="*/ 4830 h 5251"/>
                  <a:gd name="T105" fmla="+- 0 10429 8782"/>
                  <a:gd name="T106" fmla="*/ T105 w 2159"/>
                  <a:gd name="T107" fmla="*/ 4795 h 5251"/>
                  <a:gd name="T108" fmla="+- 0 10494 8782"/>
                  <a:gd name="T109" fmla="*/ T108 w 2159"/>
                  <a:gd name="T110" fmla="*/ 4754 h 5251"/>
                  <a:gd name="T111" fmla="+- 0 10564 8782"/>
                  <a:gd name="T112" fmla="*/ T111 w 2159"/>
                  <a:gd name="T113" fmla="*/ 4718 h 5251"/>
                  <a:gd name="T114" fmla="+- 0 10638 8782"/>
                  <a:gd name="T115" fmla="*/ T114 w 2159"/>
                  <a:gd name="T116" fmla="*/ 4686 h 5251"/>
                  <a:gd name="T117" fmla="+- 0 10717 8782"/>
                  <a:gd name="T118" fmla="*/ T117 w 2159"/>
                  <a:gd name="T119" fmla="*/ 4659 h 5251"/>
                  <a:gd name="T120" fmla="+- 0 10799 8782"/>
                  <a:gd name="T121" fmla="*/ T120 w 2159"/>
                  <a:gd name="T122" fmla="*/ 4638 h 5251"/>
                  <a:gd name="T123" fmla="+- 0 10884 8782"/>
                  <a:gd name="T124" fmla="*/ T123 w 2159"/>
                  <a:gd name="T125" fmla="*/ 4622 h 5251"/>
                  <a:gd name="T126" fmla="+- 0 10942 8782"/>
                  <a:gd name="T127" fmla="*/ T126 w 2159"/>
                  <a:gd name="T128" fmla="*/ 4615 h 5251"/>
                  <a:gd name="T129" fmla="+- 0 10942 8782"/>
                  <a:gd name="T130" fmla="*/ T129 w 2159"/>
                  <a:gd name="T131" fmla="*/ 0 h 5251"/>
                  <a:gd name="T132" fmla="+- 0 8782 8782"/>
                  <a:gd name="T133" fmla="*/ T132 w 2159"/>
                  <a:gd name="T134" fmla="*/ 0 h 5251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  <a:cxn ang="0">
                    <a:pos x="T13" y="T14"/>
                  </a:cxn>
                  <a:cxn ang="0">
                    <a:pos x="T16" y="T17"/>
                  </a:cxn>
                  <a:cxn ang="0">
                    <a:pos x="T19" y="T20"/>
                  </a:cxn>
                  <a:cxn ang="0">
                    <a:pos x="T22" y="T23"/>
                  </a:cxn>
                  <a:cxn ang="0">
                    <a:pos x="T25" y="T26"/>
                  </a:cxn>
                  <a:cxn ang="0">
                    <a:pos x="T28" y="T29"/>
                  </a:cxn>
                  <a:cxn ang="0">
                    <a:pos x="T31" y="T32"/>
                  </a:cxn>
                  <a:cxn ang="0">
                    <a:pos x="T34" y="T35"/>
                  </a:cxn>
                  <a:cxn ang="0">
                    <a:pos x="T37" y="T38"/>
                  </a:cxn>
                  <a:cxn ang="0">
                    <a:pos x="T40" y="T41"/>
                  </a:cxn>
                  <a:cxn ang="0">
                    <a:pos x="T43" y="T44"/>
                  </a:cxn>
                  <a:cxn ang="0">
                    <a:pos x="T46" y="T47"/>
                  </a:cxn>
                  <a:cxn ang="0">
                    <a:pos x="T49" y="T50"/>
                  </a:cxn>
                  <a:cxn ang="0">
                    <a:pos x="T52" y="T53"/>
                  </a:cxn>
                  <a:cxn ang="0">
                    <a:pos x="T55" y="T56"/>
                  </a:cxn>
                  <a:cxn ang="0">
                    <a:pos x="T58" y="T59"/>
                  </a:cxn>
                  <a:cxn ang="0">
                    <a:pos x="T61" y="T62"/>
                  </a:cxn>
                  <a:cxn ang="0">
                    <a:pos x="T64" y="T65"/>
                  </a:cxn>
                  <a:cxn ang="0">
                    <a:pos x="T67" y="T68"/>
                  </a:cxn>
                  <a:cxn ang="0">
                    <a:pos x="T70" y="T71"/>
                  </a:cxn>
                  <a:cxn ang="0">
                    <a:pos x="T73" y="T74"/>
                  </a:cxn>
                  <a:cxn ang="0">
                    <a:pos x="T76" y="T77"/>
                  </a:cxn>
                  <a:cxn ang="0">
                    <a:pos x="T79" y="T80"/>
                  </a:cxn>
                  <a:cxn ang="0">
                    <a:pos x="T82" y="T83"/>
                  </a:cxn>
                  <a:cxn ang="0">
                    <a:pos x="T85" y="T86"/>
                  </a:cxn>
                  <a:cxn ang="0">
                    <a:pos x="T88" y="T89"/>
                  </a:cxn>
                  <a:cxn ang="0">
                    <a:pos x="T91" y="T92"/>
                  </a:cxn>
                  <a:cxn ang="0">
                    <a:pos x="T94" y="T95"/>
                  </a:cxn>
                  <a:cxn ang="0">
                    <a:pos x="T97" y="T98"/>
                  </a:cxn>
                  <a:cxn ang="0">
                    <a:pos x="T100" y="T101"/>
                  </a:cxn>
                  <a:cxn ang="0">
                    <a:pos x="T103" y="T104"/>
                  </a:cxn>
                  <a:cxn ang="0">
                    <a:pos x="T106" y="T107"/>
                  </a:cxn>
                  <a:cxn ang="0">
                    <a:pos x="T109" y="T110"/>
                  </a:cxn>
                  <a:cxn ang="0">
                    <a:pos x="T112" y="T113"/>
                  </a:cxn>
                  <a:cxn ang="0">
                    <a:pos x="T115" y="T116"/>
                  </a:cxn>
                  <a:cxn ang="0">
                    <a:pos x="T118" y="T119"/>
                  </a:cxn>
                  <a:cxn ang="0">
                    <a:pos x="T121" y="T122"/>
                  </a:cxn>
                  <a:cxn ang="0">
                    <a:pos x="T124" y="T125"/>
                  </a:cxn>
                  <a:cxn ang="0">
                    <a:pos x="T127" y="T128"/>
                  </a:cxn>
                  <a:cxn ang="0">
                    <a:pos x="T130" y="T131"/>
                  </a:cxn>
                  <a:cxn ang="0">
                    <a:pos x="T133" y="T134"/>
                  </a:cxn>
                </a:cxnLst>
                <a:rect l="0" t="0" r="r" b="b"/>
                <a:pathLst>
                  <a:path w="2159" h="5251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</p:grp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ED15CBB8-5F12-7402-6ACB-B7B0442B5A1D}"/>
              </a:ext>
            </a:extLst>
          </p:cNvPr>
          <p:cNvGrpSpPr/>
          <p:nvPr/>
        </p:nvGrpSpPr>
        <p:grpSpPr>
          <a:xfrm>
            <a:off x="-461734" y="-555058"/>
            <a:ext cx="3344420" cy="7475319"/>
            <a:chOff x="-461734" y="-598600"/>
            <a:chExt cx="3344420" cy="7580186"/>
          </a:xfrm>
          <a:solidFill>
            <a:srgbClr val="FFD3A3"/>
          </a:solidFill>
        </p:grpSpPr>
        <p:sp>
          <p:nvSpPr>
            <p:cNvPr id="9" name="Freeform 5579">
              <a:extLst>
                <a:ext uri="{FF2B5EF4-FFF2-40B4-BE49-F238E27FC236}">
                  <a16:creationId xmlns:a16="http://schemas.microsoft.com/office/drawing/2014/main" id="{6A787B58-D0A9-0B13-BD21-C229C16A1F0A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-461734" y="-598600"/>
              <a:ext cx="3344420" cy="7346822"/>
            </a:xfrm>
            <a:custGeom>
              <a:avLst/>
              <a:gdLst>
                <a:gd name="T0" fmla="+- 0 10882 6094"/>
                <a:gd name="T1" fmla="*/ T0 w 4847"/>
                <a:gd name="T2" fmla="+- 0 4733 4723"/>
                <a:gd name="T3" fmla="*/ 4733 h 10641"/>
                <a:gd name="T4" fmla="+- 0 10764 6094"/>
                <a:gd name="T5" fmla="*/ T4 w 4847"/>
                <a:gd name="T6" fmla="+- 0 4762 4723"/>
                <a:gd name="T7" fmla="*/ 4762 h 10641"/>
                <a:gd name="T8" fmla="+- 0 10651 6094"/>
                <a:gd name="T9" fmla="*/ T8 w 4847"/>
                <a:gd name="T10" fmla="+- 0 4804 4723"/>
                <a:gd name="T11" fmla="*/ 4804 h 10641"/>
                <a:gd name="T12" fmla="+- 0 10542 6094"/>
                <a:gd name="T13" fmla="*/ T12 w 4847"/>
                <a:gd name="T14" fmla="+- 0 4859 4723"/>
                <a:gd name="T15" fmla="*/ 4859 h 10641"/>
                <a:gd name="T16" fmla="+- 0 10437 6094"/>
                <a:gd name="T17" fmla="*/ T16 w 4847"/>
                <a:gd name="T18" fmla="+- 0 4929 4723"/>
                <a:gd name="T19" fmla="*/ 4929 h 10641"/>
                <a:gd name="T20" fmla="+- 0 10331 6094"/>
                <a:gd name="T21" fmla="*/ T20 w 4847"/>
                <a:gd name="T22" fmla="+- 0 5022 4723"/>
                <a:gd name="T23" fmla="*/ 5022 h 10641"/>
                <a:gd name="T24" fmla="+- 0 10231 6094"/>
                <a:gd name="T25" fmla="*/ T24 w 4847"/>
                <a:gd name="T26" fmla="+- 0 5140 4723"/>
                <a:gd name="T27" fmla="*/ 5140 h 10641"/>
                <a:gd name="T28" fmla="+- 0 10150 6094"/>
                <a:gd name="T29" fmla="*/ T28 w 4847"/>
                <a:gd name="T30" fmla="+- 0 5280 4723"/>
                <a:gd name="T31" fmla="*/ 5280 h 10641"/>
                <a:gd name="T32" fmla="+- 0 10093 6094"/>
                <a:gd name="T33" fmla="*/ T32 w 4847"/>
                <a:gd name="T34" fmla="+- 0 5447 4723"/>
                <a:gd name="T35" fmla="*/ 5447 h 10641"/>
                <a:gd name="T36" fmla="+- 0 10062 6094"/>
                <a:gd name="T37" fmla="*/ T36 w 4847"/>
                <a:gd name="T38" fmla="+- 0 5643 4723"/>
                <a:gd name="T39" fmla="*/ 5643 h 10641"/>
                <a:gd name="T40" fmla="+- 0 10058 6094"/>
                <a:gd name="T41" fmla="*/ T40 w 4847"/>
                <a:gd name="T42" fmla="+- 0 13340 4723"/>
                <a:gd name="T43" fmla="*/ 13340 h 10641"/>
                <a:gd name="T44" fmla="+- 0 10058 6094"/>
                <a:gd name="T45" fmla="*/ T44 w 4847"/>
                <a:gd name="T46" fmla="+- 0 13436 4723"/>
                <a:gd name="T47" fmla="*/ 13436 h 10641"/>
                <a:gd name="T48" fmla="+- 0 10059 6094"/>
                <a:gd name="T49" fmla="*/ T48 w 4847"/>
                <a:gd name="T50" fmla="+- 0 13580 4723"/>
                <a:gd name="T51" fmla="*/ 13580 h 10641"/>
                <a:gd name="T52" fmla="+- 0 10059 6094"/>
                <a:gd name="T53" fmla="*/ T52 w 4847"/>
                <a:gd name="T54" fmla="+- 0 13722 4723"/>
                <a:gd name="T55" fmla="*/ 13722 h 10641"/>
                <a:gd name="T56" fmla="+- 0 10051 6094"/>
                <a:gd name="T57" fmla="*/ T56 w 4847"/>
                <a:gd name="T58" fmla="+- 0 13899 4723"/>
                <a:gd name="T59" fmla="*/ 13899 h 10641"/>
                <a:gd name="T60" fmla="+- 0 10025 6094"/>
                <a:gd name="T61" fmla="*/ T60 w 4847"/>
                <a:gd name="T62" fmla="+- 0 14054 4723"/>
                <a:gd name="T63" fmla="*/ 14054 h 10641"/>
                <a:gd name="T64" fmla="+- 0 9971 6094"/>
                <a:gd name="T65" fmla="*/ T64 w 4847"/>
                <a:gd name="T66" fmla="+- 0 14178 4723"/>
                <a:gd name="T67" fmla="*/ 14178 h 10641"/>
                <a:gd name="T68" fmla="+- 0 9882 6094"/>
                <a:gd name="T69" fmla="*/ T68 w 4847"/>
                <a:gd name="T70" fmla="+- 0 14278 4723"/>
                <a:gd name="T71" fmla="*/ 14278 h 10641"/>
                <a:gd name="T72" fmla="+- 0 9771 6094"/>
                <a:gd name="T73" fmla="*/ T72 w 4847"/>
                <a:gd name="T74" fmla="+- 0 14352 4723"/>
                <a:gd name="T75" fmla="*/ 14352 h 10641"/>
                <a:gd name="T76" fmla="+- 0 9641 6094"/>
                <a:gd name="T77" fmla="*/ T76 w 4847"/>
                <a:gd name="T78" fmla="+- 0 14402 4723"/>
                <a:gd name="T79" fmla="*/ 14402 h 10641"/>
                <a:gd name="T80" fmla="+- 0 9493 6094"/>
                <a:gd name="T81" fmla="*/ T80 w 4847"/>
                <a:gd name="T82" fmla="+- 0 14430 4723"/>
                <a:gd name="T83" fmla="*/ 14430 h 10641"/>
                <a:gd name="T84" fmla="+- 0 9330 6094"/>
                <a:gd name="T85" fmla="*/ T84 w 4847"/>
                <a:gd name="T86" fmla="+- 0 14438 4723"/>
                <a:gd name="T87" fmla="*/ 14438 h 10641"/>
                <a:gd name="T88" fmla="+- 0 7147 6094"/>
                <a:gd name="T89" fmla="*/ T88 w 4847"/>
                <a:gd name="T90" fmla="+- 0 14439 4723"/>
                <a:gd name="T91" fmla="*/ 14439 h 10641"/>
                <a:gd name="T92" fmla="+- 0 6984 6094"/>
                <a:gd name="T93" fmla="*/ T92 w 4847"/>
                <a:gd name="T94" fmla="+- 0 14448 4723"/>
                <a:gd name="T95" fmla="*/ 14448 h 10641"/>
                <a:gd name="T96" fmla="+- 0 6800 6094"/>
                <a:gd name="T97" fmla="*/ T96 w 4847"/>
                <a:gd name="T98" fmla="+- 0 14477 4723"/>
                <a:gd name="T99" fmla="*/ 14477 h 10641"/>
                <a:gd name="T100" fmla="+- 0 6608 6094"/>
                <a:gd name="T101" fmla="*/ T100 w 4847"/>
                <a:gd name="T102" fmla="+- 0 14536 4723"/>
                <a:gd name="T103" fmla="*/ 14536 h 10641"/>
                <a:gd name="T104" fmla="+- 0 6422 6094"/>
                <a:gd name="T105" fmla="*/ T104 w 4847"/>
                <a:gd name="T106" fmla="+- 0 14638 4723"/>
                <a:gd name="T107" fmla="*/ 14638 h 10641"/>
                <a:gd name="T108" fmla="+- 0 6267 6094"/>
                <a:gd name="T109" fmla="*/ T108 w 4847"/>
                <a:gd name="T110" fmla="+- 0 14788 4723"/>
                <a:gd name="T111" fmla="*/ 14788 h 10641"/>
                <a:gd name="T112" fmla="+- 0 6170 6094"/>
                <a:gd name="T113" fmla="*/ T112 w 4847"/>
                <a:gd name="T114" fmla="+- 0 14969 4723"/>
                <a:gd name="T115" fmla="*/ 14969 h 10641"/>
                <a:gd name="T116" fmla="+- 0 6118 6094"/>
                <a:gd name="T117" fmla="*/ T116 w 4847"/>
                <a:gd name="T118" fmla="+- 0 15147 4723"/>
                <a:gd name="T119" fmla="*/ 15147 h 10641"/>
                <a:gd name="T120" fmla="+- 0 6098 6094"/>
                <a:gd name="T121" fmla="*/ T120 w 4847"/>
                <a:gd name="T122" fmla="+- 0 15288 4723"/>
                <a:gd name="T123" fmla="*/ 15288 h 10641"/>
                <a:gd name="T124" fmla="+- 0 6094 6094"/>
                <a:gd name="T125" fmla="*/ T124 w 4847"/>
                <a:gd name="T126" fmla="+- 0 15364 4723"/>
                <a:gd name="T127" fmla="*/ 15364 h 10641"/>
                <a:gd name="T128" fmla="+- 0 10942 6094"/>
                <a:gd name="T129" fmla="*/ T128 w 4847"/>
                <a:gd name="T130" fmla="+- 0 4723 4723"/>
                <a:gd name="T131" fmla="*/ 4723 h 1064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</a:cxnLst>
              <a:rect l="0" t="0" r="r" b="b"/>
              <a:pathLst>
                <a:path w="4847" h="10641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/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908E905E-7D85-E902-F6A0-B53FE3741F18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>
              <a:off x="-454455" y="3232573"/>
              <a:ext cx="1489706" cy="3749013"/>
              <a:chOff x="8598" y="-179"/>
              <a:chExt cx="2159" cy="5430"/>
            </a:xfrm>
            <a:grpFill/>
          </p:grpSpPr>
          <p:sp>
            <p:nvSpPr>
              <p:cNvPr id="8" name="Freeform 5577">
                <a:extLst>
                  <a:ext uri="{FF2B5EF4-FFF2-40B4-BE49-F238E27FC236}">
                    <a16:creationId xmlns:a16="http://schemas.microsoft.com/office/drawing/2014/main" id="{787FD50B-CEF7-91DD-7FBE-A6F088043D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98" y="-179"/>
                <a:ext cx="2159" cy="5430"/>
              </a:xfrm>
              <a:custGeom>
                <a:avLst/>
                <a:gdLst>
                  <a:gd name="T0" fmla="+- 0 8782 8782"/>
                  <a:gd name="T1" fmla="*/ T0 w 2159"/>
                  <a:gd name="T2" fmla="*/ 0 h 5251"/>
                  <a:gd name="T3" fmla="+- 0 8852 8782"/>
                  <a:gd name="T4" fmla="*/ T3 w 2159"/>
                  <a:gd name="T5" fmla="*/ 13 h 5251"/>
                  <a:gd name="T6" fmla="+- 0 8931 8782"/>
                  <a:gd name="T7" fmla="*/ T6 w 2159"/>
                  <a:gd name="T8" fmla="*/ 29 h 5251"/>
                  <a:gd name="T9" fmla="+- 0 9029 8782"/>
                  <a:gd name="T10" fmla="*/ T9 w 2159"/>
                  <a:gd name="T11" fmla="*/ 51 h 5251"/>
                  <a:gd name="T12" fmla="+- 0 9141 8782"/>
                  <a:gd name="T13" fmla="*/ T12 w 2159"/>
                  <a:gd name="T14" fmla="*/ 79 h 5251"/>
                  <a:gd name="T15" fmla="+- 0 9201 8782"/>
                  <a:gd name="T16" fmla="*/ T15 w 2159"/>
                  <a:gd name="T17" fmla="*/ 96 h 5251"/>
                  <a:gd name="T18" fmla="+- 0 9261 8782"/>
                  <a:gd name="T19" fmla="*/ T18 w 2159"/>
                  <a:gd name="T20" fmla="*/ 114 h 5251"/>
                  <a:gd name="T21" fmla="+- 0 9322 8782"/>
                  <a:gd name="T22" fmla="*/ T21 w 2159"/>
                  <a:gd name="T23" fmla="*/ 133 h 5251"/>
                  <a:gd name="T24" fmla="+- 0 9382 8782"/>
                  <a:gd name="T25" fmla="*/ T24 w 2159"/>
                  <a:gd name="T26" fmla="*/ 154 h 5251"/>
                  <a:gd name="T27" fmla="+- 0 9441 8782"/>
                  <a:gd name="T28" fmla="*/ T27 w 2159"/>
                  <a:gd name="T29" fmla="*/ 177 h 5251"/>
                  <a:gd name="T30" fmla="+- 0 9498 8782"/>
                  <a:gd name="T31" fmla="*/ T30 w 2159"/>
                  <a:gd name="T32" fmla="*/ 201 h 5251"/>
                  <a:gd name="T33" fmla="+- 0 9603 8782"/>
                  <a:gd name="T34" fmla="*/ T33 w 2159"/>
                  <a:gd name="T35" fmla="*/ 253 h 5251"/>
                  <a:gd name="T36" fmla="+- 0 9689 8782"/>
                  <a:gd name="T37" fmla="*/ T36 w 2159"/>
                  <a:gd name="T38" fmla="*/ 312 h 5251"/>
                  <a:gd name="T39" fmla="+- 0 9762 8782"/>
                  <a:gd name="T40" fmla="*/ T39 w 2159"/>
                  <a:gd name="T41" fmla="*/ 376 h 5251"/>
                  <a:gd name="T42" fmla="+- 0 9826 8782"/>
                  <a:gd name="T43" fmla="*/ T42 w 2159"/>
                  <a:gd name="T44" fmla="*/ 444 h 5251"/>
                  <a:gd name="T45" fmla="+- 0 9882 8782"/>
                  <a:gd name="T46" fmla="*/ T45 w 2159"/>
                  <a:gd name="T47" fmla="*/ 518 h 5251"/>
                  <a:gd name="T48" fmla="+- 0 9930 8782"/>
                  <a:gd name="T49" fmla="*/ T48 w 2159"/>
                  <a:gd name="T50" fmla="*/ 598 h 5251"/>
                  <a:gd name="T51" fmla="+- 0 9970 8782"/>
                  <a:gd name="T52" fmla="*/ T51 w 2159"/>
                  <a:gd name="T53" fmla="*/ 687 h 5251"/>
                  <a:gd name="T54" fmla="+- 0 10002 8782"/>
                  <a:gd name="T55" fmla="*/ T54 w 2159"/>
                  <a:gd name="T56" fmla="*/ 786 h 5251"/>
                  <a:gd name="T57" fmla="+- 0 10027 8782"/>
                  <a:gd name="T58" fmla="*/ T57 w 2159"/>
                  <a:gd name="T59" fmla="*/ 895 h 5251"/>
                  <a:gd name="T60" fmla="+- 0 10036 8782"/>
                  <a:gd name="T61" fmla="*/ T60 w 2159"/>
                  <a:gd name="T62" fmla="*/ 955 h 5251"/>
                  <a:gd name="T63" fmla="+- 0 10044 8782"/>
                  <a:gd name="T64" fmla="*/ T63 w 2159"/>
                  <a:gd name="T65" fmla="*/ 1018 h 5251"/>
                  <a:gd name="T66" fmla="+- 0 10050 8782"/>
                  <a:gd name="T67" fmla="*/ T66 w 2159"/>
                  <a:gd name="T68" fmla="*/ 1084 h 5251"/>
                  <a:gd name="T69" fmla="+- 0 10055 8782"/>
                  <a:gd name="T70" fmla="*/ T69 w 2159"/>
                  <a:gd name="T71" fmla="*/ 1154 h 5251"/>
                  <a:gd name="T72" fmla="+- 0 10057 8782"/>
                  <a:gd name="T73" fmla="*/ T72 w 2159"/>
                  <a:gd name="T74" fmla="*/ 1227 h 5251"/>
                  <a:gd name="T75" fmla="+- 0 10058 8782"/>
                  <a:gd name="T76" fmla="*/ T75 w 2159"/>
                  <a:gd name="T77" fmla="*/ 1305 h 5251"/>
                  <a:gd name="T78" fmla="+- 0 10058 8782"/>
                  <a:gd name="T79" fmla="*/ T78 w 2159"/>
                  <a:gd name="T80" fmla="*/ 5251 h 5251"/>
                  <a:gd name="T81" fmla="+- 0 10068 8782"/>
                  <a:gd name="T82" fmla="*/ T81 w 2159"/>
                  <a:gd name="T83" fmla="*/ 5224 h 5251"/>
                  <a:gd name="T84" fmla="+- 0 10105 8782"/>
                  <a:gd name="T85" fmla="*/ T84 w 2159"/>
                  <a:gd name="T86" fmla="*/ 5144 h 5251"/>
                  <a:gd name="T87" fmla="+- 0 10151 8782"/>
                  <a:gd name="T88" fmla="*/ T87 w 2159"/>
                  <a:gd name="T89" fmla="*/ 5068 h 5251"/>
                  <a:gd name="T90" fmla="+- 0 10205 8782"/>
                  <a:gd name="T91" fmla="*/ T90 w 2159"/>
                  <a:gd name="T92" fmla="*/ 4996 h 5251"/>
                  <a:gd name="T93" fmla="+- 0 10245 8782"/>
                  <a:gd name="T94" fmla="*/ T93 w 2159"/>
                  <a:gd name="T95" fmla="*/ 4951 h 5251"/>
                  <a:gd name="T96" fmla="+- 0 10288 8782"/>
                  <a:gd name="T97" fmla="*/ T96 w 2159"/>
                  <a:gd name="T98" fmla="*/ 4908 h 5251"/>
                  <a:gd name="T99" fmla="+- 0 10333 8782"/>
                  <a:gd name="T100" fmla="*/ T99 w 2159"/>
                  <a:gd name="T101" fmla="*/ 4868 h 5251"/>
                  <a:gd name="T102" fmla="+- 0 10380 8782"/>
                  <a:gd name="T103" fmla="*/ T102 w 2159"/>
                  <a:gd name="T104" fmla="*/ 4830 h 5251"/>
                  <a:gd name="T105" fmla="+- 0 10429 8782"/>
                  <a:gd name="T106" fmla="*/ T105 w 2159"/>
                  <a:gd name="T107" fmla="*/ 4795 h 5251"/>
                  <a:gd name="T108" fmla="+- 0 10494 8782"/>
                  <a:gd name="T109" fmla="*/ T108 w 2159"/>
                  <a:gd name="T110" fmla="*/ 4754 h 5251"/>
                  <a:gd name="T111" fmla="+- 0 10564 8782"/>
                  <a:gd name="T112" fmla="*/ T111 w 2159"/>
                  <a:gd name="T113" fmla="*/ 4718 h 5251"/>
                  <a:gd name="T114" fmla="+- 0 10638 8782"/>
                  <a:gd name="T115" fmla="*/ T114 w 2159"/>
                  <a:gd name="T116" fmla="*/ 4686 h 5251"/>
                  <a:gd name="T117" fmla="+- 0 10717 8782"/>
                  <a:gd name="T118" fmla="*/ T117 w 2159"/>
                  <a:gd name="T119" fmla="*/ 4659 h 5251"/>
                  <a:gd name="T120" fmla="+- 0 10799 8782"/>
                  <a:gd name="T121" fmla="*/ T120 w 2159"/>
                  <a:gd name="T122" fmla="*/ 4638 h 5251"/>
                  <a:gd name="T123" fmla="+- 0 10884 8782"/>
                  <a:gd name="T124" fmla="*/ T123 w 2159"/>
                  <a:gd name="T125" fmla="*/ 4622 h 5251"/>
                  <a:gd name="T126" fmla="+- 0 10942 8782"/>
                  <a:gd name="T127" fmla="*/ T126 w 2159"/>
                  <a:gd name="T128" fmla="*/ 4615 h 5251"/>
                  <a:gd name="T129" fmla="+- 0 10942 8782"/>
                  <a:gd name="T130" fmla="*/ T129 w 2159"/>
                  <a:gd name="T131" fmla="*/ 0 h 5251"/>
                  <a:gd name="T132" fmla="+- 0 8782 8782"/>
                  <a:gd name="T133" fmla="*/ T132 w 2159"/>
                  <a:gd name="T134" fmla="*/ 0 h 5251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  <a:cxn ang="0">
                    <a:pos x="T13" y="T14"/>
                  </a:cxn>
                  <a:cxn ang="0">
                    <a:pos x="T16" y="T17"/>
                  </a:cxn>
                  <a:cxn ang="0">
                    <a:pos x="T19" y="T20"/>
                  </a:cxn>
                  <a:cxn ang="0">
                    <a:pos x="T22" y="T23"/>
                  </a:cxn>
                  <a:cxn ang="0">
                    <a:pos x="T25" y="T26"/>
                  </a:cxn>
                  <a:cxn ang="0">
                    <a:pos x="T28" y="T29"/>
                  </a:cxn>
                  <a:cxn ang="0">
                    <a:pos x="T31" y="T32"/>
                  </a:cxn>
                  <a:cxn ang="0">
                    <a:pos x="T34" y="T35"/>
                  </a:cxn>
                  <a:cxn ang="0">
                    <a:pos x="T37" y="T38"/>
                  </a:cxn>
                  <a:cxn ang="0">
                    <a:pos x="T40" y="T41"/>
                  </a:cxn>
                  <a:cxn ang="0">
                    <a:pos x="T43" y="T44"/>
                  </a:cxn>
                  <a:cxn ang="0">
                    <a:pos x="T46" y="T47"/>
                  </a:cxn>
                  <a:cxn ang="0">
                    <a:pos x="T49" y="T50"/>
                  </a:cxn>
                  <a:cxn ang="0">
                    <a:pos x="T52" y="T53"/>
                  </a:cxn>
                  <a:cxn ang="0">
                    <a:pos x="T55" y="T56"/>
                  </a:cxn>
                  <a:cxn ang="0">
                    <a:pos x="T58" y="T59"/>
                  </a:cxn>
                  <a:cxn ang="0">
                    <a:pos x="T61" y="T62"/>
                  </a:cxn>
                  <a:cxn ang="0">
                    <a:pos x="T64" y="T65"/>
                  </a:cxn>
                  <a:cxn ang="0">
                    <a:pos x="T67" y="T68"/>
                  </a:cxn>
                  <a:cxn ang="0">
                    <a:pos x="T70" y="T71"/>
                  </a:cxn>
                  <a:cxn ang="0">
                    <a:pos x="T73" y="T74"/>
                  </a:cxn>
                  <a:cxn ang="0">
                    <a:pos x="T76" y="T77"/>
                  </a:cxn>
                  <a:cxn ang="0">
                    <a:pos x="T79" y="T80"/>
                  </a:cxn>
                  <a:cxn ang="0">
                    <a:pos x="T82" y="T83"/>
                  </a:cxn>
                  <a:cxn ang="0">
                    <a:pos x="T85" y="T86"/>
                  </a:cxn>
                  <a:cxn ang="0">
                    <a:pos x="T88" y="T89"/>
                  </a:cxn>
                  <a:cxn ang="0">
                    <a:pos x="T91" y="T92"/>
                  </a:cxn>
                  <a:cxn ang="0">
                    <a:pos x="T94" y="T95"/>
                  </a:cxn>
                  <a:cxn ang="0">
                    <a:pos x="T97" y="T98"/>
                  </a:cxn>
                  <a:cxn ang="0">
                    <a:pos x="T100" y="T101"/>
                  </a:cxn>
                  <a:cxn ang="0">
                    <a:pos x="T103" y="T104"/>
                  </a:cxn>
                  <a:cxn ang="0">
                    <a:pos x="T106" y="T107"/>
                  </a:cxn>
                  <a:cxn ang="0">
                    <a:pos x="T109" y="T110"/>
                  </a:cxn>
                  <a:cxn ang="0">
                    <a:pos x="T112" y="T113"/>
                  </a:cxn>
                  <a:cxn ang="0">
                    <a:pos x="T115" y="T116"/>
                  </a:cxn>
                  <a:cxn ang="0">
                    <a:pos x="T118" y="T119"/>
                  </a:cxn>
                  <a:cxn ang="0">
                    <a:pos x="T121" y="T122"/>
                  </a:cxn>
                  <a:cxn ang="0">
                    <a:pos x="T124" y="T125"/>
                  </a:cxn>
                  <a:cxn ang="0">
                    <a:pos x="T127" y="T128"/>
                  </a:cxn>
                  <a:cxn ang="0">
                    <a:pos x="T130" y="T131"/>
                  </a:cxn>
                  <a:cxn ang="0">
                    <a:pos x="T133" y="T134"/>
                  </a:cxn>
                </a:cxnLst>
                <a:rect l="0" t="0" r="r" b="b"/>
                <a:pathLst>
                  <a:path w="2159" h="5251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</p:grpSp>
      </p:grpSp>
      <p:sp>
        <p:nvSpPr>
          <p:cNvPr id="33" name="Freeform 5579">
            <a:extLst>
              <a:ext uri="{FF2B5EF4-FFF2-40B4-BE49-F238E27FC236}">
                <a16:creationId xmlns:a16="http://schemas.microsoft.com/office/drawing/2014/main" id="{929B5448-0187-AE44-0213-8234860A93F2}"/>
              </a:ext>
            </a:extLst>
          </p:cNvPr>
          <p:cNvSpPr>
            <a:spLocks/>
          </p:cNvSpPr>
          <p:nvPr/>
        </p:nvSpPr>
        <p:spPr bwMode="auto">
          <a:xfrm>
            <a:off x="9067237" y="96493"/>
            <a:ext cx="3344420" cy="7032524"/>
          </a:xfrm>
          <a:custGeom>
            <a:avLst/>
            <a:gdLst>
              <a:gd name="T0" fmla="+- 0 10882 6094"/>
              <a:gd name="T1" fmla="*/ T0 w 4847"/>
              <a:gd name="T2" fmla="+- 0 4733 4723"/>
              <a:gd name="T3" fmla="*/ 4733 h 10641"/>
              <a:gd name="T4" fmla="+- 0 10764 6094"/>
              <a:gd name="T5" fmla="*/ T4 w 4847"/>
              <a:gd name="T6" fmla="+- 0 4762 4723"/>
              <a:gd name="T7" fmla="*/ 4762 h 10641"/>
              <a:gd name="T8" fmla="+- 0 10651 6094"/>
              <a:gd name="T9" fmla="*/ T8 w 4847"/>
              <a:gd name="T10" fmla="+- 0 4804 4723"/>
              <a:gd name="T11" fmla="*/ 4804 h 10641"/>
              <a:gd name="T12" fmla="+- 0 10542 6094"/>
              <a:gd name="T13" fmla="*/ T12 w 4847"/>
              <a:gd name="T14" fmla="+- 0 4859 4723"/>
              <a:gd name="T15" fmla="*/ 4859 h 10641"/>
              <a:gd name="T16" fmla="+- 0 10437 6094"/>
              <a:gd name="T17" fmla="*/ T16 w 4847"/>
              <a:gd name="T18" fmla="+- 0 4929 4723"/>
              <a:gd name="T19" fmla="*/ 4929 h 10641"/>
              <a:gd name="T20" fmla="+- 0 10331 6094"/>
              <a:gd name="T21" fmla="*/ T20 w 4847"/>
              <a:gd name="T22" fmla="+- 0 5022 4723"/>
              <a:gd name="T23" fmla="*/ 5022 h 10641"/>
              <a:gd name="T24" fmla="+- 0 10231 6094"/>
              <a:gd name="T25" fmla="*/ T24 w 4847"/>
              <a:gd name="T26" fmla="+- 0 5140 4723"/>
              <a:gd name="T27" fmla="*/ 5140 h 10641"/>
              <a:gd name="T28" fmla="+- 0 10150 6094"/>
              <a:gd name="T29" fmla="*/ T28 w 4847"/>
              <a:gd name="T30" fmla="+- 0 5280 4723"/>
              <a:gd name="T31" fmla="*/ 5280 h 10641"/>
              <a:gd name="T32" fmla="+- 0 10093 6094"/>
              <a:gd name="T33" fmla="*/ T32 w 4847"/>
              <a:gd name="T34" fmla="+- 0 5447 4723"/>
              <a:gd name="T35" fmla="*/ 5447 h 10641"/>
              <a:gd name="T36" fmla="+- 0 10062 6094"/>
              <a:gd name="T37" fmla="*/ T36 w 4847"/>
              <a:gd name="T38" fmla="+- 0 5643 4723"/>
              <a:gd name="T39" fmla="*/ 5643 h 10641"/>
              <a:gd name="T40" fmla="+- 0 10058 6094"/>
              <a:gd name="T41" fmla="*/ T40 w 4847"/>
              <a:gd name="T42" fmla="+- 0 13340 4723"/>
              <a:gd name="T43" fmla="*/ 13340 h 10641"/>
              <a:gd name="T44" fmla="+- 0 10058 6094"/>
              <a:gd name="T45" fmla="*/ T44 w 4847"/>
              <a:gd name="T46" fmla="+- 0 13436 4723"/>
              <a:gd name="T47" fmla="*/ 13436 h 10641"/>
              <a:gd name="T48" fmla="+- 0 10059 6094"/>
              <a:gd name="T49" fmla="*/ T48 w 4847"/>
              <a:gd name="T50" fmla="+- 0 13580 4723"/>
              <a:gd name="T51" fmla="*/ 13580 h 10641"/>
              <a:gd name="T52" fmla="+- 0 10059 6094"/>
              <a:gd name="T53" fmla="*/ T52 w 4847"/>
              <a:gd name="T54" fmla="+- 0 13722 4723"/>
              <a:gd name="T55" fmla="*/ 13722 h 10641"/>
              <a:gd name="T56" fmla="+- 0 10051 6094"/>
              <a:gd name="T57" fmla="*/ T56 w 4847"/>
              <a:gd name="T58" fmla="+- 0 13899 4723"/>
              <a:gd name="T59" fmla="*/ 13899 h 10641"/>
              <a:gd name="T60" fmla="+- 0 10025 6094"/>
              <a:gd name="T61" fmla="*/ T60 w 4847"/>
              <a:gd name="T62" fmla="+- 0 14054 4723"/>
              <a:gd name="T63" fmla="*/ 14054 h 10641"/>
              <a:gd name="T64" fmla="+- 0 9971 6094"/>
              <a:gd name="T65" fmla="*/ T64 w 4847"/>
              <a:gd name="T66" fmla="+- 0 14178 4723"/>
              <a:gd name="T67" fmla="*/ 14178 h 10641"/>
              <a:gd name="T68" fmla="+- 0 9882 6094"/>
              <a:gd name="T69" fmla="*/ T68 w 4847"/>
              <a:gd name="T70" fmla="+- 0 14278 4723"/>
              <a:gd name="T71" fmla="*/ 14278 h 10641"/>
              <a:gd name="T72" fmla="+- 0 9771 6094"/>
              <a:gd name="T73" fmla="*/ T72 w 4847"/>
              <a:gd name="T74" fmla="+- 0 14352 4723"/>
              <a:gd name="T75" fmla="*/ 14352 h 10641"/>
              <a:gd name="T76" fmla="+- 0 9641 6094"/>
              <a:gd name="T77" fmla="*/ T76 w 4847"/>
              <a:gd name="T78" fmla="+- 0 14402 4723"/>
              <a:gd name="T79" fmla="*/ 14402 h 10641"/>
              <a:gd name="T80" fmla="+- 0 9493 6094"/>
              <a:gd name="T81" fmla="*/ T80 w 4847"/>
              <a:gd name="T82" fmla="+- 0 14430 4723"/>
              <a:gd name="T83" fmla="*/ 14430 h 10641"/>
              <a:gd name="T84" fmla="+- 0 9330 6094"/>
              <a:gd name="T85" fmla="*/ T84 w 4847"/>
              <a:gd name="T86" fmla="+- 0 14438 4723"/>
              <a:gd name="T87" fmla="*/ 14438 h 10641"/>
              <a:gd name="T88" fmla="+- 0 7147 6094"/>
              <a:gd name="T89" fmla="*/ T88 w 4847"/>
              <a:gd name="T90" fmla="+- 0 14439 4723"/>
              <a:gd name="T91" fmla="*/ 14439 h 10641"/>
              <a:gd name="T92" fmla="+- 0 6984 6094"/>
              <a:gd name="T93" fmla="*/ T92 w 4847"/>
              <a:gd name="T94" fmla="+- 0 14448 4723"/>
              <a:gd name="T95" fmla="*/ 14448 h 10641"/>
              <a:gd name="T96" fmla="+- 0 6800 6094"/>
              <a:gd name="T97" fmla="*/ T96 w 4847"/>
              <a:gd name="T98" fmla="+- 0 14477 4723"/>
              <a:gd name="T99" fmla="*/ 14477 h 10641"/>
              <a:gd name="T100" fmla="+- 0 6608 6094"/>
              <a:gd name="T101" fmla="*/ T100 w 4847"/>
              <a:gd name="T102" fmla="+- 0 14536 4723"/>
              <a:gd name="T103" fmla="*/ 14536 h 10641"/>
              <a:gd name="T104" fmla="+- 0 6422 6094"/>
              <a:gd name="T105" fmla="*/ T104 w 4847"/>
              <a:gd name="T106" fmla="+- 0 14638 4723"/>
              <a:gd name="T107" fmla="*/ 14638 h 10641"/>
              <a:gd name="T108" fmla="+- 0 6267 6094"/>
              <a:gd name="T109" fmla="*/ T108 w 4847"/>
              <a:gd name="T110" fmla="+- 0 14788 4723"/>
              <a:gd name="T111" fmla="*/ 14788 h 10641"/>
              <a:gd name="T112" fmla="+- 0 6170 6094"/>
              <a:gd name="T113" fmla="*/ T112 w 4847"/>
              <a:gd name="T114" fmla="+- 0 14969 4723"/>
              <a:gd name="T115" fmla="*/ 14969 h 10641"/>
              <a:gd name="T116" fmla="+- 0 6118 6094"/>
              <a:gd name="T117" fmla="*/ T116 w 4847"/>
              <a:gd name="T118" fmla="+- 0 15147 4723"/>
              <a:gd name="T119" fmla="*/ 15147 h 10641"/>
              <a:gd name="T120" fmla="+- 0 6098 6094"/>
              <a:gd name="T121" fmla="*/ T120 w 4847"/>
              <a:gd name="T122" fmla="+- 0 15288 4723"/>
              <a:gd name="T123" fmla="*/ 15288 h 10641"/>
              <a:gd name="T124" fmla="+- 0 6094 6094"/>
              <a:gd name="T125" fmla="*/ T124 w 4847"/>
              <a:gd name="T126" fmla="+- 0 15364 4723"/>
              <a:gd name="T127" fmla="*/ 15364 h 10641"/>
              <a:gd name="T128" fmla="+- 0 10942 6094"/>
              <a:gd name="T129" fmla="*/ T128 w 4847"/>
              <a:gd name="T130" fmla="+- 0 4723 4723"/>
              <a:gd name="T131" fmla="*/ 4723 h 10641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  <a:cxn ang="0">
                <a:pos x="T33" y="T35"/>
              </a:cxn>
              <a:cxn ang="0">
                <a:pos x="T37" y="T39"/>
              </a:cxn>
              <a:cxn ang="0">
                <a:pos x="T41" y="T43"/>
              </a:cxn>
              <a:cxn ang="0">
                <a:pos x="T45" y="T47"/>
              </a:cxn>
              <a:cxn ang="0">
                <a:pos x="T49" y="T51"/>
              </a:cxn>
              <a:cxn ang="0">
                <a:pos x="T53" y="T55"/>
              </a:cxn>
              <a:cxn ang="0">
                <a:pos x="T57" y="T59"/>
              </a:cxn>
              <a:cxn ang="0">
                <a:pos x="T61" y="T63"/>
              </a:cxn>
              <a:cxn ang="0">
                <a:pos x="T65" y="T67"/>
              </a:cxn>
              <a:cxn ang="0">
                <a:pos x="T69" y="T71"/>
              </a:cxn>
              <a:cxn ang="0">
                <a:pos x="T73" y="T75"/>
              </a:cxn>
              <a:cxn ang="0">
                <a:pos x="T77" y="T79"/>
              </a:cxn>
              <a:cxn ang="0">
                <a:pos x="T81" y="T83"/>
              </a:cxn>
              <a:cxn ang="0">
                <a:pos x="T85" y="T87"/>
              </a:cxn>
              <a:cxn ang="0">
                <a:pos x="T89" y="T91"/>
              </a:cxn>
              <a:cxn ang="0">
                <a:pos x="T93" y="T95"/>
              </a:cxn>
              <a:cxn ang="0">
                <a:pos x="T97" y="T99"/>
              </a:cxn>
              <a:cxn ang="0">
                <a:pos x="T101" y="T103"/>
              </a:cxn>
              <a:cxn ang="0">
                <a:pos x="T105" y="T107"/>
              </a:cxn>
              <a:cxn ang="0">
                <a:pos x="T109" y="T111"/>
              </a:cxn>
              <a:cxn ang="0">
                <a:pos x="T113" y="T115"/>
              </a:cxn>
              <a:cxn ang="0">
                <a:pos x="T117" y="T119"/>
              </a:cxn>
              <a:cxn ang="0">
                <a:pos x="T121" y="T123"/>
              </a:cxn>
              <a:cxn ang="0">
                <a:pos x="T125" y="T127"/>
              </a:cxn>
              <a:cxn ang="0">
                <a:pos x="T129" y="T131"/>
              </a:cxn>
            </a:cxnLst>
            <a:rect l="0" t="0" r="r" b="b"/>
            <a:pathLst>
              <a:path w="4847" h="10641">
                <a:moveTo>
                  <a:pt x="4848" y="0"/>
                </a:moveTo>
                <a:lnTo>
                  <a:pt x="4788" y="10"/>
                </a:lnTo>
                <a:lnTo>
                  <a:pt x="4729" y="23"/>
                </a:lnTo>
                <a:lnTo>
                  <a:pt x="4670" y="39"/>
                </a:lnTo>
                <a:lnTo>
                  <a:pt x="4613" y="58"/>
                </a:lnTo>
                <a:lnTo>
                  <a:pt x="4557" y="81"/>
                </a:lnTo>
                <a:lnTo>
                  <a:pt x="4502" y="107"/>
                </a:lnTo>
                <a:lnTo>
                  <a:pt x="4448" y="136"/>
                </a:lnTo>
                <a:lnTo>
                  <a:pt x="4395" y="169"/>
                </a:lnTo>
                <a:lnTo>
                  <a:pt x="4343" y="206"/>
                </a:lnTo>
                <a:lnTo>
                  <a:pt x="4293" y="247"/>
                </a:lnTo>
                <a:lnTo>
                  <a:pt x="4237" y="299"/>
                </a:lnTo>
                <a:lnTo>
                  <a:pt x="4185" y="355"/>
                </a:lnTo>
                <a:lnTo>
                  <a:pt x="4137" y="417"/>
                </a:lnTo>
                <a:lnTo>
                  <a:pt x="4094" y="484"/>
                </a:lnTo>
                <a:lnTo>
                  <a:pt x="4056" y="557"/>
                </a:lnTo>
                <a:lnTo>
                  <a:pt x="4024" y="637"/>
                </a:lnTo>
                <a:lnTo>
                  <a:pt x="3999" y="724"/>
                </a:lnTo>
                <a:lnTo>
                  <a:pt x="3980" y="818"/>
                </a:lnTo>
                <a:lnTo>
                  <a:pt x="3968" y="920"/>
                </a:lnTo>
                <a:lnTo>
                  <a:pt x="3964" y="1029"/>
                </a:lnTo>
                <a:lnTo>
                  <a:pt x="3964" y="8617"/>
                </a:lnTo>
                <a:lnTo>
                  <a:pt x="3964" y="8665"/>
                </a:lnTo>
                <a:lnTo>
                  <a:pt x="3964" y="8713"/>
                </a:lnTo>
                <a:lnTo>
                  <a:pt x="3964" y="8761"/>
                </a:lnTo>
                <a:lnTo>
                  <a:pt x="3965" y="8857"/>
                </a:lnTo>
                <a:lnTo>
                  <a:pt x="3966" y="8905"/>
                </a:lnTo>
                <a:lnTo>
                  <a:pt x="3965" y="8999"/>
                </a:lnTo>
                <a:lnTo>
                  <a:pt x="3963" y="9090"/>
                </a:lnTo>
                <a:lnTo>
                  <a:pt x="3957" y="9176"/>
                </a:lnTo>
                <a:lnTo>
                  <a:pt x="3947" y="9257"/>
                </a:lnTo>
                <a:lnTo>
                  <a:pt x="3931" y="9331"/>
                </a:lnTo>
                <a:lnTo>
                  <a:pt x="3908" y="9398"/>
                </a:lnTo>
                <a:lnTo>
                  <a:pt x="3877" y="9455"/>
                </a:lnTo>
                <a:lnTo>
                  <a:pt x="3835" y="9509"/>
                </a:lnTo>
                <a:lnTo>
                  <a:pt x="3788" y="9555"/>
                </a:lnTo>
                <a:lnTo>
                  <a:pt x="3735" y="9595"/>
                </a:lnTo>
                <a:lnTo>
                  <a:pt x="3677" y="9629"/>
                </a:lnTo>
                <a:lnTo>
                  <a:pt x="3614" y="9657"/>
                </a:lnTo>
                <a:lnTo>
                  <a:pt x="3547" y="9679"/>
                </a:lnTo>
                <a:lnTo>
                  <a:pt x="3475" y="9695"/>
                </a:lnTo>
                <a:lnTo>
                  <a:pt x="3399" y="9707"/>
                </a:lnTo>
                <a:lnTo>
                  <a:pt x="3319" y="9713"/>
                </a:lnTo>
                <a:lnTo>
                  <a:pt x="3236" y="9715"/>
                </a:lnTo>
                <a:lnTo>
                  <a:pt x="1123" y="9715"/>
                </a:lnTo>
                <a:lnTo>
                  <a:pt x="1053" y="9716"/>
                </a:lnTo>
                <a:lnTo>
                  <a:pt x="975" y="9719"/>
                </a:lnTo>
                <a:lnTo>
                  <a:pt x="890" y="9725"/>
                </a:lnTo>
                <a:lnTo>
                  <a:pt x="800" y="9737"/>
                </a:lnTo>
                <a:lnTo>
                  <a:pt x="706" y="9754"/>
                </a:lnTo>
                <a:lnTo>
                  <a:pt x="610" y="9779"/>
                </a:lnTo>
                <a:lnTo>
                  <a:pt x="514" y="9813"/>
                </a:lnTo>
                <a:lnTo>
                  <a:pt x="419" y="9858"/>
                </a:lnTo>
                <a:lnTo>
                  <a:pt x="328" y="9915"/>
                </a:lnTo>
                <a:lnTo>
                  <a:pt x="243" y="9984"/>
                </a:lnTo>
                <a:lnTo>
                  <a:pt x="173" y="10065"/>
                </a:lnTo>
                <a:lnTo>
                  <a:pt x="118" y="10154"/>
                </a:lnTo>
                <a:lnTo>
                  <a:pt x="76" y="10246"/>
                </a:lnTo>
                <a:lnTo>
                  <a:pt x="45" y="10337"/>
                </a:lnTo>
                <a:lnTo>
                  <a:pt x="24" y="10424"/>
                </a:lnTo>
                <a:lnTo>
                  <a:pt x="11" y="10501"/>
                </a:lnTo>
                <a:lnTo>
                  <a:pt x="4" y="10565"/>
                </a:lnTo>
                <a:lnTo>
                  <a:pt x="0" y="10628"/>
                </a:lnTo>
                <a:lnTo>
                  <a:pt x="0" y="10641"/>
                </a:lnTo>
                <a:lnTo>
                  <a:pt x="4848" y="10641"/>
                </a:lnTo>
                <a:lnTo>
                  <a:pt x="4848" y="0"/>
                </a:lnTo>
                <a:close/>
              </a:path>
            </a:pathLst>
          </a:custGeom>
          <a:solidFill>
            <a:srgbClr val="FFEDD9"/>
          </a:solidFill>
          <a:ln>
            <a:noFill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en-US" b="1"/>
          </a:p>
        </p:txBody>
      </p:sp>
      <p:sp>
        <p:nvSpPr>
          <p:cNvPr id="32" name="Freeform 5577">
            <a:extLst>
              <a:ext uri="{FF2B5EF4-FFF2-40B4-BE49-F238E27FC236}">
                <a16:creationId xmlns:a16="http://schemas.microsoft.com/office/drawing/2014/main" id="{BF37EB04-2267-1505-ACFB-DF820563CF64}"/>
              </a:ext>
            </a:extLst>
          </p:cNvPr>
          <p:cNvSpPr>
            <a:spLocks/>
          </p:cNvSpPr>
          <p:nvPr/>
        </p:nvSpPr>
        <p:spPr bwMode="auto">
          <a:xfrm>
            <a:off x="10922262" y="-58155"/>
            <a:ext cx="1489706" cy="3470330"/>
          </a:xfrm>
          <a:custGeom>
            <a:avLst/>
            <a:gdLst>
              <a:gd name="T0" fmla="+- 0 8782 8782"/>
              <a:gd name="T1" fmla="*/ T0 w 2159"/>
              <a:gd name="T2" fmla="*/ 0 h 5251"/>
              <a:gd name="T3" fmla="+- 0 8852 8782"/>
              <a:gd name="T4" fmla="*/ T3 w 2159"/>
              <a:gd name="T5" fmla="*/ 13 h 5251"/>
              <a:gd name="T6" fmla="+- 0 8931 8782"/>
              <a:gd name="T7" fmla="*/ T6 w 2159"/>
              <a:gd name="T8" fmla="*/ 29 h 5251"/>
              <a:gd name="T9" fmla="+- 0 9029 8782"/>
              <a:gd name="T10" fmla="*/ T9 w 2159"/>
              <a:gd name="T11" fmla="*/ 51 h 5251"/>
              <a:gd name="T12" fmla="+- 0 9141 8782"/>
              <a:gd name="T13" fmla="*/ T12 w 2159"/>
              <a:gd name="T14" fmla="*/ 79 h 5251"/>
              <a:gd name="T15" fmla="+- 0 9201 8782"/>
              <a:gd name="T16" fmla="*/ T15 w 2159"/>
              <a:gd name="T17" fmla="*/ 96 h 5251"/>
              <a:gd name="T18" fmla="+- 0 9261 8782"/>
              <a:gd name="T19" fmla="*/ T18 w 2159"/>
              <a:gd name="T20" fmla="*/ 114 h 5251"/>
              <a:gd name="T21" fmla="+- 0 9322 8782"/>
              <a:gd name="T22" fmla="*/ T21 w 2159"/>
              <a:gd name="T23" fmla="*/ 133 h 5251"/>
              <a:gd name="T24" fmla="+- 0 9382 8782"/>
              <a:gd name="T25" fmla="*/ T24 w 2159"/>
              <a:gd name="T26" fmla="*/ 154 h 5251"/>
              <a:gd name="T27" fmla="+- 0 9441 8782"/>
              <a:gd name="T28" fmla="*/ T27 w 2159"/>
              <a:gd name="T29" fmla="*/ 177 h 5251"/>
              <a:gd name="T30" fmla="+- 0 9498 8782"/>
              <a:gd name="T31" fmla="*/ T30 w 2159"/>
              <a:gd name="T32" fmla="*/ 201 h 5251"/>
              <a:gd name="T33" fmla="+- 0 9603 8782"/>
              <a:gd name="T34" fmla="*/ T33 w 2159"/>
              <a:gd name="T35" fmla="*/ 253 h 5251"/>
              <a:gd name="T36" fmla="+- 0 9689 8782"/>
              <a:gd name="T37" fmla="*/ T36 w 2159"/>
              <a:gd name="T38" fmla="*/ 312 h 5251"/>
              <a:gd name="T39" fmla="+- 0 9762 8782"/>
              <a:gd name="T40" fmla="*/ T39 w 2159"/>
              <a:gd name="T41" fmla="*/ 376 h 5251"/>
              <a:gd name="T42" fmla="+- 0 9826 8782"/>
              <a:gd name="T43" fmla="*/ T42 w 2159"/>
              <a:gd name="T44" fmla="*/ 444 h 5251"/>
              <a:gd name="T45" fmla="+- 0 9882 8782"/>
              <a:gd name="T46" fmla="*/ T45 w 2159"/>
              <a:gd name="T47" fmla="*/ 518 h 5251"/>
              <a:gd name="T48" fmla="+- 0 9930 8782"/>
              <a:gd name="T49" fmla="*/ T48 w 2159"/>
              <a:gd name="T50" fmla="*/ 598 h 5251"/>
              <a:gd name="T51" fmla="+- 0 9970 8782"/>
              <a:gd name="T52" fmla="*/ T51 w 2159"/>
              <a:gd name="T53" fmla="*/ 687 h 5251"/>
              <a:gd name="T54" fmla="+- 0 10002 8782"/>
              <a:gd name="T55" fmla="*/ T54 w 2159"/>
              <a:gd name="T56" fmla="*/ 786 h 5251"/>
              <a:gd name="T57" fmla="+- 0 10027 8782"/>
              <a:gd name="T58" fmla="*/ T57 w 2159"/>
              <a:gd name="T59" fmla="*/ 895 h 5251"/>
              <a:gd name="T60" fmla="+- 0 10036 8782"/>
              <a:gd name="T61" fmla="*/ T60 w 2159"/>
              <a:gd name="T62" fmla="*/ 955 h 5251"/>
              <a:gd name="T63" fmla="+- 0 10044 8782"/>
              <a:gd name="T64" fmla="*/ T63 w 2159"/>
              <a:gd name="T65" fmla="*/ 1018 h 5251"/>
              <a:gd name="T66" fmla="+- 0 10050 8782"/>
              <a:gd name="T67" fmla="*/ T66 w 2159"/>
              <a:gd name="T68" fmla="*/ 1084 h 5251"/>
              <a:gd name="T69" fmla="+- 0 10055 8782"/>
              <a:gd name="T70" fmla="*/ T69 w 2159"/>
              <a:gd name="T71" fmla="*/ 1154 h 5251"/>
              <a:gd name="T72" fmla="+- 0 10057 8782"/>
              <a:gd name="T73" fmla="*/ T72 w 2159"/>
              <a:gd name="T74" fmla="*/ 1227 h 5251"/>
              <a:gd name="T75" fmla="+- 0 10058 8782"/>
              <a:gd name="T76" fmla="*/ T75 w 2159"/>
              <a:gd name="T77" fmla="*/ 1305 h 5251"/>
              <a:gd name="T78" fmla="+- 0 10058 8782"/>
              <a:gd name="T79" fmla="*/ T78 w 2159"/>
              <a:gd name="T80" fmla="*/ 5251 h 5251"/>
              <a:gd name="T81" fmla="+- 0 10068 8782"/>
              <a:gd name="T82" fmla="*/ T81 w 2159"/>
              <a:gd name="T83" fmla="*/ 5224 h 5251"/>
              <a:gd name="T84" fmla="+- 0 10105 8782"/>
              <a:gd name="T85" fmla="*/ T84 w 2159"/>
              <a:gd name="T86" fmla="*/ 5144 h 5251"/>
              <a:gd name="T87" fmla="+- 0 10151 8782"/>
              <a:gd name="T88" fmla="*/ T87 w 2159"/>
              <a:gd name="T89" fmla="*/ 5068 h 5251"/>
              <a:gd name="T90" fmla="+- 0 10205 8782"/>
              <a:gd name="T91" fmla="*/ T90 w 2159"/>
              <a:gd name="T92" fmla="*/ 4996 h 5251"/>
              <a:gd name="T93" fmla="+- 0 10245 8782"/>
              <a:gd name="T94" fmla="*/ T93 w 2159"/>
              <a:gd name="T95" fmla="*/ 4951 h 5251"/>
              <a:gd name="T96" fmla="+- 0 10288 8782"/>
              <a:gd name="T97" fmla="*/ T96 w 2159"/>
              <a:gd name="T98" fmla="*/ 4908 h 5251"/>
              <a:gd name="T99" fmla="+- 0 10333 8782"/>
              <a:gd name="T100" fmla="*/ T99 w 2159"/>
              <a:gd name="T101" fmla="*/ 4868 h 5251"/>
              <a:gd name="T102" fmla="+- 0 10380 8782"/>
              <a:gd name="T103" fmla="*/ T102 w 2159"/>
              <a:gd name="T104" fmla="*/ 4830 h 5251"/>
              <a:gd name="T105" fmla="+- 0 10429 8782"/>
              <a:gd name="T106" fmla="*/ T105 w 2159"/>
              <a:gd name="T107" fmla="*/ 4795 h 5251"/>
              <a:gd name="T108" fmla="+- 0 10494 8782"/>
              <a:gd name="T109" fmla="*/ T108 w 2159"/>
              <a:gd name="T110" fmla="*/ 4754 h 5251"/>
              <a:gd name="T111" fmla="+- 0 10564 8782"/>
              <a:gd name="T112" fmla="*/ T111 w 2159"/>
              <a:gd name="T113" fmla="*/ 4718 h 5251"/>
              <a:gd name="T114" fmla="+- 0 10638 8782"/>
              <a:gd name="T115" fmla="*/ T114 w 2159"/>
              <a:gd name="T116" fmla="*/ 4686 h 5251"/>
              <a:gd name="T117" fmla="+- 0 10717 8782"/>
              <a:gd name="T118" fmla="*/ T117 w 2159"/>
              <a:gd name="T119" fmla="*/ 4659 h 5251"/>
              <a:gd name="T120" fmla="+- 0 10799 8782"/>
              <a:gd name="T121" fmla="*/ T120 w 2159"/>
              <a:gd name="T122" fmla="*/ 4638 h 5251"/>
              <a:gd name="T123" fmla="+- 0 10884 8782"/>
              <a:gd name="T124" fmla="*/ T123 w 2159"/>
              <a:gd name="T125" fmla="*/ 4622 h 5251"/>
              <a:gd name="T126" fmla="+- 0 10942 8782"/>
              <a:gd name="T127" fmla="*/ T126 w 2159"/>
              <a:gd name="T128" fmla="*/ 4615 h 5251"/>
              <a:gd name="T129" fmla="+- 0 10942 8782"/>
              <a:gd name="T130" fmla="*/ T129 w 2159"/>
              <a:gd name="T131" fmla="*/ 0 h 5251"/>
              <a:gd name="T132" fmla="+- 0 8782 8782"/>
              <a:gd name="T133" fmla="*/ T132 w 2159"/>
              <a:gd name="T134" fmla="*/ 0 h 5251"/>
            </a:gdLst>
            <a:ahLst/>
            <a:cxnLst>
              <a:cxn ang="0">
                <a:pos x="T1" y="T2"/>
              </a:cxn>
              <a:cxn ang="0">
                <a:pos x="T4" y="T5"/>
              </a:cxn>
              <a:cxn ang="0">
                <a:pos x="T7" y="T8"/>
              </a:cxn>
              <a:cxn ang="0">
                <a:pos x="T10" y="T11"/>
              </a:cxn>
              <a:cxn ang="0">
                <a:pos x="T13" y="T14"/>
              </a:cxn>
              <a:cxn ang="0">
                <a:pos x="T16" y="T17"/>
              </a:cxn>
              <a:cxn ang="0">
                <a:pos x="T19" y="T20"/>
              </a:cxn>
              <a:cxn ang="0">
                <a:pos x="T22" y="T23"/>
              </a:cxn>
              <a:cxn ang="0">
                <a:pos x="T25" y="T26"/>
              </a:cxn>
              <a:cxn ang="0">
                <a:pos x="T28" y="T29"/>
              </a:cxn>
              <a:cxn ang="0">
                <a:pos x="T31" y="T32"/>
              </a:cxn>
              <a:cxn ang="0">
                <a:pos x="T34" y="T35"/>
              </a:cxn>
              <a:cxn ang="0">
                <a:pos x="T37" y="T38"/>
              </a:cxn>
              <a:cxn ang="0">
                <a:pos x="T40" y="T41"/>
              </a:cxn>
              <a:cxn ang="0">
                <a:pos x="T43" y="T44"/>
              </a:cxn>
              <a:cxn ang="0">
                <a:pos x="T46" y="T47"/>
              </a:cxn>
              <a:cxn ang="0">
                <a:pos x="T49" y="T50"/>
              </a:cxn>
              <a:cxn ang="0">
                <a:pos x="T52" y="T53"/>
              </a:cxn>
              <a:cxn ang="0">
                <a:pos x="T55" y="T56"/>
              </a:cxn>
              <a:cxn ang="0">
                <a:pos x="T58" y="T59"/>
              </a:cxn>
              <a:cxn ang="0">
                <a:pos x="T61" y="T62"/>
              </a:cxn>
              <a:cxn ang="0">
                <a:pos x="T64" y="T65"/>
              </a:cxn>
              <a:cxn ang="0">
                <a:pos x="T67" y="T68"/>
              </a:cxn>
              <a:cxn ang="0">
                <a:pos x="T70" y="T71"/>
              </a:cxn>
              <a:cxn ang="0">
                <a:pos x="T73" y="T74"/>
              </a:cxn>
              <a:cxn ang="0">
                <a:pos x="T76" y="T77"/>
              </a:cxn>
              <a:cxn ang="0">
                <a:pos x="T79" y="T80"/>
              </a:cxn>
              <a:cxn ang="0">
                <a:pos x="T82" y="T83"/>
              </a:cxn>
              <a:cxn ang="0">
                <a:pos x="T85" y="T86"/>
              </a:cxn>
              <a:cxn ang="0">
                <a:pos x="T88" y="T89"/>
              </a:cxn>
              <a:cxn ang="0">
                <a:pos x="T91" y="T92"/>
              </a:cxn>
              <a:cxn ang="0">
                <a:pos x="T94" y="T95"/>
              </a:cxn>
              <a:cxn ang="0">
                <a:pos x="T97" y="T98"/>
              </a:cxn>
              <a:cxn ang="0">
                <a:pos x="T100" y="T101"/>
              </a:cxn>
              <a:cxn ang="0">
                <a:pos x="T103" y="T104"/>
              </a:cxn>
              <a:cxn ang="0">
                <a:pos x="T106" y="T107"/>
              </a:cxn>
              <a:cxn ang="0">
                <a:pos x="T109" y="T110"/>
              </a:cxn>
              <a:cxn ang="0">
                <a:pos x="T112" y="T113"/>
              </a:cxn>
              <a:cxn ang="0">
                <a:pos x="T115" y="T116"/>
              </a:cxn>
              <a:cxn ang="0">
                <a:pos x="T118" y="T119"/>
              </a:cxn>
              <a:cxn ang="0">
                <a:pos x="T121" y="T122"/>
              </a:cxn>
              <a:cxn ang="0">
                <a:pos x="T124" y="T125"/>
              </a:cxn>
              <a:cxn ang="0">
                <a:pos x="T127" y="T128"/>
              </a:cxn>
              <a:cxn ang="0">
                <a:pos x="T130" y="T131"/>
              </a:cxn>
              <a:cxn ang="0">
                <a:pos x="T133" y="T134"/>
              </a:cxn>
            </a:cxnLst>
            <a:rect l="0" t="0" r="r" b="b"/>
            <a:pathLst>
              <a:path w="2159" h="5251">
                <a:moveTo>
                  <a:pt x="0" y="0"/>
                </a:moveTo>
                <a:lnTo>
                  <a:pt x="70" y="13"/>
                </a:lnTo>
                <a:lnTo>
                  <a:pt x="149" y="29"/>
                </a:lnTo>
                <a:lnTo>
                  <a:pt x="247" y="51"/>
                </a:lnTo>
                <a:lnTo>
                  <a:pt x="359" y="79"/>
                </a:lnTo>
                <a:lnTo>
                  <a:pt x="419" y="96"/>
                </a:lnTo>
                <a:lnTo>
                  <a:pt x="479" y="114"/>
                </a:lnTo>
                <a:lnTo>
                  <a:pt x="540" y="133"/>
                </a:lnTo>
                <a:lnTo>
                  <a:pt x="600" y="154"/>
                </a:lnTo>
                <a:lnTo>
                  <a:pt x="659" y="177"/>
                </a:lnTo>
                <a:lnTo>
                  <a:pt x="716" y="201"/>
                </a:lnTo>
                <a:lnTo>
                  <a:pt x="821" y="253"/>
                </a:lnTo>
                <a:lnTo>
                  <a:pt x="907" y="312"/>
                </a:lnTo>
                <a:lnTo>
                  <a:pt x="980" y="376"/>
                </a:lnTo>
                <a:lnTo>
                  <a:pt x="1044" y="444"/>
                </a:lnTo>
                <a:lnTo>
                  <a:pt x="1100" y="518"/>
                </a:lnTo>
                <a:lnTo>
                  <a:pt x="1148" y="598"/>
                </a:lnTo>
                <a:lnTo>
                  <a:pt x="1188" y="687"/>
                </a:lnTo>
                <a:lnTo>
                  <a:pt x="1220" y="786"/>
                </a:lnTo>
                <a:lnTo>
                  <a:pt x="1245" y="895"/>
                </a:lnTo>
                <a:lnTo>
                  <a:pt x="1254" y="955"/>
                </a:lnTo>
                <a:lnTo>
                  <a:pt x="1262" y="1018"/>
                </a:lnTo>
                <a:lnTo>
                  <a:pt x="1268" y="1084"/>
                </a:lnTo>
                <a:lnTo>
                  <a:pt x="1273" y="1154"/>
                </a:lnTo>
                <a:lnTo>
                  <a:pt x="1275" y="1227"/>
                </a:lnTo>
                <a:lnTo>
                  <a:pt x="1276" y="1305"/>
                </a:lnTo>
                <a:lnTo>
                  <a:pt x="1276" y="5251"/>
                </a:lnTo>
                <a:lnTo>
                  <a:pt x="1286" y="5224"/>
                </a:lnTo>
                <a:lnTo>
                  <a:pt x="1323" y="5144"/>
                </a:lnTo>
                <a:lnTo>
                  <a:pt x="1369" y="5068"/>
                </a:lnTo>
                <a:lnTo>
                  <a:pt x="1423" y="4996"/>
                </a:lnTo>
                <a:lnTo>
                  <a:pt x="1463" y="4951"/>
                </a:lnTo>
                <a:lnTo>
                  <a:pt x="1506" y="4908"/>
                </a:lnTo>
                <a:lnTo>
                  <a:pt x="1551" y="4868"/>
                </a:lnTo>
                <a:lnTo>
                  <a:pt x="1598" y="4830"/>
                </a:lnTo>
                <a:lnTo>
                  <a:pt x="1647" y="4795"/>
                </a:lnTo>
                <a:lnTo>
                  <a:pt x="1712" y="4754"/>
                </a:lnTo>
                <a:lnTo>
                  <a:pt x="1782" y="4718"/>
                </a:lnTo>
                <a:lnTo>
                  <a:pt x="1856" y="4686"/>
                </a:lnTo>
                <a:lnTo>
                  <a:pt x="1935" y="4659"/>
                </a:lnTo>
                <a:lnTo>
                  <a:pt x="2017" y="4638"/>
                </a:lnTo>
                <a:lnTo>
                  <a:pt x="2102" y="4622"/>
                </a:lnTo>
                <a:lnTo>
                  <a:pt x="2160" y="4615"/>
                </a:lnTo>
                <a:lnTo>
                  <a:pt x="2160" y="0"/>
                </a:lnTo>
                <a:lnTo>
                  <a:pt x="0" y="0"/>
                </a:lnTo>
              </a:path>
            </a:pathLst>
          </a:custGeom>
          <a:solidFill>
            <a:srgbClr val="FFEDD9"/>
          </a:solidFill>
          <a:ln>
            <a:noFill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en-US" b="1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49D2FA75-47D9-F196-30A5-E5954F00C039}"/>
              </a:ext>
            </a:extLst>
          </p:cNvPr>
          <p:cNvGrpSpPr>
            <a:grpSpLocks/>
          </p:cNvGrpSpPr>
          <p:nvPr/>
        </p:nvGrpSpPr>
        <p:grpSpPr bwMode="auto">
          <a:xfrm>
            <a:off x="9199717" y="46010"/>
            <a:ext cx="3344420" cy="7192286"/>
            <a:chOff x="6055" y="4723"/>
            <a:chExt cx="4847" cy="10641"/>
          </a:xfrm>
          <a:solidFill>
            <a:srgbClr val="FFDEB9"/>
          </a:solidFill>
        </p:grpSpPr>
        <p:sp>
          <p:nvSpPr>
            <p:cNvPr id="29" name="Freeform 5579">
              <a:extLst>
                <a:ext uri="{FF2B5EF4-FFF2-40B4-BE49-F238E27FC236}">
                  <a16:creationId xmlns:a16="http://schemas.microsoft.com/office/drawing/2014/main" id="{1CCB5EFB-E1AE-5CE0-CBD2-144E6511E832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5" y="4723"/>
              <a:ext cx="4847" cy="10641"/>
            </a:xfrm>
            <a:custGeom>
              <a:avLst/>
              <a:gdLst>
                <a:gd name="T0" fmla="+- 0 10882 6094"/>
                <a:gd name="T1" fmla="*/ T0 w 4847"/>
                <a:gd name="T2" fmla="+- 0 4733 4723"/>
                <a:gd name="T3" fmla="*/ 4733 h 10641"/>
                <a:gd name="T4" fmla="+- 0 10764 6094"/>
                <a:gd name="T5" fmla="*/ T4 w 4847"/>
                <a:gd name="T6" fmla="+- 0 4762 4723"/>
                <a:gd name="T7" fmla="*/ 4762 h 10641"/>
                <a:gd name="T8" fmla="+- 0 10651 6094"/>
                <a:gd name="T9" fmla="*/ T8 w 4847"/>
                <a:gd name="T10" fmla="+- 0 4804 4723"/>
                <a:gd name="T11" fmla="*/ 4804 h 10641"/>
                <a:gd name="T12" fmla="+- 0 10542 6094"/>
                <a:gd name="T13" fmla="*/ T12 w 4847"/>
                <a:gd name="T14" fmla="+- 0 4859 4723"/>
                <a:gd name="T15" fmla="*/ 4859 h 10641"/>
                <a:gd name="T16" fmla="+- 0 10437 6094"/>
                <a:gd name="T17" fmla="*/ T16 w 4847"/>
                <a:gd name="T18" fmla="+- 0 4929 4723"/>
                <a:gd name="T19" fmla="*/ 4929 h 10641"/>
                <a:gd name="T20" fmla="+- 0 10331 6094"/>
                <a:gd name="T21" fmla="*/ T20 w 4847"/>
                <a:gd name="T22" fmla="+- 0 5022 4723"/>
                <a:gd name="T23" fmla="*/ 5022 h 10641"/>
                <a:gd name="T24" fmla="+- 0 10231 6094"/>
                <a:gd name="T25" fmla="*/ T24 w 4847"/>
                <a:gd name="T26" fmla="+- 0 5140 4723"/>
                <a:gd name="T27" fmla="*/ 5140 h 10641"/>
                <a:gd name="T28" fmla="+- 0 10150 6094"/>
                <a:gd name="T29" fmla="*/ T28 w 4847"/>
                <a:gd name="T30" fmla="+- 0 5280 4723"/>
                <a:gd name="T31" fmla="*/ 5280 h 10641"/>
                <a:gd name="T32" fmla="+- 0 10093 6094"/>
                <a:gd name="T33" fmla="*/ T32 w 4847"/>
                <a:gd name="T34" fmla="+- 0 5447 4723"/>
                <a:gd name="T35" fmla="*/ 5447 h 10641"/>
                <a:gd name="T36" fmla="+- 0 10062 6094"/>
                <a:gd name="T37" fmla="*/ T36 w 4847"/>
                <a:gd name="T38" fmla="+- 0 5643 4723"/>
                <a:gd name="T39" fmla="*/ 5643 h 10641"/>
                <a:gd name="T40" fmla="+- 0 10058 6094"/>
                <a:gd name="T41" fmla="*/ T40 w 4847"/>
                <a:gd name="T42" fmla="+- 0 13340 4723"/>
                <a:gd name="T43" fmla="*/ 13340 h 10641"/>
                <a:gd name="T44" fmla="+- 0 10058 6094"/>
                <a:gd name="T45" fmla="*/ T44 w 4847"/>
                <a:gd name="T46" fmla="+- 0 13436 4723"/>
                <a:gd name="T47" fmla="*/ 13436 h 10641"/>
                <a:gd name="T48" fmla="+- 0 10059 6094"/>
                <a:gd name="T49" fmla="*/ T48 w 4847"/>
                <a:gd name="T50" fmla="+- 0 13580 4723"/>
                <a:gd name="T51" fmla="*/ 13580 h 10641"/>
                <a:gd name="T52" fmla="+- 0 10059 6094"/>
                <a:gd name="T53" fmla="*/ T52 w 4847"/>
                <a:gd name="T54" fmla="+- 0 13722 4723"/>
                <a:gd name="T55" fmla="*/ 13722 h 10641"/>
                <a:gd name="T56" fmla="+- 0 10051 6094"/>
                <a:gd name="T57" fmla="*/ T56 w 4847"/>
                <a:gd name="T58" fmla="+- 0 13899 4723"/>
                <a:gd name="T59" fmla="*/ 13899 h 10641"/>
                <a:gd name="T60" fmla="+- 0 10025 6094"/>
                <a:gd name="T61" fmla="*/ T60 w 4847"/>
                <a:gd name="T62" fmla="+- 0 14054 4723"/>
                <a:gd name="T63" fmla="*/ 14054 h 10641"/>
                <a:gd name="T64" fmla="+- 0 9971 6094"/>
                <a:gd name="T65" fmla="*/ T64 w 4847"/>
                <a:gd name="T66" fmla="+- 0 14178 4723"/>
                <a:gd name="T67" fmla="*/ 14178 h 10641"/>
                <a:gd name="T68" fmla="+- 0 9882 6094"/>
                <a:gd name="T69" fmla="*/ T68 w 4847"/>
                <a:gd name="T70" fmla="+- 0 14278 4723"/>
                <a:gd name="T71" fmla="*/ 14278 h 10641"/>
                <a:gd name="T72" fmla="+- 0 9771 6094"/>
                <a:gd name="T73" fmla="*/ T72 w 4847"/>
                <a:gd name="T74" fmla="+- 0 14352 4723"/>
                <a:gd name="T75" fmla="*/ 14352 h 10641"/>
                <a:gd name="T76" fmla="+- 0 9641 6094"/>
                <a:gd name="T77" fmla="*/ T76 w 4847"/>
                <a:gd name="T78" fmla="+- 0 14402 4723"/>
                <a:gd name="T79" fmla="*/ 14402 h 10641"/>
                <a:gd name="T80" fmla="+- 0 9493 6094"/>
                <a:gd name="T81" fmla="*/ T80 w 4847"/>
                <a:gd name="T82" fmla="+- 0 14430 4723"/>
                <a:gd name="T83" fmla="*/ 14430 h 10641"/>
                <a:gd name="T84" fmla="+- 0 9330 6094"/>
                <a:gd name="T85" fmla="*/ T84 w 4847"/>
                <a:gd name="T86" fmla="+- 0 14438 4723"/>
                <a:gd name="T87" fmla="*/ 14438 h 10641"/>
                <a:gd name="T88" fmla="+- 0 7147 6094"/>
                <a:gd name="T89" fmla="*/ T88 w 4847"/>
                <a:gd name="T90" fmla="+- 0 14439 4723"/>
                <a:gd name="T91" fmla="*/ 14439 h 10641"/>
                <a:gd name="T92" fmla="+- 0 6984 6094"/>
                <a:gd name="T93" fmla="*/ T92 w 4847"/>
                <a:gd name="T94" fmla="+- 0 14448 4723"/>
                <a:gd name="T95" fmla="*/ 14448 h 10641"/>
                <a:gd name="T96" fmla="+- 0 6800 6094"/>
                <a:gd name="T97" fmla="*/ T96 w 4847"/>
                <a:gd name="T98" fmla="+- 0 14477 4723"/>
                <a:gd name="T99" fmla="*/ 14477 h 10641"/>
                <a:gd name="T100" fmla="+- 0 6608 6094"/>
                <a:gd name="T101" fmla="*/ T100 w 4847"/>
                <a:gd name="T102" fmla="+- 0 14536 4723"/>
                <a:gd name="T103" fmla="*/ 14536 h 10641"/>
                <a:gd name="T104" fmla="+- 0 6422 6094"/>
                <a:gd name="T105" fmla="*/ T104 w 4847"/>
                <a:gd name="T106" fmla="+- 0 14638 4723"/>
                <a:gd name="T107" fmla="*/ 14638 h 10641"/>
                <a:gd name="T108" fmla="+- 0 6267 6094"/>
                <a:gd name="T109" fmla="*/ T108 w 4847"/>
                <a:gd name="T110" fmla="+- 0 14788 4723"/>
                <a:gd name="T111" fmla="*/ 14788 h 10641"/>
                <a:gd name="T112" fmla="+- 0 6170 6094"/>
                <a:gd name="T113" fmla="*/ T112 w 4847"/>
                <a:gd name="T114" fmla="+- 0 14969 4723"/>
                <a:gd name="T115" fmla="*/ 14969 h 10641"/>
                <a:gd name="T116" fmla="+- 0 6118 6094"/>
                <a:gd name="T117" fmla="*/ T116 w 4847"/>
                <a:gd name="T118" fmla="+- 0 15147 4723"/>
                <a:gd name="T119" fmla="*/ 15147 h 10641"/>
                <a:gd name="T120" fmla="+- 0 6098 6094"/>
                <a:gd name="T121" fmla="*/ T120 w 4847"/>
                <a:gd name="T122" fmla="+- 0 15288 4723"/>
                <a:gd name="T123" fmla="*/ 15288 h 10641"/>
                <a:gd name="T124" fmla="+- 0 6094 6094"/>
                <a:gd name="T125" fmla="*/ T124 w 4847"/>
                <a:gd name="T126" fmla="+- 0 15364 4723"/>
                <a:gd name="T127" fmla="*/ 15364 h 10641"/>
                <a:gd name="T128" fmla="+- 0 10942 6094"/>
                <a:gd name="T129" fmla="*/ T128 w 4847"/>
                <a:gd name="T130" fmla="+- 0 4723 4723"/>
                <a:gd name="T131" fmla="*/ 4723 h 1064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</a:cxnLst>
              <a:rect l="0" t="0" r="r" b="b"/>
              <a:pathLst>
                <a:path w="4847" h="10641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/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0A7F53A3-7DB8-8109-4A9A-FA9DCB739F42}"/>
              </a:ext>
            </a:extLst>
          </p:cNvPr>
          <p:cNvGrpSpPr>
            <a:grpSpLocks/>
          </p:cNvGrpSpPr>
          <p:nvPr/>
        </p:nvGrpSpPr>
        <p:grpSpPr bwMode="auto">
          <a:xfrm>
            <a:off x="11054742" y="-58057"/>
            <a:ext cx="1489706" cy="3545765"/>
            <a:chOff x="8754" y="0"/>
            <a:chExt cx="2159" cy="5251"/>
          </a:xfrm>
          <a:solidFill>
            <a:srgbClr val="FFDEB9"/>
          </a:solidFill>
        </p:grpSpPr>
        <p:sp>
          <p:nvSpPr>
            <p:cNvPr id="28" name="Freeform 5577">
              <a:extLst>
                <a:ext uri="{FF2B5EF4-FFF2-40B4-BE49-F238E27FC236}">
                  <a16:creationId xmlns:a16="http://schemas.microsoft.com/office/drawing/2014/main" id="{0E7ABCB8-D9CD-EA76-E094-AE383CFE4AD4}"/>
                </a:ext>
              </a:extLst>
            </p:cNvPr>
            <p:cNvSpPr>
              <a:spLocks/>
            </p:cNvSpPr>
            <p:nvPr/>
          </p:nvSpPr>
          <p:spPr bwMode="auto">
            <a:xfrm>
              <a:off x="8754" y="0"/>
              <a:ext cx="2159" cy="5251"/>
            </a:xfrm>
            <a:custGeom>
              <a:avLst/>
              <a:gdLst>
                <a:gd name="T0" fmla="+- 0 8782 8782"/>
                <a:gd name="T1" fmla="*/ T0 w 2159"/>
                <a:gd name="T2" fmla="*/ 0 h 5251"/>
                <a:gd name="T3" fmla="+- 0 8852 8782"/>
                <a:gd name="T4" fmla="*/ T3 w 2159"/>
                <a:gd name="T5" fmla="*/ 13 h 5251"/>
                <a:gd name="T6" fmla="+- 0 8931 8782"/>
                <a:gd name="T7" fmla="*/ T6 w 2159"/>
                <a:gd name="T8" fmla="*/ 29 h 5251"/>
                <a:gd name="T9" fmla="+- 0 9029 8782"/>
                <a:gd name="T10" fmla="*/ T9 w 2159"/>
                <a:gd name="T11" fmla="*/ 51 h 5251"/>
                <a:gd name="T12" fmla="+- 0 9141 8782"/>
                <a:gd name="T13" fmla="*/ T12 w 2159"/>
                <a:gd name="T14" fmla="*/ 79 h 5251"/>
                <a:gd name="T15" fmla="+- 0 9201 8782"/>
                <a:gd name="T16" fmla="*/ T15 w 2159"/>
                <a:gd name="T17" fmla="*/ 96 h 5251"/>
                <a:gd name="T18" fmla="+- 0 9261 8782"/>
                <a:gd name="T19" fmla="*/ T18 w 2159"/>
                <a:gd name="T20" fmla="*/ 114 h 5251"/>
                <a:gd name="T21" fmla="+- 0 9322 8782"/>
                <a:gd name="T22" fmla="*/ T21 w 2159"/>
                <a:gd name="T23" fmla="*/ 133 h 5251"/>
                <a:gd name="T24" fmla="+- 0 9382 8782"/>
                <a:gd name="T25" fmla="*/ T24 w 2159"/>
                <a:gd name="T26" fmla="*/ 154 h 5251"/>
                <a:gd name="T27" fmla="+- 0 9441 8782"/>
                <a:gd name="T28" fmla="*/ T27 w 2159"/>
                <a:gd name="T29" fmla="*/ 177 h 5251"/>
                <a:gd name="T30" fmla="+- 0 9498 8782"/>
                <a:gd name="T31" fmla="*/ T30 w 2159"/>
                <a:gd name="T32" fmla="*/ 201 h 5251"/>
                <a:gd name="T33" fmla="+- 0 9603 8782"/>
                <a:gd name="T34" fmla="*/ T33 w 2159"/>
                <a:gd name="T35" fmla="*/ 253 h 5251"/>
                <a:gd name="T36" fmla="+- 0 9689 8782"/>
                <a:gd name="T37" fmla="*/ T36 w 2159"/>
                <a:gd name="T38" fmla="*/ 312 h 5251"/>
                <a:gd name="T39" fmla="+- 0 9762 8782"/>
                <a:gd name="T40" fmla="*/ T39 w 2159"/>
                <a:gd name="T41" fmla="*/ 376 h 5251"/>
                <a:gd name="T42" fmla="+- 0 9826 8782"/>
                <a:gd name="T43" fmla="*/ T42 w 2159"/>
                <a:gd name="T44" fmla="*/ 444 h 5251"/>
                <a:gd name="T45" fmla="+- 0 9882 8782"/>
                <a:gd name="T46" fmla="*/ T45 w 2159"/>
                <a:gd name="T47" fmla="*/ 518 h 5251"/>
                <a:gd name="T48" fmla="+- 0 9930 8782"/>
                <a:gd name="T49" fmla="*/ T48 w 2159"/>
                <a:gd name="T50" fmla="*/ 598 h 5251"/>
                <a:gd name="T51" fmla="+- 0 9970 8782"/>
                <a:gd name="T52" fmla="*/ T51 w 2159"/>
                <a:gd name="T53" fmla="*/ 687 h 5251"/>
                <a:gd name="T54" fmla="+- 0 10002 8782"/>
                <a:gd name="T55" fmla="*/ T54 w 2159"/>
                <a:gd name="T56" fmla="*/ 786 h 5251"/>
                <a:gd name="T57" fmla="+- 0 10027 8782"/>
                <a:gd name="T58" fmla="*/ T57 w 2159"/>
                <a:gd name="T59" fmla="*/ 895 h 5251"/>
                <a:gd name="T60" fmla="+- 0 10036 8782"/>
                <a:gd name="T61" fmla="*/ T60 w 2159"/>
                <a:gd name="T62" fmla="*/ 955 h 5251"/>
                <a:gd name="T63" fmla="+- 0 10044 8782"/>
                <a:gd name="T64" fmla="*/ T63 w 2159"/>
                <a:gd name="T65" fmla="*/ 1018 h 5251"/>
                <a:gd name="T66" fmla="+- 0 10050 8782"/>
                <a:gd name="T67" fmla="*/ T66 w 2159"/>
                <a:gd name="T68" fmla="*/ 1084 h 5251"/>
                <a:gd name="T69" fmla="+- 0 10055 8782"/>
                <a:gd name="T70" fmla="*/ T69 w 2159"/>
                <a:gd name="T71" fmla="*/ 1154 h 5251"/>
                <a:gd name="T72" fmla="+- 0 10057 8782"/>
                <a:gd name="T73" fmla="*/ T72 w 2159"/>
                <a:gd name="T74" fmla="*/ 1227 h 5251"/>
                <a:gd name="T75" fmla="+- 0 10058 8782"/>
                <a:gd name="T76" fmla="*/ T75 w 2159"/>
                <a:gd name="T77" fmla="*/ 1305 h 5251"/>
                <a:gd name="T78" fmla="+- 0 10058 8782"/>
                <a:gd name="T79" fmla="*/ T78 w 2159"/>
                <a:gd name="T80" fmla="*/ 5251 h 5251"/>
                <a:gd name="T81" fmla="+- 0 10068 8782"/>
                <a:gd name="T82" fmla="*/ T81 w 2159"/>
                <a:gd name="T83" fmla="*/ 5224 h 5251"/>
                <a:gd name="T84" fmla="+- 0 10105 8782"/>
                <a:gd name="T85" fmla="*/ T84 w 2159"/>
                <a:gd name="T86" fmla="*/ 5144 h 5251"/>
                <a:gd name="T87" fmla="+- 0 10151 8782"/>
                <a:gd name="T88" fmla="*/ T87 w 2159"/>
                <a:gd name="T89" fmla="*/ 5068 h 5251"/>
                <a:gd name="T90" fmla="+- 0 10205 8782"/>
                <a:gd name="T91" fmla="*/ T90 w 2159"/>
                <a:gd name="T92" fmla="*/ 4996 h 5251"/>
                <a:gd name="T93" fmla="+- 0 10245 8782"/>
                <a:gd name="T94" fmla="*/ T93 w 2159"/>
                <a:gd name="T95" fmla="*/ 4951 h 5251"/>
                <a:gd name="T96" fmla="+- 0 10288 8782"/>
                <a:gd name="T97" fmla="*/ T96 w 2159"/>
                <a:gd name="T98" fmla="*/ 4908 h 5251"/>
                <a:gd name="T99" fmla="+- 0 10333 8782"/>
                <a:gd name="T100" fmla="*/ T99 w 2159"/>
                <a:gd name="T101" fmla="*/ 4868 h 5251"/>
                <a:gd name="T102" fmla="+- 0 10380 8782"/>
                <a:gd name="T103" fmla="*/ T102 w 2159"/>
                <a:gd name="T104" fmla="*/ 4830 h 5251"/>
                <a:gd name="T105" fmla="+- 0 10429 8782"/>
                <a:gd name="T106" fmla="*/ T105 w 2159"/>
                <a:gd name="T107" fmla="*/ 4795 h 5251"/>
                <a:gd name="T108" fmla="+- 0 10494 8782"/>
                <a:gd name="T109" fmla="*/ T108 w 2159"/>
                <a:gd name="T110" fmla="*/ 4754 h 5251"/>
                <a:gd name="T111" fmla="+- 0 10564 8782"/>
                <a:gd name="T112" fmla="*/ T111 w 2159"/>
                <a:gd name="T113" fmla="*/ 4718 h 5251"/>
                <a:gd name="T114" fmla="+- 0 10638 8782"/>
                <a:gd name="T115" fmla="*/ T114 w 2159"/>
                <a:gd name="T116" fmla="*/ 4686 h 5251"/>
                <a:gd name="T117" fmla="+- 0 10717 8782"/>
                <a:gd name="T118" fmla="*/ T117 w 2159"/>
                <a:gd name="T119" fmla="*/ 4659 h 5251"/>
                <a:gd name="T120" fmla="+- 0 10799 8782"/>
                <a:gd name="T121" fmla="*/ T120 w 2159"/>
                <a:gd name="T122" fmla="*/ 4638 h 5251"/>
                <a:gd name="T123" fmla="+- 0 10884 8782"/>
                <a:gd name="T124" fmla="*/ T123 w 2159"/>
                <a:gd name="T125" fmla="*/ 4622 h 5251"/>
                <a:gd name="T126" fmla="+- 0 10942 8782"/>
                <a:gd name="T127" fmla="*/ T126 w 2159"/>
                <a:gd name="T128" fmla="*/ 4615 h 5251"/>
                <a:gd name="T129" fmla="+- 0 10942 8782"/>
                <a:gd name="T130" fmla="*/ T129 w 2159"/>
                <a:gd name="T131" fmla="*/ 0 h 5251"/>
                <a:gd name="T132" fmla="+- 0 8782 8782"/>
                <a:gd name="T133" fmla="*/ T132 w 2159"/>
                <a:gd name="T134" fmla="*/ 0 h 5251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  <a:cxn ang="0">
                  <a:pos x="T13" y="T14"/>
                </a:cxn>
                <a:cxn ang="0">
                  <a:pos x="T16" y="T17"/>
                </a:cxn>
                <a:cxn ang="0">
                  <a:pos x="T19" y="T20"/>
                </a:cxn>
                <a:cxn ang="0">
                  <a:pos x="T22" y="T23"/>
                </a:cxn>
                <a:cxn ang="0">
                  <a:pos x="T25" y="T26"/>
                </a:cxn>
                <a:cxn ang="0">
                  <a:pos x="T28" y="T29"/>
                </a:cxn>
                <a:cxn ang="0">
                  <a:pos x="T31" y="T32"/>
                </a:cxn>
                <a:cxn ang="0">
                  <a:pos x="T34" y="T35"/>
                </a:cxn>
                <a:cxn ang="0">
                  <a:pos x="T37" y="T38"/>
                </a:cxn>
                <a:cxn ang="0">
                  <a:pos x="T40" y="T41"/>
                </a:cxn>
                <a:cxn ang="0">
                  <a:pos x="T43" y="T44"/>
                </a:cxn>
                <a:cxn ang="0">
                  <a:pos x="T46" y="T47"/>
                </a:cxn>
                <a:cxn ang="0">
                  <a:pos x="T49" y="T50"/>
                </a:cxn>
                <a:cxn ang="0">
                  <a:pos x="T52" y="T53"/>
                </a:cxn>
                <a:cxn ang="0">
                  <a:pos x="T55" y="T56"/>
                </a:cxn>
                <a:cxn ang="0">
                  <a:pos x="T58" y="T59"/>
                </a:cxn>
                <a:cxn ang="0">
                  <a:pos x="T61" y="T62"/>
                </a:cxn>
                <a:cxn ang="0">
                  <a:pos x="T64" y="T65"/>
                </a:cxn>
                <a:cxn ang="0">
                  <a:pos x="T67" y="T68"/>
                </a:cxn>
                <a:cxn ang="0">
                  <a:pos x="T70" y="T71"/>
                </a:cxn>
                <a:cxn ang="0">
                  <a:pos x="T73" y="T74"/>
                </a:cxn>
                <a:cxn ang="0">
                  <a:pos x="T76" y="T77"/>
                </a:cxn>
                <a:cxn ang="0">
                  <a:pos x="T79" y="T80"/>
                </a:cxn>
                <a:cxn ang="0">
                  <a:pos x="T82" y="T83"/>
                </a:cxn>
                <a:cxn ang="0">
                  <a:pos x="T85" y="T86"/>
                </a:cxn>
                <a:cxn ang="0">
                  <a:pos x="T88" y="T89"/>
                </a:cxn>
                <a:cxn ang="0">
                  <a:pos x="T91" y="T92"/>
                </a:cxn>
                <a:cxn ang="0">
                  <a:pos x="T94" y="T95"/>
                </a:cxn>
                <a:cxn ang="0">
                  <a:pos x="T97" y="T98"/>
                </a:cxn>
                <a:cxn ang="0">
                  <a:pos x="T100" y="T101"/>
                </a:cxn>
                <a:cxn ang="0">
                  <a:pos x="T103" y="T104"/>
                </a:cxn>
                <a:cxn ang="0">
                  <a:pos x="T106" y="T107"/>
                </a:cxn>
                <a:cxn ang="0">
                  <a:pos x="T109" y="T110"/>
                </a:cxn>
                <a:cxn ang="0">
                  <a:pos x="T112" y="T113"/>
                </a:cxn>
                <a:cxn ang="0">
                  <a:pos x="T115" y="T116"/>
                </a:cxn>
                <a:cxn ang="0">
                  <a:pos x="T118" y="T119"/>
                </a:cxn>
                <a:cxn ang="0">
                  <a:pos x="T121" y="T122"/>
                </a:cxn>
                <a:cxn ang="0">
                  <a:pos x="T124" y="T125"/>
                </a:cxn>
                <a:cxn ang="0">
                  <a:pos x="T127" y="T128"/>
                </a:cxn>
                <a:cxn ang="0">
                  <a:pos x="T130" y="T131"/>
                </a:cxn>
                <a:cxn ang="0">
                  <a:pos x="T133" y="T134"/>
                </a:cxn>
              </a:cxnLst>
              <a:rect l="0" t="0" r="r" b="b"/>
              <a:pathLst>
                <a:path w="2159" h="5251">
                  <a:moveTo>
                    <a:pt x="0" y="0"/>
                  </a:moveTo>
                  <a:lnTo>
                    <a:pt x="70" y="13"/>
                  </a:lnTo>
                  <a:lnTo>
                    <a:pt x="149" y="29"/>
                  </a:lnTo>
                  <a:lnTo>
                    <a:pt x="247" y="51"/>
                  </a:lnTo>
                  <a:lnTo>
                    <a:pt x="359" y="79"/>
                  </a:lnTo>
                  <a:lnTo>
                    <a:pt x="419" y="96"/>
                  </a:lnTo>
                  <a:lnTo>
                    <a:pt x="479" y="114"/>
                  </a:lnTo>
                  <a:lnTo>
                    <a:pt x="540" y="133"/>
                  </a:lnTo>
                  <a:lnTo>
                    <a:pt x="600" y="154"/>
                  </a:lnTo>
                  <a:lnTo>
                    <a:pt x="659" y="177"/>
                  </a:lnTo>
                  <a:lnTo>
                    <a:pt x="716" y="201"/>
                  </a:lnTo>
                  <a:lnTo>
                    <a:pt x="821" y="253"/>
                  </a:lnTo>
                  <a:lnTo>
                    <a:pt x="907" y="312"/>
                  </a:lnTo>
                  <a:lnTo>
                    <a:pt x="980" y="376"/>
                  </a:lnTo>
                  <a:lnTo>
                    <a:pt x="1044" y="444"/>
                  </a:lnTo>
                  <a:lnTo>
                    <a:pt x="1100" y="518"/>
                  </a:lnTo>
                  <a:lnTo>
                    <a:pt x="1148" y="598"/>
                  </a:lnTo>
                  <a:lnTo>
                    <a:pt x="1188" y="687"/>
                  </a:lnTo>
                  <a:lnTo>
                    <a:pt x="1220" y="786"/>
                  </a:lnTo>
                  <a:lnTo>
                    <a:pt x="1245" y="895"/>
                  </a:lnTo>
                  <a:lnTo>
                    <a:pt x="1254" y="955"/>
                  </a:lnTo>
                  <a:lnTo>
                    <a:pt x="1262" y="1018"/>
                  </a:lnTo>
                  <a:lnTo>
                    <a:pt x="1268" y="1084"/>
                  </a:lnTo>
                  <a:lnTo>
                    <a:pt x="1273" y="1154"/>
                  </a:lnTo>
                  <a:lnTo>
                    <a:pt x="1275" y="1227"/>
                  </a:lnTo>
                  <a:lnTo>
                    <a:pt x="1276" y="1305"/>
                  </a:lnTo>
                  <a:lnTo>
                    <a:pt x="1276" y="5251"/>
                  </a:lnTo>
                  <a:lnTo>
                    <a:pt x="1286" y="5224"/>
                  </a:lnTo>
                  <a:lnTo>
                    <a:pt x="1323" y="5144"/>
                  </a:lnTo>
                  <a:lnTo>
                    <a:pt x="1369" y="5068"/>
                  </a:lnTo>
                  <a:lnTo>
                    <a:pt x="1423" y="4996"/>
                  </a:lnTo>
                  <a:lnTo>
                    <a:pt x="1463" y="4951"/>
                  </a:lnTo>
                  <a:lnTo>
                    <a:pt x="1506" y="4908"/>
                  </a:lnTo>
                  <a:lnTo>
                    <a:pt x="1551" y="4868"/>
                  </a:lnTo>
                  <a:lnTo>
                    <a:pt x="1598" y="4830"/>
                  </a:lnTo>
                  <a:lnTo>
                    <a:pt x="1647" y="4795"/>
                  </a:lnTo>
                  <a:lnTo>
                    <a:pt x="1712" y="4754"/>
                  </a:lnTo>
                  <a:lnTo>
                    <a:pt x="1782" y="4718"/>
                  </a:lnTo>
                  <a:lnTo>
                    <a:pt x="1856" y="4686"/>
                  </a:lnTo>
                  <a:lnTo>
                    <a:pt x="1935" y="4659"/>
                  </a:lnTo>
                  <a:lnTo>
                    <a:pt x="2017" y="4638"/>
                  </a:lnTo>
                  <a:lnTo>
                    <a:pt x="2102" y="4622"/>
                  </a:lnTo>
                  <a:lnTo>
                    <a:pt x="2160" y="4615"/>
                  </a:lnTo>
                  <a:lnTo>
                    <a:pt x="2160" y="0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/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A853830F-4028-F99C-AAE7-6145F2BC1E23}"/>
              </a:ext>
            </a:extLst>
          </p:cNvPr>
          <p:cNvGrpSpPr/>
          <p:nvPr/>
        </p:nvGrpSpPr>
        <p:grpSpPr>
          <a:xfrm>
            <a:off x="9303872" y="-82630"/>
            <a:ext cx="3349561" cy="7449566"/>
            <a:chOff x="9303872" y="-24574"/>
            <a:chExt cx="3349561" cy="7449566"/>
          </a:xfrm>
          <a:solidFill>
            <a:srgbClr val="FFD3A3"/>
          </a:solidFill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2D595A14-F486-C90E-C8E6-2A23BF1AB30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303872" y="78170"/>
              <a:ext cx="3344420" cy="7346822"/>
              <a:chOff x="5892" y="4723"/>
              <a:chExt cx="4847" cy="10641"/>
            </a:xfrm>
            <a:grpFill/>
          </p:grpSpPr>
          <p:sp>
            <p:nvSpPr>
              <p:cNvPr id="25" name="Freeform 5579">
                <a:extLst>
                  <a:ext uri="{FF2B5EF4-FFF2-40B4-BE49-F238E27FC236}">
                    <a16:creationId xmlns:a16="http://schemas.microsoft.com/office/drawing/2014/main" id="{443A1421-89A0-E7CB-A0D1-9A18E8DEE6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92" y="4723"/>
                <a:ext cx="4847" cy="10641"/>
              </a:xfrm>
              <a:custGeom>
                <a:avLst/>
                <a:gdLst>
                  <a:gd name="T0" fmla="+- 0 10882 6094"/>
                  <a:gd name="T1" fmla="*/ T0 w 4847"/>
                  <a:gd name="T2" fmla="+- 0 4733 4723"/>
                  <a:gd name="T3" fmla="*/ 4733 h 10641"/>
                  <a:gd name="T4" fmla="+- 0 10764 6094"/>
                  <a:gd name="T5" fmla="*/ T4 w 4847"/>
                  <a:gd name="T6" fmla="+- 0 4762 4723"/>
                  <a:gd name="T7" fmla="*/ 4762 h 10641"/>
                  <a:gd name="T8" fmla="+- 0 10651 6094"/>
                  <a:gd name="T9" fmla="*/ T8 w 4847"/>
                  <a:gd name="T10" fmla="+- 0 4804 4723"/>
                  <a:gd name="T11" fmla="*/ 4804 h 10641"/>
                  <a:gd name="T12" fmla="+- 0 10542 6094"/>
                  <a:gd name="T13" fmla="*/ T12 w 4847"/>
                  <a:gd name="T14" fmla="+- 0 4859 4723"/>
                  <a:gd name="T15" fmla="*/ 4859 h 10641"/>
                  <a:gd name="T16" fmla="+- 0 10437 6094"/>
                  <a:gd name="T17" fmla="*/ T16 w 4847"/>
                  <a:gd name="T18" fmla="+- 0 4929 4723"/>
                  <a:gd name="T19" fmla="*/ 4929 h 10641"/>
                  <a:gd name="T20" fmla="+- 0 10331 6094"/>
                  <a:gd name="T21" fmla="*/ T20 w 4847"/>
                  <a:gd name="T22" fmla="+- 0 5022 4723"/>
                  <a:gd name="T23" fmla="*/ 5022 h 10641"/>
                  <a:gd name="T24" fmla="+- 0 10231 6094"/>
                  <a:gd name="T25" fmla="*/ T24 w 4847"/>
                  <a:gd name="T26" fmla="+- 0 5140 4723"/>
                  <a:gd name="T27" fmla="*/ 5140 h 10641"/>
                  <a:gd name="T28" fmla="+- 0 10150 6094"/>
                  <a:gd name="T29" fmla="*/ T28 w 4847"/>
                  <a:gd name="T30" fmla="+- 0 5280 4723"/>
                  <a:gd name="T31" fmla="*/ 5280 h 10641"/>
                  <a:gd name="T32" fmla="+- 0 10093 6094"/>
                  <a:gd name="T33" fmla="*/ T32 w 4847"/>
                  <a:gd name="T34" fmla="+- 0 5447 4723"/>
                  <a:gd name="T35" fmla="*/ 5447 h 10641"/>
                  <a:gd name="T36" fmla="+- 0 10062 6094"/>
                  <a:gd name="T37" fmla="*/ T36 w 4847"/>
                  <a:gd name="T38" fmla="+- 0 5643 4723"/>
                  <a:gd name="T39" fmla="*/ 5643 h 10641"/>
                  <a:gd name="T40" fmla="+- 0 10058 6094"/>
                  <a:gd name="T41" fmla="*/ T40 w 4847"/>
                  <a:gd name="T42" fmla="+- 0 13340 4723"/>
                  <a:gd name="T43" fmla="*/ 13340 h 10641"/>
                  <a:gd name="T44" fmla="+- 0 10058 6094"/>
                  <a:gd name="T45" fmla="*/ T44 w 4847"/>
                  <a:gd name="T46" fmla="+- 0 13436 4723"/>
                  <a:gd name="T47" fmla="*/ 13436 h 10641"/>
                  <a:gd name="T48" fmla="+- 0 10059 6094"/>
                  <a:gd name="T49" fmla="*/ T48 w 4847"/>
                  <a:gd name="T50" fmla="+- 0 13580 4723"/>
                  <a:gd name="T51" fmla="*/ 13580 h 10641"/>
                  <a:gd name="T52" fmla="+- 0 10059 6094"/>
                  <a:gd name="T53" fmla="*/ T52 w 4847"/>
                  <a:gd name="T54" fmla="+- 0 13722 4723"/>
                  <a:gd name="T55" fmla="*/ 13722 h 10641"/>
                  <a:gd name="T56" fmla="+- 0 10051 6094"/>
                  <a:gd name="T57" fmla="*/ T56 w 4847"/>
                  <a:gd name="T58" fmla="+- 0 13899 4723"/>
                  <a:gd name="T59" fmla="*/ 13899 h 10641"/>
                  <a:gd name="T60" fmla="+- 0 10025 6094"/>
                  <a:gd name="T61" fmla="*/ T60 w 4847"/>
                  <a:gd name="T62" fmla="+- 0 14054 4723"/>
                  <a:gd name="T63" fmla="*/ 14054 h 10641"/>
                  <a:gd name="T64" fmla="+- 0 9971 6094"/>
                  <a:gd name="T65" fmla="*/ T64 w 4847"/>
                  <a:gd name="T66" fmla="+- 0 14178 4723"/>
                  <a:gd name="T67" fmla="*/ 14178 h 10641"/>
                  <a:gd name="T68" fmla="+- 0 9882 6094"/>
                  <a:gd name="T69" fmla="*/ T68 w 4847"/>
                  <a:gd name="T70" fmla="+- 0 14278 4723"/>
                  <a:gd name="T71" fmla="*/ 14278 h 10641"/>
                  <a:gd name="T72" fmla="+- 0 9771 6094"/>
                  <a:gd name="T73" fmla="*/ T72 w 4847"/>
                  <a:gd name="T74" fmla="+- 0 14352 4723"/>
                  <a:gd name="T75" fmla="*/ 14352 h 10641"/>
                  <a:gd name="T76" fmla="+- 0 9641 6094"/>
                  <a:gd name="T77" fmla="*/ T76 w 4847"/>
                  <a:gd name="T78" fmla="+- 0 14402 4723"/>
                  <a:gd name="T79" fmla="*/ 14402 h 10641"/>
                  <a:gd name="T80" fmla="+- 0 9493 6094"/>
                  <a:gd name="T81" fmla="*/ T80 w 4847"/>
                  <a:gd name="T82" fmla="+- 0 14430 4723"/>
                  <a:gd name="T83" fmla="*/ 14430 h 10641"/>
                  <a:gd name="T84" fmla="+- 0 9330 6094"/>
                  <a:gd name="T85" fmla="*/ T84 w 4847"/>
                  <a:gd name="T86" fmla="+- 0 14438 4723"/>
                  <a:gd name="T87" fmla="*/ 14438 h 10641"/>
                  <a:gd name="T88" fmla="+- 0 7147 6094"/>
                  <a:gd name="T89" fmla="*/ T88 w 4847"/>
                  <a:gd name="T90" fmla="+- 0 14439 4723"/>
                  <a:gd name="T91" fmla="*/ 14439 h 10641"/>
                  <a:gd name="T92" fmla="+- 0 6984 6094"/>
                  <a:gd name="T93" fmla="*/ T92 w 4847"/>
                  <a:gd name="T94" fmla="+- 0 14448 4723"/>
                  <a:gd name="T95" fmla="*/ 14448 h 10641"/>
                  <a:gd name="T96" fmla="+- 0 6800 6094"/>
                  <a:gd name="T97" fmla="*/ T96 w 4847"/>
                  <a:gd name="T98" fmla="+- 0 14477 4723"/>
                  <a:gd name="T99" fmla="*/ 14477 h 10641"/>
                  <a:gd name="T100" fmla="+- 0 6608 6094"/>
                  <a:gd name="T101" fmla="*/ T100 w 4847"/>
                  <a:gd name="T102" fmla="+- 0 14536 4723"/>
                  <a:gd name="T103" fmla="*/ 14536 h 10641"/>
                  <a:gd name="T104" fmla="+- 0 6422 6094"/>
                  <a:gd name="T105" fmla="*/ T104 w 4847"/>
                  <a:gd name="T106" fmla="+- 0 14638 4723"/>
                  <a:gd name="T107" fmla="*/ 14638 h 10641"/>
                  <a:gd name="T108" fmla="+- 0 6267 6094"/>
                  <a:gd name="T109" fmla="*/ T108 w 4847"/>
                  <a:gd name="T110" fmla="+- 0 14788 4723"/>
                  <a:gd name="T111" fmla="*/ 14788 h 10641"/>
                  <a:gd name="T112" fmla="+- 0 6170 6094"/>
                  <a:gd name="T113" fmla="*/ T112 w 4847"/>
                  <a:gd name="T114" fmla="+- 0 14969 4723"/>
                  <a:gd name="T115" fmla="*/ 14969 h 10641"/>
                  <a:gd name="T116" fmla="+- 0 6118 6094"/>
                  <a:gd name="T117" fmla="*/ T116 w 4847"/>
                  <a:gd name="T118" fmla="+- 0 15147 4723"/>
                  <a:gd name="T119" fmla="*/ 15147 h 10641"/>
                  <a:gd name="T120" fmla="+- 0 6098 6094"/>
                  <a:gd name="T121" fmla="*/ T120 w 4847"/>
                  <a:gd name="T122" fmla="+- 0 15288 4723"/>
                  <a:gd name="T123" fmla="*/ 15288 h 10641"/>
                  <a:gd name="T124" fmla="+- 0 6094 6094"/>
                  <a:gd name="T125" fmla="*/ T124 w 4847"/>
                  <a:gd name="T126" fmla="+- 0 15364 4723"/>
                  <a:gd name="T127" fmla="*/ 15364 h 10641"/>
                  <a:gd name="T128" fmla="+- 0 10942 6094"/>
                  <a:gd name="T129" fmla="*/ T128 w 4847"/>
                  <a:gd name="T130" fmla="+- 0 4723 4723"/>
                  <a:gd name="T131" fmla="*/ 4723 h 1064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</a:cxnLst>
                <a:rect l="0" t="0" r="r" b="b"/>
                <a:pathLst>
                  <a:path w="4847" h="10641">
                    <a:moveTo>
                      <a:pt x="4848" y="0"/>
                    </a:moveTo>
                    <a:lnTo>
                      <a:pt x="4788" y="10"/>
                    </a:lnTo>
                    <a:lnTo>
                      <a:pt x="4729" y="23"/>
                    </a:lnTo>
                    <a:lnTo>
                      <a:pt x="4670" y="39"/>
                    </a:lnTo>
                    <a:lnTo>
                      <a:pt x="4613" y="58"/>
                    </a:lnTo>
                    <a:lnTo>
                      <a:pt x="4557" y="81"/>
                    </a:lnTo>
                    <a:lnTo>
                      <a:pt x="4502" y="107"/>
                    </a:lnTo>
                    <a:lnTo>
                      <a:pt x="4448" y="136"/>
                    </a:lnTo>
                    <a:lnTo>
                      <a:pt x="4395" y="169"/>
                    </a:lnTo>
                    <a:lnTo>
                      <a:pt x="4343" y="206"/>
                    </a:lnTo>
                    <a:lnTo>
                      <a:pt x="4293" y="247"/>
                    </a:lnTo>
                    <a:lnTo>
                      <a:pt x="4237" y="299"/>
                    </a:lnTo>
                    <a:lnTo>
                      <a:pt x="4185" y="355"/>
                    </a:lnTo>
                    <a:lnTo>
                      <a:pt x="4137" y="417"/>
                    </a:lnTo>
                    <a:lnTo>
                      <a:pt x="4094" y="484"/>
                    </a:lnTo>
                    <a:lnTo>
                      <a:pt x="4056" y="557"/>
                    </a:lnTo>
                    <a:lnTo>
                      <a:pt x="4024" y="637"/>
                    </a:lnTo>
                    <a:lnTo>
                      <a:pt x="3999" y="724"/>
                    </a:lnTo>
                    <a:lnTo>
                      <a:pt x="3980" y="818"/>
                    </a:lnTo>
                    <a:lnTo>
                      <a:pt x="3968" y="920"/>
                    </a:lnTo>
                    <a:lnTo>
                      <a:pt x="3964" y="1029"/>
                    </a:lnTo>
                    <a:lnTo>
                      <a:pt x="3964" y="8617"/>
                    </a:lnTo>
                    <a:lnTo>
                      <a:pt x="3964" y="8665"/>
                    </a:lnTo>
                    <a:lnTo>
                      <a:pt x="3964" y="8713"/>
                    </a:lnTo>
                    <a:lnTo>
                      <a:pt x="3964" y="8761"/>
                    </a:lnTo>
                    <a:lnTo>
                      <a:pt x="3965" y="8857"/>
                    </a:lnTo>
                    <a:lnTo>
                      <a:pt x="3966" y="8905"/>
                    </a:lnTo>
                    <a:lnTo>
                      <a:pt x="3965" y="8999"/>
                    </a:lnTo>
                    <a:lnTo>
                      <a:pt x="3963" y="9090"/>
                    </a:lnTo>
                    <a:lnTo>
                      <a:pt x="3957" y="9176"/>
                    </a:lnTo>
                    <a:lnTo>
                      <a:pt x="3947" y="9257"/>
                    </a:lnTo>
                    <a:lnTo>
                      <a:pt x="3931" y="9331"/>
                    </a:lnTo>
                    <a:lnTo>
                      <a:pt x="3908" y="9398"/>
                    </a:lnTo>
                    <a:lnTo>
                      <a:pt x="3877" y="9455"/>
                    </a:lnTo>
                    <a:lnTo>
                      <a:pt x="3835" y="9509"/>
                    </a:lnTo>
                    <a:lnTo>
                      <a:pt x="3788" y="9555"/>
                    </a:lnTo>
                    <a:lnTo>
                      <a:pt x="3735" y="9595"/>
                    </a:lnTo>
                    <a:lnTo>
                      <a:pt x="3677" y="9629"/>
                    </a:lnTo>
                    <a:lnTo>
                      <a:pt x="3614" y="9657"/>
                    </a:lnTo>
                    <a:lnTo>
                      <a:pt x="3547" y="9679"/>
                    </a:lnTo>
                    <a:lnTo>
                      <a:pt x="3475" y="9695"/>
                    </a:lnTo>
                    <a:lnTo>
                      <a:pt x="3399" y="9707"/>
                    </a:lnTo>
                    <a:lnTo>
                      <a:pt x="3319" y="9713"/>
                    </a:lnTo>
                    <a:lnTo>
                      <a:pt x="3236" y="9715"/>
                    </a:lnTo>
                    <a:lnTo>
                      <a:pt x="1123" y="9715"/>
                    </a:lnTo>
                    <a:lnTo>
                      <a:pt x="1053" y="9716"/>
                    </a:lnTo>
                    <a:lnTo>
                      <a:pt x="975" y="9719"/>
                    </a:lnTo>
                    <a:lnTo>
                      <a:pt x="890" y="9725"/>
                    </a:lnTo>
                    <a:lnTo>
                      <a:pt x="800" y="9737"/>
                    </a:lnTo>
                    <a:lnTo>
                      <a:pt x="706" y="9754"/>
                    </a:lnTo>
                    <a:lnTo>
                      <a:pt x="610" y="9779"/>
                    </a:lnTo>
                    <a:lnTo>
                      <a:pt x="514" y="9813"/>
                    </a:lnTo>
                    <a:lnTo>
                      <a:pt x="419" y="9858"/>
                    </a:lnTo>
                    <a:lnTo>
                      <a:pt x="328" y="9915"/>
                    </a:lnTo>
                    <a:lnTo>
                      <a:pt x="243" y="9984"/>
                    </a:lnTo>
                    <a:lnTo>
                      <a:pt x="173" y="10065"/>
                    </a:lnTo>
                    <a:lnTo>
                      <a:pt x="118" y="10154"/>
                    </a:lnTo>
                    <a:lnTo>
                      <a:pt x="76" y="10246"/>
                    </a:lnTo>
                    <a:lnTo>
                      <a:pt x="45" y="10337"/>
                    </a:lnTo>
                    <a:lnTo>
                      <a:pt x="24" y="10424"/>
                    </a:lnTo>
                    <a:lnTo>
                      <a:pt x="11" y="10501"/>
                    </a:lnTo>
                    <a:lnTo>
                      <a:pt x="4" y="10565"/>
                    </a:lnTo>
                    <a:lnTo>
                      <a:pt x="0" y="10628"/>
                    </a:lnTo>
                    <a:lnTo>
                      <a:pt x="0" y="10641"/>
                    </a:lnTo>
                    <a:lnTo>
                      <a:pt x="4848" y="10641"/>
                    </a:lnTo>
                    <a:lnTo>
                      <a:pt x="4848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C697753D-C700-04C6-24C6-1ABBD89F1BE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163727" y="-24574"/>
              <a:ext cx="1489706" cy="3618393"/>
              <a:chOff x="8598" y="0"/>
              <a:chExt cx="2159" cy="5251"/>
            </a:xfrm>
            <a:grpFill/>
          </p:grpSpPr>
          <p:sp>
            <p:nvSpPr>
              <p:cNvPr id="24" name="Freeform 5577">
                <a:extLst>
                  <a:ext uri="{FF2B5EF4-FFF2-40B4-BE49-F238E27FC236}">
                    <a16:creationId xmlns:a16="http://schemas.microsoft.com/office/drawing/2014/main" id="{1BA487D5-153B-97F5-ECC7-5070516C392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98" y="0"/>
                <a:ext cx="2159" cy="5251"/>
              </a:xfrm>
              <a:custGeom>
                <a:avLst/>
                <a:gdLst>
                  <a:gd name="T0" fmla="+- 0 8782 8782"/>
                  <a:gd name="T1" fmla="*/ T0 w 2159"/>
                  <a:gd name="T2" fmla="*/ 0 h 5251"/>
                  <a:gd name="T3" fmla="+- 0 8852 8782"/>
                  <a:gd name="T4" fmla="*/ T3 w 2159"/>
                  <a:gd name="T5" fmla="*/ 13 h 5251"/>
                  <a:gd name="T6" fmla="+- 0 8931 8782"/>
                  <a:gd name="T7" fmla="*/ T6 w 2159"/>
                  <a:gd name="T8" fmla="*/ 29 h 5251"/>
                  <a:gd name="T9" fmla="+- 0 9029 8782"/>
                  <a:gd name="T10" fmla="*/ T9 w 2159"/>
                  <a:gd name="T11" fmla="*/ 51 h 5251"/>
                  <a:gd name="T12" fmla="+- 0 9141 8782"/>
                  <a:gd name="T13" fmla="*/ T12 w 2159"/>
                  <a:gd name="T14" fmla="*/ 79 h 5251"/>
                  <a:gd name="T15" fmla="+- 0 9201 8782"/>
                  <a:gd name="T16" fmla="*/ T15 w 2159"/>
                  <a:gd name="T17" fmla="*/ 96 h 5251"/>
                  <a:gd name="T18" fmla="+- 0 9261 8782"/>
                  <a:gd name="T19" fmla="*/ T18 w 2159"/>
                  <a:gd name="T20" fmla="*/ 114 h 5251"/>
                  <a:gd name="T21" fmla="+- 0 9322 8782"/>
                  <a:gd name="T22" fmla="*/ T21 w 2159"/>
                  <a:gd name="T23" fmla="*/ 133 h 5251"/>
                  <a:gd name="T24" fmla="+- 0 9382 8782"/>
                  <a:gd name="T25" fmla="*/ T24 w 2159"/>
                  <a:gd name="T26" fmla="*/ 154 h 5251"/>
                  <a:gd name="T27" fmla="+- 0 9441 8782"/>
                  <a:gd name="T28" fmla="*/ T27 w 2159"/>
                  <a:gd name="T29" fmla="*/ 177 h 5251"/>
                  <a:gd name="T30" fmla="+- 0 9498 8782"/>
                  <a:gd name="T31" fmla="*/ T30 w 2159"/>
                  <a:gd name="T32" fmla="*/ 201 h 5251"/>
                  <a:gd name="T33" fmla="+- 0 9603 8782"/>
                  <a:gd name="T34" fmla="*/ T33 w 2159"/>
                  <a:gd name="T35" fmla="*/ 253 h 5251"/>
                  <a:gd name="T36" fmla="+- 0 9689 8782"/>
                  <a:gd name="T37" fmla="*/ T36 w 2159"/>
                  <a:gd name="T38" fmla="*/ 312 h 5251"/>
                  <a:gd name="T39" fmla="+- 0 9762 8782"/>
                  <a:gd name="T40" fmla="*/ T39 w 2159"/>
                  <a:gd name="T41" fmla="*/ 376 h 5251"/>
                  <a:gd name="T42" fmla="+- 0 9826 8782"/>
                  <a:gd name="T43" fmla="*/ T42 w 2159"/>
                  <a:gd name="T44" fmla="*/ 444 h 5251"/>
                  <a:gd name="T45" fmla="+- 0 9882 8782"/>
                  <a:gd name="T46" fmla="*/ T45 w 2159"/>
                  <a:gd name="T47" fmla="*/ 518 h 5251"/>
                  <a:gd name="T48" fmla="+- 0 9930 8782"/>
                  <a:gd name="T49" fmla="*/ T48 w 2159"/>
                  <a:gd name="T50" fmla="*/ 598 h 5251"/>
                  <a:gd name="T51" fmla="+- 0 9970 8782"/>
                  <a:gd name="T52" fmla="*/ T51 w 2159"/>
                  <a:gd name="T53" fmla="*/ 687 h 5251"/>
                  <a:gd name="T54" fmla="+- 0 10002 8782"/>
                  <a:gd name="T55" fmla="*/ T54 w 2159"/>
                  <a:gd name="T56" fmla="*/ 786 h 5251"/>
                  <a:gd name="T57" fmla="+- 0 10027 8782"/>
                  <a:gd name="T58" fmla="*/ T57 w 2159"/>
                  <a:gd name="T59" fmla="*/ 895 h 5251"/>
                  <a:gd name="T60" fmla="+- 0 10036 8782"/>
                  <a:gd name="T61" fmla="*/ T60 w 2159"/>
                  <a:gd name="T62" fmla="*/ 955 h 5251"/>
                  <a:gd name="T63" fmla="+- 0 10044 8782"/>
                  <a:gd name="T64" fmla="*/ T63 w 2159"/>
                  <a:gd name="T65" fmla="*/ 1018 h 5251"/>
                  <a:gd name="T66" fmla="+- 0 10050 8782"/>
                  <a:gd name="T67" fmla="*/ T66 w 2159"/>
                  <a:gd name="T68" fmla="*/ 1084 h 5251"/>
                  <a:gd name="T69" fmla="+- 0 10055 8782"/>
                  <a:gd name="T70" fmla="*/ T69 w 2159"/>
                  <a:gd name="T71" fmla="*/ 1154 h 5251"/>
                  <a:gd name="T72" fmla="+- 0 10057 8782"/>
                  <a:gd name="T73" fmla="*/ T72 w 2159"/>
                  <a:gd name="T74" fmla="*/ 1227 h 5251"/>
                  <a:gd name="T75" fmla="+- 0 10058 8782"/>
                  <a:gd name="T76" fmla="*/ T75 w 2159"/>
                  <a:gd name="T77" fmla="*/ 1305 h 5251"/>
                  <a:gd name="T78" fmla="+- 0 10058 8782"/>
                  <a:gd name="T79" fmla="*/ T78 w 2159"/>
                  <a:gd name="T80" fmla="*/ 5251 h 5251"/>
                  <a:gd name="T81" fmla="+- 0 10068 8782"/>
                  <a:gd name="T82" fmla="*/ T81 w 2159"/>
                  <a:gd name="T83" fmla="*/ 5224 h 5251"/>
                  <a:gd name="T84" fmla="+- 0 10105 8782"/>
                  <a:gd name="T85" fmla="*/ T84 w 2159"/>
                  <a:gd name="T86" fmla="*/ 5144 h 5251"/>
                  <a:gd name="T87" fmla="+- 0 10151 8782"/>
                  <a:gd name="T88" fmla="*/ T87 w 2159"/>
                  <a:gd name="T89" fmla="*/ 5068 h 5251"/>
                  <a:gd name="T90" fmla="+- 0 10205 8782"/>
                  <a:gd name="T91" fmla="*/ T90 w 2159"/>
                  <a:gd name="T92" fmla="*/ 4996 h 5251"/>
                  <a:gd name="T93" fmla="+- 0 10245 8782"/>
                  <a:gd name="T94" fmla="*/ T93 w 2159"/>
                  <a:gd name="T95" fmla="*/ 4951 h 5251"/>
                  <a:gd name="T96" fmla="+- 0 10288 8782"/>
                  <a:gd name="T97" fmla="*/ T96 w 2159"/>
                  <a:gd name="T98" fmla="*/ 4908 h 5251"/>
                  <a:gd name="T99" fmla="+- 0 10333 8782"/>
                  <a:gd name="T100" fmla="*/ T99 w 2159"/>
                  <a:gd name="T101" fmla="*/ 4868 h 5251"/>
                  <a:gd name="T102" fmla="+- 0 10380 8782"/>
                  <a:gd name="T103" fmla="*/ T102 w 2159"/>
                  <a:gd name="T104" fmla="*/ 4830 h 5251"/>
                  <a:gd name="T105" fmla="+- 0 10429 8782"/>
                  <a:gd name="T106" fmla="*/ T105 w 2159"/>
                  <a:gd name="T107" fmla="*/ 4795 h 5251"/>
                  <a:gd name="T108" fmla="+- 0 10494 8782"/>
                  <a:gd name="T109" fmla="*/ T108 w 2159"/>
                  <a:gd name="T110" fmla="*/ 4754 h 5251"/>
                  <a:gd name="T111" fmla="+- 0 10564 8782"/>
                  <a:gd name="T112" fmla="*/ T111 w 2159"/>
                  <a:gd name="T113" fmla="*/ 4718 h 5251"/>
                  <a:gd name="T114" fmla="+- 0 10638 8782"/>
                  <a:gd name="T115" fmla="*/ T114 w 2159"/>
                  <a:gd name="T116" fmla="*/ 4686 h 5251"/>
                  <a:gd name="T117" fmla="+- 0 10717 8782"/>
                  <a:gd name="T118" fmla="*/ T117 w 2159"/>
                  <a:gd name="T119" fmla="*/ 4659 h 5251"/>
                  <a:gd name="T120" fmla="+- 0 10799 8782"/>
                  <a:gd name="T121" fmla="*/ T120 w 2159"/>
                  <a:gd name="T122" fmla="*/ 4638 h 5251"/>
                  <a:gd name="T123" fmla="+- 0 10884 8782"/>
                  <a:gd name="T124" fmla="*/ T123 w 2159"/>
                  <a:gd name="T125" fmla="*/ 4622 h 5251"/>
                  <a:gd name="T126" fmla="+- 0 10942 8782"/>
                  <a:gd name="T127" fmla="*/ T126 w 2159"/>
                  <a:gd name="T128" fmla="*/ 4615 h 5251"/>
                  <a:gd name="T129" fmla="+- 0 10942 8782"/>
                  <a:gd name="T130" fmla="*/ T129 w 2159"/>
                  <a:gd name="T131" fmla="*/ 0 h 5251"/>
                  <a:gd name="T132" fmla="+- 0 8782 8782"/>
                  <a:gd name="T133" fmla="*/ T132 w 2159"/>
                  <a:gd name="T134" fmla="*/ 0 h 5251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  <a:cxn ang="0">
                    <a:pos x="T13" y="T14"/>
                  </a:cxn>
                  <a:cxn ang="0">
                    <a:pos x="T16" y="T17"/>
                  </a:cxn>
                  <a:cxn ang="0">
                    <a:pos x="T19" y="T20"/>
                  </a:cxn>
                  <a:cxn ang="0">
                    <a:pos x="T22" y="T23"/>
                  </a:cxn>
                  <a:cxn ang="0">
                    <a:pos x="T25" y="T26"/>
                  </a:cxn>
                  <a:cxn ang="0">
                    <a:pos x="T28" y="T29"/>
                  </a:cxn>
                  <a:cxn ang="0">
                    <a:pos x="T31" y="T32"/>
                  </a:cxn>
                  <a:cxn ang="0">
                    <a:pos x="T34" y="T35"/>
                  </a:cxn>
                  <a:cxn ang="0">
                    <a:pos x="T37" y="T38"/>
                  </a:cxn>
                  <a:cxn ang="0">
                    <a:pos x="T40" y="T41"/>
                  </a:cxn>
                  <a:cxn ang="0">
                    <a:pos x="T43" y="T44"/>
                  </a:cxn>
                  <a:cxn ang="0">
                    <a:pos x="T46" y="T47"/>
                  </a:cxn>
                  <a:cxn ang="0">
                    <a:pos x="T49" y="T50"/>
                  </a:cxn>
                  <a:cxn ang="0">
                    <a:pos x="T52" y="T53"/>
                  </a:cxn>
                  <a:cxn ang="0">
                    <a:pos x="T55" y="T56"/>
                  </a:cxn>
                  <a:cxn ang="0">
                    <a:pos x="T58" y="T59"/>
                  </a:cxn>
                  <a:cxn ang="0">
                    <a:pos x="T61" y="T62"/>
                  </a:cxn>
                  <a:cxn ang="0">
                    <a:pos x="T64" y="T65"/>
                  </a:cxn>
                  <a:cxn ang="0">
                    <a:pos x="T67" y="T68"/>
                  </a:cxn>
                  <a:cxn ang="0">
                    <a:pos x="T70" y="T71"/>
                  </a:cxn>
                  <a:cxn ang="0">
                    <a:pos x="T73" y="T74"/>
                  </a:cxn>
                  <a:cxn ang="0">
                    <a:pos x="T76" y="T77"/>
                  </a:cxn>
                  <a:cxn ang="0">
                    <a:pos x="T79" y="T80"/>
                  </a:cxn>
                  <a:cxn ang="0">
                    <a:pos x="T82" y="T83"/>
                  </a:cxn>
                  <a:cxn ang="0">
                    <a:pos x="T85" y="T86"/>
                  </a:cxn>
                  <a:cxn ang="0">
                    <a:pos x="T88" y="T89"/>
                  </a:cxn>
                  <a:cxn ang="0">
                    <a:pos x="T91" y="T92"/>
                  </a:cxn>
                  <a:cxn ang="0">
                    <a:pos x="T94" y="T95"/>
                  </a:cxn>
                  <a:cxn ang="0">
                    <a:pos x="T97" y="T98"/>
                  </a:cxn>
                  <a:cxn ang="0">
                    <a:pos x="T100" y="T101"/>
                  </a:cxn>
                  <a:cxn ang="0">
                    <a:pos x="T103" y="T104"/>
                  </a:cxn>
                  <a:cxn ang="0">
                    <a:pos x="T106" y="T107"/>
                  </a:cxn>
                  <a:cxn ang="0">
                    <a:pos x="T109" y="T110"/>
                  </a:cxn>
                  <a:cxn ang="0">
                    <a:pos x="T112" y="T113"/>
                  </a:cxn>
                  <a:cxn ang="0">
                    <a:pos x="T115" y="T116"/>
                  </a:cxn>
                  <a:cxn ang="0">
                    <a:pos x="T118" y="T119"/>
                  </a:cxn>
                  <a:cxn ang="0">
                    <a:pos x="T121" y="T122"/>
                  </a:cxn>
                  <a:cxn ang="0">
                    <a:pos x="T124" y="T125"/>
                  </a:cxn>
                  <a:cxn ang="0">
                    <a:pos x="T127" y="T128"/>
                  </a:cxn>
                  <a:cxn ang="0">
                    <a:pos x="T130" y="T131"/>
                  </a:cxn>
                  <a:cxn ang="0">
                    <a:pos x="T133" y="T134"/>
                  </a:cxn>
                </a:cxnLst>
                <a:rect l="0" t="0" r="r" b="b"/>
                <a:pathLst>
                  <a:path w="2159" h="5251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</p:grpSp>
      </p:grpSp>
      <p:grpSp>
        <p:nvGrpSpPr>
          <p:cNvPr id="2" name="Group 1"/>
          <p:cNvGrpSpPr/>
          <p:nvPr/>
        </p:nvGrpSpPr>
        <p:grpSpPr>
          <a:xfrm>
            <a:off x="140477" y="97336"/>
            <a:ext cx="10033670" cy="1264137"/>
            <a:chOff x="140477" y="97336"/>
            <a:chExt cx="10033670" cy="1264137"/>
          </a:xfrm>
        </p:grpSpPr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F735767F-DB7E-BFEF-0321-EED473A1ADCD}"/>
                </a:ext>
              </a:extLst>
            </p:cNvPr>
            <p:cNvSpPr/>
            <p:nvPr/>
          </p:nvSpPr>
          <p:spPr>
            <a:xfrm>
              <a:off x="994938" y="313877"/>
              <a:ext cx="9179209" cy="837128"/>
            </a:xfrm>
            <a:custGeom>
              <a:avLst/>
              <a:gdLst>
                <a:gd name="connsiteX0" fmla="*/ 183552 w 2843415"/>
                <a:gd name="connsiteY0" fmla="*/ 50494 h 868982"/>
                <a:gd name="connsiteX1" fmla="*/ 1326552 w 2843415"/>
                <a:gd name="connsiteY1" fmla="*/ 69544 h 868982"/>
                <a:gd name="connsiteX2" fmla="*/ 2298102 w 2843415"/>
                <a:gd name="connsiteY2" fmla="*/ 50494 h 868982"/>
                <a:gd name="connsiteX3" fmla="*/ 2783877 w 2843415"/>
                <a:gd name="connsiteY3" fmla="*/ 250519 h 868982"/>
                <a:gd name="connsiteX4" fmla="*/ 2802927 w 2843415"/>
                <a:gd name="connsiteY4" fmla="*/ 631519 h 868982"/>
                <a:gd name="connsiteX5" fmla="*/ 2488602 w 2843415"/>
                <a:gd name="connsiteY5" fmla="*/ 793444 h 868982"/>
                <a:gd name="connsiteX6" fmla="*/ 1640877 w 2843415"/>
                <a:gd name="connsiteY6" fmla="*/ 841069 h 868982"/>
                <a:gd name="connsiteX7" fmla="*/ 1240827 w 2843415"/>
                <a:gd name="connsiteY7" fmla="*/ 822019 h 868982"/>
                <a:gd name="connsiteX8" fmla="*/ 107352 w 2843415"/>
                <a:gd name="connsiteY8" fmla="*/ 812494 h 868982"/>
                <a:gd name="connsiteX9" fmla="*/ 183552 w 2843415"/>
                <a:gd name="connsiteY9" fmla="*/ 50494 h 868982"/>
                <a:gd name="connsiteX0" fmla="*/ 189518 w 2849381"/>
                <a:gd name="connsiteY0" fmla="*/ 13097 h 831585"/>
                <a:gd name="connsiteX1" fmla="*/ 1332518 w 2849381"/>
                <a:gd name="connsiteY1" fmla="*/ 32147 h 831585"/>
                <a:gd name="connsiteX2" fmla="*/ 2304068 w 2849381"/>
                <a:gd name="connsiteY2" fmla="*/ 13097 h 831585"/>
                <a:gd name="connsiteX3" fmla="*/ 2789843 w 2849381"/>
                <a:gd name="connsiteY3" fmla="*/ 213122 h 831585"/>
                <a:gd name="connsiteX4" fmla="*/ 2808893 w 2849381"/>
                <a:gd name="connsiteY4" fmla="*/ 594122 h 831585"/>
                <a:gd name="connsiteX5" fmla="*/ 2494568 w 2849381"/>
                <a:gd name="connsiteY5" fmla="*/ 756047 h 831585"/>
                <a:gd name="connsiteX6" fmla="*/ 1646843 w 2849381"/>
                <a:gd name="connsiteY6" fmla="*/ 803672 h 831585"/>
                <a:gd name="connsiteX7" fmla="*/ 1246793 w 2849381"/>
                <a:gd name="connsiteY7" fmla="*/ 784622 h 831585"/>
                <a:gd name="connsiteX8" fmla="*/ 113318 w 2849381"/>
                <a:gd name="connsiteY8" fmla="*/ 775097 h 831585"/>
                <a:gd name="connsiteX9" fmla="*/ 189518 w 2849381"/>
                <a:gd name="connsiteY9" fmla="*/ 13097 h 831585"/>
                <a:gd name="connsiteX0" fmla="*/ 178352 w 2838215"/>
                <a:gd name="connsiteY0" fmla="*/ 13097 h 837128"/>
                <a:gd name="connsiteX1" fmla="*/ 1321352 w 2838215"/>
                <a:gd name="connsiteY1" fmla="*/ 32147 h 837128"/>
                <a:gd name="connsiteX2" fmla="*/ 2292902 w 2838215"/>
                <a:gd name="connsiteY2" fmla="*/ 13097 h 837128"/>
                <a:gd name="connsiteX3" fmla="*/ 2778677 w 2838215"/>
                <a:gd name="connsiteY3" fmla="*/ 213122 h 837128"/>
                <a:gd name="connsiteX4" fmla="*/ 2797727 w 2838215"/>
                <a:gd name="connsiteY4" fmla="*/ 594122 h 837128"/>
                <a:gd name="connsiteX5" fmla="*/ 2483402 w 2838215"/>
                <a:gd name="connsiteY5" fmla="*/ 756047 h 837128"/>
                <a:gd name="connsiteX6" fmla="*/ 1635677 w 2838215"/>
                <a:gd name="connsiteY6" fmla="*/ 803672 h 837128"/>
                <a:gd name="connsiteX7" fmla="*/ 1064177 w 2838215"/>
                <a:gd name="connsiteY7" fmla="*/ 794147 h 837128"/>
                <a:gd name="connsiteX8" fmla="*/ 102152 w 2838215"/>
                <a:gd name="connsiteY8" fmla="*/ 775097 h 837128"/>
                <a:gd name="connsiteX9" fmla="*/ 178352 w 2838215"/>
                <a:gd name="connsiteY9" fmla="*/ 13097 h 837128"/>
                <a:gd name="connsiteX0" fmla="*/ 178352 w 2838215"/>
                <a:gd name="connsiteY0" fmla="*/ 13097 h 837128"/>
                <a:gd name="connsiteX1" fmla="*/ 1321352 w 2838215"/>
                <a:gd name="connsiteY1" fmla="*/ 32147 h 837128"/>
                <a:gd name="connsiteX2" fmla="*/ 2292902 w 2838215"/>
                <a:gd name="connsiteY2" fmla="*/ 13097 h 837128"/>
                <a:gd name="connsiteX3" fmla="*/ 2778677 w 2838215"/>
                <a:gd name="connsiteY3" fmla="*/ 213122 h 837128"/>
                <a:gd name="connsiteX4" fmla="*/ 2797727 w 2838215"/>
                <a:gd name="connsiteY4" fmla="*/ 594122 h 837128"/>
                <a:gd name="connsiteX5" fmla="*/ 2483402 w 2838215"/>
                <a:gd name="connsiteY5" fmla="*/ 756047 h 837128"/>
                <a:gd name="connsiteX6" fmla="*/ 1649965 w 2838215"/>
                <a:gd name="connsiteY6" fmla="*/ 789384 h 837128"/>
                <a:gd name="connsiteX7" fmla="*/ 1064177 w 2838215"/>
                <a:gd name="connsiteY7" fmla="*/ 794147 h 837128"/>
                <a:gd name="connsiteX8" fmla="*/ 102152 w 2838215"/>
                <a:gd name="connsiteY8" fmla="*/ 775097 h 837128"/>
                <a:gd name="connsiteX9" fmla="*/ 178352 w 2838215"/>
                <a:gd name="connsiteY9" fmla="*/ 13097 h 837128"/>
                <a:gd name="connsiteX0" fmla="*/ 178352 w 2827318"/>
                <a:gd name="connsiteY0" fmla="*/ 13097 h 837128"/>
                <a:gd name="connsiteX1" fmla="*/ 1321352 w 2827318"/>
                <a:gd name="connsiteY1" fmla="*/ 32147 h 837128"/>
                <a:gd name="connsiteX2" fmla="*/ 2292902 w 2827318"/>
                <a:gd name="connsiteY2" fmla="*/ 13097 h 837128"/>
                <a:gd name="connsiteX3" fmla="*/ 2778677 w 2827318"/>
                <a:gd name="connsiteY3" fmla="*/ 213122 h 837128"/>
                <a:gd name="connsiteX4" fmla="*/ 2797727 w 2827318"/>
                <a:gd name="connsiteY4" fmla="*/ 594122 h 837128"/>
                <a:gd name="connsiteX5" fmla="*/ 2483402 w 2827318"/>
                <a:gd name="connsiteY5" fmla="*/ 756047 h 837128"/>
                <a:gd name="connsiteX6" fmla="*/ 1649965 w 2827318"/>
                <a:gd name="connsiteY6" fmla="*/ 789384 h 837128"/>
                <a:gd name="connsiteX7" fmla="*/ 1064177 w 2827318"/>
                <a:gd name="connsiteY7" fmla="*/ 794147 h 837128"/>
                <a:gd name="connsiteX8" fmla="*/ 102152 w 2827318"/>
                <a:gd name="connsiteY8" fmla="*/ 775097 h 837128"/>
                <a:gd name="connsiteX9" fmla="*/ 178352 w 2827318"/>
                <a:gd name="connsiteY9" fmla="*/ 13097 h 837128"/>
                <a:gd name="connsiteX0" fmla="*/ 178352 w 2807390"/>
                <a:gd name="connsiteY0" fmla="*/ 13097 h 837128"/>
                <a:gd name="connsiteX1" fmla="*/ 1321352 w 2807390"/>
                <a:gd name="connsiteY1" fmla="*/ 32147 h 837128"/>
                <a:gd name="connsiteX2" fmla="*/ 2292902 w 2807390"/>
                <a:gd name="connsiteY2" fmla="*/ 13097 h 837128"/>
                <a:gd name="connsiteX3" fmla="*/ 2778677 w 2807390"/>
                <a:gd name="connsiteY3" fmla="*/ 213122 h 837128"/>
                <a:gd name="connsiteX4" fmla="*/ 2797727 w 2807390"/>
                <a:gd name="connsiteY4" fmla="*/ 594122 h 837128"/>
                <a:gd name="connsiteX5" fmla="*/ 2483402 w 2807390"/>
                <a:gd name="connsiteY5" fmla="*/ 756047 h 837128"/>
                <a:gd name="connsiteX6" fmla="*/ 1649965 w 2807390"/>
                <a:gd name="connsiteY6" fmla="*/ 789384 h 837128"/>
                <a:gd name="connsiteX7" fmla="*/ 1064177 w 2807390"/>
                <a:gd name="connsiteY7" fmla="*/ 794147 h 837128"/>
                <a:gd name="connsiteX8" fmla="*/ 102152 w 2807390"/>
                <a:gd name="connsiteY8" fmla="*/ 775097 h 837128"/>
                <a:gd name="connsiteX9" fmla="*/ 178352 w 2807390"/>
                <a:gd name="connsiteY9" fmla="*/ 13097 h 837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07390" h="837128">
                  <a:moveTo>
                    <a:pt x="178352" y="13097"/>
                  </a:moveTo>
                  <a:cubicBezTo>
                    <a:pt x="400602" y="-25003"/>
                    <a:pt x="968927" y="32147"/>
                    <a:pt x="1321352" y="32147"/>
                  </a:cubicBezTo>
                  <a:cubicBezTo>
                    <a:pt x="1673777" y="32147"/>
                    <a:pt x="2050015" y="-17065"/>
                    <a:pt x="2292902" y="13097"/>
                  </a:cubicBezTo>
                  <a:cubicBezTo>
                    <a:pt x="2535789" y="43259"/>
                    <a:pt x="2726591" y="87710"/>
                    <a:pt x="2778677" y="213122"/>
                  </a:cubicBezTo>
                  <a:cubicBezTo>
                    <a:pt x="2830763" y="338534"/>
                    <a:pt x="2795657" y="465535"/>
                    <a:pt x="2797727" y="594122"/>
                  </a:cubicBezTo>
                  <a:cubicBezTo>
                    <a:pt x="2799797" y="722709"/>
                    <a:pt x="2674696" y="723503"/>
                    <a:pt x="2483402" y="756047"/>
                  </a:cubicBezTo>
                  <a:cubicBezTo>
                    <a:pt x="2292108" y="788591"/>
                    <a:pt x="1886502" y="783034"/>
                    <a:pt x="1649965" y="789384"/>
                  </a:cubicBezTo>
                  <a:cubicBezTo>
                    <a:pt x="1413428" y="795734"/>
                    <a:pt x="1319764" y="798909"/>
                    <a:pt x="1064177" y="794147"/>
                  </a:cubicBezTo>
                  <a:cubicBezTo>
                    <a:pt x="808590" y="789385"/>
                    <a:pt x="249789" y="905272"/>
                    <a:pt x="102152" y="775097"/>
                  </a:cubicBezTo>
                  <a:cubicBezTo>
                    <a:pt x="-45485" y="644922"/>
                    <a:pt x="-43898" y="51197"/>
                    <a:pt x="178352" y="13097"/>
                  </a:cubicBezTo>
                  <a:close/>
                </a:path>
              </a:pathLst>
            </a:custGeom>
            <a:solidFill>
              <a:srgbClr val="FFD19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D3E8C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6860E275-CD66-53E9-6530-AA7CE0183841}"/>
                </a:ext>
              </a:extLst>
            </p:cNvPr>
            <p:cNvGrpSpPr/>
            <p:nvPr/>
          </p:nvGrpSpPr>
          <p:grpSpPr>
            <a:xfrm>
              <a:off x="1429429" y="399799"/>
              <a:ext cx="8609146" cy="584775"/>
              <a:chOff x="3495548" y="1185932"/>
              <a:chExt cx="1935795" cy="2440701"/>
            </a:xfrm>
          </p:grpSpPr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F3944EE2-B7A5-3219-A35C-2105B9F3B274}"/>
                  </a:ext>
                </a:extLst>
              </p:cNvPr>
              <p:cNvSpPr txBox="1"/>
              <p:nvPr/>
            </p:nvSpPr>
            <p:spPr>
              <a:xfrm>
                <a:off x="3496704" y="1185932"/>
                <a:ext cx="1923481" cy="2440701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/>
              <a:p>
                <a:r>
                  <a:rPr lang="en-US" sz="3200" b="1" spc="50">
                    <a:ln w="107950" cmpd="sng">
                      <a:solidFill>
                        <a:schemeClr val="bg1"/>
                      </a:solidFill>
                      <a:prstDash val="solid"/>
                    </a:ln>
                    <a:solidFill>
                      <a:schemeClr val="bg1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SVN-SAF" panose="02040603050506020204" pitchFamily="18" charset="0"/>
                    <a:ea typeface="Roboto" panose="02000000000000000000" pitchFamily="2" charset="0"/>
                  </a:rPr>
                  <a:t>Thử nghiệm, điều chỉnh và hoàn thiện</a:t>
                </a: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14586958-03C3-38A1-6783-98CEF3FA1B77}"/>
                  </a:ext>
                </a:extLst>
              </p:cNvPr>
              <p:cNvSpPr txBox="1"/>
              <p:nvPr/>
            </p:nvSpPr>
            <p:spPr>
              <a:xfrm>
                <a:off x="3495548" y="1185932"/>
                <a:ext cx="1935795" cy="2440701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/>
              <a:p>
                <a:r>
                  <a:rPr lang="en-US" sz="3200" b="1" spc="50">
                    <a:ln w="9525" cmpd="sng">
                      <a:noFill/>
                      <a:prstDash val="solid"/>
                    </a:ln>
                    <a:solidFill>
                      <a:srgbClr val="F5811E"/>
                    </a:solidFill>
                    <a:effectLst/>
                    <a:latin typeface="SVN-SAF" panose="02040603050506020204" pitchFamily="18" charset="0"/>
                    <a:ea typeface="Roboto" panose="02000000000000000000" pitchFamily="2" charset="0"/>
                  </a:rPr>
                  <a:t>Thử nghiệm, điều chỉnh và hoàn thiện</a:t>
                </a:r>
              </a:p>
            </p:txBody>
          </p:sp>
        </p:grp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ED8F1F1B-738E-6CCD-E69E-81347A71E17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r="2408"/>
            <a:stretch/>
          </p:blipFill>
          <p:spPr>
            <a:xfrm>
              <a:off x="140477" y="97336"/>
              <a:ext cx="1261872" cy="126413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2CFE1CDD-693F-5110-FAF6-555980E48C19}"/>
              </a:ext>
            </a:extLst>
          </p:cNvPr>
          <p:cNvSpPr txBox="1"/>
          <p:nvPr/>
        </p:nvSpPr>
        <p:spPr>
          <a:xfrm>
            <a:off x="1429429" y="1859596"/>
            <a:ext cx="10097126" cy="2790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rgbClr val="F5811E"/>
              </a:buClr>
              <a:buFont typeface="Arial" panose="020B0604020202020204" pitchFamily="34" charset="0"/>
              <a:buChar char="•"/>
            </a:pPr>
            <a:r>
              <a:rPr lang="en-US" sz="3600" b="1">
                <a:solidFill>
                  <a:srgbClr val="F5811E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Thử nghiệm </a:t>
            </a:r>
            <a:r>
              <a:rPr lang="en-US" sz="360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hộp đựng bút đa năng</a:t>
            </a:r>
            <a:endParaRPr lang="vi-VN" sz="3600"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  <a:p>
            <a:pPr marL="285750" indent="-28575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rgbClr val="F5811E"/>
              </a:buClr>
              <a:buFont typeface="Arial" panose="020B0604020202020204" pitchFamily="34" charset="0"/>
              <a:buChar char="•"/>
            </a:pPr>
            <a:r>
              <a:rPr lang="vi-VN" sz="3600" b="1">
                <a:solidFill>
                  <a:srgbClr val="F5811E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Đánh giá </a:t>
            </a:r>
            <a:r>
              <a:rPr lang="vi-VN" sz="3600">
                <a:ea typeface="Open Sans" panose="020B0606030504020204" pitchFamily="34" charset="0"/>
                <a:cs typeface="Open Sans" panose="020B0606030504020204" pitchFamily="34" charset="0"/>
              </a:rPr>
              <a:t>sản phẩm theo yêu cầu</a:t>
            </a:r>
          </a:p>
          <a:p>
            <a:pPr marL="285750" indent="-28575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rgbClr val="F5811E"/>
              </a:buClr>
              <a:buFont typeface="Arial" panose="020B0604020202020204" pitchFamily="34" charset="0"/>
              <a:buChar char="•"/>
            </a:pPr>
            <a:r>
              <a:rPr lang="vi-VN" sz="3600" b="1">
                <a:solidFill>
                  <a:srgbClr val="F5811E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Điều chỉnh, </a:t>
            </a:r>
            <a:r>
              <a:rPr lang="en-US" sz="3600" b="1">
                <a:solidFill>
                  <a:srgbClr val="F5811E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hoàn thiện </a:t>
            </a:r>
            <a:r>
              <a:rPr lang="vi-VN" sz="3600">
                <a:ea typeface="Open Sans" panose="020B0606030504020204" pitchFamily="34" charset="0"/>
                <a:cs typeface="Open Sans" panose="020B0606030504020204" pitchFamily="34" charset="0"/>
              </a:rPr>
              <a:t>sản phẩm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4757" y="2604662"/>
            <a:ext cx="3207207" cy="3183273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0E3DA768-F223-6BFB-3A65-15004E90FBD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6342" y="157267"/>
            <a:ext cx="1023257" cy="1025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146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build="allAtOnce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AA95D67F-D123-23A9-520D-0A2269E7598B}"/>
              </a:ext>
            </a:extLst>
          </p:cNvPr>
          <p:cNvGrpSpPr/>
          <p:nvPr/>
        </p:nvGrpSpPr>
        <p:grpSpPr>
          <a:xfrm>
            <a:off x="-461734" y="-555058"/>
            <a:ext cx="3593475" cy="7475319"/>
            <a:chOff x="-461734" y="-555058"/>
            <a:chExt cx="3593475" cy="7475319"/>
          </a:xfrm>
        </p:grpSpPr>
        <p:grpSp>
          <p:nvGrpSpPr>
            <p:cNvPr id="68" name="Group 67">
              <a:extLst>
                <a:ext uri="{FF2B5EF4-FFF2-40B4-BE49-F238E27FC236}">
                  <a16:creationId xmlns:a16="http://schemas.microsoft.com/office/drawing/2014/main" id="{BA4DF050-9E2B-0AA2-C6C3-49EE50BACCF9}"/>
                </a:ext>
              </a:extLst>
            </p:cNvPr>
            <p:cNvGrpSpPr/>
            <p:nvPr/>
          </p:nvGrpSpPr>
          <p:grpSpPr>
            <a:xfrm>
              <a:off x="-212990" y="-317139"/>
              <a:ext cx="3344731" cy="7237400"/>
              <a:chOff x="-212990" y="-360681"/>
              <a:chExt cx="3344731" cy="7237400"/>
            </a:xfrm>
            <a:solidFill>
              <a:srgbClr val="FFEDD9"/>
            </a:solidFill>
          </p:grpSpPr>
          <p:sp>
            <p:nvSpPr>
              <p:cNvPr id="17" name="Freeform 5579">
                <a:extLst>
                  <a:ext uri="{FF2B5EF4-FFF2-40B4-BE49-F238E27FC236}">
                    <a16:creationId xmlns:a16="http://schemas.microsoft.com/office/drawing/2014/main" id="{3EDC3AA4-85BF-01D6-794B-B2EDE744F99C}"/>
                  </a:ext>
                </a:extLst>
              </p:cNvPr>
              <p:cNvSpPr>
                <a:spLocks/>
              </p:cNvSpPr>
              <p:nvPr/>
            </p:nvSpPr>
            <p:spPr bwMode="auto">
              <a:xfrm rot="10800000">
                <a:off x="-212679" y="-360681"/>
                <a:ext cx="3344420" cy="7032524"/>
              </a:xfrm>
              <a:custGeom>
                <a:avLst/>
                <a:gdLst>
                  <a:gd name="T0" fmla="+- 0 10882 6094"/>
                  <a:gd name="T1" fmla="*/ T0 w 4847"/>
                  <a:gd name="T2" fmla="+- 0 4733 4723"/>
                  <a:gd name="T3" fmla="*/ 4733 h 10641"/>
                  <a:gd name="T4" fmla="+- 0 10764 6094"/>
                  <a:gd name="T5" fmla="*/ T4 w 4847"/>
                  <a:gd name="T6" fmla="+- 0 4762 4723"/>
                  <a:gd name="T7" fmla="*/ 4762 h 10641"/>
                  <a:gd name="T8" fmla="+- 0 10651 6094"/>
                  <a:gd name="T9" fmla="*/ T8 w 4847"/>
                  <a:gd name="T10" fmla="+- 0 4804 4723"/>
                  <a:gd name="T11" fmla="*/ 4804 h 10641"/>
                  <a:gd name="T12" fmla="+- 0 10542 6094"/>
                  <a:gd name="T13" fmla="*/ T12 w 4847"/>
                  <a:gd name="T14" fmla="+- 0 4859 4723"/>
                  <a:gd name="T15" fmla="*/ 4859 h 10641"/>
                  <a:gd name="T16" fmla="+- 0 10437 6094"/>
                  <a:gd name="T17" fmla="*/ T16 w 4847"/>
                  <a:gd name="T18" fmla="+- 0 4929 4723"/>
                  <a:gd name="T19" fmla="*/ 4929 h 10641"/>
                  <a:gd name="T20" fmla="+- 0 10331 6094"/>
                  <a:gd name="T21" fmla="*/ T20 w 4847"/>
                  <a:gd name="T22" fmla="+- 0 5022 4723"/>
                  <a:gd name="T23" fmla="*/ 5022 h 10641"/>
                  <a:gd name="T24" fmla="+- 0 10231 6094"/>
                  <a:gd name="T25" fmla="*/ T24 w 4847"/>
                  <a:gd name="T26" fmla="+- 0 5140 4723"/>
                  <a:gd name="T27" fmla="*/ 5140 h 10641"/>
                  <a:gd name="T28" fmla="+- 0 10150 6094"/>
                  <a:gd name="T29" fmla="*/ T28 w 4847"/>
                  <a:gd name="T30" fmla="+- 0 5280 4723"/>
                  <a:gd name="T31" fmla="*/ 5280 h 10641"/>
                  <a:gd name="T32" fmla="+- 0 10093 6094"/>
                  <a:gd name="T33" fmla="*/ T32 w 4847"/>
                  <a:gd name="T34" fmla="+- 0 5447 4723"/>
                  <a:gd name="T35" fmla="*/ 5447 h 10641"/>
                  <a:gd name="T36" fmla="+- 0 10062 6094"/>
                  <a:gd name="T37" fmla="*/ T36 w 4847"/>
                  <a:gd name="T38" fmla="+- 0 5643 4723"/>
                  <a:gd name="T39" fmla="*/ 5643 h 10641"/>
                  <a:gd name="T40" fmla="+- 0 10058 6094"/>
                  <a:gd name="T41" fmla="*/ T40 w 4847"/>
                  <a:gd name="T42" fmla="+- 0 13340 4723"/>
                  <a:gd name="T43" fmla="*/ 13340 h 10641"/>
                  <a:gd name="T44" fmla="+- 0 10058 6094"/>
                  <a:gd name="T45" fmla="*/ T44 w 4847"/>
                  <a:gd name="T46" fmla="+- 0 13436 4723"/>
                  <a:gd name="T47" fmla="*/ 13436 h 10641"/>
                  <a:gd name="T48" fmla="+- 0 10059 6094"/>
                  <a:gd name="T49" fmla="*/ T48 w 4847"/>
                  <a:gd name="T50" fmla="+- 0 13580 4723"/>
                  <a:gd name="T51" fmla="*/ 13580 h 10641"/>
                  <a:gd name="T52" fmla="+- 0 10059 6094"/>
                  <a:gd name="T53" fmla="*/ T52 w 4847"/>
                  <a:gd name="T54" fmla="+- 0 13722 4723"/>
                  <a:gd name="T55" fmla="*/ 13722 h 10641"/>
                  <a:gd name="T56" fmla="+- 0 10051 6094"/>
                  <a:gd name="T57" fmla="*/ T56 w 4847"/>
                  <a:gd name="T58" fmla="+- 0 13899 4723"/>
                  <a:gd name="T59" fmla="*/ 13899 h 10641"/>
                  <a:gd name="T60" fmla="+- 0 10025 6094"/>
                  <a:gd name="T61" fmla="*/ T60 w 4847"/>
                  <a:gd name="T62" fmla="+- 0 14054 4723"/>
                  <a:gd name="T63" fmla="*/ 14054 h 10641"/>
                  <a:gd name="T64" fmla="+- 0 9971 6094"/>
                  <a:gd name="T65" fmla="*/ T64 w 4847"/>
                  <a:gd name="T66" fmla="+- 0 14178 4723"/>
                  <a:gd name="T67" fmla="*/ 14178 h 10641"/>
                  <a:gd name="T68" fmla="+- 0 9882 6094"/>
                  <a:gd name="T69" fmla="*/ T68 w 4847"/>
                  <a:gd name="T70" fmla="+- 0 14278 4723"/>
                  <a:gd name="T71" fmla="*/ 14278 h 10641"/>
                  <a:gd name="T72" fmla="+- 0 9771 6094"/>
                  <a:gd name="T73" fmla="*/ T72 w 4847"/>
                  <a:gd name="T74" fmla="+- 0 14352 4723"/>
                  <a:gd name="T75" fmla="*/ 14352 h 10641"/>
                  <a:gd name="T76" fmla="+- 0 9641 6094"/>
                  <a:gd name="T77" fmla="*/ T76 w 4847"/>
                  <a:gd name="T78" fmla="+- 0 14402 4723"/>
                  <a:gd name="T79" fmla="*/ 14402 h 10641"/>
                  <a:gd name="T80" fmla="+- 0 9493 6094"/>
                  <a:gd name="T81" fmla="*/ T80 w 4847"/>
                  <a:gd name="T82" fmla="+- 0 14430 4723"/>
                  <a:gd name="T83" fmla="*/ 14430 h 10641"/>
                  <a:gd name="T84" fmla="+- 0 9330 6094"/>
                  <a:gd name="T85" fmla="*/ T84 w 4847"/>
                  <a:gd name="T86" fmla="+- 0 14438 4723"/>
                  <a:gd name="T87" fmla="*/ 14438 h 10641"/>
                  <a:gd name="T88" fmla="+- 0 7147 6094"/>
                  <a:gd name="T89" fmla="*/ T88 w 4847"/>
                  <a:gd name="T90" fmla="+- 0 14439 4723"/>
                  <a:gd name="T91" fmla="*/ 14439 h 10641"/>
                  <a:gd name="T92" fmla="+- 0 6984 6094"/>
                  <a:gd name="T93" fmla="*/ T92 w 4847"/>
                  <a:gd name="T94" fmla="+- 0 14448 4723"/>
                  <a:gd name="T95" fmla="*/ 14448 h 10641"/>
                  <a:gd name="T96" fmla="+- 0 6800 6094"/>
                  <a:gd name="T97" fmla="*/ T96 w 4847"/>
                  <a:gd name="T98" fmla="+- 0 14477 4723"/>
                  <a:gd name="T99" fmla="*/ 14477 h 10641"/>
                  <a:gd name="T100" fmla="+- 0 6608 6094"/>
                  <a:gd name="T101" fmla="*/ T100 w 4847"/>
                  <a:gd name="T102" fmla="+- 0 14536 4723"/>
                  <a:gd name="T103" fmla="*/ 14536 h 10641"/>
                  <a:gd name="T104" fmla="+- 0 6422 6094"/>
                  <a:gd name="T105" fmla="*/ T104 w 4847"/>
                  <a:gd name="T106" fmla="+- 0 14638 4723"/>
                  <a:gd name="T107" fmla="*/ 14638 h 10641"/>
                  <a:gd name="T108" fmla="+- 0 6267 6094"/>
                  <a:gd name="T109" fmla="*/ T108 w 4847"/>
                  <a:gd name="T110" fmla="+- 0 14788 4723"/>
                  <a:gd name="T111" fmla="*/ 14788 h 10641"/>
                  <a:gd name="T112" fmla="+- 0 6170 6094"/>
                  <a:gd name="T113" fmla="*/ T112 w 4847"/>
                  <a:gd name="T114" fmla="+- 0 14969 4723"/>
                  <a:gd name="T115" fmla="*/ 14969 h 10641"/>
                  <a:gd name="T116" fmla="+- 0 6118 6094"/>
                  <a:gd name="T117" fmla="*/ T116 w 4847"/>
                  <a:gd name="T118" fmla="+- 0 15147 4723"/>
                  <a:gd name="T119" fmla="*/ 15147 h 10641"/>
                  <a:gd name="T120" fmla="+- 0 6098 6094"/>
                  <a:gd name="T121" fmla="*/ T120 w 4847"/>
                  <a:gd name="T122" fmla="+- 0 15288 4723"/>
                  <a:gd name="T123" fmla="*/ 15288 h 10641"/>
                  <a:gd name="T124" fmla="+- 0 6094 6094"/>
                  <a:gd name="T125" fmla="*/ T124 w 4847"/>
                  <a:gd name="T126" fmla="+- 0 15364 4723"/>
                  <a:gd name="T127" fmla="*/ 15364 h 10641"/>
                  <a:gd name="T128" fmla="+- 0 10942 6094"/>
                  <a:gd name="T129" fmla="*/ T128 w 4847"/>
                  <a:gd name="T130" fmla="+- 0 4723 4723"/>
                  <a:gd name="T131" fmla="*/ 4723 h 1064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</a:cxnLst>
                <a:rect l="0" t="0" r="r" b="b"/>
                <a:pathLst>
                  <a:path w="4847" h="10641">
                    <a:moveTo>
                      <a:pt x="4848" y="0"/>
                    </a:moveTo>
                    <a:lnTo>
                      <a:pt x="4788" y="10"/>
                    </a:lnTo>
                    <a:lnTo>
                      <a:pt x="4729" y="23"/>
                    </a:lnTo>
                    <a:lnTo>
                      <a:pt x="4670" y="39"/>
                    </a:lnTo>
                    <a:lnTo>
                      <a:pt x="4613" y="58"/>
                    </a:lnTo>
                    <a:lnTo>
                      <a:pt x="4557" y="81"/>
                    </a:lnTo>
                    <a:lnTo>
                      <a:pt x="4502" y="107"/>
                    </a:lnTo>
                    <a:lnTo>
                      <a:pt x="4448" y="136"/>
                    </a:lnTo>
                    <a:lnTo>
                      <a:pt x="4395" y="169"/>
                    </a:lnTo>
                    <a:lnTo>
                      <a:pt x="4343" y="206"/>
                    </a:lnTo>
                    <a:lnTo>
                      <a:pt x="4293" y="247"/>
                    </a:lnTo>
                    <a:lnTo>
                      <a:pt x="4237" y="299"/>
                    </a:lnTo>
                    <a:lnTo>
                      <a:pt x="4185" y="355"/>
                    </a:lnTo>
                    <a:lnTo>
                      <a:pt x="4137" y="417"/>
                    </a:lnTo>
                    <a:lnTo>
                      <a:pt x="4094" y="484"/>
                    </a:lnTo>
                    <a:lnTo>
                      <a:pt x="4056" y="557"/>
                    </a:lnTo>
                    <a:lnTo>
                      <a:pt x="4024" y="637"/>
                    </a:lnTo>
                    <a:lnTo>
                      <a:pt x="3999" y="724"/>
                    </a:lnTo>
                    <a:lnTo>
                      <a:pt x="3980" y="818"/>
                    </a:lnTo>
                    <a:lnTo>
                      <a:pt x="3968" y="920"/>
                    </a:lnTo>
                    <a:lnTo>
                      <a:pt x="3964" y="1029"/>
                    </a:lnTo>
                    <a:lnTo>
                      <a:pt x="3964" y="8617"/>
                    </a:lnTo>
                    <a:lnTo>
                      <a:pt x="3964" y="8665"/>
                    </a:lnTo>
                    <a:lnTo>
                      <a:pt x="3964" y="8713"/>
                    </a:lnTo>
                    <a:lnTo>
                      <a:pt x="3964" y="8761"/>
                    </a:lnTo>
                    <a:lnTo>
                      <a:pt x="3965" y="8857"/>
                    </a:lnTo>
                    <a:lnTo>
                      <a:pt x="3966" y="8905"/>
                    </a:lnTo>
                    <a:lnTo>
                      <a:pt x="3965" y="8999"/>
                    </a:lnTo>
                    <a:lnTo>
                      <a:pt x="3963" y="9090"/>
                    </a:lnTo>
                    <a:lnTo>
                      <a:pt x="3957" y="9176"/>
                    </a:lnTo>
                    <a:lnTo>
                      <a:pt x="3947" y="9257"/>
                    </a:lnTo>
                    <a:lnTo>
                      <a:pt x="3931" y="9331"/>
                    </a:lnTo>
                    <a:lnTo>
                      <a:pt x="3908" y="9398"/>
                    </a:lnTo>
                    <a:lnTo>
                      <a:pt x="3877" y="9455"/>
                    </a:lnTo>
                    <a:lnTo>
                      <a:pt x="3835" y="9509"/>
                    </a:lnTo>
                    <a:lnTo>
                      <a:pt x="3788" y="9555"/>
                    </a:lnTo>
                    <a:lnTo>
                      <a:pt x="3735" y="9595"/>
                    </a:lnTo>
                    <a:lnTo>
                      <a:pt x="3677" y="9629"/>
                    </a:lnTo>
                    <a:lnTo>
                      <a:pt x="3614" y="9657"/>
                    </a:lnTo>
                    <a:lnTo>
                      <a:pt x="3547" y="9679"/>
                    </a:lnTo>
                    <a:lnTo>
                      <a:pt x="3475" y="9695"/>
                    </a:lnTo>
                    <a:lnTo>
                      <a:pt x="3399" y="9707"/>
                    </a:lnTo>
                    <a:lnTo>
                      <a:pt x="3319" y="9713"/>
                    </a:lnTo>
                    <a:lnTo>
                      <a:pt x="3236" y="9715"/>
                    </a:lnTo>
                    <a:lnTo>
                      <a:pt x="1123" y="9715"/>
                    </a:lnTo>
                    <a:lnTo>
                      <a:pt x="1053" y="9716"/>
                    </a:lnTo>
                    <a:lnTo>
                      <a:pt x="975" y="9719"/>
                    </a:lnTo>
                    <a:lnTo>
                      <a:pt x="890" y="9725"/>
                    </a:lnTo>
                    <a:lnTo>
                      <a:pt x="800" y="9737"/>
                    </a:lnTo>
                    <a:lnTo>
                      <a:pt x="706" y="9754"/>
                    </a:lnTo>
                    <a:lnTo>
                      <a:pt x="610" y="9779"/>
                    </a:lnTo>
                    <a:lnTo>
                      <a:pt x="514" y="9813"/>
                    </a:lnTo>
                    <a:lnTo>
                      <a:pt x="419" y="9858"/>
                    </a:lnTo>
                    <a:lnTo>
                      <a:pt x="328" y="9915"/>
                    </a:lnTo>
                    <a:lnTo>
                      <a:pt x="243" y="9984"/>
                    </a:lnTo>
                    <a:lnTo>
                      <a:pt x="173" y="10065"/>
                    </a:lnTo>
                    <a:lnTo>
                      <a:pt x="118" y="10154"/>
                    </a:lnTo>
                    <a:lnTo>
                      <a:pt x="76" y="10246"/>
                    </a:lnTo>
                    <a:lnTo>
                      <a:pt x="45" y="10337"/>
                    </a:lnTo>
                    <a:lnTo>
                      <a:pt x="24" y="10424"/>
                    </a:lnTo>
                    <a:lnTo>
                      <a:pt x="11" y="10501"/>
                    </a:lnTo>
                    <a:lnTo>
                      <a:pt x="4" y="10565"/>
                    </a:lnTo>
                    <a:lnTo>
                      <a:pt x="0" y="10628"/>
                    </a:lnTo>
                    <a:lnTo>
                      <a:pt x="0" y="10641"/>
                    </a:lnTo>
                    <a:lnTo>
                      <a:pt x="4848" y="10641"/>
                    </a:lnTo>
                    <a:lnTo>
                      <a:pt x="4848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AA055421-C5B4-0E0D-4A38-E5B48E5ECE8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0800000">
                <a:off x="-212990" y="3356161"/>
                <a:ext cx="1489706" cy="3520558"/>
                <a:chOff x="8782" y="-151"/>
                <a:chExt cx="2159" cy="5327"/>
              </a:xfrm>
              <a:grpFill/>
            </p:grpSpPr>
            <p:sp>
              <p:nvSpPr>
                <p:cNvPr id="16" name="Freeform 5577">
                  <a:extLst>
                    <a:ext uri="{FF2B5EF4-FFF2-40B4-BE49-F238E27FC236}">
                      <a16:creationId xmlns:a16="http://schemas.microsoft.com/office/drawing/2014/main" id="{0E34640B-6B31-1B61-008B-F5D356A719C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82" y="-151"/>
                  <a:ext cx="2159" cy="5327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450A32F3-4D91-FFF3-C3E7-13F42CA29088}"/>
                </a:ext>
              </a:extLst>
            </p:cNvPr>
            <p:cNvGrpSpPr/>
            <p:nvPr/>
          </p:nvGrpSpPr>
          <p:grpSpPr>
            <a:xfrm>
              <a:off x="-345470" y="-426418"/>
              <a:ext cx="3344731" cy="7346679"/>
              <a:chOff x="-345470" y="-469960"/>
              <a:chExt cx="3344731" cy="7376013"/>
            </a:xfrm>
            <a:solidFill>
              <a:srgbClr val="FFDEB9"/>
            </a:solidFill>
          </p:grpSpPr>
          <p:sp>
            <p:nvSpPr>
              <p:cNvPr id="13" name="Freeform 5579">
                <a:extLst>
                  <a:ext uri="{FF2B5EF4-FFF2-40B4-BE49-F238E27FC236}">
                    <a16:creationId xmlns:a16="http://schemas.microsoft.com/office/drawing/2014/main" id="{E13AAD8D-E04F-0645-F81B-75C566CFD19F}"/>
                  </a:ext>
                </a:extLst>
              </p:cNvPr>
              <p:cNvSpPr>
                <a:spLocks/>
              </p:cNvSpPr>
              <p:nvPr/>
            </p:nvSpPr>
            <p:spPr bwMode="auto">
              <a:xfrm rot="10800000">
                <a:off x="-345159" y="-469960"/>
                <a:ext cx="3344420" cy="7192286"/>
              </a:xfrm>
              <a:custGeom>
                <a:avLst/>
                <a:gdLst>
                  <a:gd name="T0" fmla="+- 0 10882 6094"/>
                  <a:gd name="T1" fmla="*/ T0 w 4847"/>
                  <a:gd name="T2" fmla="+- 0 4733 4723"/>
                  <a:gd name="T3" fmla="*/ 4733 h 10641"/>
                  <a:gd name="T4" fmla="+- 0 10764 6094"/>
                  <a:gd name="T5" fmla="*/ T4 w 4847"/>
                  <a:gd name="T6" fmla="+- 0 4762 4723"/>
                  <a:gd name="T7" fmla="*/ 4762 h 10641"/>
                  <a:gd name="T8" fmla="+- 0 10651 6094"/>
                  <a:gd name="T9" fmla="*/ T8 w 4847"/>
                  <a:gd name="T10" fmla="+- 0 4804 4723"/>
                  <a:gd name="T11" fmla="*/ 4804 h 10641"/>
                  <a:gd name="T12" fmla="+- 0 10542 6094"/>
                  <a:gd name="T13" fmla="*/ T12 w 4847"/>
                  <a:gd name="T14" fmla="+- 0 4859 4723"/>
                  <a:gd name="T15" fmla="*/ 4859 h 10641"/>
                  <a:gd name="T16" fmla="+- 0 10437 6094"/>
                  <a:gd name="T17" fmla="*/ T16 w 4847"/>
                  <a:gd name="T18" fmla="+- 0 4929 4723"/>
                  <a:gd name="T19" fmla="*/ 4929 h 10641"/>
                  <a:gd name="T20" fmla="+- 0 10331 6094"/>
                  <a:gd name="T21" fmla="*/ T20 w 4847"/>
                  <a:gd name="T22" fmla="+- 0 5022 4723"/>
                  <a:gd name="T23" fmla="*/ 5022 h 10641"/>
                  <a:gd name="T24" fmla="+- 0 10231 6094"/>
                  <a:gd name="T25" fmla="*/ T24 w 4847"/>
                  <a:gd name="T26" fmla="+- 0 5140 4723"/>
                  <a:gd name="T27" fmla="*/ 5140 h 10641"/>
                  <a:gd name="T28" fmla="+- 0 10150 6094"/>
                  <a:gd name="T29" fmla="*/ T28 w 4847"/>
                  <a:gd name="T30" fmla="+- 0 5280 4723"/>
                  <a:gd name="T31" fmla="*/ 5280 h 10641"/>
                  <a:gd name="T32" fmla="+- 0 10093 6094"/>
                  <a:gd name="T33" fmla="*/ T32 w 4847"/>
                  <a:gd name="T34" fmla="+- 0 5447 4723"/>
                  <a:gd name="T35" fmla="*/ 5447 h 10641"/>
                  <a:gd name="T36" fmla="+- 0 10062 6094"/>
                  <a:gd name="T37" fmla="*/ T36 w 4847"/>
                  <a:gd name="T38" fmla="+- 0 5643 4723"/>
                  <a:gd name="T39" fmla="*/ 5643 h 10641"/>
                  <a:gd name="T40" fmla="+- 0 10058 6094"/>
                  <a:gd name="T41" fmla="*/ T40 w 4847"/>
                  <a:gd name="T42" fmla="+- 0 13340 4723"/>
                  <a:gd name="T43" fmla="*/ 13340 h 10641"/>
                  <a:gd name="T44" fmla="+- 0 10058 6094"/>
                  <a:gd name="T45" fmla="*/ T44 w 4847"/>
                  <a:gd name="T46" fmla="+- 0 13436 4723"/>
                  <a:gd name="T47" fmla="*/ 13436 h 10641"/>
                  <a:gd name="T48" fmla="+- 0 10059 6094"/>
                  <a:gd name="T49" fmla="*/ T48 w 4847"/>
                  <a:gd name="T50" fmla="+- 0 13580 4723"/>
                  <a:gd name="T51" fmla="*/ 13580 h 10641"/>
                  <a:gd name="T52" fmla="+- 0 10059 6094"/>
                  <a:gd name="T53" fmla="*/ T52 w 4847"/>
                  <a:gd name="T54" fmla="+- 0 13722 4723"/>
                  <a:gd name="T55" fmla="*/ 13722 h 10641"/>
                  <a:gd name="T56" fmla="+- 0 10051 6094"/>
                  <a:gd name="T57" fmla="*/ T56 w 4847"/>
                  <a:gd name="T58" fmla="+- 0 13899 4723"/>
                  <a:gd name="T59" fmla="*/ 13899 h 10641"/>
                  <a:gd name="T60" fmla="+- 0 10025 6094"/>
                  <a:gd name="T61" fmla="*/ T60 w 4847"/>
                  <a:gd name="T62" fmla="+- 0 14054 4723"/>
                  <a:gd name="T63" fmla="*/ 14054 h 10641"/>
                  <a:gd name="T64" fmla="+- 0 9971 6094"/>
                  <a:gd name="T65" fmla="*/ T64 w 4847"/>
                  <a:gd name="T66" fmla="+- 0 14178 4723"/>
                  <a:gd name="T67" fmla="*/ 14178 h 10641"/>
                  <a:gd name="T68" fmla="+- 0 9882 6094"/>
                  <a:gd name="T69" fmla="*/ T68 w 4847"/>
                  <a:gd name="T70" fmla="+- 0 14278 4723"/>
                  <a:gd name="T71" fmla="*/ 14278 h 10641"/>
                  <a:gd name="T72" fmla="+- 0 9771 6094"/>
                  <a:gd name="T73" fmla="*/ T72 w 4847"/>
                  <a:gd name="T74" fmla="+- 0 14352 4723"/>
                  <a:gd name="T75" fmla="*/ 14352 h 10641"/>
                  <a:gd name="T76" fmla="+- 0 9641 6094"/>
                  <a:gd name="T77" fmla="*/ T76 w 4847"/>
                  <a:gd name="T78" fmla="+- 0 14402 4723"/>
                  <a:gd name="T79" fmla="*/ 14402 h 10641"/>
                  <a:gd name="T80" fmla="+- 0 9493 6094"/>
                  <a:gd name="T81" fmla="*/ T80 w 4847"/>
                  <a:gd name="T82" fmla="+- 0 14430 4723"/>
                  <a:gd name="T83" fmla="*/ 14430 h 10641"/>
                  <a:gd name="T84" fmla="+- 0 9330 6094"/>
                  <a:gd name="T85" fmla="*/ T84 w 4847"/>
                  <a:gd name="T86" fmla="+- 0 14438 4723"/>
                  <a:gd name="T87" fmla="*/ 14438 h 10641"/>
                  <a:gd name="T88" fmla="+- 0 7147 6094"/>
                  <a:gd name="T89" fmla="*/ T88 w 4847"/>
                  <a:gd name="T90" fmla="+- 0 14439 4723"/>
                  <a:gd name="T91" fmla="*/ 14439 h 10641"/>
                  <a:gd name="T92" fmla="+- 0 6984 6094"/>
                  <a:gd name="T93" fmla="*/ T92 w 4847"/>
                  <a:gd name="T94" fmla="+- 0 14448 4723"/>
                  <a:gd name="T95" fmla="*/ 14448 h 10641"/>
                  <a:gd name="T96" fmla="+- 0 6800 6094"/>
                  <a:gd name="T97" fmla="*/ T96 w 4847"/>
                  <a:gd name="T98" fmla="+- 0 14477 4723"/>
                  <a:gd name="T99" fmla="*/ 14477 h 10641"/>
                  <a:gd name="T100" fmla="+- 0 6608 6094"/>
                  <a:gd name="T101" fmla="*/ T100 w 4847"/>
                  <a:gd name="T102" fmla="+- 0 14536 4723"/>
                  <a:gd name="T103" fmla="*/ 14536 h 10641"/>
                  <a:gd name="T104" fmla="+- 0 6422 6094"/>
                  <a:gd name="T105" fmla="*/ T104 w 4847"/>
                  <a:gd name="T106" fmla="+- 0 14638 4723"/>
                  <a:gd name="T107" fmla="*/ 14638 h 10641"/>
                  <a:gd name="T108" fmla="+- 0 6267 6094"/>
                  <a:gd name="T109" fmla="*/ T108 w 4847"/>
                  <a:gd name="T110" fmla="+- 0 14788 4723"/>
                  <a:gd name="T111" fmla="*/ 14788 h 10641"/>
                  <a:gd name="T112" fmla="+- 0 6170 6094"/>
                  <a:gd name="T113" fmla="*/ T112 w 4847"/>
                  <a:gd name="T114" fmla="+- 0 14969 4723"/>
                  <a:gd name="T115" fmla="*/ 14969 h 10641"/>
                  <a:gd name="T116" fmla="+- 0 6118 6094"/>
                  <a:gd name="T117" fmla="*/ T116 w 4847"/>
                  <a:gd name="T118" fmla="+- 0 15147 4723"/>
                  <a:gd name="T119" fmla="*/ 15147 h 10641"/>
                  <a:gd name="T120" fmla="+- 0 6098 6094"/>
                  <a:gd name="T121" fmla="*/ T120 w 4847"/>
                  <a:gd name="T122" fmla="+- 0 15288 4723"/>
                  <a:gd name="T123" fmla="*/ 15288 h 10641"/>
                  <a:gd name="T124" fmla="+- 0 6094 6094"/>
                  <a:gd name="T125" fmla="*/ T124 w 4847"/>
                  <a:gd name="T126" fmla="+- 0 15364 4723"/>
                  <a:gd name="T127" fmla="*/ 15364 h 10641"/>
                  <a:gd name="T128" fmla="+- 0 10942 6094"/>
                  <a:gd name="T129" fmla="*/ T128 w 4847"/>
                  <a:gd name="T130" fmla="+- 0 4723 4723"/>
                  <a:gd name="T131" fmla="*/ 4723 h 1064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</a:cxnLst>
                <a:rect l="0" t="0" r="r" b="b"/>
                <a:pathLst>
                  <a:path w="4847" h="10641">
                    <a:moveTo>
                      <a:pt x="4848" y="0"/>
                    </a:moveTo>
                    <a:lnTo>
                      <a:pt x="4788" y="10"/>
                    </a:lnTo>
                    <a:lnTo>
                      <a:pt x="4729" y="23"/>
                    </a:lnTo>
                    <a:lnTo>
                      <a:pt x="4670" y="39"/>
                    </a:lnTo>
                    <a:lnTo>
                      <a:pt x="4613" y="58"/>
                    </a:lnTo>
                    <a:lnTo>
                      <a:pt x="4557" y="81"/>
                    </a:lnTo>
                    <a:lnTo>
                      <a:pt x="4502" y="107"/>
                    </a:lnTo>
                    <a:lnTo>
                      <a:pt x="4448" y="136"/>
                    </a:lnTo>
                    <a:lnTo>
                      <a:pt x="4395" y="169"/>
                    </a:lnTo>
                    <a:lnTo>
                      <a:pt x="4343" y="206"/>
                    </a:lnTo>
                    <a:lnTo>
                      <a:pt x="4293" y="247"/>
                    </a:lnTo>
                    <a:lnTo>
                      <a:pt x="4237" y="299"/>
                    </a:lnTo>
                    <a:lnTo>
                      <a:pt x="4185" y="355"/>
                    </a:lnTo>
                    <a:lnTo>
                      <a:pt x="4137" y="417"/>
                    </a:lnTo>
                    <a:lnTo>
                      <a:pt x="4094" y="484"/>
                    </a:lnTo>
                    <a:lnTo>
                      <a:pt x="4056" y="557"/>
                    </a:lnTo>
                    <a:lnTo>
                      <a:pt x="4024" y="637"/>
                    </a:lnTo>
                    <a:lnTo>
                      <a:pt x="3999" y="724"/>
                    </a:lnTo>
                    <a:lnTo>
                      <a:pt x="3980" y="818"/>
                    </a:lnTo>
                    <a:lnTo>
                      <a:pt x="3968" y="920"/>
                    </a:lnTo>
                    <a:lnTo>
                      <a:pt x="3964" y="1029"/>
                    </a:lnTo>
                    <a:lnTo>
                      <a:pt x="3964" y="8617"/>
                    </a:lnTo>
                    <a:lnTo>
                      <a:pt x="3964" y="8665"/>
                    </a:lnTo>
                    <a:lnTo>
                      <a:pt x="3964" y="8713"/>
                    </a:lnTo>
                    <a:lnTo>
                      <a:pt x="3964" y="8761"/>
                    </a:lnTo>
                    <a:lnTo>
                      <a:pt x="3965" y="8857"/>
                    </a:lnTo>
                    <a:lnTo>
                      <a:pt x="3966" y="8905"/>
                    </a:lnTo>
                    <a:lnTo>
                      <a:pt x="3965" y="8999"/>
                    </a:lnTo>
                    <a:lnTo>
                      <a:pt x="3963" y="9090"/>
                    </a:lnTo>
                    <a:lnTo>
                      <a:pt x="3957" y="9176"/>
                    </a:lnTo>
                    <a:lnTo>
                      <a:pt x="3947" y="9257"/>
                    </a:lnTo>
                    <a:lnTo>
                      <a:pt x="3931" y="9331"/>
                    </a:lnTo>
                    <a:lnTo>
                      <a:pt x="3908" y="9398"/>
                    </a:lnTo>
                    <a:lnTo>
                      <a:pt x="3877" y="9455"/>
                    </a:lnTo>
                    <a:lnTo>
                      <a:pt x="3835" y="9509"/>
                    </a:lnTo>
                    <a:lnTo>
                      <a:pt x="3788" y="9555"/>
                    </a:lnTo>
                    <a:lnTo>
                      <a:pt x="3735" y="9595"/>
                    </a:lnTo>
                    <a:lnTo>
                      <a:pt x="3677" y="9629"/>
                    </a:lnTo>
                    <a:lnTo>
                      <a:pt x="3614" y="9657"/>
                    </a:lnTo>
                    <a:lnTo>
                      <a:pt x="3547" y="9679"/>
                    </a:lnTo>
                    <a:lnTo>
                      <a:pt x="3475" y="9695"/>
                    </a:lnTo>
                    <a:lnTo>
                      <a:pt x="3399" y="9707"/>
                    </a:lnTo>
                    <a:lnTo>
                      <a:pt x="3319" y="9713"/>
                    </a:lnTo>
                    <a:lnTo>
                      <a:pt x="3236" y="9715"/>
                    </a:lnTo>
                    <a:lnTo>
                      <a:pt x="1123" y="9715"/>
                    </a:lnTo>
                    <a:lnTo>
                      <a:pt x="1053" y="9716"/>
                    </a:lnTo>
                    <a:lnTo>
                      <a:pt x="975" y="9719"/>
                    </a:lnTo>
                    <a:lnTo>
                      <a:pt x="890" y="9725"/>
                    </a:lnTo>
                    <a:lnTo>
                      <a:pt x="800" y="9737"/>
                    </a:lnTo>
                    <a:lnTo>
                      <a:pt x="706" y="9754"/>
                    </a:lnTo>
                    <a:lnTo>
                      <a:pt x="610" y="9779"/>
                    </a:lnTo>
                    <a:lnTo>
                      <a:pt x="514" y="9813"/>
                    </a:lnTo>
                    <a:lnTo>
                      <a:pt x="419" y="9858"/>
                    </a:lnTo>
                    <a:lnTo>
                      <a:pt x="328" y="9915"/>
                    </a:lnTo>
                    <a:lnTo>
                      <a:pt x="243" y="9984"/>
                    </a:lnTo>
                    <a:lnTo>
                      <a:pt x="173" y="10065"/>
                    </a:lnTo>
                    <a:lnTo>
                      <a:pt x="118" y="10154"/>
                    </a:lnTo>
                    <a:lnTo>
                      <a:pt x="76" y="10246"/>
                    </a:lnTo>
                    <a:lnTo>
                      <a:pt x="45" y="10337"/>
                    </a:lnTo>
                    <a:lnTo>
                      <a:pt x="24" y="10424"/>
                    </a:lnTo>
                    <a:lnTo>
                      <a:pt x="11" y="10501"/>
                    </a:lnTo>
                    <a:lnTo>
                      <a:pt x="4" y="10565"/>
                    </a:lnTo>
                    <a:lnTo>
                      <a:pt x="0" y="10628"/>
                    </a:lnTo>
                    <a:lnTo>
                      <a:pt x="0" y="10641"/>
                    </a:lnTo>
                    <a:lnTo>
                      <a:pt x="4848" y="10641"/>
                    </a:lnTo>
                    <a:lnTo>
                      <a:pt x="4848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697FB54B-923C-BCFE-43A8-F5E77189D22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0800000">
                <a:off x="-345470" y="3280626"/>
                <a:ext cx="1489706" cy="3625427"/>
                <a:chOff x="8754" y="0"/>
                <a:chExt cx="2159" cy="5251"/>
              </a:xfrm>
              <a:grpFill/>
            </p:grpSpPr>
            <p:sp>
              <p:nvSpPr>
                <p:cNvPr id="12" name="Freeform 5577">
                  <a:extLst>
                    <a:ext uri="{FF2B5EF4-FFF2-40B4-BE49-F238E27FC236}">
                      <a16:creationId xmlns:a16="http://schemas.microsoft.com/office/drawing/2014/main" id="{2165135D-D3D7-B8DD-5045-C02CD602B00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54" y="0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ED15CBB8-5F12-7402-6ACB-B7B0442B5A1D}"/>
                </a:ext>
              </a:extLst>
            </p:cNvPr>
            <p:cNvGrpSpPr/>
            <p:nvPr/>
          </p:nvGrpSpPr>
          <p:grpSpPr>
            <a:xfrm>
              <a:off x="-461734" y="-555058"/>
              <a:ext cx="3344420" cy="7475319"/>
              <a:chOff x="-461734" y="-598600"/>
              <a:chExt cx="3344420" cy="7580186"/>
            </a:xfrm>
            <a:solidFill>
              <a:srgbClr val="FFD3A3"/>
            </a:solidFill>
          </p:grpSpPr>
          <p:sp>
            <p:nvSpPr>
              <p:cNvPr id="9" name="Freeform 5579">
                <a:extLst>
                  <a:ext uri="{FF2B5EF4-FFF2-40B4-BE49-F238E27FC236}">
                    <a16:creationId xmlns:a16="http://schemas.microsoft.com/office/drawing/2014/main" id="{6A787B58-D0A9-0B13-BD21-C229C16A1F0A}"/>
                  </a:ext>
                </a:extLst>
              </p:cNvPr>
              <p:cNvSpPr>
                <a:spLocks/>
              </p:cNvSpPr>
              <p:nvPr/>
            </p:nvSpPr>
            <p:spPr bwMode="auto">
              <a:xfrm rot="10800000">
                <a:off x="-461734" y="-598600"/>
                <a:ext cx="3344420" cy="7346822"/>
              </a:xfrm>
              <a:custGeom>
                <a:avLst/>
                <a:gdLst>
                  <a:gd name="T0" fmla="+- 0 10882 6094"/>
                  <a:gd name="T1" fmla="*/ T0 w 4847"/>
                  <a:gd name="T2" fmla="+- 0 4733 4723"/>
                  <a:gd name="T3" fmla="*/ 4733 h 10641"/>
                  <a:gd name="T4" fmla="+- 0 10764 6094"/>
                  <a:gd name="T5" fmla="*/ T4 w 4847"/>
                  <a:gd name="T6" fmla="+- 0 4762 4723"/>
                  <a:gd name="T7" fmla="*/ 4762 h 10641"/>
                  <a:gd name="T8" fmla="+- 0 10651 6094"/>
                  <a:gd name="T9" fmla="*/ T8 w 4847"/>
                  <a:gd name="T10" fmla="+- 0 4804 4723"/>
                  <a:gd name="T11" fmla="*/ 4804 h 10641"/>
                  <a:gd name="T12" fmla="+- 0 10542 6094"/>
                  <a:gd name="T13" fmla="*/ T12 w 4847"/>
                  <a:gd name="T14" fmla="+- 0 4859 4723"/>
                  <a:gd name="T15" fmla="*/ 4859 h 10641"/>
                  <a:gd name="T16" fmla="+- 0 10437 6094"/>
                  <a:gd name="T17" fmla="*/ T16 w 4847"/>
                  <a:gd name="T18" fmla="+- 0 4929 4723"/>
                  <a:gd name="T19" fmla="*/ 4929 h 10641"/>
                  <a:gd name="T20" fmla="+- 0 10331 6094"/>
                  <a:gd name="T21" fmla="*/ T20 w 4847"/>
                  <a:gd name="T22" fmla="+- 0 5022 4723"/>
                  <a:gd name="T23" fmla="*/ 5022 h 10641"/>
                  <a:gd name="T24" fmla="+- 0 10231 6094"/>
                  <a:gd name="T25" fmla="*/ T24 w 4847"/>
                  <a:gd name="T26" fmla="+- 0 5140 4723"/>
                  <a:gd name="T27" fmla="*/ 5140 h 10641"/>
                  <a:gd name="T28" fmla="+- 0 10150 6094"/>
                  <a:gd name="T29" fmla="*/ T28 w 4847"/>
                  <a:gd name="T30" fmla="+- 0 5280 4723"/>
                  <a:gd name="T31" fmla="*/ 5280 h 10641"/>
                  <a:gd name="T32" fmla="+- 0 10093 6094"/>
                  <a:gd name="T33" fmla="*/ T32 w 4847"/>
                  <a:gd name="T34" fmla="+- 0 5447 4723"/>
                  <a:gd name="T35" fmla="*/ 5447 h 10641"/>
                  <a:gd name="T36" fmla="+- 0 10062 6094"/>
                  <a:gd name="T37" fmla="*/ T36 w 4847"/>
                  <a:gd name="T38" fmla="+- 0 5643 4723"/>
                  <a:gd name="T39" fmla="*/ 5643 h 10641"/>
                  <a:gd name="T40" fmla="+- 0 10058 6094"/>
                  <a:gd name="T41" fmla="*/ T40 w 4847"/>
                  <a:gd name="T42" fmla="+- 0 13340 4723"/>
                  <a:gd name="T43" fmla="*/ 13340 h 10641"/>
                  <a:gd name="T44" fmla="+- 0 10058 6094"/>
                  <a:gd name="T45" fmla="*/ T44 w 4847"/>
                  <a:gd name="T46" fmla="+- 0 13436 4723"/>
                  <a:gd name="T47" fmla="*/ 13436 h 10641"/>
                  <a:gd name="T48" fmla="+- 0 10059 6094"/>
                  <a:gd name="T49" fmla="*/ T48 w 4847"/>
                  <a:gd name="T50" fmla="+- 0 13580 4723"/>
                  <a:gd name="T51" fmla="*/ 13580 h 10641"/>
                  <a:gd name="T52" fmla="+- 0 10059 6094"/>
                  <a:gd name="T53" fmla="*/ T52 w 4847"/>
                  <a:gd name="T54" fmla="+- 0 13722 4723"/>
                  <a:gd name="T55" fmla="*/ 13722 h 10641"/>
                  <a:gd name="T56" fmla="+- 0 10051 6094"/>
                  <a:gd name="T57" fmla="*/ T56 w 4847"/>
                  <a:gd name="T58" fmla="+- 0 13899 4723"/>
                  <a:gd name="T59" fmla="*/ 13899 h 10641"/>
                  <a:gd name="T60" fmla="+- 0 10025 6094"/>
                  <a:gd name="T61" fmla="*/ T60 w 4847"/>
                  <a:gd name="T62" fmla="+- 0 14054 4723"/>
                  <a:gd name="T63" fmla="*/ 14054 h 10641"/>
                  <a:gd name="T64" fmla="+- 0 9971 6094"/>
                  <a:gd name="T65" fmla="*/ T64 w 4847"/>
                  <a:gd name="T66" fmla="+- 0 14178 4723"/>
                  <a:gd name="T67" fmla="*/ 14178 h 10641"/>
                  <a:gd name="T68" fmla="+- 0 9882 6094"/>
                  <a:gd name="T69" fmla="*/ T68 w 4847"/>
                  <a:gd name="T70" fmla="+- 0 14278 4723"/>
                  <a:gd name="T71" fmla="*/ 14278 h 10641"/>
                  <a:gd name="T72" fmla="+- 0 9771 6094"/>
                  <a:gd name="T73" fmla="*/ T72 w 4847"/>
                  <a:gd name="T74" fmla="+- 0 14352 4723"/>
                  <a:gd name="T75" fmla="*/ 14352 h 10641"/>
                  <a:gd name="T76" fmla="+- 0 9641 6094"/>
                  <a:gd name="T77" fmla="*/ T76 w 4847"/>
                  <a:gd name="T78" fmla="+- 0 14402 4723"/>
                  <a:gd name="T79" fmla="*/ 14402 h 10641"/>
                  <a:gd name="T80" fmla="+- 0 9493 6094"/>
                  <a:gd name="T81" fmla="*/ T80 w 4847"/>
                  <a:gd name="T82" fmla="+- 0 14430 4723"/>
                  <a:gd name="T83" fmla="*/ 14430 h 10641"/>
                  <a:gd name="T84" fmla="+- 0 9330 6094"/>
                  <a:gd name="T85" fmla="*/ T84 w 4847"/>
                  <a:gd name="T86" fmla="+- 0 14438 4723"/>
                  <a:gd name="T87" fmla="*/ 14438 h 10641"/>
                  <a:gd name="T88" fmla="+- 0 7147 6094"/>
                  <a:gd name="T89" fmla="*/ T88 w 4847"/>
                  <a:gd name="T90" fmla="+- 0 14439 4723"/>
                  <a:gd name="T91" fmla="*/ 14439 h 10641"/>
                  <a:gd name="T92" fmla="+- 0 6984 6094"/>
                  <a:gd name="T93" fmla="*/ T92 w 4847"/>
                  <a:gd name="T94" fmla="+- 0 14448 4723"/>
                  <a:gd name="T95" fmla="*/ 14448 h 10641"/>
                  <a:gd name="T96" fmla="+- 0 6800 6094"/>
                  <a:gd name="T97" fmla="*/ T96 w 4847"/>
                  <a:gd name="T98" fmla="+- 0 14477 4723"/>
                  <a:gd name="T99" fmla="*/ 14477 h 10641"/>
                  <a:gd name="T100" fmla="+- 0 6608 6094"/>
                  <a:gd name="T101" fmla="*/ T100 w 4847"/>
                  <a:gd name="T102" fmla="+- 0 14536 4723"/>
                  <a:gd name="T103" fmla="*/ 14536 h 10641"/>
                  <a:gd name="T104" fmla="+- 0 6422 6094"/>
                  <a:gd name="T105" fmla="*/ T104 w 4847"/>
                  <a:gd name="T106" fmla="+- 0 14638 4723"/>
                  <a:gd name="T107" fmla="*/ 14638 h 10641"/>
                  <a:gd name="T108" fmla="+- 0 6267 6094"/>
                  <a:gd name="T109" fmla="*/ T108 w 4847"/>
                  <a:gd name="T110" fmla="+- 0 14788 4723"/>
                  <a:gd name="T111" fmla="*/ 14788 h 10641"/>
                  <a:gd name="T112" fmla="+- 0 6170 6094"/>
                  <a:gd name="T113" fmla="*/ T112 w 4847"/>
                  <a:gd name="T114" fmla="+- 0 14969 4723"/>
                  <a:gd name="T115" fmla="*/ 14969 h 10641"/>
                  <a:gd name="T116" fmla="+- 0 6118 6094"/>
                  <a:gd name="T117" fmla="*/ T116 w 4847"/>
                  <a:gd name="T118" fmla="+- 0 15147 4723"/>
                  <a:gd name="T119" fmla="*/ 15147 h 10641"/>
                  <a:gd name="T120" fmla="+- 0 6098 6094"/>
                  <a:gd name="T121" fmla="*/ T120 w 4847"/>
                  <a:gd name="T122" fmla="+- 0 15288 4723"/>
                  <a:gd name="T123" fmla="*/ 15288 h 10641"/>
                  <a:gd name="T124" fmla="+- 0 6094 6094"/>
                  <a:gd name="T125" fmla="*/ T124 w 4847"/>
                  <a:gd name="T126" fmla="+- 0 15364 4723"/>
                  <a:gd name="T127" fmla="*/ 15364 h 10641"/>
                  <a:gd name="T128" fmla="+- 0 10942 6094"/>
                  <a:gd name="T129" fmla="*/ T128 w 4847"/>
                  <a:gd name="T130" fmla="+- 0 4723 4723"/>
                  <a:gd name="T131" fmla="*/ 4723 h 1064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</a:cxnLst>
                <a:rect l="0" t="0" r="r" b="b"/>
                <a:pathLst>
                  <a:path w="4847" h="10641">
                    <a:moveTo>
                      <a:pt x="4848" y="0"/>
                    </a:moveTo>
                    <a:lnTo>
                      <a:pt x="4788" y="10"/>
                    </a:lnTo>
                    <a:lnTo>
                      <a:pt x="4729" y="23"/>
                    </a:lnTo>
                    <a:lnTo>
                      <a:pt x="4670" y="39"/>
                    </a:lnTo>
                    <a:lnTo>
                      <a:pt x="4613" y="58"/>
                    </a:lnTo>
                    <a:lnTo>
                      <a:pt x="4557" y="81"/>
                    </a:lnTo>
                    <a:lnTo>
                      <a:pt x="4502" y="107"/>
                    </a:lnTo>
                    <a:lnTo>
                      <a:pt x="4448" y="136"/>
                    </a:lnTo>
                    <a:lnTo>
                      <a:pt x="4395" y="169"/>
                    </a:lnTo>
                    <a:lnTo>
                      <a:pt x="4343" y="206"/>
                    </a:lnTo>
                    <a:lnTo>
                      <a:pt x="4293" y="247"/>
                    </a:lnTo>
                    <a:lnTo>
                      <a:pt x="4237" y="299"/>
                    </a:lnTo>
                    <a:lnTo>
                      <a:pt x="4185" y="355"/>
                    </a:lnTo>
                    <a:lnTo>
                      <a:pt x="4137" y="417"/>
                    </a:lnTo>
                    <a:lnTo>
                      <a:pt x="4094" y="484"/>
                    </a:lnTo>
                    <a:lnTo>
                      <a:pt x="4056" y="557"/>
                    </a:lnTo>
                    <a:lnTo>
                      <a:pt x="4024" y="637"/>
                    </a:lnTo>
                    <a:lnTo>
                      <a:pt x="3999" y="724"/>
                    </a:lnTo>
                    <a:lnTo>
                      <a:pt x="3980" y="818"/>
                    </a:lnTo>
                    <a:lnTo>
                      <a:pt x="3968" y="920"/>
                    </a:lnTo>
                    <a:lnTo>
                      <a:pt x="3964" y="1029"/>
                    </a:lnTo>
                    <a:lnTo>
                      <a:pt x="3964" y="8617"/>
                    </a:lnTo>
                    <a:lnTo>
                      <a:pt x="3964" y="8665"/>
                    </a:lnTo>
                    <a:lnTo>
                      <a:pt x="3964" y="8713"/>
                    </a:lnTo>
                    <a:lnTo>
                      <a:pt x="3964" y="8761"/>
                    </a:lnTo>
                    <a:lnTo>
                      <a:pt x="3965" y="8857"/>
                    </a:lnTo>
                    <a:lnTo>
                      <a:pt x="3966" y="8905"/>
                    </a:lnTo>
                    <a:lnTo>
                      <a:pt x="3965" y="8999"/>
                    </a:lnTo>
                    <a:lnTo>
                      <a:pt x="3963" y="9090"/>
                    </a:lnTo>
                    <a:lnTo>
                      <a:pt x="3957" y="9176"/>
                    </a:lnTo>
                    <a:lnTo>
                      <a:pt x="3947" y="9257"/>
                    </a:lnTo>
                    <a:lnTo>
                      <a:pt x="3931" y="9331"/>
                    </a:lnTo>
                    <a:lnTo>
                      <a:pt x="3908" y="9398"/>
                    </a:lnTo>
                    <a:lnTo>
                      <a:pt x="3877" y="9455"/>
                    </a:lnTo>
                    <a:lnTo>
                      <a:pt x="3835" y="9509"/>
                    </a:lnTo>
                    <a:lnTo>
                      <a:pt x="3788" y="9555"/>
                    </a:lnTo>
                    <a:lnTo>
                      <a:pt x="3735" y="9595"/>
                    </a:lnTo>
                    <a:lnTo>
                      <a:pt x="3677" y="9629"/>
                    </a:lnTo>
                    <a:lnTo>
                      <a:pt x="3614" y="9657"/>
                    </a:lnTo>
                    <a:lnTo>
                      <a:pt x="3547" y="9679"/>
                    </a:lnTo>
                    <a:lnTo>
                      <a:pt x="3475" y="9695"/>
                    </a:lnTo>
                    <a:lnTo>
                      <a:pt x="3399" y="9707"/>
                    </a:lnTo>
                    <a:lnTo>
                      <a:pt x="3319" y="9713"/>
                    </a:lnTo>
                    <a:lnTo>
                      <a:pt x="3236" y="9715"/>
                    </a:lnTo>
                    <a:lnTo>
                      <a:pt x="1123" y="9715"/>
                    </a:lnTo>
                    <a:lnTo>
                      <a:pt x="1053" y="9716"/>
                    </a:lnTo>
                    <a:lnTo>
                      <a:pt x="975" y="9719"/>
                    </a:lnTo>
                    <a:lnTo>
                      <a:pt x="890" y="9725"/>
                    </a:lnTo>
                    <a:lnTo>
                      <a:pt x="800" y="9737"/>
                    </a:lnTo>
                    <a:lnTo>
                      <a:pt x="706" y="9754"/>
                    </a:lnTo>
                    <a:lnTo>
                      <a:pt x="610" y="9779"/>
                    </a:lnTo>
                    <a:lnTo>
                      <a:pt x="514" y="9813"/>
                    </a:lnTo>
                    <a:lnTo>
                      <a:pt x="419" y="9858"/>
                    </a:lnTo>
                    <a:lnTo>
                      <a:pt x="328" y="9915"/>
                    </a:lnTo>
                    <a:lnTo>
                      <a:pt x="243" y="9984"/>
                    </a:lnTo>
                    <a:lnTo>
                      <a:pt x="173" y="10065"/>
                    </a:lnTo>
                    <a:lnTo>
                      <a:pt x="118" y="10154"/>
                    </a:lnTo>
                    <a:lnTo>
                      <a:pt x="76" y="10246"/>
                    </a:lnTo>
                    <a:lnTo>
                      <a:pt x="45" y="10337"/>
                    </a:lnTo>
                    <a:lnTo>
                      <a:pt x="24" y="10424"/>
                    </a:lnTo>
                    <a:lnTo>
                      <a:pt x="11" y="10501"/>
                    </a:lnTo>
                    <a:lnTo>
                      <a:pt x="4" y="10565"/>
                    </a:lnTo>
                    <a:lnTo>
                      <a:pt x="0" y="10628"/>
                    </a:lnTo>
                    <a:lnTo>
                      <a:pt x="0" y="10641"/>
                    </a:lnTo>
                    <a:lnTo>
                      <a:pt x="4848" y="10641"/>
                    </a:lnTo>
                    <a:lnTo>
                      <a:pt x="4848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908E905E-7D85-E902-F6A0-B53FE3741F1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0800000">
                <a:off x="-454455" y="3232573"/>
                <a:ext cx="1489706" cy="3749013"/>
                <a:chOff x="8598" y="-179"/>
                <a:chExt cx="2159" cy="5430"/>
              </a:xfrm>
              <a:grpFill/>
            </p:grpSpPr>
            <p:sp>
              <p:nvSpPr>
                <p:cNvPr id="8" name="Freeform 5577">
                  <a:extLst>
                    <a:ext uri="{FF2B5EF4-FFF2-40B4-BE49-F238E27FC236}">
                      <a16:creationId xmlns:a16="http://schemas.microsoft.com/office/drawing/2014/main" id="{787FD50B-CEF7-91DD-7FBE-A6F088043D4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598" y="-179"/>
                  <a:ext cx="2159" cy="5430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B3245A7E-BB3F-B11A-2C20-78B2E2B9F6FD}"/>
              </a:ext>
            </a:extLst>
          </p:cNvPr>
          <p:cNvGrpSpPr/>
          <p:nvPr/>
        </p:nvGrpSpPr>
        <p:grpSpPr>
          <a:xfrm>
            <a:off x="9067237" y="-82630"/>
            <a:ext cx="3586196" cy="7449566"/>
            <a:chOff x="9067237" y="-82630"/>
            <a:chExt cx="3586196" cy="7449566"/>
          </a:xfrm>
        </p:grpSpPr>
        <p:sp>
          <p:nvSpPr>
            <p:cNvPr id="33" name="Freeform 5579">
              <a:extLst>
                <a:ext uri="{FF2B5EF4-FFF2-40B4-BE49-F238E27FC236}">
                  <a16:creationId xmlns:a16="http://schemas.microsoft.com/office/drawing/2014/main" id="{929B5448-0187-AE44-0213-8234860A93F2}"/>
                </a:ext>
              </a:extLst>
            </p:cNvPr>
            <p:cNvSpPr>
              <a:spLocks/>
            </p:cNvSpPr>
            <p:nvPr/>
          </p:nvSpPr>
          <p:spPr bwMode="auto">
            <a:xfrm>
              <a:off x="9067237" y="96493"/>
              <a:ext cx="3344420" cy="7032524"/>
            </a:xfrm>
            <a:custGeom>
              <a:avLst/>
              <a:gdLst>
                <a:gd name="T0" fmla="+- 0 10882 6094"/>
                <a:gd name="T1" fmla="*/ T0 w 4847"/>
                <a:gd name="T2" fmla="+- 0 4733 4723"/>
                <a:gd name="T3" fmla="*/ 4733 h 10641"/>
                <a:gd name="T4" fmla="+- 0 10764 6094"/>
                <a:gd name="T5" fmla="*/ T4 w 4847"/>
                <a:gd name="T6" fmla="+- 0 4762 4723"/>
                <a:gd name="T7" fmla="*/ 4762 h 10641"/>
                <a:gd name="T8" fmla="+- 0 10651 6094"/>
                <a:gd name="T9" fmla="*/ T8 w 4847"/>
                <a:gd name="T10" fmla="+- 0 4804 4723"/>
                <a:gd name="T11" fmla="*/ 4804 h 10641"/>
                <a:gd name="T12" fmla="+- 0 10542 6094"/>
                <a:gd name="T13" fmla="*/ T12 w 4847"/>
                <a:gd name="T14" fmla="+- 0 4859 4723"/>
                <a:gd name="T15" fmla="*/ 4859 h 10641"/>
                <a:gd name="T16" fmla="+- 0 10437 6094"/>
                <a:gd name="T17" fmla="*/ T16 w 4847"/>
                <a:gd name="T18" fmla="+- 0 4929 4723"/>
                <a:gd name="T19" fmla="*/ 4929 h 10641"/>
                <a:gd name="T20" fmla="+- 0 10331 6094"/>
                <a:gd name="T21" fmla="*/ T20 w 4847"/>
                <a:gd name="T22" fmla="+- 0 5022 4723"/>
                <a:gd name="T23" fmla="*/ 5022 h 10641"/>
                <a:gd name="T24" fmla="+- 0 10231 6094"/>
                <a:gd name="T25" fmla="*/ T24 w 4847"/>
                <a:gd name="T26" fmla="+- 0 5140 4723"/>
                <a:gd name="T27" fmla="*/ 5140 h 10641"/>
                <a:gd name="T28" fmla="+- 0 10150 6094"/>
                <a:gd name="T29" fmla="*/ T28 w 4847"/>
                <a:gd name="T30" fmla="+- 0 5280 4723"/>
                <a:gd name="T31" fmla="*/ 5280 h 10641"/>
                <a:gd name="T32" fmla="+- 0 10093 6094"/>
                <a:gd name="T33" fmla="*/ T32 w 4847"/>
                <a:gd name="T34" fmla="+- 0 5447 4723"/>
                <a:gd name="T35" fmla="*/ 5447 h 10641"/>
                <a:gd name="T36" fmla="+- 0 10062 6094"/>
                <a:gd name="T37" fmla="*/ T36 w 4847"/>
                <a:gd name="T38" fmla="+- 0 5643 4723"/>
                <a:gd name="T39" fmla="*/ 5643 h 10641"/>
                <a:gd name="T40" fmla="+- 0 10058 6094"/>
                <a:gd name="T41" fmla="*/ T40 w 4847"/>
                <a:gd name="T42" fmla="+- 0 13340 4723"/>
                <a:gd name="T43" fmla="*/ 13340 h 10641"/>
                <a:gd name="T44" fmla="+- 0 10058 6094"/>
                <a:gd name="T45" fmla="*/ T44 w 4847"/>
                <a:gd name="T46" fmla="+- 0 13436 4723"/>
                <a:gd name="T47" fmla="*/ 13436 h 10641"/>
                <a:gd name="T48" fmla="+- 0 10059 6094"/>
                <a:gd name="T49" fmla="*/ T48 w 4847"/>
                <a:gd name="T50" fmla="+- 0 13580 4723"/>
                <a:gd name="T51" fmla="*/ 13580 h 10641"/>
                <a:gd name="T52" fmla="+- 0 10059 6094"/>
                <a:gd name="T53" fmla="*/ T52 w 4847"/>
                <a:gd name="T54" fmla="+- 0 13722 4723"/>
                <a:gd name="T55" fmla="*/ 13722 h 10641"/>
                <a:gd name="T56" fmla="+- 0 10051 6094"/>
                <a:gd name="T57" fmla="*/ T56 w 4847"/>
                <a:gd name="T58" fmla="+- 0 13899 4723"/>
                <a:gd name="T59" fmla="*/ 13899 h 10641"/>
                <a:gd name="T60" fmla="+- 0 10025 6094"/>
                <a:gd name="T61" fmla="*/ T60 w 4847"/>
                <a:gd name="T62" fmla="+- 0 14054 4723"/>
                <a:gd name="T63" fmla="*/ 14054 h 10641"/>
                <a:gd name="T64" fmla="+- 0 9971 6094"/>
                <a:gd name="T65" fmla="*/ T64 w 4847"/>
                <a:gd name="T66" fmla="+- 0 14178 4723"/>
                <a:gd name="T67" fmla="*/ 14178 h 10641"/>
                <a:gd name="T68" fmla="+- 0 9882 6094"/>
                <a:gd name="T69" fmla="*/ T68 w 4847"/>
                <a:gd name="T70" fmla="+- 0 14278 4723"/>
                <a:gd name="T71" fmla="*/ 14278 h 10641"/>
                <a:gd name="T72" fmla="+- 0 9771 6094"/>
                <a:gd name="T73" fmla="*/ T72 w 4847"/>
                <a:gd name="T74" fmla="+- 0 14352 4723"/>
                <a:gd name="T75" fmla="*/ 14352 h 10641"/>
                <a:gd name="T76" fmla="+- 0 9641 6094"/>
                <a:gd name="T77" fmla="*/ T76 w 4847"/>
                <a:gd name="T78" fmla="+- 0 14402 4723"/>
                <a:gd name="T79" fmla="*/ 14402 h 10641"/>
                <a:gd name="T80" fmla="+- 0 9493 6094"/>
                <a:gd name="T81" fmla="*/ T80 w 4847"/>
                <a:gd name="T82" fmla="+- 0 14430 4723"/>
                <a:gd name="T83" fmla="*/ 14430 h 10641"/>
                <a:gd name="T84" fmla="+- 0 9330 6094"/>
                <a:gd name="T85" fmla="*/ T84 w 4847"/>
                <a:gd name="T86" fmla="+- 0 14438 4723"/>
                <a:gd name="T87" fmla="*/ 14438 h 10641"/>
                <a:gd name="T88" fmla="+- 0 7147 6094"/>
                <a:gd name="T89" fmla="*/ T88 w 4847"/>
                <a:gd name="T90" fmla="+- 0 14439 4723"/>
                <a:gd name="T91" fmla="*/ 14439 h 10641"/>
                <a:gd name="T92" fmla="+- 0 6984 6094"/>
                <a:gd name="T93" fmla="*/ T92 w 4847"/>
                <a:gd name="T94" fmla="+- 0 14448 4723"/>
                <a:gd name="T95" fmla="*/ 14448 h 10641"/>
                <a:gd name="T96" fmla="+- 0 6800 6094"/>
                <a:gd name="T97" fmla="*/ T96 w 4847"/>
                <a:gd name="T98" fmla="+- 0 14477 4723"/>
                <a:gd name="T99" fmla="*/ 14477 h 10641"/>
                <a:gd name="T100" fmla="+- 0 6608 6094"/>
                <a:gd name="T101" fmla="*/ T100 w 4847"/>
                <a:gd name="T102" fmla="+- 0 14536 4723"/>
                <a:gd name="T103" fmla="*/ 14536 h 10641"/>
                <a:gd name="T104" fmla="+- 0 6422 6094"/>
                <a:gd name="T105" fmla="*/ T104 w 4847"/>
                <a:gd name="T106" fmla="+- 0 14638 4723"/>
                <a:gd name="T107" fmla="*/ 14638 h 10641"/>
                <a:gd name="T108" fmla="+- 0 6267 6094"/>
                <a:gd name="T109" fmla="*/ T108 w 4847"/>
                <a:gd name="T110" fmla="+- 0 14788 4723"/>
                <a:gd name="T111" fmla="*/ 14788 h 10641"/>
                <a:gd name="T112" fmla="+- 0 6170 6094"/>
                <a:gd name="T113" fmla="*/ T112 w 4847"/>
                <a:gd name="T114" fmla="+- 0 14969 4723"/>
                <a:gd name="T115" fmla="*/ 14969 h 10641"/>
                <a:gd name="T116" fmla="+- 0 6118 6094"/>
                <a:gd name="T117" fmla="*/ T116 w 4847"/>
                <a:gd name="T118" fmla="+- 0 15147 4723"/>
                <a:gd name="T119" fmla="*/ 15147 h 10641"/>
                <a:gd name="T120" fmla="+- 0 6098 6094"/>
                <a:gd name="T121" fmla="*/ T120 w 4847"/>
                <a:gd name="T122" fmla="+- 0 15288 4723"/>
                <a:gd name="T123" fmla="*/ 15288 h 10641"/>
                <a:gd name="T124" fmla="+- 0 6094 6094"/>
                <a:gd name="T125" fmla="*/ T124 w 4847"/>
                <a:gd name="T126" fmla="+- 0 15364 4723"/>
                <a:gd name="T127" fmla="*/ 15364 h 10641"/>
                <a:gd name="T128" fmla="+- 0 10942 6094"/>
                <a:gd name="T129" fmla="*/ T128 w 4847"/>
                <a:gd name="T130" fmla="+- 0 4723 4723"/>
                <a:gd name="T131" fmla="*/ 4723 h 1064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</a:cxnLst>
              <a:rect l="0" t="0" r="r" b="b"/>
              <a:pathLst>
                <a:path w="4847" h="10641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solidFill>
              <a:srgbClr val="FFEDD9"/>
            </a:solidFill>
            <a:ln>
              <a:noFill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/>
            </a:p>
          </p:txBody>
        </p:sp>
        <p:sp>
          <p:nvSpPr>
            <p:cNvPr id="32" name="Freeform 5577">
              <a:extLst>
                <a:ext uri="{FF2B5EF4-FFF2-40B4-BE49-F238E27FC236}">
                  <a16:creationId xmlns:a16="http://schemas.microsoft.com/office/drawing/2014/main" id="{BF37EB04-2267-1505-ACFB-DF820563CF64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22262" y="-58155"/>
              <a:ext cx="1489706" cy="3470330"/>
            </a:xfrm>
            <a:custGeom>
              <a:avLst/>
              <a:gdLst>
                <a:gd name="T0" fmla="+- 0 8782 8782"/>
                <a:gd name="T1" fmla="*/ T0 w 2159"/>
                <a:gd name="T2" fmla="*/ 0 h 5251"/>
                <a:gd name="T3" fmla="+- 0 8852 8782"/>
                <a:gd name="T4" fmla="*/ T3 w 2159"/>
                <a:gd name="T5" fmla="*/ 13 h 5251"/>
                <a:gd name="T6" fmla="+- 0 8931 8782"/>
                <a:gd name="T7" fmla="*/ T6 w 2159"/>
                <a:gd name="T8" fmla="*/ 29 h 5251"/>
                <a:gd name="T9" fmla="+- 0 9029 8782"/>
                <a:gd name="T10" fmla="*/ T9 w 2159"/>
                <a:gd name="T11" fmla="*/ 51 h 5251"/>
                <a:gd name="T12" fmla="+- 0 9141 8782"/>
                <a:gd name="T13" fmla="*/ T12 w 2159"/>
                <a:gd name="T14" fmla="*/ 79 h 5251"/>
                <a:gd name="T15" fmla="+- 0 9201 8782"/>
                <a:gd name="T16" fmla="*/ T15 w 2159"/>
                <a:gd name="T17" fmla="*/ 96 h 5251"/>
                <a:gd name="T18" fmla="+- 0 9261 8782"/>
                <a:gd name="T19" fmla="*/ T18 w 2159"/>
                <a:gd name="T20" fmla="*/ 114 h 5251"/>
                <a:gd name="T21" fmla="+- 0 9322 8782"/>
                <a:gd name="T22" fmla="*/ T21 w 2159"/>
                <a:gd name="T23" fmla="*/ 133 h 5251"/>
                <a:gd name="T24" fmla="+- 0 9382 8782"/>
                <a:gd name="T25" fmla="*/ T24 w 2159"/>
                <a:gd name="T26" fmla="*/ 154 h 5251"/>
                <a:gd name="T27" fmla="+- 0 9441 8782"/>
                <a:gd name="T28" fmla="*/ T27 w 2159"/>
                <a:gd name="T29" fmla="*/ 177 h 5251"/>
                <a:gd name="T30" fmla="+- 0 9498 8782"/>
                <a:gd name="T31" fmla="*/ T30 w 2159"/>
                <a:gd name="T32" fmla="*/ 201 h 5251"/>
                <a:gd name="T33" fmla="+- 0 9603 8782"/>
                <a:gd name="T34" fmla="*/ T33 w 2159"/>
                <a:gd name="T35" fmla="*/ 253 h 5251"/>
                <a:gd name="T36" fmla="+- 0 9689 8782"/>
                <a:gd name="T37" fmla="*/ T36 w 2159"/>
                <a:gd name="T38" fmla="*/ 312 h 5251"/>
                <a:gd name="T39" fmla="+- 0 9762 8782"/>
                <a:gd name="T40" fmla="*/ T39 w 2159"/>
                <a:gd name="T41" fmla="*/ 376 h 5251"/>
                <a:gd name="T42" fmla="+- 0 9826 8782"/>
                <a:gd name="T43" fmla="*/ T42 w 2159"/>
                <a:gd name="T44" fmla="*/ 444 h 5251"/>
                <a:gd name="T45" fmla="+- 0 9882 8782"/>
                <a:gd name="T46" fmla="*/ T45 w 2159"/>
                <a:gd name="T47" fmla="*/ 518 h 5251"/>
                <a:gd name="T48" fmla="+- 0 9930 8782"/>
                <a:gd name="T49" fmla="*/ T48 w 2159"/>
                <a:gd name="T50" fmla="*/ 598 h 5251"/>
                <a:gd name="T51" fmla="+- 0 9970 8782"/>
                <a:gd name="T52" fmla="*/ T51 w 2159"/>
                <a:gd name="T53" fmla="*/ 687 h 5251"/>
                <a:gd name="T54" fmla="+- 0 10002 8782"/>
                <a:gd name="T55" fmla="*/ T54 w 2159"/>
                <a:gd name="T56" fmla="*/ 786 h 5251"/>
                <a:gd name="T57" fmla="+- 0 10027 8782"/>
                <a:gd name="T58" fmla="*/ T57 w 2159"/>
                <a:gd name="T59" fmla="*/ 895 h 5251"/>
                <a:gd name="T60" fmla="+- 0 10036 8782"/>
                <a:gd name="T61" fmla="*/ T60 w 2159"/>
                <a:gd name="T62" fmla="*/ 955 h 5251"/>
                <a:gd name="T63" fmla="+- 0 10044 8782"/>
                <a:gd name="T64" fmla="*/ T63 w 2159"/>
                <a:gd name="T65" fmla="*/ 1018 h 5251"/>
                <a:gd name="T66" fmla="+- 0 10050 8782"/>
                <a:gd name="T67" fmla="*/ T66 w 2159"/>
                <a:gd name="T68" fmla="*/ 1084 h 5251"/>
                <a:gd name="T69" fmla="+- 0 10055 8782"/>
                <a:gd name="T70" fmla="*/ T69 w 2159"/>
                <a:gd name="T71" fmla="*/ 1154 h 5251"/>
                <a:gd name="T72" fmla="+- 0 10057 8782"/>
                <a:gd name="T73" fmla="*/ T72 w 2159"/>
                <a:gd name="T74" fmla="*/ 1227 h 5251"/>
                <a:gd name="T75" fmla="+- 0 10058 8782"/>
                <a:gd name="T76" fmla="*/ T75 w 2159"/>
                <a:gd name="T77" fmla="*/ 1305 h 5251"/>
                <a:gd name="T78" fmla="+- 0 10058 8782"/>
                <a:gd name="T79" fmla="*/ T78 w 2159"/>
                <a:gd name="T80" fmla="*/ 5251 h 5251"/>
                <a:gd name="T81" fmla="+- 0 10068 8782"/>
                <a:gd name="T82" fmla="*/ T81 w 2159"/>
                <a:gd name="T83" fmla="*/ 5224 h 5251"/>
                <a:gd name="T84" fmla="+- 0 10105 8782"/>
                <a:gd name="T85" fmla="*/ T84 w 2159"/>
                <a:gd name="T86" fmla="*/ 5144 h 5251"/>
                <a:gd name="T87" fmla="+- 0 10151 8782"/>
                <a:gd name="T88" fmla="*/ T87 w 2159"/>
                <a:gd name="T89" fmla="*/ 5068 h 5251"/>
                <a:gd name="T90" fmla="+- 0 10205 8782"/>
                <a:gd name="T91" fmla="*/ T90 w 2159"/>
                <a:gd name="T92" fmla="*/ 4996 h 5251"/>
                <a:gd name="T93" fmla="+- 0 10245 8782"/>
                <a:gd name="T94" fmla="*/ T93 w 2159"/>
                <a:gd name="T95" fmla="*/ 4951 h 5251"/>
                <a:gd name="T96" fmla="+- 0 10288 8782"/>
                <a:gd name="T97" fmla="*/ T96 w 2159"/>
                <a:gd name="T98" fmla="*/ 4908 h 5251"/>
                <a:gd name="T99" fmla="+- 0 10333 8782"/>
                <a:gd name="T100" fmla="*/ T99 w 2159"/>
                <a:gd name="T101" fmla="*/ 4868 h 5251"/>
                <a:gd name="T102" fmla="+- 0 10380 8782"/>
                <a:gd name="T103" fmla="*/ T102 w 2159"/>
                <a:gd name="T104" fmla="*/ 4830 h 5251"/>
                <a:gd name="T105" fmla="+- 0 10429 8782"/>
                <a:gd name="T106" fmla="*/ T105 w 2159"/>
                <a:gd name="T107" fmla="*/ 4795 h 5251"/>
                <a:gd name="T108" fmla="+- 0 10494 8782"/>
                <a:gd name="T109" fmla="*/ T108 w 2159"/>
                <a:gd name="T110" fmla="*/ 4754 h 5251"/>
                <a:gd name="T111" fmla="+- 0 10564 8782"/>
                <a:gd name="T112" fmla="*/ T111 w 2159"/>
                <a:gd name="T113" fmla="*/ 4718 h 5251"/>
                <a:gd name="T114" fmla="+- 0 10638 8782"/>
                <a:gd name="T115" fmla="*/ T114 w 2159"/>
                <a:gd name="T116" fmla="*/ 4686 h 5251"/>
                <a:gd name="T117" fmla="+- 0 10717 8782"/>
                <a:gd name="T118" fmla="*/ T117 w 2159"/>
                <a:gd name="T119" fmla="*/ 4659 h 5251"/>
                <a:gd name="T120" fmla="+- 0 10799 8782"/>
                <a:gd name="T121" fmla="*/ T120 w 2159"/>
                <a:gd name="T122" fmla="*/ 4638 h 5251"/>
                <a:gd name="T123" fmla="+- 0 10884 8782"/>
                <a:gd name="T124" fmla="*/ T123 w 2159"/>
                <a:gd name="T125" fmla="*/ 4622 h 5251"/>
                <a:gd name="T126" fmla="+- 0 10942 8782"/>
                <a:gd name="T127" fmla="*/ T126 w 2159"/>
                <a:gd name="T128" fmla="*/ 4615 h 5251"/>
                <a:gd name="T129" fmla="+- 0 10942 8782"/>
                <a:gd name="T130" fmla="*/ T129 w 2159"/>
                <a:gd name="T131" fmla="*/ 0 h 5251"/>
                <a:gd name="T132" fmla="+- 0 8782 8782"/>
                <a:gd name="T133" fmla="*/ T132 w 2159"/>
                <a:gd name="T134" fmla="*/ 0 h 5251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  <a:cxn ang="0">
                  <a:pos x="T13" y="T14"/>
                </a:cxn>
                <a:cxn ang="0">
                  <a:pos x="T16" y="T17"/>
                </a:cxn>
                <a:cxn ang="0">
                  <a:pos x="T19" y="T20"/>
                </a:cxn>
                <a:cxn ang="0">
                  <a:pos x="T22" y="T23"/>
                </a:cxn>
                <a:cxn ang="0">
                  <a:pos x="T25" y="T26"/>
                </a:cxn>
                <a:cxn ang="0">
                  <a:pos x="T28" y="T29"/>
                </a:cxn>
                <a:cxn ang="0">
                  <a:pos x="T31" y="T32"/>
                </a:cxn>
                <a:cxn ang="0">
                  <a:pos x="T34" y="T35"/>
                </a:cxn>
                <a:cxn ang="0">
                  <a:pos x="T37" y="T38"/>
                </a:cxn>
                <a:cxn ang="0">
                  <a:pos x="T40" y="T41"/>
                </a:cxn>
                <a:cxn ang="0">
                  <a:pos x="T43" y="T44"/>
                </a:cxn>
                <a:cxn ang="0">
                  <a:pos x="T46" y="T47"/>
                </a:cxn>
                <a:cxn ang="0">
                  <a:pos x="T49" y="T50"/>
                </a:cxn>
                <a:cxn ang="0">
                  <a:pos x="T52" y="T53"/>
                </a:cxn>
                <a:cxn ang="0">
                  <a:pos x="T55" y="T56"/>
                </a:cxn>
                <a:cxn ang="0">
                  <a:pos x="T58" y="T59"/>
                </a:cxn>
                <a:cxn ang="0">
                  <a:pos x="T61" y="T62"/>
                </a:cxn>
                <a:cxn ang="0">
                  <a:pos x="T64" y="T65"/>
                </a:cxn>
                <a:cxn ang="0">
                  <a:pos x="T67" y="T68"/>
                </a:cxn>
                <a:cxn ang="0">
                  <a:pos x="T70" y="T71"/>
                </a:cxn>
                <a:cxn ang="0">
                  <a:pos x="T73" y="T74"/>
                </a:cxn>
                <a:cxn ang="0">
                  <a:pos x="T76" y="T77"/>
                </a:cxn>
                <a:cxn ang="0">
                  <a:pos x="T79" y="T80"/>
                </a:cxn>
                <a:cxn ang="0">
                  <a:pos x="T82" y="T83"/>
                </a:cxn>
                <a:cxn ang="0">
                  <a:pos x="T85" y="T86"/>
                </a:cxn>
                <a:cxn ang="0">
                  <a:pos x="T88" y="T89"/>
                </a:cxn>
                <a:cxn ang="0">
                  <a:pos x="T91" y="T92"/>
                </a:cxn>
                <a:cxn ang="0">
                  <a:pos x="T94" y="T95"/>
                </a:cxn>
                <a:cxn ang="0">
                  <a:pos x="T97" y="T98"/>
                </a:cxn>
                <a:cxn ang="0">
                  <a:pos x="T100" y="T101"/>
                </a:cxn>
                <a:cxn ang="0">
                  <a:pos x="T103" y="T104"/>
                </a:cxn>
                <a:cxn ang="0">
                  <a:pos x="T106" y="T107"/>
                </a:cxn>
                <a:cxn ang="0">
                  <a:pos x="T109" y="T110"/>
                </a:cxn>
                <a:cxn ang="0">
                  <a:pos x="T112" y="T113"/>
                </a:cxn>
                <a:cxn ang="0">
                  <a:pos x="T115" y="T116"/>
                </a:cxn>
                <a:cxn ang="0">
                  <a:pos x="T118" y="T119"/>
                </a:cxn>
                <a:cxn ang="0">
                  <a:pos x="T121" y="T122"/>
                </a:cxn>
                <a:cxn ang="0">
                  <a:pos x="T124" y="T125"/>
                </a:cxn>
                <a:cxn ang="0">
                  <a:pos x="T127" y="T128"/>
                </a:cxn>
                <a:cxn ang="0">
                  <a:pos x="T130" y="T131"/>
                </a:cxn>
                <a:cxn ang="0">
                  <a:pos x="T133" y="T134"/>
                </a:cxn>
              </a:cxnLst>
              <a:rect l="0" t="0" r="r" b="b"/>
              <a:pathLst>
                <a:path w="2159" h="5251">
                  <a:moveTo>
                    <a:pt x="0" y="0"/>
                  </a:moveTo>
                  <a:lnTo>
                    <a:pt x="70" y="13"/>
                  </a:lnTo>
                  <a:lnTo>
                    <a:pt x="149" y="29"/>
                  </a:lnTo>
                  <a:lnTo>
                    <a:pt x="247" y="51"/>
                  </a:lnTo>
                  <a:lnTo>
                    <a:pt x="359" y="79"/>
                  </a:lnTo>
                  <a:lnTo>
                    <a:pt x="419" y="96"/>
                  </a:lnTo>
                  <a:lnTo>
                    <a:pt x="479" y="114"/>
                  </a:lnTo>
                  <a:lnTo>
                    <a:pt x="540" y="133"/>
                  </a:lnTo>
                  <a:lnTo>
                    <a:pt x="600" y="154"/>
                  </a:lnTo>
                  <a:lnTo>
                    <a:pt x="659" y="177"/>
                  </a:lnTo>
                  <a:lnTo>
                    <a:pt x="716" y="201"/>
                  </a:lnTo>
                  <a:lnTo>
                    <a:pt x="821" y="253"/>
                  </a:lnTo>
                  <a:lnTo>
                    <a:pt x="907" y="312"/>
                  </a:lnTo>
                  <a:lnTo>
                    <a:pt x="980" y="376"/>
                  </a:lnTo>
                  <a:lnTo>
                    <a:pt x="1044" y="444"/>
                  </a:lnTo>
                  <a:lnTo>
                    <a:pt x="1100" y="518"/>
                  </a:lnTo>
                  <a:lnTo>
                    <a:pt x="1148" y="598"/>
                  </a:lnTo>
                  <a:lnTo>
                    <a:pt x="1188" y="687"/>
                  </a:lnTo>
                  <a:lnTo>
                    <a:pt x="1220" y="786"/>
                  </a:lnTo>
                  <a:lnTo>
                    <a:pt x="1245" y="895"/>
                  </a:lnTo>
                  <a:lnTo>
                    <a:pt x="1254" y="955"/>
                  </a:lnTo>
                  <a:lnTo>
                    <a:pt x="1262" y="1018"/>
                  </a:lnTo>
                  <a:lnTo>
                    <a:pt x="1268" y="1084"/>
                  </a:lnTo>
                  <a:lnTo>
                    <a:pt x="1273" y="1154"/>
                  </a:lnTo>
                  <a:lnTo>
                    <a:pt x="1275" y="1227"/>
                  </a:lnTo>
                  <a:lnTo>
                    <a:pt x="1276" y="1305"/>
                  </a:lnTo>
                  <a:lnTo>
                    <a:pt x="1276" y="5251"/>
                  </a:lnTo>
                  <a:lnTo>
                    <a:pt x="1286" y="5224"/>
                  </a:lnTo>
                  <a:lnTo>
                    <a:pt x="1323" y="5144"/>
                  </a:lnTo>
                  <a:lnTo>
                    <a:pt x="1369" y="5068"/>
                  </a:lnTo>
                  <a:lnTo>
                    <a:pt x="1423" y="4996"/>
                  </a:lnTo>
                  <a:lnTo>
                    <a:pt x="1463" y="4951"/>
                  </a:lnTo>
                  <a:lnTo>
                    <a:pt x="1506" y="4908"/>
                  </a:lnTo>
                  <a:lnTo>
                    <a:pt x="1551" y="4868"/>
                  </a:lnTo>
                  <a:lnTo>
                    <a:pt x="1598" y="4830"/>
                  </a:lnTo>
                  <a:lnTo>
                    <a:pt x="1647" y="4795"/>
                  </a:lnTo>
                  <a:lnTo>
                    <a:pt x="1712" y="4754"/>
                  </a:lnTo>
                  <a:lnTo>
                    <a:pt x="1782" y="4718"/>
                  </a:lnTo>
                  <a:lnTo>
                    <a:pt x="1856" y="4686"/>
                  </a:lnTo>
                  <a:lnTo>
                    <a:pt x="1935" y="4659"/>
                  </a:lnTo>
                  <a:lnTo>
                    <a:pt x="2017" y="4638"/>
                  </a:lnTo>
                  <a:lnTo>
                    <a:pt x="2102" y="4622"/>
                  </a:lnTo>
                  <a:lnTo>
                    <a:pt x="2160" y="4615"/>
                  </a:lnTo>
                  <a:lnTo>
                    <a:pt x="2160" y="0"/>
                  </a:lnTo>
                  <a:lnTo>
                    <a:pt x="0" y="0"/>
                  </a:lnTo>
                </a:path>
              </a:pathLst>
            </a:custGeom>
            <a:solidFill>
              <a:srgbClr val="FFEDD9"/>
            </a:solidFill>
            <a:ln>
              <a:noFill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/>
            </a:p>
          </p:txBody>
        </p: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49D2FA75-47D9-F196-30A5-E5954F00C03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199717" y="46010"/>
              <a:ext cx="3344420" cy="7192286"/>
              <a:chOff x="6055" y="4723"/>
              <a:chExt cx="4847" cy="10641"/>
            </a:xfrm>
            <a:solidFill>
              <a:srgbClr val="FFDEB9"/>
            </a:solidFill>
          </p:grpSpPr>
          <p:sp>
            <p:nvSpPr>
              <p:cNvPr id="29" name="Freeform 5579">
                <a:extLst>
                  <a:ext uri="{FF2B5EF4-FFF2-40B4-BE49-F238E27FC236}">
                    <a16:creationId xmlns:a16="http://schemas.microsoft.com/office/drawing/2014/main" id="{1CCB5EFB-E1AE-5CE0-CBD2-144E6511E83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55" y="4723"/>
                <a:ext cx="4847" cy="10641"/>
              </a:xfrm>
              <a:custGeom>
                <a:avLst/>
                <a:gdLst>
                  <a:gd name="T0" fmla="+- 0 10882 6094"/>
                  <a:gd name="T1" fmla="*/ T0 w 4847"/>
                  <a:gd name="T2" fmla="+- 0 4733 4723"/>
                  <a:gd name="T3" fmla="*/ 4733 h 10641"/>
                  <a:gd name="T4" fmla="+- 0 10764 6094"/>
                  <a:gd name="T5" fmla="*/ T4 w 4847"/>
                  <a:gd name="T6" fmla="+- 0 4762 4723"/>
                  <a:gd name="T7" fmla="*/ 4762 h 10641"/>
                  <a:gd name="T8" fmla="+- 0 10651 6094"/>
                  <a:gd name="T9" fmla="*/ T8 w 4847"/>
                  <a:gd name="T10" fmla="+- 0 4804 4723"/>
                  <a:gd name="T11" fmla="*/ 4804 h 10641"/>
                  <a:gd name="T12" fmla="+- 0 10542 6094"/>
                  <a:gd name="T13" fmla="*/ T12 w 4847"/>
                  <a:gd name="T14" fmla="+- 0 4859 4723"/>
                  <a:gd name="T15" fmla="*/ 4859 h 10641"/>
                  <a:gd name="T16" fmla="+- 0 10437 6094"/>
                  <a:gd name="T17" fmla="*/ T16 w 4847"/>
                  <a:gd name="T18" fmla="+- 0 4929 4723"/>
                  <a:gd name="T19" fmla="*/ 4929 h 10641"/>
                  <a:gd name="T20" fmla="+- 0 10331 6094"/>
                  <a:gd name="T21" fmla="*/ T20 w 4847"/>
                  <a:gd name="T22" fmla="+- 0 5022 4723"/>
                  <a:gd name="T23" fmla="*/ 5022 h 10641"/>
                  <a:gd name="T24" fmla="+- 0 10231 6094"/>
                  <a:gd name="T25" fmla="*/ T24 w 4847"/>
                  <a:gd name="T26" fmla="+- 0 5140 4723"/>
                  <a:gd name="T27" fmla="*/ 5140 h 10641"/>
                  <a:gd name="T28" fmla="+- 0 10150 6094"/>
                  <a:gd name="T29" fmla="*/ T28 w 4847"/>
                  <a:gd name="T30" fmla="+- 0 5280 4723"/>
                  <a:gd name="T31" fmla="*/ 5280 h 10641"/>
                  <a:gd name="T32" fmla="+- 0 10093 6094"/>
                  <a:gd name="T33" fmla="*/ T32 w 4847"/>
                  <a:gd name="T34" fmla="+- 0 5447 4723"/>
                  <a:gd name="T35" fmla="*/ 5447 h 10641"/>
                  <a:gd name="T36" fmla="+- 0 10062 6094"/>
                  <a:gd name="T37" fmla="*/ T36 w 4847"/>
                  <a:gd name="T38" fmla="+- 0 5643 4723"/>
                  <a:gd name="T39" fmla="*/ 5643 h 10641"/>
                  <a:gd name="T40" fmla="+- 0 10058 6094"/>
                  <a:gd name="T41" fmla="*/ T40 w 4847"/>
                  <a:gd name="T42" fmla="+- 0 13340 4723"/>
                  <a:gd name="T43" fmla="*/ 13340 h 10641"/>
                  <a:gd name="T44" fmla="+- 0 10058 6094"/>
                  <a:gd name="T45" fmla="*/ T44 w 4847"/>
                  <a:gd name="T46" fmla="+- 0 13436 4723"/>
                  <a:gd name="T47" fmla="*/ 13436 h 10641"/>
                  <a:gd name="T48" fmla="+- 0 10059 6094"/>
                  <a:gd name="T49" fmla="*/ T48 w 4847"/>
                  <a:gd name="T50" fmla="+- 0 13580 4723"/>
                  <a:gd name="T51" fmla="*/ 13580 h 10641"/>
                  <a:gd name="T52" fmla="+- 0 10059 6094"/>
                  <a:gd name="T53" fmla="*/ T52 w 4847"/>
                  <a:gd name="T54" fmla="+- 0 13722 4723"/>
                  <a:gd name="T55" fmla="*/ 13722 h 10641"/>
                  <a:gd name="T56" fmla="+- 0 10051 6094"/>
                  <a:gd name="T57" fmla="*/ T56 w 4847"/>
                  <a:gd name="T58" fmla="+- 0 13899 4723"/>
                  <a:gd name="T59" fmla="*/ 13899 h 10641"/>
                  <a:gd name="T60" fmla="+- 0 10025 6094"/>
                  <a:gd name="T61" fmla="*/ T60 w 4847"/>
                  <a:gd name="T62" fmla="+- 0 14054 4723"/>
                  <a:gd name="T63" fmla="*/ 14054 h 10641"/>
                  <a:gd name="T64" fmla="+- 0 9971 6094"/>
                  <a:gd name="T65" fmla="*/ T64 w 4847"/>
                  <a:gd name="T66" fmla="+- 0 14178 4723"/>
                  <a:gd name="T67" fmla="*/ 14178 h 10641"/>
                  <a:gd name="T68" fmla="+- 0 9882 6094"/>
                  <a:gd name="T69" fmla="*/ T68 w 4847"/>
                  <a:gd name="T70" fmla="+- 0 14278 4723"/>
                  <a:gd name="T71" fmla="*/ 14278 h 10641"/>
                  <a:gd name="T72" fmla="+- 0 9771 6094"/>
                  <a:gd name="T73" fmla="*/ T72 w 4847"/>
                  <a:gd name="T74" fmla="+- 0 14352 4723"/>
                  <a:gd name="T75" fmla="*/ 14352 h 10641"/>
                  <a:gd name="T76" fmla="+- 0 9641 6094"/>
                  <a:gd name="T77" fmla="*/ T76 w 4847"/>
                  <a:gd name="T78" fmla="+- 0 14402 4723"/>
                  <a:gd name="T79" fmla="*/ 14402 h 10641"/>
                  <a:gd name="T80" fmla="+- 0 9493 6094"/>
                  <a:gd name="T81" fmla="*/ T80 w 4847"/>
                  <a:gd name="T82" fmla="+- 0 14430 4723"/>
                  <a:gd name="T83" fmla="*/ 14430 h 10641"/>
                  <a:gd name="T84" fmla="+- 0 9330 6094"/>
                  <a:gd name="T85" fmla="*/ T84 w 4847"/>
                  <a:gd name="T86" fmla="+- 0 14438 4723"/>
                  <a:gd name="T87" fmla="*/ 14438 h 10641"/>
                  <a:gd name="T88" fmla="+- 0 7147 6094"/>
                  <a:gd name="T89" fmla="*/ T88 w 4847"/>
                  <a:gd name="T90" fmla="+- 0 14439 4723"/>
                  <a:gd name="T91" fmla="*/ 14439 h 10641"/>
                  <a:gd name="T92" fmla="+- 0 6984 6094"/>
                  <a:gd name="T93" fmla="*/ T92 w 4847"/>
                  <a:gd name="T94" fmla="+- 0 14448 4723"/>
                  <a:gd name="T95" fmla="*/ 14448 h 10641"/>
                  <a:gd name="T96" fmla="+- 0 6800 6094"/>
                  <a:gd name="T97" fmla="*/ T96 w 4847"/>
                  <a:gd name="T98" fmla="+- 0 14477 4723"/>
                  <a:gd name="T99" fmla="*/ 14477 h 10641"/>
                  <a:gd name="T100" fmla="+- 0 6608 6094"/>
                  <a:gd name="T101" fmla="*/ T100 w 4847"/>
                  <a:gd name="T102" fmla="+- 0 14536 4723"/>
                  <a:gd name="T103" fmla="*/ 14536 h 10641"/>
                  <a:gd name="T104" fmla="+- 0 6422 6094"/>
                  <a:gd name="T105" fmla="*/ T104 w 4847"/>
                  <a:gd name="T106" fmla="+- 0 14638 4723"/>
                  <a:gd name="T107" fmla="*/ 14638 h 10641"/>
                  <a:gd name="T108" fmla="+- 0 6267 6094"/>
                  <a:gd name="T109" fmla="*/ T108 w 4847"/>
                  <a:gd name="T110" fmla="+- 0 14788 4723"/>
                  <a:gd name="T111" fmla="*/ 14788 h 10641"/>
                  <a:gd name="T112" fmla="+- 0 6170 6094"/>
                  <a:gd name="T113" fmla="*/ T112 w 4847"/>
                  <a:gd name="T114" fmla="+- 0 14969 4723"/>
                  <a:gd name="T115" fmla="*/ 14969 h 10641"/>
                  <a:gd name="T116" fmla="+- 0 6118 6094"/>
                  <a:gd name="T117" fmla="*/ T116 w 4847"/>
                  <a:gd name="T118" fmla="+- 0 15147 4723"/>
                  <a:gd name="T119" fmla="*/ 15147 h 10641"/>
                  <a:gd name="T120" fmla="+- 0 6098 6094"/>
                  <a:gd name="T121" fmla="*/ T120 w 4847"/>
                  <a:gd name="T122" fmla="+- 0 15288 4723"/>
                  <a:gd name="T123" fmla="*/ 15288 h 10641"/>
                  <a:gd name="T124" fmla="+- 0 6094 6094"/>
                  <a:gd name="T125" fmla="*/ T124 w 4847"/>
                  <a:gd name="T126" fmla="+- 0 15364 4723"/>
                  <a:gd name="T127" fmla="*/ 15364 h 10641"/>
                  <a:gd name="T128" fmla="+- 0 10942 6094"/>
                  <a:gd name="T129" fmla="*/ T128 w 4847"/>
                  <a:gd name="T130" fmla="+- 0 4723 4723"/>
                  <a:gd name="T131" fmla="*/ 4723 h 1064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</a:cxnLst>
                <a:rect l="0" t="0" r="r" b="b"/>
                <a:pathLst>
                  <a:path w="4847" h="10641">
                    <a:moveTo>
                      <a:pt x="4848" y="0"/>
                    </a:moveTo>
                    <a:lnTo>
                      <a:pt x="4788" y="10"/>
                    </a:lnTo>
                    <a:lnTo>
                      <a:pt x="4729" y="23"/>
                    </a:lnTo>
                    <a:lnTo>
                      <a:pt x="4670" y="39"/>
                    </a:lnTo>
                    <a:lnTo>
                      <a:pt x="4613" y="58"/>
                    </a:lnTo>
                    <a:lnTo>
                      <a:pt x="4557" y="81"/>
                    </a:lnTo>
                    <a:lnTo>
                      <a:pt x="4502" y="107"/>
                    </a:lnTo>
                    <a:lnTo>
                      <a:pt x="4448" y="136"/>
                    </a:lnTo>
                    <a:lnTo>
                      <a:pt x="4395" y="169"/>
                    </a:lnTo>
                    <a:lnTo>
                      <a:pt x="4343" y="206"/>
                    </a:lnTo>
                    <a:lnTo>
                      <a:pt x="4293" y="247"/>
                    </a:lnTo>
                    <a:lnTo>
                      <a:pt x="4237" y="299"/>
                    </a:lnTo>
                    <a:lnTo>
                      <a:pt x="4185" y="355"/>
                    </a:lnTo>
                    <a:lnTo>
                      <a:pt x="4137" y="417"/>
                    </a:lnTo>
                    <a:lnTo>
                      <a:pt x="4094" y="484"/>
                    </a:lnTo>
                    <a:lnTo>
                      <a:pt x="4056" y="557"/>
                    </a:lnTo>
                    <a:lnTo>
                      <a:pt x="4024" y="637"/>
                    </a:lnTo>
                    <a:lnTo>
                      <a:pt x="3999" y="724"/>
                    </a:lnTo>
                    <a:lnTo>
                      <a:pt x="3980" y="818"/>
                    </a:lnTo>
                    <a:lnTo>
                      <a:pt x="3968" y="920"/>
                    </a:lnTo>
                    <a:lnTo>
                      <a:pt x="3964" y="1029"/>
                    </a:lnTo>
                    <a:lnTo>
                      <a:pt x="3964" y="8617"/>
                    </a:lnTo>
                    <a:lnTo>
                      <a:pt x="3964" y="8665"/>
                    </a:lnTo>
                    <a:lnTo>
                      <a:pt x="3964" y="8713"/>
                    </a:lnTo>
                    <a:lnTo>
                      <a:pt x="3964" y="8761"/>
                    </a:lnTo>
                    <a:lnTo>
                      <a:pt x="3965" y="8857"/>
                    </a:lnTo>
                    <a:lnTo>
                      <a:pt x="3966" y="8905"/>
                    </a:lnTo>
                    <a:lnTo>
                      <a:pt x="3965" y="8999"/>
                    </a:lnTo>
                    <a:lnTo>
                      <a:pt x="3963" y="9090"/>
                    </a:lnTo>
                    <a:lnTo>
                      <a:pt x="3957" y="9176"/>
                    </a:lnTo>
                    <a:lnTo>
                      <a:pt x="3947" y="9257"/>
                    </a:lnTo>
                    <a:lnTo>
                      <a:pt x="3931" y="9331"/>
                    </a:lnTo>
                    <a:lnTo>
                      <a:pt x="3908" y="9398"/>
                    </a:lnTo>
                    <a:lnTo>
                      <a:pt x="3877" y="9455"/>
                    </a:lnTo>
                    <a:lnTo>
                      <a:pt x="3835" y="9509"/>
                    </a:lnTo>
                    <a:lnTo>
                      <a:pt x="3788" y="9555"/>
                    </a:lnTo>
                    <a:lnTo>
                      <a:pt x="3735" y="9595"/>
                    </a:lnTo>
                    <a:lnTo>
                      <a:pt x="3677" y="9629"/>
                    </a:lnTo>
                    <a:lnTo>
                      <a:pt x="3614" y="9657"/>
                    </a:lnTo>
                    <a:lnTo>
                      <a:pt x="3547" y="9679"/>
                    </a:lnTo>
                    <a:lnTo>
                      <a:pt x="3475" y="9695"/>
                    </a:lnTo>
                    <a:lnTo>
                      <a:pt x="3399" y="9707"/>
                    </a:lnTo>
                    <a:lnTo>
                      <a:pt x="3319" y="9713"/>
                    </a:lnTo>
                    <a:lnTo>
                      <a:pt x="3236" y="9715"/>
                    </a:lnTo>
                    <a:lnTo>
                      <a:pt x="1123" y="9715"/>
                    </a:lnTo>
                    <a:lnTo>
                      <a:pt x="1053" y="9716"/>
                    </a:lnTo>
                    <a:lnTo>
                      <a:pt x="975" y="9719"/>
                    </a:lnTo>
                    <a:lnTo>
                      <a:pt x="890" y="9725"/>
                    </a:lnTo>
                    <a:lnTo>
                      <a:pt x="800" y="9737"/>
                    </a:lnTo>
                    <a:lnTo>
                      <a:pt x="706" y="9754"/>
                    </a:lnTo>
                    <a:lnTo>
                      <a:pt x="610" y="9779"/>
                    </a:lnTo>
                    <a:lnTo>
                      <a:pt x="514" y="9813"/>
                    </a:lnTo>
                    <a:lnTo>
                      <a:pt x="419" y="9858"/>
                    </a:lnTo>
                    <a:lnTo>
                      <a:pt x="328" y="9915"/>
                    </a:lnTo>
                    <a:lnTo>
                      <a:pt x="243" y="9984"/>
                    </a:lnTo>
                    <a:lnTo>
                      <a:pt x="173" y="10065"/>
                    </a:lnTo>
                    <a:lnTo>
                      <a:pt x="118" y="10154"/>
                    </a:lnTo>
                    <a:lnTo>
                      <a:pt x="76" y="10246"/>
                    </a:lnTo>
                    <a:lnTo>
                      <a:pt x="45" y="10337"/>
                    </a:lnTo>
                    <a:lnTo>
                      <a:pt x="24" y="10424"/>
                    </a:lnTo>
                    <a:lnTo>
                      <a:pt x="11" y="10501"/>
                    </a:lnTo>
                    <a:lnTo>
                      <a:pt x="4" y="10565"/>
                    </a:lnTo>
                    <a:lnTo>
                      <a:pt x="0" y="10628"/>
                    </a:lnTo>
                    <a:lnTo>
                      <a:pt x="0" y="10641"/>
                    </a:lnTo>
                    <a:lnTo>
                      <a:pt x="4848" y="10641"/>
                    </a:lnTo>
                    <a:lnTo>
                      <a:pt x="4848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</p:grp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0A7F53A3-7DB8-8109-4A9A-FA9DCB739F4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054742" y="-58057"/>
              <a:ext cx="1489706" cy="3545765"/>
              <a:chOff x="8754" y="0"/>
              <a:chExt cx="2159" cy="5251"/>
            </a:xfrm>
            <a:solidFill>
              <a:srgbClr val="FFDEB9"/>
            </a:solidFill>
          </p:grpSpPr>
          <p:sp>
            <p:nvSpPr>
              <p:cNvPr id="28" name="Freeform 5577">
                <a:extLst>
                  <a:ext uri="{FF2B5EF4-FFF2-40B4-BE49-F238E27FC236}">
                    <a16:creationId xmlns:a16="http://schemas.microsoft.com/office/drawing/2014/main" id="{0E7ABCB8-D9CD-EA76-E094-AE383CFE4A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54" y="0"/>
                <a:ext cx="2159" cy="5251"/>
              </a:xfrm>
              <a:custGeom>
                <a:avLst/>
                <a:gdLst>
                  <a:gd name="T0" fmla="+- 0 8782 8782"/>
                  <a:gd name="T1" fmla="*/ T0 w 2159"/>
                  <a:gd name="T2" fmla="*/ 0 h 5251"/>
                  <a:gd name="T3" fmla="+- 0 8852 8782"/>
                  <a:gd name="T4" fmla="*/ T3 w 2159"/>
                  <a:gd name="T5" fmla="*/ 13 h 5251"/>
                  <a:gd name="T6" fmla="+- 0 8931 8782"/>
                  <a:gd name="T7" fmla="*/ T6 w 2159"/>
                  <a:gd name="T8" fmla="*/ 29 h 5251"/>
                  <a:gd name="T9" fmla="+- 0 9029 8782"/>
                  <a:gd name="T10" fmla="*/ T9 w 2159"/>
                  <a:gd name="T11" fmla="*/ 51 h 5251"/>
                  <a:gd name="T12" fmla="+- 0 9141 8782"/>
                  <a:gd name="T13" fmla="*/ T12 w 2159"/>
                  <a:gd name="T14" fmla="*/ 79 h 5251"/>
                  <a:gd name="T15" fmla="+- 0 9201 8782"/>
                  <a:gd name="T16" fmla="*/ T15 w 2159"/>
                  <a:gd name="T17" fmla="*/ 96 h 5251"/>
                  <a:gd name="T18" fmla="+- 0 9261 8782"/>
                  <a:gd name="T19" fmla="*/ T18 w 2159"/>
                  <a:gd name="T20" fmla="*/ 114 h 5251"/>
                  <a:gd name="T21" fmla="+- 0 9322 8782"/>
                  <a:gd name="T22" fmla="*/ T21 w 2159"/>
                  <a:gd name="T23" fmla="*/ 133 h 5251"/>
                  <a:gd name="T24" fmla="+- 0 9382 8782"/>
                  <a:gd name="T25" fmla="*/ T24 w 2159"/>
                  <a:gd name="T26" fmla="*/ 154 h 5251"/>
                  <a:gd name="T27" fmla="+- 0 9441 8782"/>
                  <a:gd name="T28" fmla="*/ T27 w 2159"/>
                  <a:gd name="T29" fmla="*/ 177 h 5251"/>
                  <a:gd name="T30" fmla="+- 0 9498 8782"/>
                  <a:gd name="T31" fmla="*/ T30 w 2159"/>
                  <a:gd name="T32" fmla="*/ 201 h 5251"/>
                  <a:gd name="T33" fmla="+- 0 9603 8782"/>
                  <a:gd name="T34" fmla="*/ T33 w 2159"/>
                  <a:gd name="T35" fmla="*/ 253 h 5251"/>
                  <a:gd name="T36" fmla="+- 0 9689 8782"/>
                  <a:gd name="T37" fmla="*/ T36 w 2159"/>
                  <a:gd name="T38" fmla="*/ 312 h 5251"/>
                  <a:gd name="T39" fmla="+- 0 9762 8782"/>
                  <a:gd name="T40" fmla="*/ T39 w 2159"/>
                  <a:gd name="T41" fmla="*/ 376 h 5251"/>
                  <a:gd name="T42" fmla="+- 0 9826 8782"/>
                  <a:gd name="T43" fmla="*/ T42 w 2159"/>
                  <a:gd name="T44" fmla="*/ 444 h 5251"/>
                  <a:gd name="T45" fmla="+- 0 9882 8782"/>
                  <a:gd name="T46" fmla="*/ T45 w 2159"/>
                  <a:gd name="T47" fmla="*/ 518 h 5251"/>
                  <a:gd name="T48" fmla="+- 0 9930 8782"/>
                  <a:gd name="T49" fmla="*/ T48 w 2159"/>
                  <a:gd name="T50" fmla="*/ 598 h 5251"/>
                  <a:gd name="T51" fmla="+- 0 9970 8782"/>
                  <a:gd name="T52" fmla="*/ T51 w 2159"/>
                  <a:gd name="T53" fmla="*/ 687 h 5251"/>
                  <a:gd name="T54" fmla="+- 0 10002 8782"/>
                  <a:gd name="T55" fmla="*/ T54 w 2159"/>
                  <a:gd name="T56" fmla="*/ 786 h 5251"/>
                  <a:gd name="T57" fmla="+- 0 10027 8782"/>
                  <a:gd name="T58" fmla="*/ T57 w 2159"/>
                  <a:gd name="T59" fmla="*/ 895 h 5251"/>
                  <a:gd name="T60" fmla="+- 0 10036 8782"/>
                  <a:gd name="T61" fmla="*/ T60 w 2159"/>
                  <a:gd name="T62" fmla="*/ 955 h 5251"/>
                  <a:gd name="T63" fmla="+- 0 10044 8782"/>
                  <a:gd name="T64" fmla="*/ T63 w 2159"/>
                  <a:gd name="T65" fmla="*/ 1018 h 5251"/>
                  <a:gd name="T66" fmla="+- 0 10050 8782"/>
                  <a:gd name="T67" fmla="*/ T66 w 2159"/>
                  <a:gd name="T68" fmla="*/ 1084 h 5251"/>
                  <a:gd name="T69" fmla="+- 0 10055 8782"/>
                  <a:gd name="T70" fmla="*/ T69 w 2159"/>
                  <a:gd name="T71" fmla="*/ 1154 h 5251"/>
                  <a:gd name="T72" fmla="+- 0 10057 8782"/>
                  <a:gd name="T73" fmla="*/ T72 w 2159"/>
                  <a:gd name="T74" fmla="*/ 1227 h 5251"/>
                  <a:gd name="T75" fmla="+- 0 10058 8782"/>
                  <a:gd name="T76" fmla="*/ T75 w 2159"/>
                  <a:gd name="T77" fmla="*/ 1305 h 5251"/>
                  <a:gd name="T78" fmla="+- 0 10058 8782"/>
                  <a:gd name="T79" fmla="*/ T78 w 2159"/>
                  <a:gd name="T80" fmla="*/ 5251 h 5251"/>
                  <a:gd name="T81" fmla="+- 0 10068 8782"/>
                  <a:gd name="T82" fmla="*/ T81 w 2159"/>
                  <a:gd name="T83" fmla="*/ 5224 h 5251"/>
                  <a:gd name="T84" fmla="+- 0 10105 8782"/>
                  <a:gd name="T85" fmla="*/ T84 w 2159"/>
                  <a:gd name="T86" fmla="*/ 5144 h 5251"/>
                  <a:gd name="T87" fmla="+- 0 10151 8782"/>
                  <a:gd name="T88" fmla="*/ T87 w 2159"/>
                  <a:gd name="T89" fmla="*/ 5068 h 5251"/>
                  <a:gd name="T90" fmla="+- 0 10205 8782"/>
                  <a:gd name="T91" fmla="*/ T90 w 2159"/>
                  <a:gd name="T92" fmla="*/ 4996 h 5251"/>
                  <a:gd name="T93" fmla="+- 0 10245 8782"/>
                  <a:gd name="T94" fmla="*/ T93 w 2159"/>
                  <a:gd name="T95" fmla="*/ 4951 h 5251"/>
                  <a:gd name="T96" fmla="+- 0 10288 8782"/>
                  <a:gd name="T97" fmla="*/ T96 w 2159"/>
                  <a:gd name="T98" fmla="*/ 4908 h 5251"/>
                  <a:gd name="T99" fmla="+- 0 10333 8782"/>
                  <a:gd name="T100" fmla="*/ T99 w 2159"/>
                  <a:gd name="T101" fmla="*/ 4868 h 5251"/>
                  <a:gd name="T102" fmla="+- 0 10380 8782"/>
                  <a:gd name="T103" fmla="*/ T102 w 2159"/>
                  <a:gd name="T104" fmla="*/ 4830 h 5251"/>
                  <a:gd name="T105" fmla="+- 0 10429 8782"/>
                  <a:gd name="T106" fmla="*/ T105 w 2159"/>
                  <a:gd name="T107" fmla="*/ 4795 h 5251"/>
                  <a:gd name="T108" fmla="+- 0 10494 8782"/>
                  <a:gd name="T109" fmla="*/ T108 w 2159"/>
                  <a:gd name="T110" fmla="*/ 4754 h 5251"/>
                  <a:gd name="T111" fmla="+- 0 10564 8782"/>
                  <a:gd name="T112" fmla="*/ T111 w 2159"/>
                  <a:gd name="T113" fmla="*/ 4718 h 5251"/>
                  <a:gd name="T114" fmla="+- 0 10638 8782"/>
                  <a:gd name="T115" fmla="*/ T114 w 2159"/>
                  <a:gd name="T116" fmla="*/ 4686 h 5251"/>
                  <a:gd name="T117" fmla="+- 0 10717 8782"/>
                  <a:gd name="T118" fmla="*/ T117 w 2159"/>
                  <a:gd name="T119" fmla="*/ 4659 h 5251"/>
                  <a:gd name="T120" fmla="+- 0 10799 8782"/>
                  <a:gd name="T121" fmla="*/ T120 w 2159"/>
                  <a:gd name="T122" fmla="*/ 4638 h 5251"/>
                  <a:gd name="T123" fmla="+- 0 10884 8782"/>
                  <a:gd name="T124" fmla="*/ T123 w 2159"/>
                  <a:gd name="T125" fmla="*/ 4622 h 5251"/>
                  <a:gd name="T126" fmla="+- 0 10942 8782"/>
                  <a:gd name="T127" fmla="*/ T126 w 2159"/>
                  <a:gd name="T128" fmla="*/ 4615 h 5251"/>
                  <a:gd name="T129" fmla="+- 0 10942 8782"/>
                  <a:gd name="T130" fmla="*/ T129 w 2159"/>
                  <a:gd name="T131" fmla="*/ 0 h 5251"/>
                  <a:gd name="T132" fmla="+- 0 8782 8782"/>
                  <a:gd name="T133" fmla="*/ T132 w 2159"/>
                  <a:gd name="T134" fmla="*/ 0 h 5251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  <a:cxn ang="0">
                    <a:pos x="T13" y="T14"/>
                  </a:cxn>
                  <a:cxn ang="0">
                    <a:pos x="T16" y="T17"/>
                  </a:cxn>
                  <a:cxn ang="0">
                    <a:pos x="T19" y="T20"/>
                  </a:cxn>
                  <a:cxn ang="0">
                    <a:pos x="T22" y="T23"/>
                  </a:cxn>
                  <a:cxn ang="0">
                    <a:pos x="T25" y="T26"/>
                  </a:cxn>
                  <a:cxn ang="0">
                    <a:pos x="T28" y="T29"/>
                  </a:cxn>
                  <a:cxn ang="0">
                    <a:pos x="T31" y="T32"/>
                  </a:cxn>
                  <a:cxn ang="0">
                    <a:pos x="T34" y="T35"/>
                  </a:cxn>
                  <a:cxn ang="0">
                    <a:pos x="T37" y="T38"/>
                  </a:cxn>
                  <a:cxn ang="0">
                    <a:pos x="T40" y="T41"/>
                  </a:cxn>
                  <a:cxn ang="0">
                    <a:pos x="T43" y="T44"/>
                  </a:cxn>
                  <a:cxn ang="0">
                    <a:pos x="T46" y="T47"/>
                  </a:cxn>
                  <a:cxn ang="0">
                    <a:pos x="T49" y="T50"/>
                  </a:cxn>
                  <a:cxn ang="0">
                    <a:pos x="T52" y="T53"/>
                  </a:cxn>
                  <a:cxn ang="0">
                    <a:pos x="T55" y="T56"/>
                  </a:cxn>
                  <a:cxn ang="0">
                    <a:pos x="T58" y="T59"/>
                  </a:cxn>
                  <a:cxn ang="0">
                    <a:pos x="T61" y="T62"/>
                  </a:cxn>
                  <a:cxn ang="0">
                    <a:pos x="T64" y="T65"/>
                  </a:cxn>
                  <a:cxn ang="0">
                    <a:pos x="T67" y="T68"/>
                  </a:cxn>
                  <a:cxn ang="0">
                    <a:pos x="T70" y="T71"/>
                  </a:cxn>
                  <a:cxn ang="0">
                    <a:pos x="T73" y="T74"/>
                  </a:cxn>
                  <a:cxn ang="0">
                    <a:pos x="T76" y="T77"/>
                  </a:cxn>
                  <a:cxn ang="0">
                    <a:pos x="T79" y="T80"/>
                  </a:cxn>
                  <a:cxn ang="0">
                    <a:pos x="T82" y="T83"/>
                  </a:cxn>
                  <a:cxn ang="0">
                    <a:pos x="T85" y="T86"/>
                  </a:cxn>
                  <a:cxn ang="0">
                    <a:pos x="T88" y="T89"/>
                  </a:cxn>
                  <a:cxn ang="0">
                    <a:pos x="T91" y="T92"/>
                  </a:cxn>
                  <a:cxn ang="0">
                    <a:pos x="T94" y="T95"/>
                  </a:cxn>
                  <a:cxn ang="0">
                    <a:pos x="T97" y="T98"/>
                  </a:cxn>
                  <a:cxn ang="0">
                    <a:pos x="T100" y="T101"/>
                  </a:cxn>
                  <a:cxn ang="0">
                    <a:pos x="T103" y="T104"/>
                  </a:cxn>
                  <a:cxn ang="0">
                    <a:pos x="T106" y="T107"/>
                  </a:cxn>
                  <a:cxn ang="0">
                    <a:pos x="T109" y="T110"/>
                  </a:cxn>
                  <a:cxn ang="0">
                    <a:pos x="T112" y="T113"/>
                  </a:cxn>
                  <a:cxn ang="0">
                    <a:pos x="T115" y="T116"/>
                  </a:cxn>
                  <a:cxn ang="0">
                    <a:pos x="T118" y="T119"/>
                  </a:cxn>
                  <a:cxn ang="0">
                    <a:pos x="T121" y="T122"/>
                  </a:cxn>
                  <a:cxn ang="0">
                    <a:pos x="T124" y="T125"/>
                  </a:cxn>
                  <a:cxn ang="0">
                    <a:pos x="T127" y="T128"/>
                  </a:cxn>
                  <a:cxn ang="0">
                    <a:pos x="T130" y="T131"/>
                  </a:cxn>
                  <a:cxn ang="0">
                    <a:pos x="T133" y="T134"/>
                  </a:cxn>
                </a:cxnLst>
                <a:rect l="0" t="0" r="r" b="b"/>
                <a:pathLst>
                  <a:path w="2159" h="5251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</p:grp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A853830F-4028-F99C-AAE7-6145F2BC1E23}"/>
                </a:ext>
              </a:extLst>
            </p:cNvPr>
            <p:cNvGrpSpPr/>
            <p:nvPr/>
          </p:nvGrpSpPr>
          <p:grpSpPr>
            <a:xfrm>
              <a:off x="9303872" y="-82630"/>
              <a:ext cx="3349561" cy="7449566"/>
              <a:chOff x="9303872" y="-24574"/>
              <a:chExt cx="3349561" cy="7449566"/>
            </a:xfrm>
            <a:solidFill>
              <a:srgbClr val="FFD3A3"/>
            </a:solidFill>
          </p:grpSpPr>
          <p:grpSp>
            <p:nvGrpSpPr>
              <p:cNvPr id="22" name="Group 21">
                <a:extLst>
                  <a:ext uri="{FF2B5EF4-FFF2-40B4-BE49-F238E27FC236}">
                    <a16:creationId xmlns:a16="http://schemas.microsoft.com/office/drawing/2014/main" id="{2D595A14-F486-C90E-C8E6-2A23BF1AB30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303872" y="78170"/>
                <a:ext cx="3344420" cy="7346822"/>
                <a:chOff x="5892" y="4723"/>
                <a:chExt cx="4847" cy="10641"/>
              </a:xfrm>
              <a:grpFill/>
            </p:grpSpPr>
            <p:sp>
              <p:nvSpPr>
                <p:cNvPr id="25" name="Freeform 5579">
                  <a:extLst>
                    <a:ext uri="{FF2B5EF4-FFF2-40B4-BE49-F238E27FC236}">
                      <a16:creationId xmlns:a16="http://schemas.microsoft.com/office/drawing/2014/main" id="{443A1421-89A0-E7CB-A0D1-9A18E8DEE6E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892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C697753D-C700-04C6-24C6-1ABBD89F1BE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1163727" y="-24574"/>
                <a:ext cx="1489706" cy="3618393"/>
                <a:chOff x="8598" y="0"/>
                <a:chExt cx="2159" cy="5251"/>
              </a:xfrm>
              <a:grpFill/>
            </p:grpSpPr>
            <p:sp>
              <p:nvSpPr>
                <p:cNvPr id="24" name="Freeform 5577">
                  <a:extLst>
                    <a:ext uri="{FF2B5EF4-FFF2-40B4-BE49-F238E27FC236}">
                      <a16:creationId xmlns:a16="http://schemas.microsoft.com/office/drawing/2014/main" id="{1BA487D5-153B-97F5-ECC7-5070516C392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598" y="0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</p:grp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F735767F-DB7E-BFEF-0321-EED473A1ADCD}"/>
              </a:ext>
            </a:extLst>
          </p:cNvPr>
          <p:cNvSpPr/>
          <p:nvPr/>
        </p:nvSpPr>
        <p:spPr>
          <a:xfrm>
            <a:off x="994938" y="313877"/>
            <a:ext cx="5486885" cy="837128"/>
          </a:xfrm>
          <a:custGeom>
            <a:avLst/>
            <a:gdLst>
              <a:gd name="connsiteX0" fmla="*/ 183552 w 2843415"/>
              <a:gd name="connsiteY0" fmla="*/ 50494 h 868982"/>
              <a:gd name="connsiteX1" fmla="*/ 1326552 w 2843415"/>
              <a:gd name="connsiteY1" fmla="*/ 69544 h 868982"/>
              <a:gd name="connsiteX2" fmla="*/ 2298102 w 2843415"/>
              <a:gd name="connsiteY2" fmla="*/ 50494 h 868982"/>
              <a:gd name="connsiteX3" fmla="*/ 2783877 w 2843415"/>
              <a:gd name="connsiteY3" fmla="*/ 250519 h 868982"/>
              <a:gd name="connsiteX4" fmla="*/ 2802927 w 2843415"/>
              <a:gd name="connsiteY4" fmla="*/ 631519 h 868982"/>
              <a:gd name="connsiteX5" fmla="*/ 2488602 w 2843415"/>
              <a:gd name="connsiteY5" fmla="*/ 793444 h 868982"/>
              <a:gd name="connsiteX6" fmla="*/ 1640877 w 2843415"/>
              <a:gd name="connsiteY6" fmla="*/ 841069 h 868982"/>
              <a:gd name="connsiteX7" fmla="*/ 1240827 w 2843415"/>
              <a:gd name="connsiteY7" fmla="*/ 822019 h 868982"/>
              <a:gd name="connsiteX8" fmla="*/ 107352 w 2843415"/>
              <a:gd name="connsiteY8" fmla="*/ 812494 h 868982"/>
              <a:gd name="connsiteX9" fmla="*/ 183552 w 2843415"/>
              <a:gd name="connsiteY9" fmla="*/ 50494 h 868982"/>
              <a:gd name="connsiteX0" fmla="*/ 189518 w 2849381"/>
              <a:gd name="connsiteY0" fmla="*/ 13097 h 831585"/>
              <a:gd name="connsiteX1" fmla="*/ 1332518 w 2849381"/>
              <a:gd name="connsiteY1" fmla="*/ 32147 h 831585"/>
              <a:gd name="connsiteX2" fmla="*/ 2304068 w 2849381"/>
              <a:gd name="connsiteY2" fmla="*/ 13097 h 831585"/>
              <a:gd name="connsiteX3" fmla="*/ 2789843 w 2849381"/>
              <a:gd name="connsiteY3" fmla="*/ 213122 h 831585"/>
              <a:gd name="connsiteX4" fmla="*/ 2808893 w 2849381"/>
              <a:gd name="connsiteY4" fmla="*/ 594122 h 831585"/>
              <a:gd name="connsiteX5" fmla="*/ 2494568 w 2849381"/>
              <a:gd name="connsiteY5" fmla="*/ 756047 h 831585"/>
              <a:gd name="connsiteX6" fmla="*/ 1646843 w 2849381"/>
              <a:gd name="connsiteY6" fmla="*/ 803672 h 831585"/>
              <a:gd name="connsiteX7" fmla="*/ 1246793 w 2849381"/>
              <a:gd name="connsiteY7" fmla="*/ 784622 h 831585"/>
              <a:gd name="connsiteX8" fmla="*/ 113318 w 2849381"/>
              <a:gd name="connsiteY8" fmla="*/ 775097 h 831585"/>
              <a:gd name="connsiteX9" fmla="*/ 189518 w 2849381"/>
              <a:gd name="connsiteY9" fmla="*/ 13097 h 831585"/>
              <a:gd name="connsiteX0" fmla="*/ 178352 w 2838215"/>
              <a:gd name="connsiteY0" fmla="*/ 13097 h 837128"/>
              <a:gd name="connsiteX1" fmla="*/ 1321352 w 2838215"/>
              <a:gd name="connsiteY1" fmla="*/ 32147 h 837128"/>
              <a:gd name="connsiteX2" fmla="*/ 2292902 w 2838215"/>
              <a:gd name="connsiteY2" fmla="*/ 13097 h 837128"/>
              <a:gd name="connsiteX3" fmla="*/ 2778677 w 2838215"/>
              <a:gd name="connsiteY3" fmla="*/ 213122 h 837128"/>
              <a:gd name="connsiteX4" fmla="*/ 2797727 w 2838215"/>
              <a:gd name="connsiteY4" fmla="*/ 594122 h 837128"/>
              <a:gd name="connsiteX5" fmla="*/ 2483402 w 2838215"/>
              <a:gd name="connsiteY5" fmla="*/ 756047 h 837128"/>
              <a:gd name="connsiteX6" fmla="*/ 1635677 w 2838215"/>
              <a:gd name="connsiteY6" fmla="*/ 803672 h 837128"/>
              <a:gd name="connsiteX7" fmla="*/ 1064177 w 2838215"/>
              <a:gd name="connsiteY7" fmla="*/ 794147 h 837128"/>
              <a:gd name="connsiteX8" fmla="*/ 102152 w 2838215"/>
              <a:gd name="connsiteY8" fmla="*/ 775097 h 837128"/>
              <a:gd name="connsiteX9" fmla="*/ 178352 w 2838215"/>
              <a:gd name="connsiteY9" fmla="*/ 13097 h 837128"/>
              <a:gd name="connsiteX0" fmla="*/ 178352 w 2838215"/>
              <a:gd name="connsiteY0" fmla="*/ 13097 h 837128"/>
              <a:gd name="connsiteX1" fmla="*/ 1321352 w 2838215"/>
              <a:gd name="connsiteY1" fmla="*/ 32147 h 837128"/>
              <a:gd name="connsiteX2" fmla="*/ 2292902 w 2838215"/>
              <a:gd name="connsiteY2" fmla="*/ 13097 h 837128"/>
              <a:gd name="connsiteX3" fmla="*/ 2778677 w 2838215"/>
              <a:gd name="connsiteY3" fmla="*/ 213122 h 837128"/>
              <a:gd name="connsiteX4" fmla="*/ 2797727 w 2838215"/>
              <a:gd name="connsiteY4" fmla="*/ 594122 h 837128"/>
              <a:gd name="connsiteX5" fmla="*/ 2483402 w 2838215"/>
              <a:gd name="connsiteY5" fmla="*/ 756047 h 837128"/>
              <a:gd name="connsiteX6" fmla="*/ 1649965 w 2838215"/>
              <a:gd name="connsiteY6" fmla="*/ 789384 h 837128"/>
              <a:gd name="connsiteX7" fmla="*/ 1064177 w 2838215"/>
              <a:gd name="connsiteY7" fmla="*/ 794147 h 837128"/>
              <a:gd name="connsiteX8" fmla="*/ 102152 w 2838215"/>
              <a:gd name="connsiteY8" fmla="*/ 775097 h 837128"/>
              <a:gd name="connsiteX9" fmla="*/ 178352 w 2838215"/>
              <a:gd name="connsiteY9" fmla="*/ 13097 h 837128"/>
              <a:gd name="connsiteX0" fmla="*/ 178352 w 2827318"/>
              <a:gd name="connsiteY0" fmla="*/ 13097 h 837128"/>
              <a:gd name="connsiteX1" fmla="*/ 1321352 w 2827318"/>
              <a:gd name="connsiteY1" fmla="*/ 32147 h 837128"/>
              <a:gd name="connsiteX2" fmla="*/ 2292902 w 2827318"/>
              <a:gd name="connsiteY2" fmla="*/ 13097 h 837128"/>
              <a:gd name="connsiteX3" fmla="*/ 2778677 w 2827318"/>
              <a:gd name="connsiteY3" fmla="*/ 213122 h 837128"/>
              <a:gd name="connsiteX4" fmla="*/ 2797727 w 2827318"/>
              <a:gd name="connsiteY4" fmla="*/ 594122 h 837128"/>
              <a:gd name="connsiteX5" fmla="*/ 2483402 w 2827318"/>
              <a:gd name="connsiteY5" fmla="*/ 756047 h 837128"/>
              <a:gd name="connsiteX6" fmla="*/ 1649965 w 2827318"/>
              <a:gd name="connsiteY6" fmla="*/ 789384 h 837128"/>
              <a:gd name="connsiteX7" fmla="*/ 1064177 w 2827318"/>
              <a:gd name="connsiteY7" fmla="*/ 794147 h 837128"/>
              <a:gd name="connsiteX8" fmla="*/ 102152 w 2827318"/>
              <a:gd name="connsiteY8" fmla="*/ 775097 h 837128"/>
              <a:gd name="connsiteX9" fmla="*/ 178352 w 2827318"/>
              <a:gd name="connsiteY9" fmla="*/ 13097 h 837128"/>
              <a:gd name="connsiteX0" fmla="*/ 178352 w 2807390"/>
              <a:gd name="connsiteY0" fmla="*/ 13097 h 837128"/>
              <a:gd name="connsiteX1" fmla="*/ 1321352 w 2807390"/>
              <a:gd name="connsiteY1" fmla="*/ 32147 h 837128"/>
              <a:gd name="connsiteX2" fmla="*/ 2292902 w 2807390"/>
              <a:gd name="connsiteY2" fmla="*/ 13097 h 837128"/>
              <a:gd name="connsiteX3" fmla="*/ 2778677 w 2807390"/>
              <a:gd name="connsiteY3" fmla="*/ 213122 h 837128"/>
              <a:gd name="connsiteX4" fmla="*/ 2797727 w 2807390"/>
              <a:gd name="connsiteY4" fmla="*/ 594122 h 837128"/>
              <a:gd name="connsiteX5" fmla="*/ 2483402 w 2807390"/>
              <a:gd name="connsiteY5" fmla="*/ 756047 h 837128"/>
              <a:gd name="connsiteX6" fmla="*/ 1649965 w 2807390"/>
              <a:gd name="connsiteY6" fmla="*/ 789384 h 837128"/>
              <a:gd name="connsiteX7" fmla="*/ 1064177 w 2807390"/>
              <a:gd name="connsiteY7" fmla="*/ 794147 h 837128"/>
              <a:gd name="connsiteX8" fmla="*/ 102152 w 2807390"/>
              <a:gd name="connsiteY8" fmla="*/ 775097 h 837128"/>
              <a:gd name="connsiteX9" fmla="*/ 178352 w 2807390"/>
              <a:gd name="connsiteY9" fmla="*/ 13097 h 837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807390" h="837128">
                <a:moveTo>
                  <a:pt x="178352" y="13097"/>
                </a:moveTo>
                <a:cubicBezTo>
                  <a:pt x="400602" y="-25003"/>
                  <a:pt x="968927" y="32147"/>
                  <a:pt x="1321352" y="32147"/>
                </a:cubicBezTo>
                <a:cubicBezTo>
                  <a:pt x="1673777" y="32147"/>
                  <a:pt x="2050015" y="-17065"/>
                  <a:pt x="2292902" y="13097"/>
                </a:cubicBezTo>
                <a:cubicBezTo>
                  <a:pt x="2535789" y="43259"/>
                  <a:pt x="2726591" y="87710"/>
                  <a:pt x="2778677" y="213122"/>
                </a:cubicBezTo>
                <a:cubicBezTo>
                  <a:pt x="2830763" y="338534"/>
                  <a:pt x="2795657" y="465535"/>
                  <a:pt x="2797727" y="594122"/>
                </a:cubicBezTo>
                <a:cubicBezTo>
                  <a:pt x="2799797" y="722709"/>
                  <a:pt x="2674696" y="723503"/>
                  <a:pt x="2483402" y="756047"/>
                </a:cubicBezTo>
                <a:cubicBezTo>
                  <a:pt x="2292108" y="788591"/>
                  <a:pt x="1886502" y="783034"/>
                  <a:pt x="1649965" y="789384"/>
                </a:cubicBezTo>
                <a:cubicBezTo>
                  <a:pt x="1413428" y="795734"/>
                  <a:pt x="1319764" y="798909"/>
                  <a:pt x="1064177" y="794147"/>
                </a:cubicBezTo>
                <a:cubicBezTo>
                  <a:pt x="808590" y="789385"/>
                  <a:pt x="249789" y="905272"/>
                  <a:pt x="102152" y="775097"/>
                </a:cubicBezTo>
                <a:cubicBezTo>
                  <a:pt x="-45485" y="644922"/>
                  <a:pt x="-43898" y="51197"/>
                  <a:pt x="178352" y="13097"/>
                </a:cubicBezTo>
                <a:close/>
              </a:path>
            </a:pathLst>
          </a:custGeom>
          <a:solidFill>
            <a:srgbClr val="FFD19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D3E8C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6860E275-CD66-53E9-6530-AA7CE0183841}"/>
              </a:ext>
            </a:extLst>
          </p:cNvPr>
          <p:cNvGrpSpPr/>
          <p:nvPr/>
        </p:nvGrpSpPr>
        <p:grpSpPr>
          <a:xfrm>
            <a:off x="1200509" y="365341"/>
            <a:ext cx="5643677" cy="584775"/>
            <a:chOff x="3495381" y="1185932"/>
            <a:chExt cx="966323" cy="5079245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F3944EE2-B7A5-3219-A35C-2105B9F3B274}"/>
                </a:ext>
              </a:extLst>
            </p:cNvPr>
            <p:cNvSpPr txBox="1"/>
            <p:nvPr/>
          </p:nvSpPr>
          <p:spPr>
            <a:xfrm>
              <a:off x="3496704" y="1185932"/>
              <a:ext cx="965000" cy="5079245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en-US" sz="3200" b="1" spc="50">
                  <a:ln w="107950" cmpd="sng">
                    <a:solidFill>
                      <a:schemeClr val="bg1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SVN-SAF" panose="02040603050506020204" pitchFamily="18" charset="0"/>
                  <a:ea typeface="Roboto" panose="02000000000000000000" pitchFamily="2" charset="0"/>
                </a:rPr>
                <a:t>BÁO CÁO, TRÌNH DIỄN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14586958-03C3-38A1-6783-98CEF3FA1B77}"/>
                </a:ext>
              </a:extLst>
            </p:cNvPr>
            <p:cNvSpPr txBox="1"/>
            <p:nvPr/>
          </p:nvSpPr>
          <p:spPr>
            <a:xfrm>
              <a:off x="3495381" y="1190509"/>
              <a:ext cx="836748" cy="4496036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en-US" sz="3200" b="1" spc="50" dirty="0">
                  <a:ln w="9525" cmpd="sng">
                    <a:noFill/>
                    <a:prstDash val="solid"/>
                  </a:ln>
                  <a:solidFill>
                    <a:srgbClr val="F5811E"/>
                  </a:solidFill>
                  <a:effectLst/>
                  <a:latin typeface="SVN-SAF" panose="02040603050506020204" pitchFamily="18" charset="0"/>
                  <a:ea typeface="Roboto" panose="02000000000000000000" pitchFamily="2" charset="0"/>
                </a:rPr>
                <a:t>BÁO CÁO, TRÌNH DIỄN</a:t>
              </a:r>
            </a:p>
          </p:txBody>
        </p:sp>
      </p:grpSp>
      <p:pic>
        <p:nvPicPr>
          <p:cNvPr id="30" name="Picture 29">
            <a:extLst>
              <a:ext uri="{FF2B5EF4-FFF2-40B4-BE49-F238E27FC236}">
                <a16:creationId xmlns:a16="http://schemas.microsoft.com/office/drawing/2014/main" id="{ED8F1F1B-738E-6CCD-E69E-81347A71E17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408"/>
          <a:stretch/>
        </p:blipFill>
        <p:spPr>
          <a:xfrm>
            <a:off x="140477" y="97336"/>
            <a:ext cx="1261872" cy="126413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7D8B69CE-E21E-FE44-A50D-36A0C19BF9A0}"/>
              </a:ext>
            </a:extLst>
          </p:cNvPr>
          <p:cNvSpPr txBox="1"/>
          <p:nvPr/>
        </p:nvSpPr>
        <p:spPr>
          <a:xfrm>
            <a:off x="768911" y="1142336"/>
            <a:ext cx="10654177" cy="1964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rgbClr val="F5811E"/>
              </a:buClr>
              <a:buFont typeface="Arial" panose="020B0604020202020204" pitchFamily="34" charset="0"/>
              <a:buChar char="•"/>
            </a:pPr>
            <a:r>
              <a:rPr lang="en-US" sz="3200" dirty="0" err="1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Đại</a:t>
            </a:r>
            <a:r>
              <a:rPr lang="en-US" sz="3200" dirty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diện</a:t>
            </a:r>
            <a:r>
              <a:rPr lang="en-US" sz="3200" dirty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nhóm</a:t>
            </a:r>
            <a:r>
              <a:rPr lang="en-US" sz="3200" dirty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 </a:t>
            </a:r>
            <a:r>
              <a:rPr lang="vi-VN" sz="3200" b="1" dirty="0">
                <a:solidFill>
                  <a:srgbClr val="F5811E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báo cáo</a:t>
            </a:r>
          </a:p>
          <a:p>
            <a:pPr marL="285750" indent="-28575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rgbClr val="F5811E"/>
              </a:buClr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F5811E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Bình </a:t>
            </a:r>
            <a:r>
              <a:rPr lang="en-US" sz="3200" b="1" dirty="0" err="1">
                <a:solidFill>
                  <a:srgbClr val="F5811E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chọn</a:t>
            </a:r>
            <a:r>
              <a:rPr lang="en-US" sz="3200" b="1" dirty="0">
                <a:solidFill>
                  <a:srgbClr val="F5811E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hộp</a:t>
            </a:r>
            <a:r>
              <a:rPr lang="en-US" sz="3200" dirty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đựng</a:t>
            </a:r>
            <a:r>
              <a:rPr lang="en-US" sz="3200" dirty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bút</a:t>
            </a:r>
            <a:r>
              <a:rPr lang="en-US" sz="3200" dirty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đa</a:t>
            </a:r>
            <a:r>
              <a:rPr lang="en-US" sz="3200" dirty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năng</a:t>
            </a:r>
            <a:r>
              <a:rPr lang="en-US" sz="3200" dirty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đáp</a:t>
            </a:r>
            <a:r>
              <a:rPr lang="en-US" sz="3200" dirty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ứng</a:t>
            </a:r>
            <a:r>
              <a:rPr lang="en-US" sz="3200" dirty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tốt</a:t>
            </a:r>
            <a:r>
              <a:rPr lang="en-US" sz="3200" dirty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các</a:t>
            </a:r>
            <a:r>
              <a:rPr lang="en-US" sz="3200" dirty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yêu</a:t>
            </a:r>
            <a:r>
              <a:rPr lang="en-US" sz="3200" dirty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cầu</a:t>
            </a:r>
            <a:r>
              <a:rPr lang="en-US" sz="3200" dirty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và</a:t>
            </a:r>
            <a:r>
              <a:rPr lang="en-US" sz="3200" dirty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có</a:t>
            </a:r>
            <a:r>
              <a:rPr lang="en-US" sz="3200" dirty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cần</a:t>
            </a:r>
            <a:r>
              <a:rPr lang="en-US" sz="3200" dirty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giới</a:t>
            </a:r>
            <a:r>
              <a:rPr lang="en-US" sz="3200" dirty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thiệu</a:t>
            </a:r>
            <a:r>
              <a:rPr lang="en-US" sz="3200" dirty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 hay </a:t>
            </a:r>
            <a:r>
              <a:rPr lang="en-US" sz="3200" dirty="0" err="1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nhất</a:t>
            </a:r>
            <a:r>
              <a:rPr lang="vi-VN" sz="3200" dirty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0E3DA768-F223-6BFB-3A65-15004E90FBD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6342" y="157267"/>
            <a:ext cx="1023257" cy="102571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4DC8972-934B-FEBD-BA5B-62FC48D22D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8731" y="3301955"/>
            <a:ext cx="3207207" cy="3183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3102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  <p:bldP spid="35" grpId="0" build="allAtOnce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68D7685-EC7B-1A53-A50B-5E24F9F7D5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20717"/>
            <a:ext cx="12192000" cy="7504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51202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E8B28731-3636-E09C-46E1-237C41C88B5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35895672"/>
              </p:ext>
            </p:extLst>
          </p:nvPr>
        </p:nvGraphicFramePr>
        <p:xfrm>
          <a:off x="1" y="119953"/>
          <a:ext cx="12462386" cy="6614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580670">
                  <a:extLst>
                    <a:ext uri="{9D8B030D-6E8A-4147-A177-3AD203B41FA5}">
                      <a16:colId xmlns:a16="http://schemas.microsoft.com/office/drawing/2014/main" val="562151056"/>
                    </a:ext>
                  </a:extLst>
                </a:gridCol>
                <a:gridCol w="1251616">
                  <a:extLst>
                    <a:ext uri="{9D8B030D-6E8A-4147-A177-3AD203B41FA5}">
                      <a16:colId xmlns:a16="http://schemas.microsoft.com/office/drawing/2014/main" val="3753302392"/>
                    </a:ext>
                  </a:extLst>
                </a:gridCol>
                <a:gridCol w="2066771">
                  <a:extLst>
                    <a:ext uri="{9D8B030D-6E8A-4147-A177-3AD203B41FA5}">
                      <a16:colId xmlns:a16="http://schemas.microsoft.com/office/drawing/2014/main" val="3941781792"/>
                    </a:ext>
                  </a:extLst>
                </a:gridCol>
                <a:gridCol w="1563329">
                  <a:extLst>
                    <a:ext uri="{9D8B030D-6E8A-4147-A177-3AD203B41FA5}">
                      <a16:colId xmlns:a16="http://schemas.microsoft.com/office/drawing/2014/main" val="1995909941"/>
                    </a:ext>
                  </a:extLst>
                </a:gridCol>
              </a:tblGrid>
              <a:tr h="1344482">
                <a:tc>
                  <a:txBody>
                    <a:bodyPr/>
                    <a:lstStyle/>
                    <a:p>
                      <a:r>
                        <a:rPr lang="en-US" sz="3200" dirty="0" err="1"/>
                        <a:t>Tiêu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chí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đánh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giá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Hoàn </a:t>
                      </a:r>
                      <a:r>
                        <a:rPr lang="en-US" sz="2800" dirty="0" err="1"/>
                        <a:t>thành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Tốt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Hoàn </a:t>
                      </a:r>
                      <a:r>
                        <a:rPr lang="en-US" sz="2800" dirty="0" err="1"/>
                        <a:t>thành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nhưng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cần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cải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thiện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err="1"/>
                        <a:t>Chưa</a:t>
                      </a:r>
                      <a:r>
                        <a:rPr lang="en-US" sz="2800" dirty="0"/>
                        <a:t>  </a:t>
                      </a:r>
                      <a:r>
                        <a:rPr lang="en-US" sz="2800" dirty="0" err="1"/>
                        <a:t>hoàn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thành</a:t>
                      </a:r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43629046"/>
                  </a:ext>
                </a:extLst>
              </a:tr>
              <a:tr h="1523746">
                <a:tc>
                  <a:txBody>
                    <a:bodyPr/>
                    <a:lstStyle/>
                    <a:p>
                      <a:r>
                        <a:rPr lang="en-US" sz="3200" dirty="0"/>
                        <a:t>1, </a:t>
                      </a:r>
                      <a:r>
                        <a:rPr lang="en-US" sz="3200" dirty="0" err="1"/>
                        <a:t>Gồm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nhiều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ngăn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được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ghép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từ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các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hình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như</a:t>
                      </a:r>
                      <a:r>
                        <a:rPr lang="en-US" sz="3200" dirty="0"/>
                        <a:t>: </a:t>
                      </a:r>
                      <a:r>
                        <a:rPr lang="en-US" sz="3200" dirty="0" err="1"/>
                        <a:t>hình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lập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phương</a:t>
                      </a:r>
                      <a:r>
                        <a:rPr lang="en-US" sz="3200" dirty="0"/>
                        <a:t>, </a:t>
                      </a:r>
                      <a:r>
                        <a:rPr lang="en-US" sz="3200" dirty="0" err="1"/>
                        <a:t>hình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hộp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chữ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nhật</a:t>
                      </a:r>
                      <a:r>
                        <a:rPr lang="en-US" sz="3200" dirty="0"/>
                        <a:t>, </a:t>
                      </a:r>
                      <a:r>
                        <a:rPr lang="en-US" sz="3200" dirty="0" err="1"/>
                        <a:t>hình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trụ</a:t>
                      </a:r>
                      <a:r>
                        <a:rPr lang="en-US" sz="3200" dirty="0"/>
                        <a:t>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13118295"/>
                  </a:ext>
                </a:extLst>
              </a:tr>
              <a:tr h="2001784">
                <a:tc>
                  <a:txBody>
                    <a:bodyPr/>
                    <a:lstStyle/>
                    <a:p>
                      <a:r>
                        <a:rPr lang="en-US" sz="3200" dirty="0">
                          <a:solidFill>
                            <a:srgbClr val="FF0000"/>
                          </a:solidFill>
                        </a:rPr>
                        <a:t>2,Chứa </a:t>
                      </a:r>
                      <a:r>
                        <a:rPr lang="en-US" sz="3200" dirty="0" err="1">
                          <a:solidFill>
                            <a:srgbClr val="FF0000"/>
                          </a:solidFill>
                        </a:rPr>
                        <a:t>được</a:t>
                      </a:r>
                      <a:r>
                        <a:rPr lang="en-US" sz="3200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FF0000"/>
                          </a:solidFill>
                        </a:rPr>
                        <a:t>các</a:t>
                      </a:r>
                      <a:r>
                        <a:rPr lang="en-US" sz="3200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FF0000"/>
                          </a:solidFill>
                        </a:rPr>
                        <a:t>đồ</a:t>
                      </a:r>
                      <a:r>
                        <a:rPr lang="en-US" sz="3200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FF0000"/>
                          </a:solidFill>
                        </a:rPr>
                        <a:t>dùng</a:t>
                      </a:r>
                      <a:r>
                        <a:rPr lang="en-US" sz="3200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FF0000"/>
                          </a:solidFill>
                        </a:rPr>
                        <a:t>học</a:t>
                      </a:r>
                      <a:r>
                        <a:rPr lang="en-US" sz="3200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FF0000"/>
                          </a:solidFill>
                        </a:rPr>
                        <a:t>tập</a:t>
                      </a:r>
                      <a:r>
                        <a:rPr lang="en-US" sz="3200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FF0000"/>
                          </a:solidFill>
                        </a:rPr>
                        <a:t>như</a:t>
                      </a:r>
                      <a:r>
                        <a:rPr lang="en-US" sz="3200" dirty="0">
                          <a:solidFill>
                            <a:srgbClr val="FF0000"/>
                          </a:solidFill>
                        </a:rPr>
                        <a:t>: </a:t>
                      </a:r>
                      <a:r>
                        <a:rPr lang="en-US" sz="3200" dirty="0" err="1">
                          <a:solidFill>
                            <a:srgbClr val="FF0000"/>
                          </a:solidFill>
                        </a:rPr>
                        <a:t>bút</a:t>
                      </a:r>
                      <a:r>
                        <a:rPr lang="en-US" sz="3200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FF0000"/>
                          </a:solidFill>
                        </a:rPr>
                        <a:t>viết</a:t>
                      </a:r>
                      <a:r>
                        <a:rPr lang="en-US" sz="3200" dirty="0">
                          <a:solidFill>
                            <a:srgbClr val="FF0000"/>
                          </a:solidFill>
                        </a:rPr>
                        <a:t>, </a:t>
                      </a:r>
                      <a:r>
                        <a:rPr lang="en-US" sz="3200" dirty="0" err="1">
                          <a:solidFill>
                            <a:srgbClr val="FF0000"/>
                          </a:solidFill>
                        </a:rPr>
                        <a:t>các</a:t>
                      </a:r>
                      <a:r>
                        <a:rPr lang="en-US" sz="3200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FF0000"/>
                          </a:solidFill>
                        </a:rPr>
                        <a:t>loại</a:t>
                      </a:r>
                      <a:r>
                        <a:rPr lang="en-US" sz="3200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FF0000"/>
                          </a:solidFill>
                        </a:rPr>
                        <a:t>thước</a:t>
                      </a:r>
                      <a:r>
                        <a:rPr lang="en-US" sz="3200" dirty="0">
                          <a:solidFill>
                            <a:srgbClr val="FF0000"/>
                          </a:solidFill>
                        </a:rPr>
                        <a:t> (ê </a:t>
                      </a:r>
                      <a:r>
                        <a:rPr lang="en-US" sz="3200" dirty="0" err="1">
                          <a:solidFill>
                            <a:srgbClr val="FF0000"/>
                          </a:solidFill>
                        </a:rPr>
                        <a:t>ke,đo</a:t>
                      </a:r>
                      <a:r>
                        <a:rPr lang="en-US" sz="3200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FF0000"/>
                          </a:solidFill>
                        </a:rPr>
                        <a:t>góc,thước</a:t>
                      </a:r>
                      <a:r>
                        <a:rPr lang="en-US" sz="3200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FF0000"/>
                          </a:solidFill>
                        </a:rPr>
                        <a:t>thẳng</a:t>
                      </a:r>
                      <a:r>
                        <a:rPr lang="en-US" sz="3200" dirty="0">
                          <a:solidFill>
                            <a:srgbClr val="FF0000"/>
                          </a:solidFill>
                        </a:rPr>
                        <a:t>), </a:t>
                      </a:r>
                      <a:r>
                        <a:rPr lang="en-US" sz="3200" dirty="0" err="1">
                          <a:solidFill>
                            <a:srgbClr val="FF0000"/>
                          </a:solidFill>
                        </a:rPr>
                        <a:t>bút</a:t>
                      </a:r>
                      <a:r>
                        <a:rPr lang="en-US" sz="3200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FF0000"/>
                          </a:solidFill>
                        </a:rPr>
                        <a:t>màu</a:t>
                      </a:r>
                      <a:r>
                        <a:rPr lang="en-US" sz="3200" dirty="0">
                          <a:solidFill>
                            <a:srgbClr val="FF0000"/>
                          </a:solidFill>
                        </a:rPr>
                        <a:t>, com-pa, </a:t>
                      </a:r>
                      <a:r>
                        <a:rPr lang="en-US" sz="3200" dirty="0" err="1">
                          <a:solidFill>
                            <a:srgbClr val="FF0000"/>
                          </a:solidFill>
                        </a:rPr>
                        <a:t>tẩy</a:t>
                      </a:r>
                      <a:r>
                        <a:rPr lang="en-US" sz="3200" dirty="0">
                          <a:solidFill>
                            <a:srgbClr val="FF0000"/>
                          </a:solidFill>
                        </a:rPr>
                        <a:t>, </a:t>
                      </a:r>
                      <a:r>
                        <a:rPr lang="en-US" sz="3200" dirty="0" err="1">
                          <a:solidFill>
                            <a:srgbClr val="FF0000"/>
                          </a:solidFill>
                        </a:rPr>
                        <a:t>keo</a:t>
                      </a:r>
                      <a:r>
                        <a:rPr lang="en-US" sz="3200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FF0000"/>
                          </a:solidFill>
                        </a:rPr>
                        <a:t>dán</a:t>
                      </a:r>
                      <a:r>
                        <a:rPr lang="en-US" sz="3200" dirty="0">
                          <a:solidFill>
                            <a:srgbClr val="FF0000"/>
                          </a:solidFill>
                        </a:rPr>
                        <a:t>, </a:t>
                      </a:r>
                      <a:r>
                        <a:rPr lang="en-US" sz="3200" dirty="0" err="1">
                          <a:solidFill>
                            <a:srgbClr val="FF0000"/>
                          </a:solidFill>
                        </a:rPr>
                        <a:t>gọt</a:t>
                      </a:r>
                      <a:r>
                        <a:rPr lang="en-US" sz="3200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FF0000"/>
                          </a:solidFill>
                        </a:rPr>
                        <a:t>bút</a:t>
                      </a:r>
                      <a:r>
                        <a:rPr lang="en-US" sz="3200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FF0000"/>
                          </a:solidFill>
                        </a:rPr>
                        <a:t>chì</a:t>
                      </a:r>
                      <a:r>
                        <a:rPr lang="en-US" sz="3200" dirty="0">
                          <a:solidFill>
                            <a:srgbClr val="FF0000"/>
                          </a:solidFill>
                        </a:rPr>
                        <a:t>,…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79928807"/>
                  </a:ext>
                </a:extLst>
              </a:tr>
              <a:tr h="1045708">
                <a:tc>
                  <a:txBody>
                    <a:bodyPr/>
                    <a:lstStyle/>
                    <a:p>
                      <a:r>
                        <a:rPr lang="en-US" sz="3200" dirty="0"/>
                        <a:t>3, </a:t>
                      </a:r>
                      <a:r>
                        <a:rPr lang="en-US" sz="3200" dirty="0" err="1"/>
                        <a:t>Chắc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chắn</a:t>
                      </a:r>
                      <a:r>
                        <a:rPr lang="en-US" sz="3200" dirty="0"/>
                        <a:t>, </a:t>
                      </a:r>
                      <a:r>
                        <a:rPr lang="en-US" sz="3200" dirty="0" err="1"/>
                        <a:t>không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bị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đổ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khi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đựng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dụng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cụ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học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tập</a:t>
                      </a:r>
                      <a:r>
                        <a:rPr lang="en-US" sz="3200" dirty="0"/>
                        <a:t>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00614581"/>
                  </a:ext>
                </a:extLst>
              </a:tr>
              <a:tr h="567670">
                <a:tc>
                  <a:txBody>
                    <a:bodyPr/>
                    <a:lstStyle/>
                    <a:p>
                      <a:r>
                        <a:rPr lang="en-US" sz="3200" dirty="0">
                          <a:solidFill>
                            <a:srgbClr val="00B050"/>
                          </a:solidFill>
                        </a:rPr>
                        <a:t>4, </a:t>
                      </a:r>
                      <a:r>
                        <a:rPr lang="en-US" sz="3200" dirty="0" err="1">
                          <a:solidFill>
                            <a:srgbClr val="00B050"/>
                          </a:solidFill>
                        </a:rPr>
                        <a:t>Được</a:t>
                      </a:r>
                      <a:r>
                        <a:rPr lang="en-US" sz="3200" dirty="0">
                          <a:solidFill>
                            <a:srgbClr val="00B050"/>
                          </a:solidFill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B050"/>
                          </a:solidFill>
                        </a:rPr>
                        <a:t>trang</a:t>
                      </a:r>
                      <a:r>
                        <a:rPr lang="en-US" sz="3200" dirty="0">
                          <a:solidFill>
                            <a:srgbClr val="00B050"/>
                          </a:solidFill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B050"/>
                          </a:solidFill>
                        </a:rPr>
                        <a:t>trí</a:t>
                      </a:r>
                      <a:r>
                        <a:rPr lang="en-US" sz="3200" dirty="0">
                          <a:solidFill>
                            <a:srgbClr val="00B050"/>
                          </a:solidFill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B050"/>
                          </a:solidFill>
                        </a:rPr>
                        <a:t>đẹp</a:t>
                      </a:r>
                      <a:r>
                        <a:rPr lang="en-US" sz="3200" dirty="0">
                          <a:solidFill>
                            <a:srgbClr val="00B050"/>
                          </a:solidFill>
                        </a:rPr>
                        <a:t>, </a:t>
                      </a:r>
                      <a:r>
                        <a:rPr lang="en-US" sz="3200" dirty="0" err="1">
                          <a:solidFill>
                            <a:srgbClr val="00B050"/>
                          </a:solidFill>
                        </a:rPr>
                        <a:t>ấn</a:t>
                      </a:r>
                      <a:r>
                        <a:rPr lang="en-US" sz="3200" dirty="0">
                          <a:solidFill>
                            <a:srgbClr val="00B050"/>
                          </a:solidFill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B050"/>
                          </a:solidFill>
                        </a:rPr>
                        <a:t>tượng</a:t>
                      </a:r>
                      <a:r>
                        <a:rPr lang="en-US" sz="3200" dirty="0">
                          <a:solidFill>
                            <a:srgbClr val="00B050"/>
                          </a:solidFill>
                        </a:rPr>
                        <a:t>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6268645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412814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738A0526-B801-7193-8C79-4C956475ED3F}"/>
              </a:ext>
            </a:extLst>
          </p:cNvPr>
          <p:cNvGrpSpPr/>
          <p:nvPr/>
        </p:nvGrpSpPr>
        <p:grpSpPr>
          <a:xfrm>
            <a:off x="-461734" y="-526030"/>
            <a:ext cx="3593475" cy="7475319"/>
            <a:chOff x="-461734" y="-526030"/>
            <a:chExt cx="3593475" cy="7475319"/>
          </a:xfrm>
        </p:grpSpPr>
        <p:grpSp>
          <p:nvGrpSpPr>
            <p:cNvPr id="68" name="Group 67">
              <a:extLst>
                <a:ext uri="{FF2B5EF4-FFF2-40B4-BE49-F238E27FC236}">
                  <a16:creationId xmlns:a16="http://schemas.microsoft.com/office/drawing/2014/main" id="{BA4DF050-9E2B-0AA2-C6C3-49EE50BACCF9}"/>
                </a:ext>
              </a:extLst>
            </p:cNvPr>
            <p:cNvGrpSpPr/>
            <p:nvPr/>
          </p:nvGrpSpPr>
          <p:grpSpPr>
            <a:xfrm>
              <a:off x="-212990" y="-288111"/>
              <a:ext cx="3344731" cy="7237400"/>
              <a:chOff x="-212990" y="-360681"/>
              <a:chExt cx="3344731" cy="7237400"/>
            </a:xfrm>
            <a:solidFill>
              <a:srgbClr val="EDE9F3"/>
            </a:solidFill>
          </p:grpSpPr>
          <p:sp>
            <p:nvSpPr>
              <p:cNvPr id="17" name="Freeform 5579">
                <a:extLst>
                  <a:ext uri="{FF2B5EF4-FFF2-40B4-BE49-F238E27FC236}">
                    <a16:creationId xmlns:a16="http://schemas.microsoft.com/office/drawing/2014/main" id="{3EDC3AA4-85BF-01D6-794B-B2EDE744F99C}"/>
                  </a:ext>
                </a:extLst>
              </p:cNvPr>
              <p:cNvSpPr>
                <a:spLocks/>
              </p:cNvSpPr>
              <p:nvPr/>
            </p:nvSpPr>
            <p:spPr bwMode="auto">
              <a:xfrm rot="10800000">
                <a:off x="-212679" y="-360681"/>
                <a:ext cx="3344420" cy="7032524"/>
              </a:xfrm>
              <a:custGeom>
                <a:avLst/>
                <a:gdLst>
                  <a:gd name="T0" fmla="+- 0 10882 6094"/>
                  <a:gd name="T1" fmla="*/ T0 w 4847"/>
                  <a:gd name="T2" fmla="+- 0 4733 4723"/>
                  <a:gd name="T3" fmla="*/ 4733 h 10641"/>
                  <a:gd name="T4" fmla="+- 0 10764 6094"/>
                  <a:gd name="T5" fmla="*/ T4 w 4847"/>
                  <a:gd name="T6" fmla="+- 0 4762 4723"/>
                  <a:gd name="T7" fmla="*/ 4762 h 10641"/>
                  <a:gd name="T8" fmla="+- 0 10651 6094"/>
                  <a:gd name="T9" fmla="*/ T8 w 4847"/>
                  <a:gd name="T10" fmla="+- 0 4804 4723"/>
                  <a:gd name="T11" fmla="*/ 4804 h 10641"/>
                  <a:gd name="T12" fmla="+- 0 10542 6094"/>
                  <a:gd name="T13" fmla="*/ T12 w 4847"/>
                  <a:gd name="T14" fmla="+- 0 4859 4723"/>
                  <a:gd name="T15" fmla="*/ 4859 h 10641"/>
                  <a:gd name="T16" fmla="+- 0 10437 6094"/>
                  <a:gd name="T17" fmla="*/ T16 w 4847"/>
                  <a:gd name="T18" fmla="+- 0 4929 4723"/>
                  <a:gd name="T19" fmla="*/ 4929 h 10641"/>
                  <a:gd name="T20" fmla="+- 0 10331 6094"/>
                  <a:gd name="T21" fmla="*/ T20 w 4847"/>
                  <a:gd name="T22" fmla="+- 0 5022 4723"/>
                  <a:gd name="T23" fmla="*/ 5022 h 10641"/>
                  <a:gd name="T24" fmla="+- 0 10231 6094"/>
                  <a:gd name="T25" fmla="*/ T24 w 4847"/>
                  <a:gd name="T26" fmla="+- 0 5140 4723"/>
                  <a:gd name="T27" fmla="*/ 5140 h 10641"/>
                  <a:gd name="T28" fmla="+- 0 10150 6094"/>
                  <a:gd name="T29" fmla="*/ T28 w 4847"/>
                  <a:gd name="T30" fmla="+- 0 5280 4723"/>
                  <a:gd name="T31" fmla="*/ 5280 h 10641"/>
                  <a:gd name="T32" fmla="+- 0 10093 6094"/>
                  <a:gd name="T33" fmla="*/ T32 w 4847"/>
                  <a:gd name="T34" fmla="+- 0 5447 4723"/>
                  <a:gd name="T35" fmla="*/ 5447 h 10641"/>
                  <a:gd name="T36" fmla="+- 0 10062 6094"/>
                  <a:gd name="T37" fmla="*/ T36 w 4847"/>
                  <a:gd name="T38" fmla="+- 0 5643 4723"/>
                  <a:gd name="T39" fmla="*/ 5643 h 10641"/>
                  <a:gd name="T40" fmla="+- 0 10058 6094"/>
                  <a:gd name="T41" fmla="*/ T40 w 4847"/>
                  <a:gd name="T42" fmla="+- 0 13340 4723"/>
                  <a:gd name="T43" fmla="*/ 13340 h 10641"/>
                  <a:gd name="T44" fmla="+- 0 10058 6094"/>
                  <a:gd name="T45" fmla="*/ T44 w 4847"/>
                  <a:gd name="T46" fmla="+- 0 13436 4723"/>
                  <a:gd name="T47" fmla="*/ 13436 h 10641"/>
                  <a:gd name="T48" fmla="+- 0 10059 6094"/>
                  <a:gd name="T49" fmla="*/ T48 w 4847"/>
                  <a:gd name="T50" fmla="+- 0 13580 4723"/>
                  <a:gd name="T51" fmla="*/ 13580 h 10641"/>
                  <a:gd name="T52" fmla="+- 0 10059 6094"/>
                  <a:gd name="T53" fmla="*/ T52 w 4847"/>
                  <a:gd name="T54" fmla="+- 0 13722 4723"/>
                  <a:gd name="T55" fmla="*/ 13722 h 10641"/>
                  <a:gd name="T56" fmla="+- 0 10051 6094"/>
                  <a:gd name="T57" fmla="*/ T56 w 4847"/>
                  <a:gd name="T58" fmla="+- 0 13899 4723"/>
                  <a:gd name="T59" fmla="*/ 13899 h 10641"/>
                  <a:gd name="T60" fmla="+- 0 10025 6094"/>
                  <a:gd name="T61" fmla="*/ T60 w 4847"/>
                  <a:gd name="T62" fmla="+- 0 14054 4723"/>
                  <a:gd name="T63" fmla="*/ 14054 h 10641"/>
                  <a:gd name="T64" fmla="+- 0 9971 6094"/>
                  <a:gd name="T65" fmla="*/ T64 w 4847"/>
                  <a:gd name="T66" fmla="+- 0 14178 4723"/>
                  <a:gd name="T67" fmla="*/ 14178 h 10641"/>
                  <a:gd name="T68" fmla="+- 0 9882 6094"/>
                  <a:gd name="T69" fmla="*/ T68 w 4847"/>
                  <a:gd name="T70" fmla="+- 0 14278 4723"/>
                  <a:gd name="T71" fmla="*/ 14278 h 10641"/>
                  <a:gd name="T72" fmla="+- 0 9771 6094"/>
                  <a:gd name="T73" fmla="*/ T72 w 4847"/>
                  <a:gd name="T74" fmla="+- 0 14352 4723"/>
                  <a:gd name="T75" fmla="*/ 14352 h 10641"/>
                  <a:gd name="T76" fmla="+- 0 9641 6094"/>
                  <a:gd name="T77" fmla="*/ T76 w 4847"/>
                  <a:gd name="T78" fmla="+- 0 14402 4723"/>
                  <a:gd name="T79" fmla="*/ 14402 h 10641"/>
                  <a:gd name="T80" fmla="+- 0 9493 6094"/>
                  <a:gd name="T81" fmla="*/ T80 w 4847"/>
                  <a:gd name="T82" fmla="+- 0 14430 4723"/>
                  <a:gd name="T83" fmla="*/ 14430 h 10641"/>
                  <a:gd name="T84" fmla="+- 0 9330 6094"/>
                  <a:gd name="T85" fmla="*/ T84 w 4847"/>
                  <a:gd name="T86" fmla="+- 0 14438 4723"/>
                  <a:gd name="T87" fmla="*/ 14438 h 10641"/>
                  <a:gd name="T88" fmla="+- 0 7147 6094"/>
                  <a:gd name="T89" fmla="*/ T88 w 4847"/>
                  <a:gd name="T90" fmla="+- 0 14439 4723"/>
                  <a:gd name="T91" fmla="*/ 14439 h 10641"/>
                  <a:gd name="T92" fmla="+- 0 6984 6094"/>
                  <a:gd name="T93" fmla="*/ T92 w 4847"/>
                  <a:gd name="T94" fmla="+- 0 14448 4723"/>
                  <a:gd name="T95" fmla="*/ 14448 h 10641"/>
                  <a:gd name="T96" fmla="+- 0 6800 6094"/>
                  <a:gd name="T97" fmla="*/ T96 w 4847"/>
                  <a:gd name="T98" fmla="+- 0 14477 4723"/>
                  <a:gd name="T99" fmla="*/ 14477 h 10641"/>
                  <a:gd name="T100" fmla="+- 0 6608 6094"/>
                  <a:gd name="T101" fmla="*/ T100 w 4847"/>
                  <a:gd name="T102" fmla="+- 0 14536 4723"/>
                  <a:gd name="T103" fmla="*/ 14536 h 10641"/>
                  <a:gd name="T104" fmla="+- 0 6422 6094"/>
                  <a:gd name="T105" fmla="*/ T104 w 4847"/>
                  <a:gd name="T106" fmla="+- 0 14638 4723"/>
                  <a:gd name="T107" fmla="*/ 14638 h 10641"/>
                  <a:gd name="T108" fmla="+- 0 6267 6094"/>
                  <a:gd name="T109" fmla="*/ T108 w 4847"/>
                  <a:gd name="T110" fmla="+- 0 14788 4723"/>
                  <a:gd name="T111" fmla="*/ 14788 h 10641"/>
                  <a:gd name="T112" fmla="+- 0 6170 6094"/>
                  <a:gd name="T113" fmla="*/ T112 w 4847"/>
                  <a:gd name="T114" fmla="+- 0 14969 4723"/>
                  <a:gd name="T115" fmla="*/ 14969 h 10641"/>
                  <a:gd name="T116" fmla="+- 0 6118 6094"/>
                  <a:gd name="T117" fmla="*/ T116 w 4847"/>
                  <a:gd name="T118" fmla="+- 0 15147 4723"/>
                  <a:gd name="T119" fmla="*/ 15147 h 10641"/>
                  <a:gd name="T120" fmla="+- 0 6098 6094"/>
                  <a:gd name="T121" fmla="*/ T120 w 4847"/>
                  <a:gd name="T122" fmla="+- 0 15288 4723"/>
                  <a:gd name="T123" fmla="*/ 15288 h 10641"/>
                  <a:gd name="T124" fmla="+- 0 6094 6094"/>
                  <a:gd name="T125" fmla="*/ T124 w 4847"/>
                  <a:gd name="T126" fmla="+- 0 15364 4723"/>
                  <a:gd name="T127" fmla="*/ 15364 h 10641"/>
                  <a:gd name="T128" fmla="+- 0 10942 6094"/>
                  <a:gd name="T129" fmla="*/ T128 w 4847"/>
                  <a:gd name="T130" fmla="+- 0 4723 4723"/>
                  <a:gd name="T131" fmla="*/ 4723 h 1064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</a:cxnLst>
                <a:rect l="0" t="0" r="r" b="b"/>
                <a:pathLst>
                  <a:path w="4847" h="10641">
                    <a:moveTo>
                      <a:pt x="4848" y="0"/>
                    </a:moveTo>
                    <a:lnTo>
                      <a:pt x="4788" y="10"/>
                    </a:lnTo>
                    <a:lnTo>
                      <a:pt x="4729" y="23"/>
                    </a:lnTo>
                    <a:lnTo>
                      <a:pt x="4670" y="39"/>
                    </a:lnTo>
                    <a:lnTo>
                      <a:pt x="4613" y="58"/>
                    </a:lnTo>
                    <a:lnTo>
                      <a:pt x="4557" y="81"/>
                    </a:lnTo>
                    <a:lnTo>
                      <a:pt x="4502" y="107"/>
                    </a:lnTo>
                    <a:lnTo>
                      <a:pt x="4448" y="136"/>
                    </a:lnTo>
                    <a:lnTo>
                      <a:pt x="4395" y="169"/>
                    </a:lnTo>
                    <a:lnTo>
                      <a:pt x="4343" y="206"/>
                    </a:lnTo>
                    <a:lnTo>
                      <a:pt x="4293" y="247"/>
                    </a:lnTo>
                    <a:lnTo>
                      <a:pt x="4237" y="299"/>
                    </a:lnTo>
                    <a:lnTo>
                      <a:pt x="4185" y="355"/>
                    </a:lnTo>
                    <a:lnTo>
                      <a:pt x="4137" y="417"/>
                    </a:lnTo>
                    <a:lnTo>
                      <a:pt x="4094" y="484"/>
                    </a:lnTo>
                    <a:lnTo>
                      <a:pt x="4056" y="557"/>
                    </a:lnTo>
                    <a:lnTo>
                      <a:pt x="4024" y="637"/>
                    </a:lnTo>
                    <a:lnTo>
                      <a:pt x="3999" y="724"/>
                    </a:lnTo>
                    <a:lnTo>
                      <a:pt x="3980" y="818"/>
                    </a:lnTo>
                    <a:lnTo>
                      <a:pt x="3968" y="920"/>
                    </a:lnTo>
                    <a:lnTo>
                      <a:pt x="3964" y="1029"/>
                    </a:lnTo>
                    <a:lnTo>
                      <a:pt x="3964" y="8617"/>
                    </a:lnTo>
                    <a:lnTo>
                      <a:pt x="3964" y="8665"/>
                    </a:lnTo>
                    <a:lnTo>
                      <a:pt x="3964" y="8713"/>
                    </a:lnTo>
                    <a:lnTo>
                      <a:pt x="3964" y="8761"/>
                    </a:lnTo>
                    <a:lnTo>
                      <a:pt x="3965" y="8857"/>
                    </a:lnTo>
                    <a:lnTo>
                      <a:pt x="3966" y="8905"/>
                    </a:lnTo>
                    <a:lnTo>
                      <a:pt x="3965" y="8999"/>
                    </a:lnTo>
                    <a:lnTo>
                      <a:pt x="3963" y="9090"/>
                    </a:lnTo>
                    <a:lnTo>
                      <a:pt x="3957" y="9176"/>
                    </a:lnTo>
                    <a:lnTo>
                      <a:pt x="3947" y="9257"/>
                    </a:lnTo>
                    <a:lnTo>
                      <a:pt x="3931" y="9331"/>
                    </a:lnTo>
                    <a:lnTo>
                      <a:pt x="3908" y="9398"/>
                    </a:lnTo>
                    <a:lnTo>
                      <a:pt x="3877" y="9455"/>
                    </a:lnTo>
                    <a:lnTo>
                      <a:pt x="3835" y="9509"/>
                    </a:lnTo>
                    <a:lnTo>
                      <a:pt x="3788" y="9555"/>
                    </a:lnTo>
                    <a:lnTo>
                      <a:pt x="3735" y="9595"/>
                    </a:lnTo>
                    <a:lnTo>
                      <a:pt x="3677" y="9629"/>
                    </a:lnTo>
                    <a:lnTo>
                      <a:pt x="3614" y="9657"/>
                    </a:lnTo>
                    <a:lnTo>
                      <a:pt x="3547" y="9679"/>
                    </a:lnTo>
                    <a:lnTo>
                      <a:pt x="3475" y="9695"/>
                    </a:lnTo>
                    <a:lnTo>
                      <a:pt x="3399" y="9707"/>
                    </a:lnTo>
                    <a:lnTo>
                      <a:pt x="3319" y="9713"/>
                    </a:lnTo>
                    <a:lnTo>
                      <a:pt x="3236" y="9715"/>
                    </a:lnTo>
                    <a:lnTo>
                      <a:pt x="1123" y="9715"/>
                    </a:lnTo>
                    <a:lnTo>
                      <a:pt x="1053" y="9716"/>
                    </a:lnTo>
                    <a:lnTo>
                      <a:pt x="975" y="9719"/>
                    </a:lnTo>
                    <a:lnTo>
                      <a:pt x="890" y="9725"/>
                    </a:lnTo>
                    <a:lnTo>
                      <a:pt x="800" y="9737"/>
                    </a:lnTo>
                    <a:lnTo>
                      <a:pt x="706" y="9754"/>
                    </a:lnTo>
                    <a:lnTo>
                      <a:pt x="610" y="9779"/>
                    </a:lnTo>
                    <a:lnTo>
                      <a:pt x="514" y="9813"/>
                    </a:lnTo>
                    <a:lnTo>
                      <a:pt x="419" y="9858"/>
                    </a:lnTo>
                    <a:lnTo>
                      <a:pt x="328" y="9915"/>
                    </a:lnTo>
                    <a:lnTo>
                      <a:pt x="243" y="9984"/>
                    </a:lnTo>
                    <a:lnTo>
                      <a:pt x="173" y="10065"/>
                    </a:lnTo>
                    <a:lnTo>
                      <a:pt x="118" y="10154"/>
                    </a:lnTo>
                    <a:lnTo>
                      <a:pt x="76" y="10246"/>
                    </a:lnTo>
                    <a:lnTo>
                      <a:pt x="45" y="10337"/>
                    </a:lnTo>
                    <a:lnTo>
                      <a:pt x="24" y="10424"/>
                    </a:lnTo>
                    <a:lnTo>
                      <a:pt x="11" y="10501"/>
                    </a:lnTo>
                    <a:lnTo>
                      <a:pt x="4" y="10565"/>
                    </a:lnTo>
                    <a:lnTo>
                      <a:pt x="0" y="10628"/>
                    </a:lnTo>
                    <a:lnTo>
                      <a:pt x="0" y="10641"/>
                    </a:lnTo>
                    <a:lnTo>
                      <a:pt x="4848" y="10641"/>
                    </a:lnTo>
                    <a:lnTo>
                      <a:pt x="4848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AA055421-C5B4-0E0D-4A38-E5B48E5ECE8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0800000">
                <a:off x="-212990" y="3356161"/>
                <a:ext cx="1489706" cy="3520558"/>
                <a:chOff x="8782" y="-151"/>
                <a:chExt cx="2159" cy="5327"/>
              </a:xfrm>
              <a:grpFill/>
            </p:grpSpPr>
            <p:sp>
              <p:nvSpPr>
                <p:cNvPr id="16" name="Freeform 5577">
                  <a:extLst>
                    <a:ext uri="{FF2B5EF4-FFF2-40B4-BE49-F238E27FC236}">
                      <a16:creationId xmlns:a16="http://schemas.microsoft.com/office/drawing/2014/main" id="{0E34640B-6B31-1B61-008B-F5D356A719C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82" y="-151"/>
                  <a:ext cx="2159" cy="5327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450A32F3-4D91-FFF3-C3E7-13F42CA29088}"/>
                </a:ext>
              </a:extLst>
            </p:cNvPr>
            <p:cNvGrpSpPr/>
            <p:nvPr/>
          </p:nvGrpSpPr>
          <p:grpSpPr>
            <a:xfrm>
              <a:off x="-345470" y="-397390"/>
              <a:ext cx="3344731" cy="7346679"/>
              <a:chOff x="-345470" y="-469960"/>
              <a:chExt cx="3344731" cy="7376013"/>
            </a:xfrm>
            <a:solidFill>
              <a:srgbClr val="DED6EA"/>
            </a:solidFill>
          </p:grpSpPr>
          <p:sp>
            <p:nvSpPr>
              <p:cNvPr id="13" name="Freeform 5579">
                <a:extLst>
                  <a:ext uri="{FF2B5EF4-FFF2-40B4-BE49-F238E27FC236}">
                    <a16:creationId xmlns:a16="http://schemas.microsoft.com/office/drawing/2014/main" id="{E13AAD8D-E04F-0645-F81B-75C566CFD19F}"/>
                  </a:ext>
                </a:extLst>
              </p:cNvPr>
              <p:cNvSpPr>
                <a:spLocks/>
              </p:cNvSpPr>
              <p:nvPr/>
            </p:nvSpPr>
            <p:spPr bwMode="auto">
              <a:xfrm rot="10800000">
                <a:off x="-345159" y="-469960"/>
                <a:ext cx="3344420" cy="7192286"/>
              </a:xfrm>
              <a:custGeom>
                <a:avLst/>
                <a:gdLst>
                  <a:gd name="T0" fmla="+- 0 10882 6094"/>
                  <a:gd name="T1" fmla="*/ T0 w 4847"/>
                  <a:gd name="T2" fmla="+- 0 4733 4723"/>
                  <a:gd name="T3" fmla="*/ 4733 h 10641"/>
                  <a:gd name="T4" fmla="+- 0 10764 6094"/>
                  <a:gd name="T5" fmla="*/ T4 w 4847"/>
                  <a:gd name="T6" fmla="+- 0 4762 4723"/>
                  <a:gd name="T7" fmla="*/ 4762 h 10641"/>
                  <a:gd name="T8" fmla="+- 0 10651 6094"/>
                  <a:gd name="T9" fmla="*/ T8 w 4847"/>
                  <a:gd name="T10" fmla="+- 0 4804 4723"/>
                  <a:gd name="T11" fmla="*/ 4804 h 10641"/>
                  <a:gd name="T12" fmla="+- 0 10542 6094"/>
                  <a:gd name="T13" fmla="*/ T12 w 4847"/>
                  <a:gd name="T14" fmla="+- 0 4859 4723"/>
                  <a:gd name="T15" fmla="*/ 4859 h 10641"/>
                  <a:gd name="T16" fmla="+- 0 10437 6094"/>
                  <a:gd name="T17" fmla="*/ T16 w 4847"/>
                  <a:gd name="T18" fmla="+- 0 4929 4723"/>
                  <a:gd name="T19" fmla="*/ 4929 h 10641"/>
                  <a:gd name="T20" fmla="+- 0 10331 6094"/>
                  <a:gd name="T21" fmla="*/ T20 w 4847"/>
                  <a:gd name="T22" fmla="+- 0 5022 4723"/>
                  <a:gd name="T23" fmla="*/ 5022 h 10641"/>
                  <a:gd name="T24" fmla="+- 0 10231 6094"/>
                  <a:gd name="T25" fmla="*/ T24 w 4847"/>
                  <a:gd name="T26" fmla="+- 0 5140 4723"/>
                  <a:gd name="T27" fmla="*/ 5140 h 10641"/>
                  <a:gd name="T28" fmla="+- 0 10150 6094"/>
                  <a:gd name="T29" fmla="*/ T28 w 4847"/>
                  <a:gd name="T30" fmla="+- 0 5280 4723"/>
                  <a:gd name="T31" fmla="*/ 5280 h 10641"/>
                  <a:gd name="T32" fmla="+- 0 10093 6094"/>
                  <a:gd name="T33" fmla="*/ T32 w 4847"/>
                  <a:gd name="T34" fmla="+- 0 5447 4723"/>
                  <a:gd name="T35" fmla="*/ 5447 h 10641"/>
                  <a:gd name="T36" fmla="+- 0 10062 6094"/>
                  <a:gd name="T37" fmla="*/ T36 w 4847"/>
                  <a:gd name="T38" fmla="+- 0 5643 4723"/>
                  <a:gd name="T39" fmla="*/ 5643 h 10641"/>
                  <a:gd name="T40" fmla="+- 0 10058 6094"/>
                  <a:gd name="T41" fmla="*/ T40 w 4847"/>
                  <a:gd name="T42" fmla="+- 0 13340 4723"/>
                  <a:gd name="T43" fmla="*/ 13340 h 10641"/>
                  <a:gd name="T44" fmla="+- 0 10058 6094"/>
                  <a:gd name="T45" fmla="*/ T44 w 4847"/>
                  <a:gd name="T46" fmla="+- 0 13436 4723"/>
                  <a:gd name="T47" fmla="*/ 13436 h 10641"/>
                  <a:gd name="T48" fmla="+- 0 10059 6094"/>
                  <a:gd name="T49" fmla="*/ T48 w 4847"/>
                  <a:gd name="T50" fmla="+- 0 13580 4723"/>
                  <a:gd name="T51" fmla="*/ 13580 h 10641"/>
                  <a:gd name="T52" fmla="+- 0 10059 6094"/>
                  <a:gd name="T53" fmla="*/ T52 w 4847"/>
                  <a:gd name="T54" fmla="+- 0 13722 4723"/>
                  <a:gd name="T55" fmla="*/ 13722 h 10641"/>
                  <a:gd name="T56" fmla="+- 0 10051 6094"/>
                  <a:gd name="T57" fmla="*/ T56 w 4847"/>
                  <a:gd name="T58" fmla="+- 0 13899 4723"/>
                  <a:gd name="T59" fmla="*/ 13899 h 10641"/>
                  <a:gd name="T60" fmla="+- 0 10025 6094"/>
                  <a:gd name="T61" fmla="*/ T60 w 4847"/>
                  <a:gd name="T62" fmla="+- 0 14054 4723"/>
                  <a:gd name="T63" fmla="*/ 14054 h 10641"/>
                  <a:gd name="T64" fmla="+- 0 9971 6094"/>
                  <a:gd name="T65" fmla="*/ T64 w 4847"/>
                  <a:gd name="T66" fmla="+- 0 14178 4723"/>
                  <a:gd name="T67" fmla="*/ 14178 h 10641"/>
                  <a:gd name="T68" fmla="+- 0 9882 6094"/>
                  <a:gd name="T69" fmla="*/ T68 w 4847"/>
                  <a:gd name="T70" fmla="+- 0 14278 4723"/>
                  <a:gd name="T71" fmla="*/ 14278 h 10641"/>
                  <a:gd name="T72" fmla="+- 0 9771 6094"/>
                  <a:gd name="T73" fmla="*/ T72 w 4847"/>
                  <a:gd name="T74" fmla="+- 0 14352 4723"/>
                  <a:gd name="T75" fmla="*/ 14352 h 10641"/>
                  <a:gd name="T76" fmla="+- 0 9641 6094"/>
                  <a:gd name="T77" fmla="*/ T76 w 4847"/>
                  <a:gd name="T78" fmla="+- 0 14402 4723"/>
                  <a:gd name="T79" fmla="*/ 14402 h 10641"/>
                  <a:gd name="T80" fmla="+- 0 9493 6094"/>
                  <a:gd name="T81" fmla="*/ T80 w 4847"/>
                  <a:gd name="T82" fmla="+- 0 14430 4723"/>
                  <a:gd name="T83" fmla="*/ 14430 h 10641"/>
                  <a:gd name="T84" fmla="+- 0 9330 6094"/>
                  <a:gd name="T85" fmla="*/ T84 w 4847"/>
                  <a:gd name="T86" fmla="+- 0 14438 4723"/>
                  <a:gd name="T87" fmla="*/ 14438 h 10641"/>
                  <a:gd name="T88" fmla="+- 0 7147 6094"/>
                  <a:gd name="T89" fmla="*/ T88 w 4847"/>
                  <a:gd name="T90" fmla="+- 0 14439 4723"/>
                  <a:gd name="T91" fmla="*/ 14439 h 10641"/>
                  <a:gd name="T92" fmla="+- 0 6984 6094"/>
                  <a:gd name="T93" fmla="*/ T92 w 4847"/>
                  <a:gd name="T94" fmla="+- 0 14448 4723"/>
                  <a:gd name="T95" fmla="*/ 14448 h 10641"/>
                  <a:gd name="T96" fmla="+- 0 6800 6094"/>
                  <a:gd name="T97" fmla="*/ T96 w 4847"/>
                  <a:gd name="T98" fmla="+- 0 14477 4723"/>
                  <a:gd name="T99" fmla="*/ 14477 h 10641"/>
                  <a:gd name="T100" fmla="+- 0 6608 6094"/>
                  <a:gd name="T101" fmla="*/ T100 w 4847"/>
                  <a:gd name="T102" fmla="+- 0 14536 4723"/>
                  <a:gd name="T103" fmla="*/ 14536 h 10641"/>
                  <a:gd name="T104" fmla="+- 0 6422 6094"/>
                  <a:gd name="T105" fmla="*/ T104 w 4847"/>
                  <a:gd name="T106" fmla="+- 0 14638 4723"/>
                  <a:gd name="T107" fmla="*/ 14638 h 10641"/>
                  <a:gd name="T108" fmla="+- 0 6267 6094"/>
                  <a:gd name="T109" fmla="*/ T108 w 4847"/>
                  <a:gd name="T110" fmla="+- 0 14788 4723"/>
                  <a:gd name="T111" fmla="*/ 14788 h 10641"/>
                  <a:gd name="T112" fmla="+- 0 6170 6094"/>
                  <a:gd name="T113" fmla="*/ T112 w 4847"/>
                  <a:gd name="T114" fmla="+- 0 14969 4723"/>
                  <a:gd name="T115" fmla="*/ 14969 h 10641"/>
                  <a:gd name="T116" fmla="+- 0 6118 6094"/>
                  <a:gd name="T117" fmla="*/ T116 w 4847"/>
                  <a:gd name="T118" fmla="+- 0 15147 4723"/>
                  <a:gd name="T119" fmla="*/ 15147 h 10641"/>
                  <a:gd name="T120" fmla="+- 0 6098 6094"/>
                  <a:gd name="T121" fmla="*/ T120 w 4847"/>
                  <a:gd name="T122" fmla="+- 0 15288 4723"/>
                  <a:gd name="T123" fmla="*/ 15288 h 10641"/>
                  <a:gd name="T124" fmla="+- 0 6094 6094"/>
                  <a:gd name="T125" fmla="*/ T124 w 4847"/>
                  <a:gd name="T126" fmla="+- 0 15364 4723"/>
                  <a:gd name="T127" fmla="*/ 15364 h 10641"/>
                  <a:gd name="T128" fmla="+- 0 10942 6094"/>
                  <a:gd name="T129" fmla="*/ T128 w 4847"/>
                  <a:gd name="T130" fmla="+- 0 4723 4723"/>
                  <a:gd name="T131" fmla="*/ 4723 h 1064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</a:cxnLst>
                <a:rect l="0" t="0" r="r" b="b"/>
                <a:pathLst>
                  <a:path w="4847" h="10641">
                    <a:moveTo>
                      <a:pt x="4848" y="0"/>
                    </a:moveTo>
                    <a:lnTo>
                      <a:pt x="4788" y="10"/>
                    </a:lnTo>
                    <a:lnTo>
                      <a:pt x="4729" y="23"/>
                    </a:lnTo>
                    <a:lnTo>
                      <a:pt x="4670" y="39"/>
                    </a:lnTo>
                    <a:lnTo>
                      <a:pt x="4613" y="58"/>
                    </a:lnTo>
                    <a:lnTo>
                      <a:pt x="4557" y="81"/>
                    </a:lnTo>
                    <a:lnTo>
                      <a:pt x="4502" y="107"/>
                    </a:lnTo>
                    <a:lnTo>
                      <a:pt x="4448" y="136"/>
                    </a:lnTo>
                    <a:lnTo>
                      <a:pt x="4395" y="169"/>
                    </a:lnTo>
                    <a:lnTo>
                      <a:pt x="4343" y="206"/>
                    </a:lnTo>
                    <a:lnTo>
                      <a:pt x="4293" y="247"/>
                    </a:lnTo>
                    <a:lnTo>
                      <a:pt x="4237" y="299"/>
                    </a:lnTo>
                    <a:lnTo>
                      <a:pt x="4185" y="355"/>
                    </a:lnTo>
                    <a:lnTo>
                      <a:pt x="4137" y="417"/>
                    </a:lnTo>
                    <a:lnTo>
                      <a:pt x="4094" y="484"/>
                    </a:lnTo>
                    <a:lnTo>
                      <a:pt x="4056" y="557"/>
                    </a:lnTo>
                    <a:lnTo>
                      <a:pt x="4024" y="637"/>
                    </a:lnTo>
                    <a:lnTo>
                      <a:pt x="3999" y="724"/>
                    </a:lnTo>
                    <a:lnTo>
                      <a:pt x="3980" y="818"/>
                    </a:lnTo>
                    <a:lnTo>
                      <a:pt x="3968" y="920"/>
                    </a:lnTo>
                    <a:lnTo>
                      <a:pt x="3964" y="1029"/>
                    </a:lnTo>
                    <a:lnTo>
                      <a:pt x="3964" y="8617"/>
                    </a:lnTo>
                    <a:lnTo>
                      <a:pt x="3964" y="8665"/>
                    </a:lnTo>
                    <a:lnTo>
                      <a:pt x="3964" y="8713"/>
                    </a:lnTo>
                    <a:lnTo>
                      <a:pt x="3964" y="8761"/>
                    </a:lnTo>
                    <a:lnTo>
                      <a:pt x="3965" y="8857"/>
                    </a:lnTo>
                    <a:lnTo>
                      <a:pt x="3966" y="8905"/>
                    </a:lnTo>
                    <a:lnTo>
                      <a:pt x="3965" y="8999"/>
                    </a:lnTo>
                    <a:lnTo>
                      <a:pt x="3963" y="9090"/>
                    </a:lnTo>
                    <a:lnTo>
                      <a:pt x="3957" y="9176"/>
                    </a:lnTo>
                    <a:lnTo>
                      <a:pt x="3947" y="9257"/>
                    </a:lnTo>
                    <a:lnTo>
                      <a:pt x="3931" y="9331"/>
                    </a:lnTo>
                    <a:lnTo>
                      <a:pt x="3908" y="9398"/>
                    </a:lnTo>
                    <a:lnTo>
                      <a:pt x="3877" y="9455"/>
                    </a:lnTo>
                    <a:lnTo>
                      <a:pt x="3835" y="9509"/>
                    </a:lnTo>
                    <a:lnTo>
                      <a:pt x="3788" y="9555"/>
                    </a:lnTo>
                    <a:lnTo>
                      <a:pt x="3735" y="9595"/>
                    </a:lnTo>
                    <a:lnTo>
                      <a:pt x="3677" y="9629"/>
                    </a:lnTo>
                    <a:lnTo>
                      <a:pt x="3614" y="9657"/>
                    </a:lnTo>
                    <a:lnTo>
                      <a:pt x="3547" y="9679"/>
                    </a:lnTo>
                    <a:lnTo>
                      <a:pt x="3475" y="9695"/>
                    </a:lnTo>
                    <a:lnTo>
                      <a:pt x="3399" y="9707"/>
                    </a:lnTo>
                    <a:lnTo>
                      <a:pt x="3319" y="9713"/>
                    </a:lnTo>
                    <a:lnTo>
                      <a:pt x="3236" y="9715"/>
                    </a:lnTo>
                    <a:lnTo>
                      <a:pt x="1123" y="9715"/>
                    </a:lnTo>
                    <a:lnTo>
                      <a:pt x="1053" y="9716"/>
                    </a:lnTo>
                    <a:lnTo>
                      <a:pt x="975" y="9719"/>
                    </a:lnTo>
                    <a:lnTo>
                      <a:pt x="890" y="9725"/>
                    </a:lnTo>
                    <a:lnTo>
                      <a:pt x="800" y="9737"/>
                    </a:lnTo>
                    <a:lnTo>
                      <a:pt x="706" y="9754"/>
                    </a:lnTo>
                    <a:lnTo>
                      <a:pt x="610" y="9779"/>
                    </a:lnTo>
                    <a:lnTo>
                      <a:pt x="514" y="9813"/>
                    </a:lnTo>
                    <a:lnTo>
                      <a:pt x="419" y="9858"/>
                    </a:lnTo>
                    <a:lnTo>
                      <a:pt x="328" y="9915"/>
                    </a:lnTo>
                    <a:lnTo>
                      <a:pt x="243" y="9984"/>
                    </a:lnTo>
                    <a:lnTo>
                      <a:pt x="173" y="10065"/>
                    </a:lnTo>
                    <a:lnTo>
                      <a:pt x="118" y="10154"/>
                    </a:lnTo>
                    <a:lnTo>
                      <a:pt x="76" y="10246"/>
                    </a:lnTo>
                    <a:lnTo>
                      <a:pt x="45" y="10337"/>
                    </a:lnTo>
                    <a:lnTo>
                      <a:pt x="24" y="10424"/>
                    </a:lnTo>
                    <a:lnTo>
                      <a:pt x="11" y="10501"/>
                    </a:lnTo>
                    <a:lnTo>
                      <a:pt x="4" y="10565"/>
                    </a:lnTo>
                    <a:lnTo>
                      <a:pt x="0" y="10628"/>
                    </a:lnTo>
                    <a:lnTo>
                      <a:pt x="0" y="10641"/>
                    </a:lnTo>
                    <a:lnTo>
                      <a:pt x="4848" y="10641"/>
                    </a:lnTo>
                    <a:lnTo>
                      <a:pt x="4848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697FB54B-923C-BCFE-43A8-F5E77189D22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0800000">
                <a:off x="-345470" y="3280626"/>
                <a:ext cx="1489706" cy="3625427"/>
                <a:chOff x="8754" y="0"/>
                <a:chExt cx="2159" cy="5251"/>
              </a:xfrm>
              <a:grpFill/>
            </p:grpSpPr>
            <p:sp>
              <p:nvSpPr>
                <p:cNvPr id="12" name="Freeform 5577">
                  <a:extLst>
                    <a:ext uri="{FF2B5EF4-FFF2-40B4-BE49-F238E27FC236}">
                      <a16:creationId xmlns:a16="http://schemas.microsoft.com/office/drawing/2014/main" id="{2165135D-D3D7-B8DD-5045-C02CD602B00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54" y="0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ED15CBB8-5F12-7402-6ACB-B7B0442B5A1D}"/>
                </a:ext>
              </a:extLst>
            </p:cNvPr>
            <p:cNvGrpSpPr/>
            <p:nvPr/>
          </p:nvGrpSpPr>
          <p:grpSpPr>
            <a:xfrm>
              <a:off x="-461734" y="-526030"/>
              <a:ext cx="3344420" cy="7475319"/>
              <a:chOff x="-461734" y="-598600"/>
              <a:chExt cx="3344420" cy="7580186"/>
            </a:xfrm>
            <a:solidFill>
              <a:srgbClr val="D5CAE4"/>
            </a:solidFill>
          </p:grpSpPr>
          <p:sp>
            <p:nvSpPr>
              <p:cNvPr id="9" name="Freeform 5579">
                <a:extLst>
                  <a:ext uri="{FF2B5EF4-FFF2-40B4-BE49-F238E27FC236}">
                    <a16:creationId xmlns:a16="http://schemas.microsoft.com/office/drawing/2014/main" id="{6A787B58-D0A9-0B13-BD21-C229C16A1F0A}"/>
                  </a:ext>
                </a:extLst>
              </p:cNvPr>
              <p:cNvSpPr>
                <a:spLocks/>
              </p:cNvSpPr>
              <p:nvPr/>
            </p:nvSpPr>
            <p:spPr bwMode="auto">
              <a:xfrm rot="10800000">
                <a:off x="-461734" y="-598600"/>
                <a:ext cx="3344420" cy="7346822"/>
              </a:xfrm>
              <a:custGeom>
                <a:avLst/>
                <a:gdLst>
                  <a:gd name="T0" fmla="+- 0 10882 6094"/>
                  <a:gd name="T1" fmla="*/ T0 w 4847"/>
                  <a:gd name="T2" fmla="+- 0 4733 4723"/>
                  <a:gd name="T3" fmla="*/ 4733 h 10641"/>
                  <a:gd name="T4" fmla="+- 0 10764 6094"/>
                  <a:gd name="T5" fmla="*/ T4 w 4847"/>
                  <a:gd name="T6" fmla="+- 0 4762 4723"/>
                  <a:gd name="T7" fmla="*/ 4762 h 10641"/>
                  <a:gd name="T8" fmla="+- 0 10651 6094"/>
                  <a:gd name="T9" fmla="*/ T8 w 4847"/>
                  <a:gd name="T10" fmla="+- 0 4804 4723"/>
                  <a:gd name="T11" fmla="*/ 4804 h 10641"/>
                  <a:gd name="T12" fmla="+- 0 10542 6094"/>
                  <a:gd name="T13" fmla="*/ T12 w 4847"/>
                  <a:gd name="T14" fmla="+- 0 4859 4723"/>
                  <a:gd name="T15" fmla="*/ 4859 h 10641"/>
                  <a:gd name="T16" fmla="+- 0 10437 6094"/>
                  <a:gd name="T17" fmla="*/ T16 w 4847"/>
                  <a:gd name="T18" fmla="+- 0 4929 4723"/>
                  <a:gd name="T19" fmla="*/ 4929 h 10641"/>
                  <a:gd name="T20" fmla="+- 0 10331 6094"/>
                  <a:gd name="T21" fmla="*/ T20 w 4847"/>
                  <a:gd name="T22" fmla="+- 0 5022 4723"/>
                  <a:gd name="T23" fmla="*/ 5022 h 10641"/>
                  <a:gd name="T24" fmla="+- 0 10231 6094"/>
                  <a:gd name="T25" fmla="*/ T24 w 4847"/>
                  <a:gd name="T26" fmla="+- 0 5140 4723"/>
                  <a:gd name="T27" fmla="*/ 5140 h 10641"/>
                  <a:gd name="T28" fmla="+- 0 10150 6094"/>
                  <a:gd name="T29" fmla="*/ T28 w 4847"/>
                  <a:gd name="T30" fmla="+- 0 5280 4723"/>
                  <a:gd name="T31" fmla="*/ 5280 h 10641"/>
                  <a:gd name="T32" fmla="+- 0 10093 6094"/>
                  <a:gd name="T33" fmla="*/ T32 w 4847"/>
                  <a:gd name="T34" fmla="+- 0 5447 4723"/>
                  <a:gd name="T35" fmla="*/ 5447 h 10641"/>
                  <a:gd name="T36" fmla="+- 0 10062 6094"/>
                  <a:gd name="T37" fmla="*/ T36 w 4847"/>
                  <a:gd name="T38" fmla="+- 0 5643 4723"/>
                  <a:gd name="T39" fmla="*/ 5643 h 10641"/>
                  <a:gd name="T40" fmla="+- 0 10058 6094"/>
                  <a:gd name="T41" fmla="*/ T40 w 4847"/>
                  <a:gd name="T42" fmla="+- 0 13340 4723"/>
                  <a:gd name="T43" fmla="*/ 13340 h 10641"/>
                  <a:gd name="T44" fmla="+- 0 10058 6094"/>
                  <a:gd name="T45" fmla="*/ T44 w 4847"/>
                  <a:gd name="T46" fmla="+- 0 13436 4723"/>
                  <a:gd name="T47" fmla="*/ 13436 h 10641"/>
                  <a:gd name="T48" fmla="+- 0 10059 6094"/>
                  <a:gd name="T49" fmla="*/ T48 w 4847"/>
                  <a:gd name="T50" fmla="+- 0 13580 4723"/>
                  <a:gd name="T51" fmla="*/ 13580 h 10641"/>
                  <a:gd name="T52" fmla="+- 0 10059 6094"/>
                  <a:gd name="T53" fmla="*/ T52 w 4847"/>
                  <a:gd name="T54" fmla="+- 0 13722 4723"/>
                  <a:gd name="T55" fmla="*/ 13722 h 10641"/>
                  <a:gd name="T56" fmla="+- 0 10051 6094"/>
                  <a:gd name="T57" fmla="*/ T56 w 4847"/>
                  <a:gd name="T58" fmla="+- 0 13899 4723"/>
                  <a:gd name="T59" fmla="*/ 13899 h 10641"/>
                  <a:gd name="T60" fmla="+- 0 10025 6094"/>
                  <a:gd name="T61" fmla="*/ T60 w 4847"/>
                  <a:gd name="T62" fmla="+- 0 14054 4723"/>
                  <a:gd name="T63" fmla="*/ 14054 h 10641"/>
                  <a:gd name="T64" fmla="+- 0 9971 6094"/>
                  <a:gd name="T65" fmla="*/ T64 w 4847"/>
                  <a:gd name="T66" fmla="+- 0 14178 4723"/>
                  <a:gd name="T67" fmla="*/ 14178 h 10641"/>
                  <a:gd name="T68" fmla="+- 0 9882 6094"/>
                  <a:gd name="T69" fmla="*/ T68 w 4847"/>
                  <a:gd name="T70" fmla="+- 0 14278 4723"/>
                  <a:gd name="T71" fmla="*/ 14278 h 10641"/>
                  <a:gd name="T72" fmla="+- 0 9771 6094"/>
                  <a:gd name="T73" fmla="*/ T72 w 4847"/>
                  <a:gd name="T74" fmla="+- 0 14352 4723"/>
                  <a:gd name="T75" fmla="*/ 14352 h 10641"/>
                  <a:gd name="T76" fmla="+- 0 9641 6094"/>
                  <a:gd name="T77" fmla="*/ T76 w 4847"/>
                  <a:gd name="T78" fmla="+- 0 14402 4723"/>
                  <a:gd name="T79" fmla="*/ 14402 h 10641"/>
                  <a:gd name="T80" fmla="+- 0 9493 6094"/>
                  <a:gd name="T81" fmla="*/ T80 w 4847"/>
                  <a:gd name="T82" fmla="+- 0 14430 4723"/>
                  <a:gd name="T83" fmla="*/ 14430 h 10641"/>
                  <a:gd name="T84" fmla="+- 0 9330 6094"/>
                  <a:gd name="T85" fmla="*/ T84 w 4847"/>
                  <a:gd name="T86" fmla="+- 0 14438 4723"/>
                  <a:gd name="T87" fmla="*/ 14438 h 10641"/>
                  <a:gd name="T88" fmla="+- 0 7147 6094"/>
                  <a:gd name="T89" fmla="*/ T88 w 4847"/>
                  <a:gd name="T90" fmla="+- 0 14439 4723"/>
                  <a:gd name="T91" fmla="*/ 14439 h 10641"/>
                  <a:gd name="T92" fmla="+- 0 6984 6094"/>
                  <a:gd name="T93" fmla="*/ T92 w 4847"/>
                  <a:gd name="T94" fmla="+- 0 14448 4723"/>
                  <a:gd name="T95" fmla="*/ 14448 h 10641"/>
                  <a:gd name="T96" fmla="+- 0 6800 6094"/>
                  <a:gd name="T97" fmla="*/ T96 w 4847"/>
                  <a:gd name="T98" fmla="+- 0 14477 4723"/>
                  <a:gd name="T99" fmla="*/ 14477 h 10641"/>
                  <a:gd name="T100" fmla="+- 0 6608 6094"/>
                  <a:gd name="T101" fmla="*/ T100 w 4847"/>
                  <a:gd name="T102" fmla="+- 0 14536 4723"/>
                  <a:gd name="T103" fmla="*/ 14536 h 10641"/>
                  <a:gd name="T104" fmla="+- 0 6422 6094"/>
                  <a:gd name="T105" fmla="*/ T104 w 4847"/>
                  <a:gd name="T106" fmla="+- 0 14638 4723"/>
                  <a:gd name="T107" fmla="*/ 14638 h 10641"/>
                  <a:gd name="T108" fmla="+- 0 6267 6094"/>
                  <a:gd name="T109" fmla="*/ T108 w 4847"/>
                  <a:gd name="T110" fmla="+- 0 14788 4723"/>
                  <a:gd name="T111" fmla="*/ 14788 h 10641"/>
                  <a:gd name="T112" fmla="+- 0 6170 6094"/>
                  <a:gd name="T113" fmla="*/ T112 w 4847"/>
                  <a:gd name="T114" fmla="+- 0 14969 4723"/>
                  <a:gd name="T115" fmla="*/ 14969 h 10641"/>
                  <a:gd name="T116" fmla="+- 0 6118 6094"/>
                  <a:gd name="T117" fmla="*/ T116 w 4847"/>
                  <a:gd name="T118" fmla="+- 0 15147 4723"/>
                  <a:gd name="T119" fmla="*/ 15147 h 10641"/>
                  <a:gd name="T120" fmla="+- 0 6098 6094"/>
                  <a:gd name="T121" fmla="*/ T120 w 4847"/>
                  <a:gd name="T122" fmla="+- 0 15288 4723"/>
                  <a:gd name="T123" fmla="*/ 15288 h 10641"/>
                  <a:gd name="T124" fmla="+- 0 6094 6094"/>
                  <a:gd name="T125" fmla="*/ T124 w 4847"/>
                  <a:gd name="T126" fmla="+- 0 15364 4723"/>
                  <a:gd name="T127" fmla="*/ 15364 h 10641"/>
                  <a:gd name="T128" fmla="+- 0 10942 6094"/>
                  <a:gd name="T129" fmla="*/ T128 w 4847"/>
                  <a:gd name="T130" fmla="+- 0 4723 4723"/>
                  <a:gd name="T131" fmla="*/ 4723 h 1064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</a:cxnLst>
                <a:rect l="0" t="0" r="r" b="b"/>
                <a:pathLst>
                  <a:path w="4847" h="10641">
                    <a:moveTo>
                      <a:pt x="4848" y="0"/>
                    </a:moveTo>
                    <a:lnTo>
                      <a:pt x="4788" y="10"/>
                    </a:lnTo>
                    <a:lnTo>
                      <a:pt x="4729" y="23"/>
                    </a:lnTo>
                    <a:lnTo>
                      <a:pt x="4670" y="39"/>
                    </a:lnTo>
                    <a:lnTo>
                      <a:pt x="4613" y="58"/>
                    </a:lnTo>
                    <a:lnTo>
                      <a:pt x="4557" y="81"/>
                    </a:lnTo>
                    <a:lnTo>
                      <a:pt x="4502" y="107"/>
                    </a:lnTo>
                    <a:lnTo>
                      <a:pt x="4448" y="136"/>
                    </a:lnTo>
                    <a:lnTo>
                      <a:pt x="4395" y="169"/>
                    </a:lnTo>
                    <a:lnTo>
                      <a:pt x="4343" y="206"/>
                    </a:lnTo>
                    <a:lnTo>
                      <a:pt x="4293" y="247"/>
                    </a:lnTo>
                    <a:lnTo>
                      <a:pt x="4237" y="299"/>
                    </a:lnTo>
                    <a:lnTo>
                      <a:pt x="4185" y="355"/>
                    </a:lnTo>
                    <a:lnTo>
                      <a:pt x="4137" y="417"/>
                    </a:lnTo>
                    <a:lnTo>
                      <a:pt x="4094" y="484"/>
                    </a:lnTo>
                    <a:lnTo>
                      <a:pt x="4056" y="557"/>
                    </a:lnTo>
                    <a:lnTo>
                      <a:pt x="4024" y="637"/>
                    </a:lnTo>
                    <a:lnTo>
                      <a:pt x="3999" y="724"/>
                    </a:lnTo>
                    <a:lnTo>
                      <a:pt x="3980" y="818"/>
                    </a:lnTo>
                    <a:lnTo>
                      <a:pt x="3968" y="920"/>
                    </a:lnTo>
                    <a:lnTo>
                      <a:pt x="3964" y="1029"/>
                    </a:lnTo>
                    <a:lnTo>
                      <a:pt x="3964" y="8617"/>
                    </a:lnTo>
                    <a:lnTo>
                      <a:pt x="3964" y="8665"/>
                    </a:lnTo>
                    <a:lnTo>
                      <a:pt x="3964" y="8713"/>
                    </a:lnTo>
                    <a:lnTo>
                      <a:pt x="3964" y="8761"/>
                    </a:lnTo>
                    <a:lnTo>
                      <a:pt x="3965" y="8857"/>
                    </a:lnTo>
                    <a:lnTo>
                      <a:pt x="3966" y="8905"/>
                    </a:lnTo>
                    <a:lnTo>
                      <a:pt x="3965" y="8999"/>
                    </a:lnTo>
                    <a:lnTo>
                      <a:pt x="3963" y="9090"/>
                    </a:lnTo>
                    <a:lnTo>
                      <a:pt x="3957" y="9176"/>
                    </a:lnTo>
                    <a:lnTo>
                      <a:pt x="3947" y="9257"/>
                    </a:lnTo>
                    <a:lnTo>
                      <a:pt x="3931" y="9331"/>
                    </a:lnTo>
                    <a:lnTo>
                      <a:pt x="3908" y="9398"/>
                    </a:lnTo>
                    <a:lnTo>
                      <a:pt x="3877" y="9455"/>
                    </a:lnTo>
                    <a:lnTo>
                      <a:pt x="3835" y="9509"/>
                    </a:lnTo>
                    <a:lnTo>
                      <a:pt x="3788" y="9555"/>
                    </a:lnTo>
                    <a:lnTo>
                      <a:pt x="3735" y="9595"/>
                    </a:lnTo>
                    <a:lnTo>
                      <a:pt x="3677" y="9629"/>
                    </a:lnTo>
                    <a:lnTo>
                      <a:pt x="3614" y="9657"/>
                    </a:lnTo>
                    <a:lnTo>
                      <a:pt x="3547" y="9679"/>
                    </a:lnTo>
                    <a:lnTo>
                      <a:pt x="3475" y="9695"/>
                    </a:lnTo>
                    <a:lnTo>
                      <a:pt x="3399" y="9707"/>
                    </a:lnTo>
                    <a:lnTo>
                      <a:pt x="3319" y="9713"/>
                    </a:lnTo>
                    <a:lnTo>
                      <a:pt x="3236" y="9715"/>
                    </a:lnTo>
                    <a:lnTo>
                      <a:pt x="1123" y="9715"/>
                    </a:lnTo>
                    <a:lnTo>
                      <a:pt x="1053" y="9716"/>
                    </a:lnTo>
                    <a:lnTo>
                      <a:pt x="975" y="9719"/>
                    </a:lnTo>
                    <a:lnTo>
                      <a:pt x="890" y="9725"/>
                    </a:lnTo>
                    <a:lnTo>
                      <a:pt x="800" y="9737"/>
                    </a:lnTo>
                    <a:lnTo>
                      <a:pt x="706" y="9754"/>
                    </a:lnTo>
                    <a:lnTo>
                      <a:pt x="610" y="9779"/>
                    </a:lnTo>
                    <a:lnTo>
                      <a:pt x="514" y="9813"/>
                    </a:lnTo>
                    <a:lnTo>
                      <a:pt x="419" y="9858"/>
                    </a:lnTo>
                    <a:lnTo>
                      <a:pt x="328" y="9915"/>
                    </a:lnTo>
                    <a:lnTo>
                      <a:pt x="243" y="9984"/>
                    </a:lnTo>
                    <a:lnTo>
                      <a:pt x="173" y="10065"/>
                    </a:lnTo>
                    <a:lnTo>
                      <a:pt x="118" y="10154"/>
                    </a:lnTo>
                    <a:lnTo>
                      <a:pt x="76" y="10246"/>
                    </a:lnTo>
                    <a:lnTo>
                      <a:pt x="45" y="10337"/>
                    </a:lnTo>
                    <a:lnTo>
                      <a:pt x="24" y="10424"/>
                    </a:lnTo>
                    <a:lnTo>
                      <a:pt x="11" y="10501"/>
                    </a:lnTo>
                    <a:lnTo>
                      <a:pt x="4" y="10565"/>
                    </a:lnTo>
                    <a:lnTo>
                      <a:pt x="0" y="10628"/>
                    </a:lnTo>
                    <a:lnTo>
                      <a:pt x="0" y="10641"/>
                    </a:lnTo>
                    <a:lnTo>
                      <a:pt x="4848" y="10641"/>
                    </a:lnTo>
                    <a:lnTo>
                      <a:pt x="4848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908E905E-7D85-E902-F6A0-B53FE3741F1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0800000">
                <a:off x="-454455" y="3232573"/>
                <a:ext cx="1489706" cy="3749013"/>
                <a:chOff x="8598" y="-179"/>
                <a:chExt cx="2159" cy="5430"/>
              </a:xfrm>
              <a:grpFill/>
            </p:grpSpPr>
            <p:sp>
              <p:nvSpPr>
                <p:cNvPr id="8" name="Freeform 5577">
                  <a:extLst>
                    <a:ext uri="{FF2B5EF4-FFF2-40B4-BE49-F238E27FC236}">
                      <a16:creationId xmlns:a16="http://schemas.microsoft.com/office/drawing/2014/main" id="{787FD50B-CEF7-91DD-7FBE-A6F088043D4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598" y="-179"/>
                  <a:ext cx="2159" cy="5430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CC7F03E1-39D6-4166-11CE-1D39358A0602}"/>
              </a:ext>
            </a:extLst>
          </p:cNvPr>
          <p:cNvGrpSpPr/>
          <p:nvPr/>
        </p:nvGrpSpPr>
        <p:grpSpPr>
          <a:xfrm>
            <a:off x="9067237" y="-24574"/>
            <a:ext cx="3586196" cy="7449566"/>
            <a:chOff x="9067237" y="-24574"/>
            <a:chExt cx="3586196" cy="7449566"/>
          </a:xfrm>
        </p:grpSpPr>
        <p:sp>
          <p:nvSpPr>
            <p:cNvPr id="33" name="Freeform 5579">
              <a:extLst>
                <a:ext uri="{FF2B5EF4-FFF2-40B4-BE49-F238E27FC236}">
                  <a16:creationId xmlns:a16="http://schemas.microsoft.com/office/drawing/2014/main" id="{929B5448-0187-AE44-0213-8234860A93F2}"/>
                </a:ext>
              </a:extLst>
            </p:cNvPr>
            <p:cNvSpPr>
              <a:spLocks/>
            </p:cNvSpPr>
            <p:nvPr/>
          </p:nvSpPr>
          <p:spPr bwMode="auto">
            <a:xfrm>
              <a:off x="9067237" y="154549"/>
              <a:ext cx="3344420" cy="7032524"/>
            </a:xfrm>
            <a:custGeom>
              <a:avLst/>
              <a:gdLst>
                <a:gd name="T0" fmla="+- 0 10882 6094"/>
                <a:gd name="T1" fmla="*/ T0 w 4847"/>
                <a:gd name="T2" fmla="+- 0 4733 4723"/>
                <a:gd name="T3" fmla="*/ 4733 h 10641"/>
                <a:gd name="T4" fmla="+- 0 10764 6094"/>
                <a:gd name="T5" fmla="*/ T4 w 4847"/>
                <a:gd name="T6" fmla="+- 0 4762 4723"/>
                <a:gd name="T7" fmla="*/ 4762 h 10641"/>
                <a:gd name="T8" fmla="+- 0 10651 6094"/>
                <a:gd name="T9" fmla="*/ T8 w 4847"/>
                <a:gd name="T10" fmla="+- 0 4804 4723"/>
                <a:gd name="T11" fmla="*/ 4804 h 10641"/>
                <a:gd name="T12" fmla="+- 0 10542 6094"/>
                <a:gd name="T13" fmla="*/ T12 w 4847"/>
                <a:gd name="T14" fmla="+- 0 4859 4723"/>
                <a:gd name="T15" fmla="*/ 4859 h 10641"/>
                <a:gd name="T16" fmla="+- 0 10437 6094"/>
                <a:gd name="T17" fmla="*/ T16 w 4847"/>
                <a:gd name="T18" fmla="+- 0 4929 4723"/>
                <a:gd name="T19" fmla="*/ 4929 h 10641"/>
                <a:gd name="T20" fmla="+- 0 10331 6094"/>
                <a:gd name="T21" fmla="*/ T20 w 4847"/>
                <a:gd name="T22" fmla="+- 0 5022 4723"/>
                <a:gd name="T23" fmla="*/ 5022 h 10641"/>
                <a:gd name="T24" fmla="+- 0 10231 6094"/>
                <a:gd name="T25" fmla="*/ T24 w 4847"/>
                <a:gd name="T26" fmla="+- 0 5140 4723"/>
                <a:gd name="T27" fmla="*/ 5140 h 10641"/>
                <a:gd name="T28" fmla="+- 0 10150 6094"/>
                <a:gd name="T29" fmla="*/ T28 w 4847"/>
                <a:gd name="T30" fmla="+- 0 5280 4723"/>
                <a:gd name="T31" fmla="*/ 5280 h 10641"/>
                <a:gd name="T32" fmla="+- 0 10093 6094"/>
                <a:gd name="T33" fmla="*/ T32 w 4847"/>
                <a:gd name="T34" fmla="+- 0 5447 4723"/>
                <a:gd name="T35" fmla="*/ 5447 h 10641"/>
                <a:gd name="T36" fmla="+- 0 10062 6094"/>
                <a:gd name="T37" fmla="*/ T36 w 4847"/>
                <a:gd name="T38" fmla="+- 0 5643 4723"/>
                <a:gd name="T39" fmla="*/ 5643 h 10641"/>
                <a:gd name="T40" fmla="+- 0 10058 6094"/>
                <a:gd name="T41" fmla="*/ T40 w 4847"/>
                <a:gd name="T42" fmla="+- 0 13340 4723"/>
                <a:gd name="T43" fmla="*/ 13340 h 10641"/>
                <a:gd name="T44" fmla="+- 0 10058 6094"/>
                <a:gd name="T45" fmla="*/ T44 w 4847"/>
                <a:gd name="T46" fmla="+- 0 13436 4723"/>
                <a:gd name="T47" fmla="*/ 13436 h 10641"/>
                <a:gd name="T48" fmla="+- 0 10059 6094"/>
                <a:gd name="T49" fmla="*/ T48 w 4847"/>
                <a:gd name="T50" fmla="+- 0 13580 4723"/>
                <a:gd name="T51" fmla="*/ 13580 h 10641"/>
                <a:gd name="T52" fmla="+- 0 10059 6094"/>
                <a:gd name="T53" fmla="*/ T52 w 4847"/>
                <a:gd name="T54" fmla="+- 0 13722 4723"/>
                <a:gd name="T55" fmla="*/ 13722 h 10641"/>
                <a:gd name="T56" fmla="+- 0 10051 6094"/>
                <a:gd name="T57" fmla="*/ T56 w 4847"/>
                <a:gd name="T58" fmla="+- 0 13899 4723"/>
                <a:gd name="T59" fmla="*/ 13899 h 10641"/>
                <a:gd name="T60" fmla="+- 0 10025 6094"/>
                <a:gd name="T61" fmla="*/ T60 w 4847"/>
                <a:gd name="T62" fmla="+- 0 14054 4723"/>
                <a:gd name="T63" fmla="*/ 14054 h 10641"/>
                <a:gd name="T64" fmla="+- 0 9971 6094"/>
                <a:gd name="T65" fmla="*/ T64 w 4847"/>
                <a:gd name="T66" fmla="+- 0 14178 4723"/>
                <a:gd name="T67" fmla="*/ 14178 h 10641"/>
                <a:gd name="T68" fmla="+- 0 9882 6094"/>
                <a:gd name="T69" fmla="*/ T68 w 4847"/>
                <a:gd name="T70" fmla="+- 0 14278 4723"/>
                <a:gd name="T71" fmla="*/ 14278 h 10641"/>
                <a:gd name="T72" fmla="+- 0 9771 6094"/>
                <a:gd name="T73" fmla="*/ T72 w 4847"/>
                <a:gd name="T74" fmla="+- 0 14352 4723"/>
                <a:gd name="T75" fmla="*/ 14352 h 10641"/>
                <a:gd name="T76" fmla="+- 0 9641 6094"/>
                <a:gd name="T77" fmla="*/ T76 w 4847"/>
                <a:gd name="T78" fmla="+- 0 14402 4723"/>
                <a:gd name="T79" fmla="*/ 14402 h 10641"/>
                <a:gd name="T80" fmla="+- 0 9493 6094"/>
                <a:gd name="T81" fmla="*/ T80 w 4847"/>
                <a:gd name="T82" fmla="+- 0 14430 4723"/>
                <a:gd name="T83" fmla="*/ 14430 h 10641"/>
                <a:gd name="T84" fmla="+- 0 9330 6094"/>
                <a:gd name="T85" fmla="*/ T84 w 4847"/>
                <a:gd name="T86" fmla="+- 0 14438 4723"/>
                <a:gd name="T87" fmla="*/ 14438 h 10641"/>
                <a:gd name="T88" fmla="+- 0 7147 6094"/>
                <a:gd name="T89" fmla="*/ T88 w 4847"/>
                <a:gd name="T90" fmla="+- 0 14439 4723"/>
                <a:gd name="T91" fmla="*/ 14439 h 10641"/>
                <a:gd name="T92" fmla="+- 0 6984 6094"/>
                <a:gd name="T93" fmla="*/ T92 w 4847"/>
                <a:gd name="T94" fmla="+- 0 14448 4723"/>
                <a:gd name="T95" fmla="*/ 14448 h 10641"/>
                <a:gd name="T96" fmla="+- 0 6800 6094"/>
                <a:gd name="T97" fmla="*/ T96 w 4847"/>
                <a:gd name="T98" fmla="+- 0 14477 4723"/>
                <a:gd name="T99" fmla="*/ 14477 h 10641"/>
                <a:gd name="T100" fmla="+- 0 6608 6094"/>
                <a:gd name="T101" fmla="*/ T100 w 4847"/>
                <a:gd name="T102" fmla="+- 0 14536 4723"/>
                <a:gd name="T103" fmla="*/ 14536 h 10641"/>
                <a:gd name="T104" fmla="+- 0 6422 6094"/>
                <a:gd name="T105" fmla="*/ T104 w 4847"/>
                <a:gd name="T106" fmla="+- 0 14638 4723"/>
                <a:gd name="T107" fmla="*/ 14638 h 10641"/>
                <a:gd name="T108" fmla="+- 0 6267 6094"/>
                <a:gd name="T109" fmla="*/ T108 w 4847"/>
                <a:gd name="T110" fmla="+- 0 14788 4723"/>
                <a:gd name="T111" fmla="*/ 14788 h 10641"/>
                <a:gd name="T112" fmla="+- 0 6170 6094"/>
                <a:gd name="T113" fmla="*/ T112 w 4847"/>
                <a:gd name="T114" fmla="+- 0 14969 4723"/>
                <a:gd name="T115" fmla="*/ 14969 h 10641"/>
                <a:gd name="T116" fmla="+- 0 6118 6094"/>
                <a:gd name="T117" fmla="*/ T116 w 4847"/>
                <a:gd name="T118" fmla="+- 0 15147 4723"/>
                <a:gd name="T119" fmla="*/ 15147 h 10641"/>
                <a:gd name="T120" fmla="+- 0 6098 6094"/>
                <a:gd name="T121" fmla="*/ T120 w 4847"/>
                <a:gd name="T122" fmla="+- 0 15288 4723"/>
                <a:gd name="T123" fmla="*/ 15288 h 10641"/>
                <a:gd name="T124" fmla="+- 0 6094 6094"/>
                <a:gd name="T125" fmla="*/ T124 w 4847"/>
                <a:gd name="T126" fmla="+- 0 15364 4723"/>
                <a:gd name="T127" fmla="*/ 15364 h 10641"/>
                <a:gd name="T128" fmla="+- 0 10942 6094"/>
                <a:gd name="T129" fmla="*/ T128 w 4847"/>
                <a:gd name="T130" fmla="+- 0 4723 4723"/>
                <a:gd name="T131" fmla="*/ 4723 h 1064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</a:cxnLst>
              <a:rect l="0" t="0" r="r" b="b"/>
              <a:pathLst>
                <a:path w="4847" h="10641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solidFill>
              <a:srgbClr val="EDE9F3"/>
            </a:solidFill>
            <a:ln>
              <a:noFill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/>
            </a:p>
          </p:txBody>
        </p:sp>
        <p:sp>
          <p:nvSpPr>
            <p:cNvPr id="32" name="Freeform 5577">
              <a:extLst>
                <a:ext uri="{FF2B5EF4-FFF2-40B4-BE49-F238E27FC236}">
                  <a16:creationId xmlns:a16="http://schemas.microsoft.com/office/drawing/2014/main" id="{BF37EB04-2267-1505-ACFB-DF820563CF64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22262" y="-99"/>
              <a:ext cx="1489706" cy="3470330"/>
            </a:xfrm>
            <a:custGeom>
              <a:avLst/>
              <a:gdLst>
                <a:gd name="T0" fmla="+- 0 8782 8782"/>
                <a:gd name="T1" fmla="*/ T0 w 2159"/>
                <a:gd name="T2" fmla="*/ 0 h 5251"/>
                <a:gd name="T3" fmla="+- 0 8852 8782"/>
                <a:gd name="T4" fmla="*/ T3 w 2159"/>
                <a:gd name="T5" fmla="*/ 13 h 5251"/>
                <a:gd name="T6" fmla="+- 0 8931 8782"/>
                <a:gd name="T7" fmla="*/ T6 w 2159"/>
                <a:gd name="T8" fmla="*/ 29 h 5251"/>
                <a:gd name="T9" fmla="+- 0 9029 8782"/>
                <a:gd name="T10" fmla="*/ T9 w 2159"/>
                <a:gd name="T11" fmla="*/ 51 h 5251"/>
                <a:gd name="T12" fmla="+- 0 9141 8782"/>
                <a:gd name="T13" fmla="*/ T12 w 2159"/>
                <a:gd name="T14" fmla="*/ 79 h 5251"/>
                <a:gd name="T15" fmla="+- 0 9201 8782"/>
                <a:gd name="T16" fmla="*/ T15 w 2159"/>
                <a:gd name="T17" fmla="*/ 96 h 5251"/>
                <a:gd name="T18" fmla="+- 0 9261 8782"/>
                <a:gd name="T19" fmla="*/ T18 w 2159"/>
                <a:gd name="T20" fmla="*/ 114 h 5251"/>
                <a:gd name="T21" fmla="+- 0 9322 8782"/>
                <a:gd name="T22" fmla="*/ T21 w 2159"/>
                <a:gd name="T23" fmla="*/ 133 h 5251"/>
                <a:gd name="T24" fmla="+- 0 9382 8782"/>
                <a:gd name="T25" fmla="*/ T24 w 2159"/>
                <a:gd name="T26" fmla="*/ 154 h 5251"/>
                <a:gd name="T27" fmla="+- 0 9441 8782"/>
                <a:gd name="T28" fmla="*/ T27 w 2159"/>
                <a:gd name="T29" fmla="*/ 177 h 5251"/>
                <a:gd name="T30" fmla="+- 0 9498 8782"/>
                <a:gd name="T31" fmla="*/ T30 w 2159"/>
                <a:gd name="T32" fmla="*/ 201 h 5251"/>
                <a:gd name="T33" fmla="+- 0 9603 8782"/>
                <a:gd name="T34" fmla="*/ T33 w 2159"/>
                <a:gd name="T35" fmla="*/ 253 h 5251"/>
                <a:gd name="T36" fmla="+- 0 9689 8782"/>
                <a:gd name="T37" fmla="*/ T36 w 2159"/>
                <a:gd name="T38" fmla="*/ 312 h 5251"/>
                <a:gd name="T39" fmla="+- 0 9762 8782"/>
                <a:gd name="T40" fmla="*/ T39 w 2159"/>
                <a:gd name="T41" fmla="*/ 376 h 5251"/>
                <a:gd name="T42" fmla="+- 0 9826 8782"/>
                <a:gd name="T43" fmla="*/ T42 w 2159"/>
                <a:gd name="T44" fmla="*/ 444 h 5251"/>
                <a:gd name="T45" fmla="+- 0 9882 8782"/>
                <a:gd name="T46" fmla="*/ T45 w 2159"/>
                <a:gd name="T47" fmla="*/ 518 h 5251"/>
                <a:gd name="T48" fmla="+- 0 9930 8782"/>
                <a:gd name="T49" fmla="*/ T48 w 2159"/>
                <a:gd name="T50" fmla="*/ 598 h 5251"/>
                <a:gd name="T51" fmla="+- 0 9970 8782"/>
                <a:gd name="T52" fmla="*/ T51 w 2159"/>
                <a:gd name="T53" fmla="*/ 687 h 5251"/>
                <a:gd name="T54" fmla="+- 0 10002 8782"/>
                <a:gd name="T55" fmla="*/ T54 w 2159"/>
                <a:gd name="T56" fmla="*/ 786 h 5251"/>
                <a:gd name="T57" fmla="+- 0 10027 8782"/>
                <a:gd name="T58" fmla="*/ T57 w 2159"/>
                <a:gd name="T59" fmla="*/ 895 h 5251"/>
                <a:gd name="T60" fmla="+- 0 10036 8782"/>
                <a:gd name="T61" fmla="*/ T60 w 2159"/>
                <a:gd name="T62" fmla="*/ 955 h 5251"/>
                <a:gd name="T63" fmla="+- 0 10044 8782"/>
                <a:gd name="T64" fmla="*/ T63 w 2159"/>
                <a:gd name="T65" fmla="*/ 1018 h 5251"/>
                <a:gd name="T66" fmla="+- 0 10050 8782"/>
                <a:gd name="T67" fmla="*/ T66 w 2159"/>
                <a:gd name="T68" fmla="*/ 1084 h 5251"/>
                <a:gd name="T69" fmla="+- 0 10055 8782"/>
                <a:gd name="T70" fmla="*/ T69 w 2159"/>
                <a:gd name="T71" fmla="*/ 1154 h 5251"/>
                <a:gd name="T72" fmla="+- 0 10057 8782"/>
                <a:gd name="T73" fmla="*/ T72 w 2159"/>
                <a:gd name="T74" fmla="*/ 1227 h 5251"/>
                <a:gd name="T75" fmla="+- 0 10058 8782"/>
                <a:gd name="T76" fmla="*/ T75 w 2159"/>
                <a:gd name="T77" fmla="*/ 1305 h 5251"/>
                <a:gd name="T78" fmla="+- 0 10058 8782"/>
                <a:gd name="T79" fmla="*/ T78 w 2159"/>
                <a:gd name="T80" fmla="*/ 5251 h 5251"/>
                <a:gd name="T81" fmla="+- 0 10068 8782"/>
                <a:gd name="T82" fmla="*/ T81 w 2159"/>
                <a:gd name="T83" fmla="*/ 5224 h 5251"/>
                <a:gd name="T84" fmla="+- 0 10105 8782"/>
                <a:gd name="T85" fmla="*/ T84 w 2159"/>
                <a:gd name="T86" fmla="*/ 5144 h 5251"/>
                <a:gd name="T87" fmla="+- 0 10151 8782"/>
                <a:gd name="T88" fmla="*/ T87 w 2159"/>
                <a:gd name="T89" fmla="*/ 5068 h 5251"/>
                <a:gd name="T90" fmla="+- 0 10205 8782"/>
                <a:gd name="T91" fmla="*/ T90 w 2159"/>
                <a:gd name="T92" fmla="*/ 4996 h 5251"/>
                <a:gd name="T93" fmla="+- 0 10245 8782"/>
                <a:gd name="T94" fmla="*/ T93 w 2159"/>
                <a:gd name="T95" fmla="*/ 4951 h 5251"/>
                <a:gd name="T96" fmla="+- 0 10288 8782"/>
                <a:gd name="T97" fmla="*/ T96 w 2159"/>
                <a:gd name="T98" fmla="*/ 4908 h 5251"/>
                <a:gd name="T99" fmla="+- 0 10333 8782"/>
                <a:gd name="T100" fmla="*/ T99 w 2159"/>
                <a:gd name="T101" fmla="*/ 4868 h 5251"/>
                <a:gd name="T102" fmla="+- 0 10380 8782"/>
                <a:gd name="T103" fmla="*/ T102 w 2159"/>
                <a:gd name="T104" fmla="*/ 4830 h 5251"/>
                <a:gd name="T105" fmla="+- 0 10429 8782"/>
                <a:gd name="T106" fmla="*/ T105 w 2159"/>
                <a:gd name="T107" fmla="*/ 4795 h 5251"/>
                <a:gd name="T108" fmla="+- 0 10494 8782"/>
                <a:gd name="T109" fmla="*/ T108 w 2159"/>
                <a:gd name="T110" fmla="*/ 4754 h 5251"/>
                <a:gd name="T111" fmla="+- 0 10564 8782"/>
                <a:gd name="T112" fmla="*/ T111 w 2159"/>
                <a:gd name="T113" fmla="*/ 4718 h 5251"/>
                <a:gd name="T114" fmla="+- 0 10638 8782"/>
                <a:gd name="T115" fmla="*/ T114 w 2159"/>
                <a:gd name="T116" fmla="*/ 4686 h 5251"/>
                <a:gd name="T117" fmla="+- 0 10717 8782"/>
                <a:gd name="T118" fmla="*/ T117 w 2159"/>
                <a:gd name="T119" fmla="*/ 4659 h 5251"/>
                <a:gd name="T120" fmla="+- 0 10799 8782"/>
                <a:gd name="T121" fmla="*/ T120 w 2159"/>
                <a:gd name="T122" fmla="*/ 4638 h 5251"/>
                <a:gd name="T123" fmla="+- 0 10884 8782"/>
                <a:gd name="T124" fmla="*/ T123 w 2159"/>
                <a:gd name="T125" fmla="*/ 4622 h 5251"/>
                <a:gd name="T126" fmla="+- 0 10942 8782"/>
                <a:gd name="T127" fmla="*/ T126 w 2159"/>
                <a:gd name="T128" fmla="*/ 4615 h 5251"/>
                <a:gd name="T129" fmla="+- 0 10942 8782"/>
                <a:gd name="T130" fmla="*/ T129 w 2159"/>
                <a:gd name="T131" fmla="*/ 0 h 5251"/>
                <a:gd name="T132" fmla="+- 0 8782 8782"/>
                <a:gd name="T133" fmla="*/ T132 w 2159"/>
                <a:gd name="T134" fmla="*/ 0 h 5251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  <a:cxn ang="0">
                  <a:pos x="T13" y="T14"/>
                </a:cxn>
                <a:cxn ang="0">
                  <a:pos x="T16" y="T17"/>
                </a:cxn>
                <a:cxn ang="0">
                  <a:pos x="T19" y="T20"/>
                </a:cxn>
                <a:cxn ang="0">
                  <a:pos x="T22" y="T23"/>
                </a:cxn>
                <a:cxn ang="0">
                  <a:pos x="T25" y="T26"/>
                </a:cxn>
                <a:cxn ang="0">
                  <a:pos x="T28" y="T29"/>
                </a:cxn>
                <a:cxn ang="0">
                  <a:pos x="T31" y="T32"/>
                </a:cxn>
                <a:cxn ang="0">
                  <a:pos x="T34" y="T35"/>
                </a:cxn>
                <a:cxn ang="0">
                  <a:pos x="T37" y="T38"/>
                </a:cxn>
                <a:cxn ang="0">
                  <a:pos x="T40" y="T41"/>
                </a:cxn>
                <a:cxn ang="0">
                  <a:pos x="T43" y="T44"/>
                </a:cxn>
                <a:cxn ang="0">
                  <a:pos x="T46" y="T47"/>
                </a:cxn>
                <a:cxn ang="0">
                  <a:pos x="T49" y="T50"/>
                </a:cxn>
                <a:cxn ang="0">
                  <a:pos x="T52" y="T53"/>
                </a:cxn>
                <a:cxn ang="0">
                  <a:pos x="T55" y="T56"/>
                </a:cxn>
                <a:cxn ang="0">
                  <a:pos x="T58" y="T59"/>
                </a:cxn>
                <a:cxn ang="0">
                  <a:pos x="T61" y="T62"/>
                </a:cxn>
                <a:cxn ang="0">
                  <a:pos x="T64" y="T65"/>
                </a:cxn>
                <a:cxn ang="0">
                  <a:pos x="T67" y="T68"/>
                </a:cxn>
                <a:cxn ang="0">
                  <a:pos x="T70" y="T71"/>
                </a:cxn>
                <a:cxn ang="0">
                  <a:pos x="T73" y="T74"/>
                </a:cxn>
                <a:cxn ang="0">
                  <a:pos x="T76" y="T77"/>
                </a:cxn>
                <a:cxn ang="0">
                  <a:pos x="T79" y="T80"/>
                </a:cxn>
                <a:cxn ang="0">
                  <a:pos x="T82" y="T83"/>
                </a:cxn>
                <a:cxn ang="0">
                  <a:pos x="T85" y="T86"/>
                </a:cxn>
                <a:cxn ang="0">
                  <a:pos x="T88" y="T89"/>
                </a:cxn>
                <a:cxn ang="0">
                  <a:pos x="T91" y="T92"/>
                </a:cxn>
                <a:cxn ang="0">
                  <a:pos x="T94" y="T95"/>
                </a:cxn>
                <a:cxn ang="0">
                  <a:pos x="T97" y="T98"/>
                </a:cxn>
                <a:cxn ang="0">
                  <a:pos x="T100" y="T101"/>
                </a:cxn>
                <a:cxn ang="0">
                  <a:pos x="T103" y="T104"/>
                </a:cxn>
                <a:cxn ang="0">
                  <a:pos x="T106" y="T107"/>
                </a:cxn>
                <a:cxn ang="0">
                  <a:pos x="T109" y="T110"/>
                </a:cxn>
                <a:cxn ang="0">
                  <a:pos x="T112" y="T113"/>
                </a:cxn>
                <a:cxn ang="0">
                  <a:pos x="T115" y="T116"/>
                </a:cxn>
                <a:cxn ang="0">
                  <a:pos x="T118" y="T119"/>
                </a:cxn>
                <a:cxn ang="0">
                  <a:pos x="T121" y="T122"/>
                </a:cxn>
                <a:cxn ang="0">
                  <a:pos x="T124" y="T125"/>
                </a:cxn>
                <a:cxn ang="0">
                  <a:pos x="T127" y="T128"/>
                </a:cxn>
                <a:cxn ang="0">
                  <a:pos x="T130" y="T131"/>
                </a:cxn>
                <a:cxn ang="0">
                  <a:pos x="T133" y="T134"/>
                </a:cxn>
              </a:cxnLst>
              <a:rect l="0" t="0" r="r" b="b"/>
              <a:pathLst>
                <a:path w="2159" h="5251">
                  <a:moveTo>
                    <a:pt x="0" y="0"/>
                  </a:moveTo>
                  <a:lnTo>
                    <a:pt x="70" y="13"/>
                  </a:lnTo>
                  <a:lnTo>
                    <a:pt x="149" y="29"/>
                  </a:lnTo>
                  <a:lnTo>
                    <a:pt x="247" y="51"/>
                  </a:lnTo>
                  <a:lnTo>
                    <a:pt x="359" y="79"/>
                  </a:lnTo>
                  <a:lnTo>
                    <a:pt x="419" y="96"/>
                  </a:lnTo>
                  <a:lnTo>
                    <a:pt x="479" y="114"/>
                  </a:lnTo>
                  <a:lnTo>
                    <a:pt x="540" y="133"/>
                  </a:lnTo>
                  <a:lnTo>
                    <a:pt x="600" y="154"/>
                  </a:lnTo>
                  <a:lnTo>
                    <a:pt x="659" y="177"/>
                  </a:lnTo>
                  <a:lnTo>
                    <a:pt x="716" y="201"/>
                  </a:lnTo>
                  <a:lnTo>
                    <a:pt x="821" y="253"/>
                  </a:lnTo>
                  <a:lnTo>
                    <a:pt x="907" y="312"/>
                  </a:lnTo>
                  <a:lnTo>
                    <a:pt x="980" y="376"/>
                  </a:lnTo>
                  <a:lnTo>
                    <a:pt x="1044" y="444"/>
                  </a:lnTo>
                  <a:lnTo>
                    <a:pt x="1100" y="518"/>
                  </a:lnTo>
                  <a:lnTo>
                    <a:pt x="1148" y="598"/>
                  </a:lnTo>
                  <a:lnTo>
                    <a:pt x="1188" y="687"/>
                  </a:lnTo>
                  <a:lnTo>
                    <a:pt x="1220" y="786"/>
                  </a:lnTo>
                  <a:lnTo>
                    <a:pt x="1245" y="895"/>
                  </a:lnTo>
                  <a:lnTo>
                    <a:pt x="1254" y="955"/>
                  </a:lnTo>
                  <a:lnTo>
                    <a:pt x="1262" y="1018"/>
                  </a:lnTo>
                  <a:lnTo>
                    <a:pt x="1268" y="1084"/>
                  </a:lnTo>
                  <a:lnTo>
                    <a:pt x="1273" y="1154"/>
                  </a:lnTo>
                  <a:lnTo>
                    <a:pt x="1275" y="1227"/>
                  </a:lnTo>
                  <a:lnTo>
                    <a:pt x="1276" y="1305"/>
                  </a:lnTo>
                  <a:lnTo>
                    <a:pt x="1276" y="5251"/>
                  </a:lnTo>
                  <a:lnTo>
                    <a:pt x="1286" y="5224"/>
                  </a:lnTo>
                  <a:lnTo>
                    <a:pt x="1323" y="5144"/>
                  </a:lnTo>
                  <a:lnTo>
                    <a:pt x="1369" y="5068"/>
                  </a:lnTo>
                  <a:lnTo>
                    <a:pt x="1423" y="4996"/>
                  </a:lnTo>
                  <a:lnTo>
                    <a:pt x="1463" y="4951"/>
                  </a:lnTo>
                  <a:lnTo>
                    <a:pt x="1506" y="4908"/>
                  </a:lnTo>
                  <a:lnTo>
                    <a:pt x="1551" y="4868"/>
                  </a:lnTo>
                  <a:lnTo>
                    <a:pt x="1598" y="4830"/>
                  </a:lnTo>
                  <a:lnTo>
                    <a:pt x="1647" y="4795"/>
                  </a:lnTo>
                  <a:lnTo>
                    <a:pt x="1712" y="4754"/>
                  </a:lnTo>
                  <a:lnTo>
                    <a:pt x="1782" y="4718"/>
                  </a:lnTo>
                  <a:lnTo>
                    <a:pt x="1856" y="4686"/>
                  </a:lnTo>
                  <a:lnTo>
                    <a:pt x="1935" y="4659"/>
                  </a:lnTo>
                  <a:lnTo>
                    <a:pt x="2017" y="4638"/>
                  </a:lnTo>
                  <a:lnTo>
                    <a:pt x="2102" y="4622"/>
                  </a:lnTo>
                  <a:lnTo>
                    <a:pt x="2160" y="4615"/>
                  </a:lnTo>
                  <a:lnTo>
                    <a:pt x="2160" y="0"/>
                  </a:lnTo>
                  <a:lnTo>
                    <a:pt x="0" y="0"/>
                  </a:lnTo>
                </a:path>
              </a:pathLst>
            </a:custGeom>
            <a:solidFill>
              <a:srgbClr val="EDE9F3"/>
            </a:solidFill>
            <a:ln>
              <a:noFill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/>
            </a:p>
          </p:txBody>
        </p: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49D2FA75-47D9-F196-30A5-E5954F00C03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199717" y="104066"/>
              <a:ext cx="3344420" cy="7192286"/>
              <a:chOff x="6055" y="4723"/>
              <a:chExt cx="4847" cy="10641"/>
            </a:xfrm>
            <a:solidFill>
              <a:srgbClr val="DED6EA"/>
            </a:solidFill>
          </p:grpSpPr>
          <p:sp>
            <p:nvSpPr>
              <p:cNvPr id="29" name="Freeform 5579">
                <a:extLst>
                  <a:ext uri="{FF2B5EF4-FFF2-40B4-BE49-F238E27FC236}">
                    <a16:creationId xmlns:a16="http://schemas.microsoft.com/office/drawing/2014/main" id="{1CCB5EFB-E1AE-5CE0-CBD2-144E6511E83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55" y="4723"/>
                <a:ext cx="4847" cy="10641"/>
              </a:xfrm>
              <a:custGeom>
                <a:avLst/>
                <a:gdLst>
                  <a:gd name="T0" fmla="+- 0 10882 6094"/>
                  <a:gd name="T1" fmla="*/ T0 w 4847"/>
                  <a:gd name="T2" fmla="+- 0 4733 4723"/>
                  <a:gd name="T3" fmla="*/ 4733 h 10641"/>
                  <a:gd name="T4" fmla="+- 0 10764 6094"/>
                  <a:gd name="T5" fmla="*/ T4 w 4847"/>
                  <a:gd name="T6" fmla="+- 0 4762 4723"/>
                  <a:gd name="T7" fmla="*/ 4762 h 10641"/>
                  <a:gd name="T8" fmla="+- 0 10651 6094"/>
                  <a:gd name="T9" fmla="*/ T8 w 4847"/>
                  <a:gd name="T10" fmla="+- 0 4804 4723"/>
                  <a:gd name="T11" fmla="*/ 4804 h 10641"/>
                  <a:gd name="T12" fmla="+- 0 10542 6094"/>
                  <a:gd name="T13" fmla="*/ T12 w 4847"/>
                  <a:gd name="T14" fmla="+- 0 4859 4723"/>
                  <a:gd name="T15" fmla="*/ 4859 h 10641"/>
                  <a:gd name="T16" fmla="+- 0 10437 6094"/>
                  <a:gd name="T17" fmla="*/ T16 w 4847"/>
                  <a:gd name="T18" fmla="+- 0 4929 4723"/>
                  <a:gd name="T19" fmla="*/ 4929 h 10641"/>
                  <a:gd name="T20" fmla="+- 0 10331 6094"/>
                  <a:gd name="T21" fmla="*/ T20 w 4847"/>
                  <a:gd name="T22" fmla="+- 0 5022 4723"/>
                  <a:gd name="T23" fmla="*/ 5022 h 10641"/>
                  <a:gd name="T24" fmla="+- 0 10231 6094"/>
                  <a:gd name="T25" fmla="*/ T24 w 4847"/>
                  <a:gd name="T26" fmla="+- 0 5140 4723"/>
                  <a:gd name="T27" fmla="*/ 5140 h 10641"/>
                  <a:gd name="T28" fmla="+- 0 10150 6094"/>
                  <a:gd name="T29" fmla="*/ T28 w 4847"/>
                  <a:gd name="T30" fmla="+- 0 5280 4723"/>
                  <a:gd name="T31" fmla="*/ 5280 h 10641"/>
                  <a:gd name="T32" fmla="+- 0 10093 6094"/>
                  <a:gd name="T33" fmla="*/ T32 w 4847"/>
                  <a:gd name="T34" fmla="+- 0 5447 4723"/>
                  <a:gd name="T35" fmla="*/ 5447 h 10641"/>
                  <a:gd name="T36" fmla="+- 0 10062 6094"/>
                  <a:gd name="T37" fmla="*/ T36 w 4847"/>
                  <a:gd name="T38" fmla="+- 0 5643 4723"/>
                  <a:gd name="T39" fmla="*/ 5643 h 10641"/>
                  <a:gd name="T40" fmla="+- 0 10058 6094"/>
                  <a:gd name="T41" fmla="*/ T40 w 4847"/>
                  <a:gd name="T42" fmla="+- 0 13340 4723"/>
                  <a:gd name="T43" fmla="*/ 13340 h 10641"/>
                  <a:gd name="T44" fmla="+- 0 10058 6094"/>
                  <a:gd name="T45" fmla="*/ T44 w 4847"/>
                  <a:gd name="T46" fmla="+- 0 13436 4723"/>
                  <a:gd name="T47" fmla="*/ 13436 h 10641"/>
                  <a:gd name="T48" fmla="+- 0 10059 6094"/>
                  <a:gd name="T49" fmla="*/ T48 w 4847"/>
                  <a:gd name="T50" fmla="+- 0 13580 4723"/>
                  <a:gd name="T51" fmla="*/ 13580 h 10641"/>
                  <a:gd name="T52" fmla="+- 0 10059 6094"/>
                  <a:gd name="T53" fmla="*/ T52 w 4847"/>
                  <a:gd name="T54" fmla="+- 0 13722 4723"/>
                  <a:gd name="T55" fmla="*/ 13722 h 10641"/>
                  <a:gd name="T56" fmla="+- 0 10051 6094"/>
                  <a:gd name="T57" fmla="*/ T56 w 4847"/>
                  <a:gd name="T58" fmla="+- 0 13899 4723"/>
                  <a:gd name="T59" fmla="*/ 13899 h 10641"/>
                  <a:gd name="T60" fmla="+- 0 10025 6094"/>
                  <a:gd name="T61" fmla="*/ T60 w 4847"/>
                  <a:gd name="T62" fmla="+- 0 14054 4723"/>
                  <a:gd name="T63" fmla="*/ 14054 h 10641"/>
                  <a:gd name="T64" fmla="+- 0 9971 6094"/>
                  <a:gd name="T65" fmla="*/ T64 w 4847"/>
                  <a:gd name="T66" fmla="+- 0 14178 4723"/>
                  <a:gd name="T67" fmla="*/ 14178 h 10641"/>
                  <a:gd name="T68" fmla="+- 0 9882 6094"/>
                  <a:gd name="T69" fmla="*/ T68 w 4847"/>
                  <a:gd name="T70" fmla="+- 0 14278 4723"/>
                  <a:gd name="T71" fmla="*/ 14278 h 10641"/>
                  <a:gd name="T72" fmla="+- 0 9771 6094"/>
                  <a:gd name="T73" fmla="*/ T72 w 4847"/>
                  <a:gd name="T74" fmla="+- 0 14352 4723"/>
                  <a:gd name="T75" fmla="*/ 14352 h 10641"/>
                  <a:gd name="T76" fmla="+- 0 9641 6094"/>
                  <a:gd name="T77" fmla="*/ T76 w 4847"/>
                  <a:gd name="T78" fmla="+- 0 14402 4723"/>
                  <a:gd name="T79" fmla="*/ 14402 h 10641"/>
                  <a:gd name="T80" fmla="+- 0 9493 6094"/>
                  <a:gd name="T81" fmla="*/ T80 w 4847"/>
                  <a:gd name="T82" fmla="+- 0 14430 4723"/>
                  <a:gd name="T83" fmla="*/ 14430 h 10641"/>
                  <a:gd name="T84" fmla="+- 0 9330 6094"/>
                  <a:gd name="T85" fmla="*/ T84 w 4847"/>
                  <a:gd name="T86" fmla="+- 0 14438 4723"/>
                  <a:gd name="T87" fmla="*/ 14438 h 10641"/>
                  <a:gd name="T88" fmla="+- 0 7147 6094"/>
                  <a:gd name="T89" fmla="*/ T88 w 4847"/>
                  <a:gd name="T90" fmla="+- 0 14439 4723"/>
                  <a:gd name="T91" fmla="*/ 14439 h 10641"/>
                  <a:gd name="T92" fmla="+- 0 6984 6094"/>
                  <a:gd name="T93" fmla="*/ T92 w 4847"/>
                  <a:gd name="T94" fmla="+- 0 14448 4723"/>
                  <a:gd name="T95" fmla="*/ 14448 h 10641"/>
                  <a:gd name="T96" fmla="+- 0 6800 6094"/>
                  <a:gd name="T97" fmla="*/ T96 w 4847"/>
                  <a:gd name="T98" fmla="+- 0 14477 4723"/>
                  <a:gd name="T99" fmla="*/ 14477 h 10641"/>
                  <a:gd name="T100" fmla="+- 0 6608 6094"/>
                  <a:gd name="T101" fmla="*/ T100 w 4847"/>
                  <a:gd name="T102" fmla="+- 0 14536 4723"/>
                  <a:gd name="T103" fmla="*/ 14536 h 10641"/>
                  <a:gd name="T104" fmla="+- 0 6422 6094"/>
                  <a:gd name="T105" fmla="*/ T104 w 4847"/>
                  <a:gd name="T106" fmla="+- 0 14638 4723"/>
                  <a:gd name="T107" fmla="*/ 14638 h 10641"/>
                  <a:gd name="T108" fmla="+- 0 6267 6094"/>
                  <a:gd name="T109" fmla="*/ T108 w 4847"/>
                  <a:gd name="T110" fmla="+- 0 14788 4723"/>
                  <a:gd name="T111" fmla="*/ 14788 h 10641"/>
                  <a:gd name="T112" fmla="+- 0 6170 6094"/>
                  <a:gd name="T113" fmla="*/ T112 w 4847"/>
                  <a:gd name="T114" fmla="+- 0 14969 4723"/>
                  <a:gd name="T115" fmla="*/ 14969 h 10641"/>
                  <a:gd name="T116" fmla="+- 0 6118 6094"/>
                  <a:gd name="T117" fmla="*/ T116 w 4847"/>
                  <a:gd name="T118" fmla="+- 0 15147 4723"/>
                  <a:gd name="T119" fmla="*/ 15147 h 10641"/>
                  <a:gd name="T120" fmla="+- 0 6098 6094"/>
                  <a:gd name="T121" fmla="*/ T120 w 4847"/>
                  <a:gd name="T122" fmla="+- 0 15288 4723"/>
                  <a:gd name="T123" fmla="*/ 15288 h 10641"/>
                  <a:gd name="T124" fmla="+- 0 6094 6094"/>
                  <a:gd name="T125" fmla="*/ T124 w 4847"/>
                  <a:gd name="T126" fmla="+- 0 15364 4723"/>
                  <a:gd name="T127" fmla="*/ 15364 h 10641"/>
                  <a:gd name="T128" fmla="+- 0 10942 6094"/>
                  <a:gd name="T129" fmla="*/ T128 w 4847"/>
                  <a:gd name="T130" fmla="+- 0 4723 4723"/>
                  <a:gd name="T131" fmla="*/ 4723 h 1064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</a:cxnLst>
                <a:rect l="0" t="0" r="r" b="b"/>
                <a:pathLst>
                  <a:path w="4847" h="10641">
                    <a:moveTo>
                      <a:pt x="4848" y="0"/>
                    </a:moveTo>
                    <a:lnTo>
                      <a:pt x="4788" y="10"/>
                    </a:lnTo>
                    <a:lnTo>
                      <a:pt x="4729" y="23"/>
                    </a:lnTo>
                    <a:lnTo>
                      <a:pt x="4670" y="39"/>
                    </a:lnTo>
                    <a:lnTo>
                      <a:pt x="4613" y="58"/>
                    </a:lnTo>
                    <a:lnTo>
                      <a:pt x="4557" y="81"/>
                    </a:lnTo>
                    <a:lnTo>
                      <a:pt x="4502" y="107"/>
                    </a:lnTo>
                    <a:lnTo>
                      <a:pt x="4448" y="136"/>
                    </a:lnTo>
                    <a:lnTo>
                      <a:pt x="4395" y="169"/>
                    </a:lnTo>
                    <a:lnTo>
                      <a:pt x="4343" y="206"/>
                    </a:lnTo>
                    <a:lnTo>
                      <a:pt x="4293" y="247"/>
                    </a:lnTo>
                    <a:lnTo>
                      <a:pt x="4237" y="299"/>
                    </a:lnTo>
                    <a:lnTo>
                      <a:pt x="4185" y="355"/>
                    </a:lnTo>
                    <a:lnTo>
                      <a:pt x="4137" y="417"/>
                    </a:lnTo>
                    <a:lnTo>
                      <a:pt x="4094" y="484"/>
                    </a:lnTo>
                    <a:lnTo>
                      <a:pt x="4056" y="557"/>
                    </a:lnTo>
                    <a:lnTo>
                      <a:pt x="4024" y="637"/>
                    </a:lnTo>
                    <a:lnTo>
                      <a:pt x="3999" y="724"/>
                    </a:lnTo>
                    <a:lnTo>
                      <a:pt x="3980" y="818"/>
                    </a:lnTo>
                    <a:lnTo>
                      <a:pt x="3968" y="920"/>
                    </a:lnTo>
                    <a:lnTo>
                      <a:pt x="3964" y="1029"/>
                    </a:lnTo>
                    <a:lnTo>
                      <a:pt x="3964" y="8617"/>
                    </a:lnTo>
                    <a:lnTo>
                      <a:pt x="3964" y="8665"/>
                    </a:lnTo>
                    <a:lnTo>
                      <a:pt x="3964" y="8713"/>
                    </a:lnTo>
                    <a:lnTo>
                      <a:pt x="3964" y="8761"/>
                    </a:lnTo>
                    <a:lnTo>
                      <a:pt x="3965" y="8857"/>
                    </a:lnTo>
                    <a:lnTo>
                      <a:pt x="3966" y="8905"/>
                    </a:lnTo>
                    <a:lnTo>
                      <a:pt x="3965" y="8999"/>
                    </a:lnTo>
                    <a:lnTo>
                      <a:pt x="3963" y="9090"/>
                    </a:lnTo>
                    <a:lnTo>
                      <a:pt x="3957" y="9176"/>
                    </a:lnTo>
                    <a:lnTo>
                      <a:pt x="3947" y="9257"/>
                    </a:lnTo>
                    <a:lnTo>
                      <a:pt x="3931" y="9331"/>
                    </a:lnTo>
                    <a:lnTo>
                      <a:pt x="3908" y="9398"/>
                    </a:lnTo>
                    <a:lnTo>
                      <a:pt x="3877" y="9455"/>
                    </a:lnTo>
                    <a:lnTo>
                      <a:pt x="3835" y="9509"/>
                    </a:lnTo>
                    <a:lnTo>
                      <a:pt x="3788" y="9555"/>
                    </a:lnTo>
                    <a:lnTo>
                      <a:pt x="3735" y="9595"/>
                    </a:lnTo>
                    <a:lnTo>
                      <a:pt x="3677" y="9629"/>
                    </a:lnTo>
                    <a:lnTo>
                      <a:pt x="3614" y="9657"/>
                    </a:lnTo>
                    <a:lnTo>
                      <a:pt x="3547" y="9679"/>
                    </a:lnTo>
                    <a:lnTo>
                      <a:pt x="3475" y="9695"/>
                    </a:lnTo>
                    <a:lnTo>
                      <a:pt x="3399" y="9707"/>
                    </a:lnTo>
                    <a:lnTo>
                      <a:pt x="3319" y="9713"/>
                    </a:lnTo>
                    <a:lnTo>
                      <a:pt x="3236" y="9715"/>
                    </a:lnTo>
                    <a:lnTo>
                      <a:pt x="1123" y="9715"/>
                    </a:lnTo>
                    <a:lnTo>
                      <a:pt x="1053" y="9716"/>
                    </a:lnTo>
                    <a:lnTo>
                      <a:pt x="975" y="9719"/>
                    </a:lnTo>
                    <a:lnTo>
                      <a:pt x="890" y="9725"/>
                    </a:lnTo>
                    <a:lnTo>
                      <a:pt x="800" y="9737"/>
                    </a:lnTo>
                    <a:lnTo>
                      <a:pt x="706" y="9754"/>
                    </a:lnTo>
                    <a:lnTo>
                      <a:pt x="610" y="9779"/>
                    </a:lnTo>
                    <a:lnTo>
                      <a:pt x="514" y="9813"/>
                    </a:lnTo>
                    <a:lnTo>
                      <a:pt x="419" y="9858"/>
                    </a:lnTo>
                    <a:lnTo>
                      <a:pt x="328" y="9915"/>
                    </a:lnTo>
                    <a:lnTo>
                      <a:pt x="243" y="9984"/>
                    </a:lnTo>
                    <a:lnTo>
                      <a:pt x="173" y="10065"/>
                    </a:lnTo>
                    <a:lnTo>
                      <a:pt x="118" y="10154"/>
                    </a:lnTo>
                    <a:lnTo>
                      <a:pt x="76" y="10246"/>
                    </a:lnTo>
                    <a:lnTo>
                      <a:pt x="45" y="10337"/>
                    </a:lnTo>
                    <a:lnTo>
                      <a:pt x="24" y="10424"/>
                    </a:lnTo>
                    <a:lnTo>
                      <a:pt x="11" y="10501"/>
                    </a:lnTo>
                    <a:lnTo>
                      <a:pt x="4" y="10565"/>
                    </a:lnTo>
                    <a:lnTo>
                      <a:pt x="0" y="10628"/>
                    </a:lnTo>
                    <a:lnTo>
                      <a:pt x="0" y="10641"/>
                    </a:lnTo>
                    <a:lnTo>
                      <a:pt x="4848" y="10641"/>
                    </a:lnTo>
                    <a:lnTo>
                      <a:pt x="4848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</p:grp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0A7F53A3-7DB8-8109-4A9A-FA9DCB739F4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054742" y="-1"/>
              <a:ext cx="1489706" cy="3545765"/>
              <a:chOff x="8754" y="0"/>
              <a:chExt cx="2159" cy="5251"/>
            </a:xfrm>
            <a:solidFill>
              <a:srgbClr val="DED6EA"/>
            </a:solidFill>
          </p:grpSpPr>
          <p:sp>
            <p:nvSpPr>
              <p:cNvPr id="28" name="Freeform 5577">
                <a:extLst>
                  <a:ext uri="{FF2B5EF4-FFF2-40B4-BE49-F238E27FC236}">
                    <a16:creationId xmlns:a16="http://schemas.microsoft.com/office/drawing/2014/main" id="{0E7ABCB8-D9CD-EA76-E094-AE383CFE4A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54" y="0"/>
                <a:ext cx="2159" cy="5251"/>
              </a:xfrm>
              <a:custGeom>
                <a:avLst/>
                <a:gdLst>
                  <a:gd name="T0" fmla="+- 0 8782 8782"/>
                  <a:gd name="T1" fmla="*/ T0 w 2159"/>
                  <a:gd name="T2" fmla="*/ 0 h 5251"/>
                  <a:gd name="T3" fmla="+- 0 8852 8782"/>
                  <a:gd name="T4" fmla="*/ T3 w 2159"/>
                  <a:gd name="T5" fmla="*/ 13 h 5251"/>
                  <a:gd name="T6" fmla="+- 0 8931 8782"/>
                  <a:gd name="T7" fmla="*/ T6 w 2159"/>
                  <a:gd name="T8" fmla="*/ 29 h 5251"/>
                  <a:gd name="T9" fmla="+- 0 9029 8782"/>
                  <a:gd name="T10" fmla="*/ T9 w 2159"/>
                  <a:gd name="T11" fmla="*/ 51 h 5251"/>
                  <a:gd name="T12" fmla="+- 0 9141 8782"/>
                  <a:gd name="T13" fmla="*/ T12 w 2159"/>
                  <a:gd name="T14" fmla="*/ 79 h 5251"/>
                  <a:gd name="T15" fmla="+- 0 9201 8782"/>
                  <a:gd name="T16" fmla="*/ T15 w 2159"/>
                  <a:gd name="T17" fmla="*/ 96 h 5251"/>
                  <a:gd name="T18" fmla="+- 0 9261 8782"/>
                  <a:gd name="T19" fmla="*/ T18 w 2159"/>
                  <a:gd name="T20" fmla="*/ 114 h 5251"/>
                  <a:gd name="T21" fmla="+- 0 9322 8782"/>
                  <a:gd name="T22" fmla="*/ T21 w 2159"/>
                  <a:gd name="T23" fmla="*/ 133 h 5251"/>
                  <a:gd name="T24" fmla="+- 0 9382 8782"/>
                  <a:gd name="T25" fmla="*/ T24 w 2159"/>
                  <a:gd name="T26" fmla="*/ 154 h 5251"/>
                  <a:gd name="T27" fmla="+- 0 9441 8782"/>
                  <a:gd name="T28" fmla="*/ T27 w 2159"/>
                  <a:gd name="T29" fmla="*/ 177 h 5251"/>
                  <a:gd name="T30" fmla="+- 0 9498 8782"/>
                  <a:gd name="T31" fmla="*/ T30 w 2159"/>
                  <a:gd name="T32" fmla="*/ 201 h 5251"/>
                  <a:gd name="T33" fmla="+- 0 9603 8782"/>
                  <a:gd name="T34" fmla="*/ T33 w 2159"/>
                  <a:gd name="T35" fmla="*/ 253 h 5251"/>
                  <a:gd name="T36" fmla="+- 0 9689 8782"/>
                  <a:gd name="T37" fmla="*/ T36 w 2159"/>
                  <a:gd name="T38" fmla="*/ 312 h 5251"/>
                  <a:gd name="T39" fmla="+- 0 9762 8782"/>
                  <a:gd name="T40" fmla="*/ T39 w 2159"/>
                  <a:gd name="T41" fmla="*/ 376 h 5251"/>
                  <a:gd name="T42" fmla="+- 0 9826 8782"/>
                  <a:gd name="T43" fmla="*/ T42 w 2159"/>
                  <a:gd name="T44" fmla="*/ 444 h 5251"/>
                  <a:gd name="T45" fmla="+- 0 9882 8782"/>
                  <a:gd name="T46" fmla="*/ T45 w 2159"/>
                  <a:gd name="T47" fmla="*/ 518 h 5251"/>
                  <a:gd name="T48" fmla="+- 0 9930 8782"/>
                  <a:gd name="T49" fmla="*/ T48 w 2159"/>
                  <a:gd name="T50" fmla="*/ 598 h 5251"/>
                  <a:gd name="T51" fmla="+- 0 9970 8782"/>
                  <a:gd name="T52" fmla="*/ T51 w 2159"/>
                  <a:gd name="T53" fmla="*/ 687 h 5251"/>
                  <a:gd name="T54" fmla="+- 0 10002 8782"/>
                  <a:gd name="T55" fmla="*/ T54 w 2159"/>
                  <a:gd name="T56" fmla="*/ 786 h 5251"/>
                  <a:gd name="T57" fmla="+- 0 10027 8782"/>
                  <a:gd name="T58" fmla="*/ T57 w 2159"/>
                  <a:gd name="T59" fmla="*/ 895 h 5251"/>
                  <a:gd name="T60" fmla="+- 0 10036 8782"/>
                  <a:gd name="T61" fmla="*/ T60 w 2159"/>
                  <a:gd name="T62" fmla="*/ 955 h 5251"/>
                  <a:gd name="T63" fmla="+- 0 10044 8782"/>
                  <a:gd name="T64" fmla="*/ T63 w 2159"/>
                  <a:gd name="T65" fmla="*/ 1018 h 5251"/>
                  <a:gd name="T66" fmla="+- 0 10050 8782"/>
                  <a:gd name="T67" fmla="*/ T66 w 2159"/>
                  <a:gd name="T68" fmla="*/ 1084 h 5251"/>
                  <a:gd name="T69" fmla="+- 0 10055 8782"/>
                  <a:gd name="T70" fmla="*/ T69 w 2159"/>
                  <a:gd name="T71" fmla="*/ 1154 h 5251"/>
                  <a:gd name="T72" fmla="+- 0 10057 8782"/>
                  <a:gd name="T73" fmla="*/ T72 w 2159"/>
                  <a:gd name="T74" fmla="*/ 1227 h 5251"/>
                  <a:gd name="T75" fmla="+- 0 10058 8782"/>
                  <a:gd name="T76" fmla="*/ T75 w 2159"/>
                  <a:gd name="T77" fmla="*/ 1305 h 5251"/>
                  <a:gd name="T78" fmla="+- 0 10058 8782"/>
                  <a:gd name="T79" fmla="*/ T78 w 2159"/>
                  <a:gd name="T80" fmla="*/ 5251 h 5251"/>
                  <a:gd name="T81" fmla="+- 0 10068 8782"/>
                  <a:gd name="T82" fmla="*/ T81 w 2159"/>
                  <a:gd name="T83" fmla="*/ 5224 h 5251"/>
                  <a:gd name="T84" fmla="+- 0 10105 8782"/>
                  <a:gd name="T85" fmla="*/ T84 w 2159"/>
                  <a:gd name="T86" fmla="*/ 5144 h 5251"/>
                  <a:gd name="T87" fmla="+- 0 10151 8782"/>
                  <a:gd name="T88" fmla="*/ T87 w 2159"/>
                  <a:gd name="T89" fmla="*/ 5068 h 5251"/>
                  <a:gd name="T90" fmla="+- 0 10205 8782"/>
                  <a:gd name="T91" fmla="*/ T90 w 2159"/>
                  <a:gd name="T92" fmla="*/ 4996 h 5251"/>
                  <a:gd name="T93" fmla="+- 0 10245 8782"/>
                  <a:gd name="T94" fmla="*/ T93 w 2159"/>
                  <a:gd name="T95" fmla="*/ 4951 h 5251"/>
                  <a:gd name="T96" fmla="+- 0 10288 8782"/>
                  <a:gd name="T97" fmla="*/ T96 w 2159"/>
                  <a:gd name="T98" fmla="*/ 4908 h 5251"/>
                  <a:gd name="T99" fmla="+- 0 10333 8782"/>
                  <a:gd name="T100" fmla="*/ T99 w 2159"/>
                  <a:gd name="T101" fmla="*/ 4868 h 5251"/>
                  <a:gd name="T102" fmla="+- 0 10380 8782"/>
                  <a:gd name="T103" fmla="*/ T102 w 2159"/>
                  <a:gd name="T104" fmla="*/ 4830 h 5251"/>
                  <a:gd name="T105" fmla="+- 0 10429 8782"/>
                  <a:gd name="T106" fmla="*/ T105 w 2159"/>
                  <a:gd name="T107" fmla="*/ 4795 h 5251"/>
                  <a:gd name="T108" fmla="+- 0 10494 8782"/>
                  <a:gd name="T109" fmla="*/ T108 w 2159"/>
                  <a:gd name="T110" fmla="*/ 4754 h 5251"/>
                  <a:gd name="T111" fmla="+- 0 10564 8782"/>
                  <a:gd name="T112" fmla="*/ T111 w 2159"/>
                  <a:gd name="T113" fmla="*/ 4718 h 5251"/>
                  <a:gd name="T114" fmla="+- 0 10638 8782"/>
                  <a:gd name="T115" fmla="*/ T114 w 2159"/>
                  <a:gd name="T116" fmla="*/ 4686 h 5251"/>
                  <a:gd name="T117" fmla="+- 0 10717 8782"/>
                  <a:gd name="T118" fmla="*/ T117 w 2159"/>
                  <a:gd name="T119" fmla="*/ 4659 h 5251"/>
                  <a:gd name="T120" fmla="+- 0 10799 8782"/>
                  <a:gd name="T121" fmla="*/ T120 w 2159"/>
                  <a:gd name="T122" fmla="*/ 4638 h 5251"/>
                  <a:gd name="T123" fmla="+- 0 10884 8782"/>
                  <a:gd name="T124" fmla="*/ T123 w 2159"/>
                  <a:gd name="T125" fmla="*/ 4622 h 5251"/>
                  <a:gd name="T126" fmla="+- 0 10942 8782"/>
                  <a:gd name="T127" fmla="*/ T126 w 2159"/>
                  <a:gd name="T128" fmla="*/ 4615 h 5251"/>
                  <a:gd name="T129" fmla="+- 0 10942 8782"/>
                  <a:gd name="T130" fmla="*/ T129 w 2159"/>
                  <a:gd name="T131" fmla="*/ 0 h 5251"/>
                  <a:gd name="T132" fmla="+- 0 8782 8782"/>
                  <a:gd name="T133" fmla="*/ T132 w 2159"/>
                  <a:gd name="T134" fmla="*/ 0 h 5251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  <a:cxn ang="0">
                    <a:pos x="T13" y="T14"/>
                  </a:cxn>
                  <a:cxn ang="0">
                    <a:pos x="T16" y="T17"/>
                  </a:cxn>
                  <a:cxn ang="0">
                    <a:pos x="T19" y="T20"/>
                  </a:cxn>
                  <a:cxn ang="0">
                    <a:pos x="T22" y="T23"/>
                  </a:cxn>
                  <a:cxn ang="0">
                    <a:pos x="T25" y="T26"/>
                  </a:cxn>
                  <a:cxn ang="0">
                    <a:pos x="T28" y="T29"/>
                  </a:cxn>
                  <a:cxn ang="0">
                    <a:pos x="T31" y="T32"/>
                  </a:cxn>
                  <a:cxn ang="0">
                    <a:pos x="T34" y="T35"/>
                  </a:cxn>
                  <a:cxn ang="0">
                    <a:pos x="T37" y="T38"/>
                  </a:cxn>
                  <a:cxn ang="0">
                    <a:pos x="T40" y="T41"/>
                  </a:cxn>
                  <a:cxn ang="0">
                    <a:pos x="T43" y="T44"/>
                  </a:cxn>
                  <a:cxn ang="0">
                    <a:pos x="T46" y="T47"/>
                  </a:cxn>
                  <a:cxn ang="0">
                    <a:pos x="T49" y="T50"/>
                  </a:cxn>
                  <a:cxn ang="0">
                    <a:pos x="T52" y="T53"/>
                  </a:cxn>
                  <a:cxn ang="0">
                    <a:pos x="T55" y="T56"/>
                  </a:cxn>
                  <a:cxn ang="0">
                    <a:pos x="T58" y="T59"/>
                  </a:cxn>
                  <a:cxn ang="0">
                    <a:pos x="T61" y="T62"/>
                  </a:cxn>
                  <a:cxn ang="0">
                    <a:pos x="T64" y="T65"/>
                  </a:cxn>
                  <a:cxn ang="0">
                    <a:pos x="T67" y="T68"/>
                  </a:cxn>
                  <a:cxn ang="0">
                    <a:pos x="T70" y="T71"/>
                  </a:cxn>
                  <a:cxn ang="0">
                    <a:pos x="T73" y="T74"/>
                  </a:cxn>
                  <a:cxn ang="0">
                    <a:pos x="T76" y="T77"/>
                  </a:cxn>
                  <a:cxn ang="0">
                    <a:pos x="T79" y="T80"/>
                  </a:cxn>
                  <a:cxn ang="0">
                    <a:pos x="T82" y="T83"/>
                  </a:cxn>
                  <a:cxn ang="0">
                    <a:pos x="T85" y="T86"/>
                  </a:cxn>
                  <a:cxn ang="0">
                    <a:pos x="T88" y="T89"/>
                  </a:cxn>
                  <a:cxn ang="0">
                    <a:pos x="T91" y="T92"/>
                  </a:cxn>
                  <a:cxn ang="0">
                    <a:pos x="T94" y="T95"/>
                  </a:cxn>
                  <a:cxn ang="0">
                    <a:pos x="T97" y="T98"/>
                  </a:cxn>
                  <a:cxn ang="0">
                    <a:pos x="T100" y="T101"/>
                  </a:cxn>
                  <a:cxn ang="0">
                    <a:pos x="T103" y="T104"/>
                  </a:cxn>
                  <a:cxn ang="0">
                    <a:pos x="T106" y="T107"/>
                  </a:cxn>
                  <a:cxn ang="0">
                    <a:pos x="T109" y="T110"/>
                  </a:cxn>
                  <a:cxn ang="0">
                    <a:pos x="T112" y="T113"/>
                  </a:cxn>
                  <a:cxn ang="0">
                    <a:pos x="T115" y="T116"/>
                  </a:cxn>
                  <a:cxn ang="0">
                    <a:pos x="T118" y="T119"/>
                  </a:cxn>
                  <a:cxn ang="0">
                    <a:pos x="T121" y="T122"/>
                  </a:cxn>
                  <a:cxn ang="0">
                    <a:pos x="T124" y="T125"/>
                  </a:cxn>
                  <a:cxn ang="0">
                    <a:pos x="T127" y="T128"/>
                  </a:cxn>
                  <a:cxn ang="0">
                    <a:pos x="T130" y="T131"/>
                  </a:cxn>
                  <a:cxn ang="0">
                    <a:pos x="T133" y="T134"/>
                  </a:cxn>
                </a:cxnLst>
                <a:rect l="0" t="0" r="r" b="b"/>
                <a:pathLst>
                  <a:path w="2159" h="5251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</p:grp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A853830F-4028-F99C-AAE7-6145F2BC1E23}"/>
                </a:ext>
              </a:extLst>
            </p:cNvPr>
            <p:cNvGrpSpPr/>
            <p:nvPr/>
          </p:nvGrpSpPr>
          <p:grpSpPr>
            <a:xfrm>
              <a:off x="9303872" y="-24574"/>
              <a:ext cx="3349561" cy="7449566"/>
              <a:chOff x="9303872" y="-24574"/>
              <a:chExt cx="3349561" cy="7449566"/>
            </a:xfrm>
            <a:solidFill>
              <a:srgbClr val="D5CAE4"/>
            </a:solidFill>
          </p:grpSpPr>
          <p:grpSp>
            <p:nvGrpSpPr>
              <p:cNvPr id="22" name="Group 21">
                <a:extLst>
                  <a:ext uri="{FF2B5EF4-FFF2-40B4-BE49-F238E27FC236}">
                    <a16:creationId xmlns:a16="http://schemas.microsoft.com/office/drawing/2014/main" id="{2D595A14-F486-C90E-C8E6-2A23BF1AB30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303872" y="78170"/>
                <a:ext cx="3344420" cy="7346822"/>
                <a:chOff x="5892" y="4723"/>
                <a:chExt cx="4847" cy="10641"/>
              </a:xfrm>
              <a:grpFill/>
            </p:grpSpPr>
            <p:sp>
              <p:nvSpPr>
                <p:cNvPr id="25" name="Freeform 5579">
                  <a:extLst>
                    <a:ext uri="{FF2B5EF4-FFF2-40B4-BE49-F238E27FC236}">
                      <a16:creationId xmlns:a16="http://schemas.microsoft.com/office/drawing/2014/main" id="{443A1421-89A0-E7CB-A0D1-9A18E8DEE6E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892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C697753D-C700-04C6-24C6-1ABBD89F1BE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1163727" y="-24574"/>
                <a:ext cx="1489706" cy="3618393"/>
                <a:chOff x="8598" y="0"/>
                <a:chExt cx="2159" cy="5251"/>
              </a:xfrm>
              <a:grpFill/>
            </p:grpSpPr>
            <p:sp>
              <p:nvSpPr>
                <p:cNvPr id="24" name="Freeform 5577">
                  <a:extLst>
                    <a:ext uri="{FF2B5EF4-FFF2-40B4-BE49-F238E27FC236}">
                      <a16:creationId xmlns:a16="http://schemas.microsoft.com/office/drawing/2014/main" id="{1BA487D5-153B-97F5-ECC7-5070516C392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598" y="0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1AE6990B-530E-A984-6A23-484915BD8B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745" y="2040379"/>
            <a:ext cx="2557038" cy="259038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5A68CBB-7BAB-4596-A5DE-E666A67D4E5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61722"/>
          <a:stretch/>
        </p:blipFill>
        <p:spPr>
          <a:xfrm>
            <a:off x="2540000" y="2552705"/>
            <a:ext cx="10658099" cy="1752589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0E3DA768-F223-6BFB-3A65-15004E90FBD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6342" y="157267"/>
            <a:ext cx="1023257" cy="1025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5394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" name="Group 67">
            <a:extLst>
              <a:ext uri="{FF2B5EF4-FFF2-40B4-BE49-F238E27FC236}">
                <a16:creationId xmlns:a16="http://schemas.microsoft.com/office/drawing/2014/main" id="{BA4DF050-9E2B-0AA2-C6C3-49EE50BACCF9}"/>
              </a:ext>
            </a:extLst>
          </p:cNvPr>
          <p:cNvGrpSpPr/>
          <p:nvPr/>
        </p:nvGrpSpPr>
        <p:grpSpPr>
          <a:xfrm>
            <a:off x="-212990" y="-288111"/>
            <a:ext cx="3344731" cy="7237400"/>
            <a:chOff x="-212990" y="-360681"/>
            <a:chExt cx="3344731" cy="7237400"/>
          </a:xfrm>
          <a:solidFill>
            <a:srgbClr val="EDE9F3"/>
          </a:solidFill>
        </p:grpSpPr>
        <p:sp>
          <p:nvSpPr>
            <p:cNvPr id="17" name="Freeform 5579">
              <a:extLst>
                <a:ext uri="{FF2B5EF4-FFF2-40B4-BE49-F238E27FC236}">
                  <a16:creationId xmlns:a16="http://schemas.microsoft.com/office/drawing/2014/main" id="{3EDC3AA4-85BF-01D6-794B-B2EDE744F99C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-212679" y="-360681"/>
              <a:ext cx="3344420" cy="7032524"/>
            </a:xfrm>
            <a:custGeom>
              <a:avLst/>
              <a:gdLst>
                <a:gd name="T0" fmla="+- 0 10882 6094"/>
                <a:gd name="T1" fmla="*/ T0 w 4847"/>
                <a:gd name="T2" fmla="+- 0 4733 4723"/>
                <a:gd name="T3" fmla="*/ 4733 h 10641"/>
                <a:gd name="T4" fmla="+- 0 10764 6094"/>
                <a:gd name="T5" fmla="*/ T4 w 4847"/>
                <a:gd name="T6" fmla="+- 0 4762 4723"/>
                <a:gd name="T7" fmla="*/ 4762 h 10641"/>
                <a:gd name="T8" fmla="+- 0 10651 6094"/>
                <a:gd name="T9" fmla="*/ T8 w 4847"/>
                <a:gd name="T10" fmla="+- 0 4804 4723"/>
                <a:gd name="T11" fmla="*/ 4804 h 10641"/>
                <a:gd name="T12" fmla="+- 0 10542 6094"/>
                <a:gd name="T13" fmla="*/ T12 w 4847"/>
                <a:gd name="T14" fmla="+- 0 4859 4723"/>
                <a:gd name="T15" fmla="*/ 4859 h 10641"/>
                <a:gd name="T16" fmla="+- 0 10437 6094"/>
                <a:gd name="T17" fmla="*/ T16 w 4847"/>
                <a:gd name="T18" fmla="+- 0 4929 4723"/>
                <a:gd name="T19" fmla="*/ 4929 h 10641"/>
                <a:gd name="T20" fmla="+- 0 10331 6094"/>
                <a:gd name="T21" fmla="*/ T20 w 4847"/>
                <a:gd name="T22" fmla="+- 0 5022 4723"/>
                <a:gd name="T23" fmla="*/ 5022 h 10641"/>
                <a:gd name="T24" fmla="+- 0 10231 6094"/>
                <a:gd name="T25" fmla="*/ T24 w 4847"/>
                <a:gd name="T26" fmla="+- 0 5140 4723"/>
                <a:gd name="T27" fmla="*/ 5140 h 10641"/>
                <a:gd name="T28" fmla="+- 0 10150 6094"/>
                <a:gd name="T29" fmla="*/ T28 w 4847"/>
                <a:gd name="T30" fmla="+- 0 5280 4723"/>
                <a:gd name="T31" fmla="*/ 5280 h 10641"/>
                <a:gd name="T32" fmla="+- 0 10093 6094"/>
                <a:gd name="T33" fmla="*/ T32 w 4847"/>
                <a:gd name="T34" fmla="+- 0 5447 4723"/>
                <a:gd name="T35" fmla="*/ 5447 h 10641"/>
                <a:gd name="T36" fmla="+- 0 10062 6094"/>
                <a:gd name="T37" fmla="*/ T36 w 4847"/>
                <a:gd name="T38" fmla="+- 0 5643 4723"/>
                <a:gd name="T39" fmla="*/ 5643 h 10641"/>
                <a:gd name="T40" fmla="+- 0 10058 6094"/>
                <a:gd name="T41" fmla="*/ T40 w 4847"/>
                <a:gd name="T42" fmla="+- 0 13340 4723"/>
                <a:gd name="T43" fmla="*/ 13340 h 10641"/>
                <a:gd name="T44" fmla="+- 0 10058 6094"/>
                <a:gd name="T45" fmla="*/ T44 w 4847"/>
                <a:gd name="T46" fmla="+- 0 13436 4723"/>
                <a:gd name="T47" fmla="*/ 13436 h 10641"/>
                <a:gd name="T48" fmla="+- 0 10059 6094"/>
                <a:gd name="T49" fmla="*/ T48 w 4847"/>
                <a:gd name="T50" fmla="+- 0 13580 4723"/>
                <a:gd name="T51" fmla="*/ 13580 h 10641"/>
                <a:gd name="T52" fmla="+- 0 10059 6094"/>
                <a:gd name="T53" fmla="*/ T52 w 4847"/>
                <a:gd name="T54" fmla="+- 0 13722 4723"/>
                <a:gd name="T55" fmla="*/ 13722 h 10641"/>
                <a:gd name="T56" fmla="+- 0 10051 6094"/>
                <a:gd name="T57" fmla="*/ T56 w 4847"/>
                <a:gd name="T58" fmla="+- 0 13899 4723"/>
                <a:gd name="T59" fmla="*/ 13899 h 10641"/>
                <a:gd name="T60" fmla="+- 0 10025 6094"/>
                <a:gd name="T61" fmla="*/ T60 w 4847"/>
                <a:gd name="T62" fmla="+- 0 14054 4723"/>
                <a:gd name="T63" fmla="*/ 14054 h 10641"/>
                <a:gd name="T64" fmla="+- 0 9971 6094"/>
                <a:gd name="T65" fmla="*/ T64 w 4847"/>
                <a:gd name="T66" fmla="+- 0 14178 4723"/>
                <a:gd name="T67" fmla="*/ 14178 h 10641"/>
                <a:gd name="T68" fmla="+- 0 9882 6094"/>
                <a:gd name="T69" fmla="*/ T68 w 4847"/>
                <a:gd name="T70" fmla="+- 0 14278 4723"/>
                <a:gd name="T71" fmla="*/ 14278 h 10641"/>
                <a:gd name="T72" fmla="+- 0 9771 6094"/>
                <a:gd name="T73" fmla="*/ T72 w 4847"/>
                <a:gd name="T74" fmla="+- 0 14352 4723"/>
                <a:gd name="T75" fmla="*/ 14352 h 10641"/>
                <a:gd name="T76" fmla="+- 0 9641 6094"/>
                <a:gd name="T77" fmla="*/ T76 w 4847"/>
                <a:gd name="T78" fmla="+- 0 14402 4723"/>
                <a:gd name="T79" fmla="*/ 14402 h 10641"/>
                <a:gd name="T80" fmla="+- 0 9493 6094"/>
                <a:gd name="T81" fmla="*/ T80 w 4847"/>
                <a:gd name="T82" fmla="+- 0 14430 4723"/>
                <a:gd name="T83" fmla="*/ 14430 h 10641"/>
                <a:gd name="T84" fmla="+- 0 9330 6094"/>
                <a:gd name="T85" fmla="*/ T84 w 4847"/>
                <a:gd name="T86" fmla="+- 0 14438 4723"/>
                <a:gd name="T87" fmla="*/ 14438 h 10641"/>
                <a:gd name="T88" fmla="+- 0 7147 6094"/>
                <a:gd name="T89" fmla="*/ T88 w 4847"/>
                <a:gd name="T90" fmla="+- 0 14439 4723"/>
                <a:gd name="T91" fmla="*/ 14439 h 10641"/>
                <a:gd name="T92" fmla="+- 0 6984 6094"/>
                <a:gd name="T93" fmla="*/ T92 w 4847"/>
                <a:gd name="T94" fmla="+- 0 14448 4723"/>
                <a:gd name="T95" fmla="*/ 14448 h 10641"/>
                <a:gd name="T96" fmla="+- 0 6800 6094"/>
                <a:gd name="T97" fmla="*/ T96 w 4847"/>
                <a:gd name="T98" fmla="+- 0 14477 4723"/>
                <a:gd name="T99" fmla="*/ 14477 h 10641"/>
                <a:gd name="T100" fmla="+- 0 6608 6094"/>
                <a:gd name="T101" fmla="*/ T100 w 4847"/>
                <a:gd name="T102" fmla="+- 0 14536 4723"/>
                <a:gd name="T103" fmla="*/ 14536 h 10641"/>
                <a:gd name="T104" fmla="+- 0 6422 6094"/>
                <a:gd name="T105" fmla="*/ T104 w 4847"/>
                <a:gd name="T106" fmla="+- 0 14638 4723"/>
                <a:gd name="T107" fmla="*/ 14638 h 10641"/>
                <a:gd name="T108" fmla="+- 0 6267 6094"/>
                <a:gd name="T109" fmla="*/ T108 w 4847"/>
                <a:gd name="T110" fmla="+- 0 14788 4723"/>
                <a:gd name="T111" fmla="*/ 14788 h 10641"/>
                <a:gd name="T112" fmla="+- 0 6170 6094"/>
                <a:gd name="T113" fmla="*/ T112 w 4847"/>
                <a:gd name="T114" fmla="+- 0 14969 4723"/>
                <a:gd name="T115" fmla="*/ 14969 h 10641"/>
                <a:gd name="T116" fmla="+- 0 6118 6094"/>
                <a:gd name="T117" fmla="*/ T116 w 4847"/>
                <a:gd name="T118" fmla="+- 0 15147 4723"/>
                <a:gd name="T119" fmla="*/ 15147 h 10641"/>
                <a:gd name="T120" fmla="+- 0 6098 6094"/>
                <a:gd name="T121" fmla="*/ T120 w 4847"/>
                <a:gd name="T122" fmla="+- 0 15288 4723"/>
                <a:gd name="T123" fmla="*/ 15288 h 10641"/>
                <a:gd name="T124" fmla="+- 0 6094 6094"/>
                <a:gd name="T125" fmla="*/ T124 w 4847"/>
                <a:gd name="T126" fmla="+- 0 15364 4723"/>
                <a:gd name="T127" fmla="*/ 15364 h 10641"/>
                <a:gd name="T128" fmla="+- 0 10942 6094"/>
                <a:gd name="T129" fmla="*/ T128 w 4847"/>
                <a:gd name="T130" fmla="+- 0 4723 4723"/>
                <a:gd name="T131" fmla="*/ 4723 h 1064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</a:cxnLst>
              <a:rect l="0" t="0" r="r" b="b"/>
              <a:pathLst>
                <a:path w="4847" h="10641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/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AA055421-C5B4-0E0D-4A38-E5B48E5ECE86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>
              <a:off x="-212990" y="3356161"/>
              <a:ext cx="1489706" cy="3520558"/>
              <a:chOff x="8782" y="-151"/>
              <a:chExt cx="2159" cy="5327"/>
            </a:xfrm>
            <a:grpFill/>
          </p:grpSpPr>
          <p:sp>
            <p:nvSpPr>
              <p:cNvPr id="16" name="Freeform 5577">
                <a:extLst>
                  <a:ext uri="{FF2B5EF4-FFF2-40B4-BE49-F238E27FC236}">
                    <a16:creationId xmlns:a16="http://schemas.microsoft.com/office/drawing/2014/main" id="{0E34640B-6B31-1B61-008B-F5D356A719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82" y="-151"/>
                <a:ext cx="2159" cy="5327"/>
              </a:xfrm>
              <a:custGeom>
                <a:avLst/>
                <a:gdLst>
                  <a:gd name="T0" fmla="+- 0 8782 8782"/>
                  <a:gd name="T1" fmla="*/ T0 w 2159"/>
                  <a:gd name="T2" fmla="*/ 0 h 5251"/>
                  <a:gd name="T3" fmla="+- 0 8852 8782"/>
                  <a:gd name="T4" fmla="*/ T3 w 2159"/>
                  <a:gd name="T5" fmla="*/ 13 h 5251"/>
                  <a:gd name="T6" fmla="+- 0 8931 8782"/>
                  <a:gd name="T7" fmla="*/ T6 w 2159"/>
                  <a:gd name="T8" fmla="*/ 29 h 5251"/>
                  <a:gd name="T9" fmla="+- 0 9029 8782"/>
                  <a:gd name="T10" fmla="*/ T9 w 2159"/>
                  <a:gd name="T11" fmla="*/ 51 h 5251"/>
                  <a:gd name="T12" fmla="+- 0 9141 8782"/>
                  <a:gd name="T13" fmla="*/ T12 w 2159"/>
                  <a:gd name="T14" fmla="*/ 79 h 5251"/>
                  <a:gd name="T15" fmla="+- 0 9201 8782"/>
                  <a:gd name="T16" fmla="*/ T15 w 2159"/>
                  <a:gd name="T17" fmla="*/ 96 h 5251"/>
                  <a:gd name="T18" fmla="+- 0 9261 8782"/>
                  <a:gd name="T19" fmla="*/ T18 w 2159"/>
                  <a:gd name="T20" fmla="*/ 114 h 5251"/>
                  <a:gd name="T21" fmla="+- 0 9322 8782"/>
                  <a:gd name="T22" fmla="*/ T21 w 2159"/>
                  <a:gd name="T23" fmla="*/ 133 h 5251"/>
                  <a:gd name="T24" fmla="+- 0 9382 8782"/>
                  <a:gd name="T25" fmla="*/ T24 w 2159"/>
                  <a:gd name="T26" fmla="*/ 154 h 5251"/>
                  <a:gd name="T27" fmla="+- 0 9441 8782"/>
                  <a:gd name="T28" fmla="*/ T27 w 2159"/>
                  <a:gd name="T29" fmla="*/ 177 h 5251"/>
                  <a:gd name="T30" fmla="+- 0 9498 8782"/>
                  <a:gd name="T31" fmla="*/ T30 w 2159"/>
                  <a:gd name="T32" fmla="*/ 201 h 5251"/>
                  <a:gd name="T33" fmla="+- 0 9603 8782"/>
                  <a:gd name="T34" fmla="*/ T33 w 2159"/>
                  <a:gd name="T35" fmla="*/ 253 h 5251"/>
                  <a:gd name="T36" fmla="+- 0 9689 8782"/>
                  <a:gd name="T37" fmla="*/ T36 w 2159"/>
                  <a:gd name="T38" fmla="*/ 312 h 5251"/>
                  <a:gd name="T39" fmla="+- 0 9762 8782"/>
                  <a:gd name="T40" fmla="*/ T39 w 2159"/>
                  <a:gd name="T41" fmla="*/ 376 h 5251"/>
                  <a:gd name="T42" fmla="+- 0 9826 8782"/>
                  <a:gd name="T43" fmla="*/ T42 w 2159"/>
                  <a:gd name="T44" fmla="*/ 444 h 5251"/>
                  <a:gd name="T45" fmla="+- 0 9882 8782"/>
                  <a:gd name="T46" fmla="*/ T45 w 2159"/>
                  <a:gd name="T47" fmla="*/ 518 h 5251"/>
                  <a:gd name="T48" fmla="+- 0 9930 8782"/>
                  <a:gd name="T49" fmla="*/ T48 w 2159"/>
                  <a:gd name="T50" fmla="*/ 598 h 5251"/>
                  <a:gd name="T51" fmla="+- 0 9970 8782"/>
                  <a:gd name="T52" fmla="*/ T51 w 2159"/>
                  <a:gd name="T53" fmla="*/ 687 h 5251"/>
                  <a:gd name="T54" fmla="+- 0 10002 8782"/>
                  <a:gd name="T55" fmla="*/ T54 w 2159"/>
                  <a:gd name="T56" fmla="*/ 786 h 5251"/>
                  <a:gd name="T57" fmla="+- 0 10027 8782"/>
                  <a:gd name="T58" fmla="*/ T57 w 2159"/>
                  <a:gd name="T59" fmla="*/ 895 h 5251"/>
                  <a:gd name="T60" fmla="+- 0 10036 8782"/>
                  <a:gd name="T61" fmla="*/ T60 w 2159"/>
                  <a:gd name="T62" fmla="*/ 955 h 5251"/>
                  <a:gd name="T63" fmla="+- 0 10044 8782"/>
                  <a:gd name="T64" fmla="*/ T63 w 2159"/>
                  <a:gd name="T65" fmla="*/ 1018 h 5251"/>
                  <a:gd name="T66" fmla="+- 0 10050 8782"/>
                  <a:gd name="T67" fmla="*/ T66 w 2159"/>
                  <a:gd name="T68" fmla="*/ 1084 h 5251"/>
                  <a:gd name="T69" fmla="+- 0 10055 8782"/>
                  <a:gd name="T70" fmla="*/ T69 w 2159"/>
                  <a:gd name="T71" fmla="*/ 1154 h 5251"/>
                  <a:gd name="T72" fmla="+- 0 10057 8782"/>
                  <a:gd name="T73" fmla="*/ T72 w 2159"/>
                  <a:gd name="T74" fmla="*/ 1227 h 5251"/>
                  <a:gd name="T75" fmla="+- 0 10058 8782"/>
                  <a:gd name="T76" fmla="*/ T75 w 2159"/>
                  <a:gd name="T77" fmla="*/ 1305 h 5251"/>
                  <a:gd name="T78" fmla="+- 0 10058 8782"/>
                  <a:gd name="T79" fmla="*/ T78 w 2159"/>
                  <a:gd name="T80" fmla="*/ 5251 h 5251"/>
                  <a:gd name="T81" fmla="+- 0 10068 8782"/>
                  <a:gd name="T82" fmla="*/ T81 w 2159"/>
                  <a:gd name="T83" fmla="*/ 5224 h 5251"/>
                  <a:gd name="T84" fmla="+- 0 10105 8782"/>
                  <a:gd name="T85" fmla="*/ T84 w 2159"/>
                  <a:gd name="T86" fmla="*/ 5144 h 5251"/>
                  <a:gd name="T87" fmla="+- 0 10151 8782"/>
                  <a:gd name="T88" fmla="*/ T87 w 2159"/>
                  <a:gd name="T89" fmla="*/ 5068 h 5251"/>
                  <a:gd name="T90" fmla="+- 0 10205 8782"/>
                  <a:gd name="T91" fmla="*/ T90 w 2159"/>
                  <a:gd name="T92" fmla="*/ 4996 h 5251"/>
                  <a:gd name="T93" fmla="+- 0 10245 8782"/>
                  <a:gd name="T94" fmla="*/ T93 w 2159"/>
                  <a:gd name="T95" fmla="*/ 4951 h 5251"/>
                  <a:gd name="T96" fmla="+- 0 10288 8782"/>
                  <a:gd name="T97" fmla="*/ T96 w 2159"/>
                  <a:gd name="T98" fmla="*/ 4908 h 5251"/>
                  <a:gd name="T99" fmla="+- 0 10333 8782"/>
                  <a:gd name="T100" fmla="*/ T99 w 2159"/>
                  <a:gd name="T101" fmla="*/ 4868 h 5251"/>
                  <a:gd name="T102" fmla="+- 0 10380 8782"/>
                  <a:gd name="T103" fmla="*/ T102 w 2159"/>
                  <a:gd name="T104" fmla="*/ 4830 h 5251"/>
                  <a:gd name="T105" fmla="+- 0 10429 8782"/>
                  <a:gd name="T106" fmla="*/ T105 w 2159"/>
                  <a:gd name="T107" fmla="*/ 4795 h 5251"/>
                  <a:gd name="T108" fmla="+- 0 10494 8782"/>
                  <a:gd name="T109" fmla="*/ T108 w 2159"/>
                  <a:gd name="T110" fmla="*/ 4754 h 5251"/>
                  <a:gd name="T111" fmla="+- 0 10564 8782"/>
                  <a:gd name="T112" fmla="*/ T111 w 2159"/>
                  <a:gd name="T113" fmla="*/ 4718 h 5251"/>
                  <a:gd name="T114" fmla="+- 0 10638 8782"/>
                  <a:gd name="T115" fmla="*/ T114 w 2159"/>
                  <a:gd name="T116" fmla="*/ 4686 h 5251"/>
                  <a:gd name="T117" fmla="+- 0 10717 8782"/>
                  <a:gd name="T118" fmla="*/ T117 w 2159"/>
                  <a:gd name="T119" fmla="*/ 4659 h 5251"/>
                  <a:gd name="T120" fmla="+- 0 10799 8782"/>
                  <a:gd name="T121" fmla="*/ T120 w 2159"/>
                  <a:gd name="T122" fmla="*/ 4638 h 5251"/>
                  <a:gd name="T123" fmla="+- 0 10884 8782"/>
                  <a:gd name="T124" fmla="*/ T123 w 2159"/>
                  <a:gd name="T125" fmla="*/ 4622 h 5251"/>
                  <a:gd name="T126" fmla="+- 0 10942 8782"/>
                  <a:gd name="T127" fmla="*/ T126 w 2159"/>
                  <a:gd name="T128" fmla="*/ 4615 h 5251"/>
                  <a:gd name="T129" fmla="+- 0 10942 8782"/>
                  <a:gd name="T130" fmla="*/ T129 w 2159"/>
                  <a:gd name="T131" fmla="*/ 0 h 5251"/>
                  <a:gd name="T132" fmla="+- 0 8782 8782"/>
                  <a:gd name="T133" fmla="*/ T132 w 2159"/>
                  <a:gd name="T134" fmla="*/ 0 h 5251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  <a:cxn ang="0">
                    <a:pos x="T13" y="T14"/>
                  </a:cxn>
                  <a:cxn ang="0">
                    <a:pos x="T16" y="T17"/>
                  </a:cxn>
                  <a:cxn ang="0">
                    <a:pos x="T19" y="T20"/>
                  </a:cxn>
                  <a:cxn ang="0">
                    <a:pos x="T22" y="T23"/>
                  </a:cxn>
                  <a:cxn ang="0">
                    <a:pos x="T25" y="T26"/>
                  </a:cxn>
                  <a:cxn ang="0">
                    <a:pos x="T28" y="T29"/>
                  </a:cxn>
                  <a:cxn ang="0">
                    <a:pos x="T31" y="T32"/>
                  </a:cxn>
                  <a:cxn ang="0">
                    <a:pos x="T34" y="T35"/>
                  </a:cxn>
                  <a:cxn ang="0">
                    <a:pos x="T37" y="T38"/>
                  </a:cxn>
                  <a:cxn ang="0">
                    <a:pos x="T40" y="T41"/>
                  </a:cxn>
                  <a:cxn ang="0">
                    <a:pos x="T43" y="T44"/>
                  </a:cxn>
                  <a:cxn ang="0">
                    <a:pos x="T46" y="T47"/>
                  </a:cxn>
                  <a:cxn ang="0">
                    <a:pos x="T49" y="T50"/>
                  </a:cxn>
                  <a:cxn ang="0">
                    <a:pos x="T52" y="T53"/>
                  </a:cxn>
                  <a:cxn ang="0">
                    <a:pos x="T55" y="T56"/>
                  </a:cxn>
                  <a:cxn ang="0">
                    <a:pos x="T58" y="T59"/>
                  </a:cxn>
                  <a:cxn ang="0">
                    <a:pos x="T61" y="T62"/>
                  </a:cxn>
                  <a:cxn ang="0">
                    <a:pos x="T64" y="T65"/>
                  </a:cxn>
                  <a:cxn ang="0">
                    <a:pos x="T67" y="T68"/>
                  </a:cxn>
                  <a:cxn ang="0">
                    <a:pos x="T70" y="T71"/>
                  </a:cxn>
                  <a:cxn ang="0">
                    <a:pos x="T73" y="T74"/>
                  </a:cxn>
                  <a:cxn ang="0">
                    <a:pos x="T76" y="T77"/>
                  </a:cxn>
                  <a:cxn ang="0">
                    <a:pos x="T79" y="T80"/>
                  </a:cxn>
                  <a:cxn ang="0">
                    <a:pos x="T82" y="T83"/>
                  </a:cxn>
                  <a:cxn ang="0">
                    <a:pos x="T85" y="T86"/>
                  </a:cxn>
                  <a:cxn ang="0">
                    <a:pos x="T88" y="T89"/>
                  </a:cxn>
                  <a:cxn ang="0">
                    <a:pos x="T91" y="T92"/>
                  </a:cxn>
                  <a:cxn ang="0">
                    <a:pos x="T94" y="T95"/>
                  </a:cxn>
                  <a:cxn ang="0">
                    <a:pos x="T97" y="T98"/>
                  </a:cxn>
                  <a:cxn ang="0">
                    <a:pos x="T100" y="T101"/>
                  </a:cxn>
                  <a:cxn ang="0">
                    <a:pos x="T103" y="T104"/>
                  </a:cxn>
                  <a:cxn ang="0">
                    <a:pos x="T106" y="T107"/>
                  </a:cxn>
                  <a:cxn ang="0">
                    <a:pos x="T109" y="T110"/>
                  </a:cxn>
                  <a:cxn ang="0">
                    <a:pos x="T112" y="T113"/>
                  </a:cxn>
                  <a:cxn ang="0">
                    <a:pos x="T115" y="T116"/>
                  </a:cxn>
                  <a:cxn ang="0">
                    <a:pos x="T118" y="T119"/>
                  </a:cxn>
                  <a:cxn ang="0">
                    <a:pos x="T121" y="T122"/>
                  </a:cxn>
                  <a:cxn ang="0">
                    <a:pos x="T124" y="T125"/>
                  </a:cxn>
                  <a:cxn ang="0">
                    <a:pos x="T127" y="T128"/>
                  </a:cxn>
                  <a:cxn ang="0">
                    <a:pos x="T130" y="T131"/>
                  </a:cxn>
                  <a:cxn ang="0">
                    <a:pos x="T133" y="T134"/>
                  </a:cxn>
                </a:cxnLst>
                <a:rect l="0" t="0" r="r" b="b"/>
                <a:pathLst>
                  <a:path w="2159" h="5251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</p:grp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450A32F3-4D91-FFF3-C3E7-13F42CA29088}"/>
              </a:ext>
            </a:extLst>
          </p:cNvPr>
          <p:cNvGrpSpPr/>
          <p:nvPr/>
        </p:nvGrpSpPr>
        <p:grpSpPr>
          <a:xfrm>
            <a:off x="-345470" y="-397390"/>
            <a:ext cx="3344731" cy="7346679"/>
            <a:chOff x="-345470" y="-469960"/>
            <a:chExt cx="3344731" cy="7376013"/>
          </a:xfrm>
          <a:solidFill>
            <a:srgbClr val="DED6EA"/>
          </a:solidFill>
        </p:grpSpPr>
        <p:sp>
          <p:nvSpPr>
            <p:cNvPr id="13" name="Freeform 5579">
              <a:extLst>
                <a:ext uri="{FF2B5EF4-FFF2-40B4-BE49-F238E27FC236}">
                  <a16:creationId xmlns:a16="http://schemas.microsoft.com/office/drawing/2014/main" id="{E13AAD8D-E04F-0645-F81B-75C566CFD19F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-345159" y="-469960"/>
              <a:ext cx="3344420" cy="7192286"/>
            </a:xfrm>
            <a:custGeom>
              <a:avLst/>
              <a:gdLst>
                <a:gd name="T0" fmla="+- 0 10882 6094"/>
                <a:gd name="T1" fmla="*/ T0 w 4847"/>
                <a:gd name="T2" fmla="+- 0 4733 4723"/>
                <a:gd name="T3" fmla="*/ 4733 h 10641"/>
                <a:gd name="T4" fmla="+- 0 10764 6094"/>
                <a:gd name="T5" fmla="*/ T4 w 4847"/>
                <a:gd name="T6" fmla="+- 0 4762 4723"/>
                <a:gd name="T7" fmla="*/ 4762 h 10641"/>
                <a:gd name="T8" fmla="+- 0 10651 6094"/>
                <a:gd name="T9" fmla="*/ T8 w 4847"/>
                <a:gd name="T10" fmla="+- 0 4804 4723"/>
                <a:gd name="T11" fmla="*/ 4804 h 10641"/>
                <a:gd name="T12" fmla="+- 0 10542 6094"/>
                <a:gd name="T13" fmla="*/ T12 w 4847"/>
                <a:gd name="T14" fmla="+- 0 4859 4723"/>
                <a:gd name="T15" fmla="*/ 4859 h 10641"/>
                <a:gd name="T16" fmla="+- 0 10437 6094"/>
                <a:gd name="T17" fmla="*/ T16 w 4847"/>
                <a:gd name="T18" fmla="+- 0 4929 4723"/>
                <a:gd name="T19" fmla="*/ 4929 h 10641"/>
                <a:gd name="T20" fmla="+- 0 10331 6094"/>
                <a:gd name="T21" fmla="*/ T20 w 4847"/>
                <a:gd name="T22" fmla="+- 0 5022 4723"/>
                <a:gd name="T23" fmla="*/ 5022 h 10641"/>
                <a:gd name="T24" fmla="+- 0 10231 6094"/>
                <a:gd name="T25" fmla="*/ T24 w 4847"/>
                <a:gd name="T26" fmla="+- 0 5140 4723"/>
                <a:gd name="T27" fmla="*/ 5140 h 10641"/>
                <a:gd name="T28" fmla="+- 0 10150 6094"/>
                <a:gd name="T29" fmla="*/ T28 w 4847"/>
                <a:gd name="T30" fmla="+- 0 5280 4723"/>
                <a:gd name="T31" fmla="*/ 5280 h 10641"/>
                <a:gd name="T32" fmla="+- 0 10093 6094"/>
                <a:gd name="T33" fmla="*/ T32 w 4847"/>
                <a:gd name="T34" fmla="+- 0 5447 4723"/>
                <a:gd name="T35" fmla="*/ 5447 h 10641"/>
                <a:gd name="T36" fmla="+- 0 10062 6094"/>
                <a:gd name="T37" fmla="*/ T36 w 4847"/>
                <a:gd name="T38" fmla="+- 0 5643 4723"/>
                <a:gd name="T39" fmla="*/ 5643 h 10641"/>
                <a:gd name="T40" fmla="+- 0 10058 6094"/>
                <a:gd name="T41" fmla="*/ T40 w 4847"/>
                <a:gd name="T42" fmla="+- 0 13340 4723"/>
                <a:gd name="T43" fmla="*/ 13340 h 10641"/>
                <a:gd name="T44" fmla="+- 0 10058 6094"/>
                <a:gd name="T45" fmla="*/ T44 w 4847"/>
                <a:gd name="T46" fmla="+- 0 13436 4723"/>
                <a:gd name="T47" fmla="*/ 13436 h 10641"/>
                <a:gd name="T48" fmla="+- 0 10059 6094"/>
                <a:gd name="T49" fmla="*/ T48 w 4847"/>
                <a:gd name="T50" fmla="+- 0 13580 4723"/>
                <a:gd name="T51" fmla="*/ 13580 h 10641"/>
                <a:gd name="T52" fmla="+- 0 10059 6094"/>
                <a:gd name="T53" fmla="*/ T52 w 4847"/>
                <a:gd name="T54" fmla="+- 0 13722 4723"/>
                <a:gd name="T55" fmla="*/ 13722 h 10641"/>
                <a:gd name="T56" fmla="+- 0 10051 6094"/>
                <a:gd name="T57" fmla="*/ T56 w 4847"/>
                <a:gd name="T58" fmla="+- 0 13899 4723"/>
                <a:gd name="T59" fmla="*/ 13899 h 10641"/>
                <a:gd name="T60" fmla="+- 0 10025 6094"/>
                <a:gd name="T61" fmla="*/ T60 w 4847"/>
                <a:gd name="T62" fmla="+- 0 14054 4723"/>
                <a:gd name="T63" fmla="*/ 14054 h 10641"/>
                <a:gd name="T64" fmla="+- 0 9971 6094"/>
                <a:gd name="T65" fmla="*/ T64 w 4847"/>
                <a:gd name="T66" fmla="+- 0 14178 4723"/>
                <a:gd name="T67" fmla="*/ 14178 h 10641"/>
                <a:gd name="T68" fmla="+- 0 9882 6094"/>
                <a:gd name="T69" fmla="*/ T68 w 4847"/>
                <a:gd name="T70" fmla="+- 0 14278 4723"/>
                <a:gd name="T71" fmla="*/ 14278 h 10641"/>
                <a:gd name="T72" fmla="+- 0 9771 6094"/>
                <a:gd name="T73" fmla="*/ T72 w 4847"/>
                <a:gd name="T74" fmla="+- 0 14352 4723"/>
                <a:gd name="T75" fmla="*/ 14352 h 10641"/>
                <a:gd name="T76" fmla="+- 0 9641 6094"/>
                <a:gd name="T77" fmla="*/ T76 w 4847"/>
                <a:gd name="T78" fmla="+- 0 14402 4723"/>
                <a:gd name="T79" fmla="*/ 14402 h 10641"/>
                <a:gd name="T80" fmla="+- 0 9493 6094"/>
                <a:gd name="T81" fmla="*/ T80 w 4847"/>
                <a:gd name="T82" fmla="+- 0 14430 4723"/>
                <a:gd name="T83" fmla="*/ 14430 h 10641"/>
                <a:gd name="T84" fmla="+- 0 9330 6094"/>
                <a:gd name="T85" fmla="*/ T84 w 4847"/>
                <a:gd name="T86" fmla="+- 0 14438 4723"/>
                <a:gd name="T87" fmla="*/ 14438 h 10641"/>
                <a:gd name="T88" fmla="+- 0 7147 6094"/>
                <a:gd name="T89" fmla="*/ T88 w 4847"/>
                <a:gd name="T90" fmla="+- 0 14439 4723"/>
                <a:gd name="T91" fmla="*/ 14439 h 10641"/>
                <a:gd name="T92" fmla="+- 0 6984 6094"/>
                <a:gd name="T93" fmla="*/ T92 w 4847"/>
                <a:gd name="T94" fmla="+- 0 14448 4723"/>
                <a:gd name="T95" fmla="*/ 14448 h 10641"/>
                <a:gd name="T96" fmla="+- 0 6800 6094"/>
                <a:gd name="T97" fmla="*/ T96 w 4847"/>
                <a:gd name="T98" fmla="+- 0 14477 4723"/>
                <a:gd name="T99" fmla="*/ 14477 h 10641"/>
                <a:gd name="T100" fmla="+- 0 6608 6094"/>
                <a:gd name="T101" fmla="*/ T100 w 4847"/>
                <a:gd name="T102" fmla="+- 0 14536 4723"/>
                <a:gd name="T103" fmla="*/ 14536 h 10641"/>
                <a:gd name="T104" fmla="+- 0 6422 6094"/>
                <a:gd name="T105" fmla="*/ T104 w 4847"/>
                <a:gd name="T106" fmla="+- 0 14638 4723"/>
                <a:gd name="T107" fmla="*/ 14638 h 10641"/>
                <a:gd name="T108" fmla="+- 0 6267 6094"/>
                <a:gd name="T109" fmla="*/ T108 w 4847"/>
                <a:gd name="T110" fmla="+- 0 14788 4723"/>
                <a:gd name="T111" fmla="*/ 14788 h 10641"/>
                <a:gd name="T112" fmla="+- 0 6170 6094"/>
                <a:gd name="T113" fmla="*/ T112 w 4847"/>
                <a:gd name="T114" fmla="+- 0 14969 4723"/>
                <a:gd name="T115" fmla="*/ 14969 h 10641"/>
                <a:gd name="T116" fmla="+- 0 6118 6094"/>
                <a:gd name="T117" fmla="*/ T116 w 4847"/>
                <a:gd name="T118" fmla="+- 0 15147 4723"/>
                <a:gd name="T119" fmla="*/ 15147 h 10641"/>
                <a:gd name="T120" fmla="+- 0 6098 6094"/>
                <a:gd name="T121" fmla="*/ T120 w 4847"/>
                <a:gd name="T122" fmla="+- 0 15288 4723"/>
                <a:gd name="T123" fmla="*/ 15288 h 10641"/>
                <a:gd name="T124" fmla="+- 0 6094 6094"/>
                <a:gd name="T125" fmla="*/ T124 w 4847"/>
                <a:gd name="T126" fmla="+- 0 15364 4723"/>
                <a:gd name="T127" fmla="*/ 15364 h 10641"/>
                <a:gd name="T128" fmla="+- 0 10942 6094"/>
                <a:gd name="T129" fmla="*/ T128 w 4847"/>
                <a:gd name="T130" fmla="+- 0 4723 4723"/>
                <a:gd name="T131" fmla="*/ 4723 h 1064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</a:cxnLst>
              <a:rect l="0" t="0" r="r" b="b"/>
              <a:pathLst>
                <a:path w="4847" h="10641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/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697FB54B-923C-BCFE-43A8-F5E77189D223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>
              <a:off x="-345470" y="3280626"/>
              <a:ext cx="1489706" cy="3625427"/>
              <a:chOff x="8754" y="0"/>
              <a:chExt cx="2159" cy="5251"/>
            </a:xfrm>
            <a:grpFill/>
          </p:grpSpPr>
          <p:sp>
            <p:nvSpPr>
              <p:cNvPr id="12" name="Freeform 5577">
                <a:extLst>
                  <a:ext uri="{FF2B5EF4-FFF2-40B4-BE49-F238E27FC236}">
                    <a16:creationId xmlns:a16="http://schemas.microsoft.com/office/drawing/2014/main" id="{2165135D-D3D7-B8DD-5045-C02CD602B0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54" y="0"/>
                <a:ext cx="2159" cy="5251"/>
              </a:xfrm>
              <a:custGeom>
                <a:avLst/>
                <a:gdLst>
                  <a:gd name="T0" fmla="+- 0 8782 8782"/>
                  <a:gd name="T1" fmla="*/ T0 w 2159"/>
                  <a:gd name="T2" fmla="*/ 0 h 5251"/>
                  <a:gd name="T3" fmla="+- 0 8852 8782"/>
                  <a:gd name="T4" fmla="*/ T3 w 2159"/>
                  <a:gd name="T5" fmla="*/ 13 h 5251"/>
                  <a:gd name="T6" fmla="+- 0 8931 8782"/>
                  <a:gd name="T7" fmla="*/ T6 w 2159"/>
                  <a:gd name="T8" fmla="*/ 29 h 5251"/>
                  <a:gd name="T9" fmla="+- 0 9029 8782"/>
                  <a:gd name="T10" fmla="*/ T9 w 2159"/>
                  <a:gd name="T11" fmla="*/ 51 h 5251"/>
                  <a:gd name="T12" fmla="+- 0 9141 8782"/>
                  <a:gd name="T13" fmla="*/ T12 w 2159"/>
                  <a:gd name="T14" fmla="*/ 79 h 5251"/>
                  <a:gd name="T15" fmla="+- 0 9201 8782"/>
                  <a:gd name="T16" fmla="*/ T15 w 2159"/>
                  <a:gd name="T17" fmla="*/ 96 h 5251"/>
                  <a:gd name="T18" fmla="+- 0 9261 8782"/>
                  <a:gd name="T19" fmla="*/ T18 w 2159"/>
                  <a:gd name="T20" fmla="*/ 114 h 5251"/>
                  <a:gd name="T21" fmla="+- 0 9322 8782"/>
                  <a:gd name="T22" fmla="*/ T21 w 2159"/>
                  <a:gd name="T23" fmla="*/ 133 h 5251"/>
                  <a:gd name="T24" fmla="+- 0 9382 8782"/>
                  <a:gd name="T25" fmla="*/ T24 w 2159"/>
                  <a:gd name="T26" fmla="*/ 154 h 5251"/>
                  <a:gd name="T27" fmla="+- 0 9441 8782"/>
                  <a:gd name="T28" fmla="*/ T27 w 2159"/>
                  <a:gd name="T29" fmla="*/ 177 h 5251"/>
                  <a:gd name="T30" fmla="+- 0 9498 8782"/>
                  <a:gd name="T31" fmla="*/ T30 w 2159"/>
                  <a:gd name="T32" fmla="*/ 201 h 5251"/>
                  <a:gd name="T33" fmla="+- 0 9603 8782"/>
                  <a:gd name="T34" fmla="*/ T33 w 2159"/>
                  <a:gd name="T35" fmla="*/ 253 h 5251"/>
                  <a:gd name="T36" fmla="+- 0 9689 8782"/>
                  <a:gd name="T37" fmla="*/ T36 w 2159"/>
                  <a:gd name="T38" fmla="*/ 312 h 5251"/>
                  <a:gd name="T39" fmla="+- 0 9762 8782"/>
                  <a:gd name="T40" fmla="*/ T39 w 2159"/>
                  <a:gd name="T41" fmla="*/ 376 h 5251"/>
                  <a:gd name="T42" fmla="+- 0 9826 8782"/>
                  <a:gd name="T43" fmla="*/ T42 w 2159"/>
                  <a:gd name="T44" fmla="*/ 444 h 5251"/>
                  <a:gd name="T45" fmla="+- 0 9882 8782"/>
                  <a:gd name="T46" fmla="*/ T45 w 2159"/>
                  <a:gd name="T47" fmla="*/ 518 h 5251"/>
                  <a:gd name="T48" fmla="+- 0 9930 8782"/>
                  <a:gd name="T49" fmla="*/ T48 w 2159"/>
                  <a:gd name="T50" fmla="*/ 598 h 5251"/>
                  <a:gd name="T51" fmla="+- 0 9970 8782"/>
                  <a:gd name="T52" fmla="*/ T51 w 2159"/>
                  <a:gd name="T53" fmla="*/ 687 h 5251"/>
                  <a:gd name="T54" fmla="+- 0 10002 8782"/>
                  <a:gd name="T55" fmla="*/ T54 w 2159"/>
                  <a:gd name="T56" fmla="*/ 786 h 5251"/>
                  <a:gd name="T57" fmla="+- 0 10027 8782"/>
                  <a:gd name="T58" fmla="*/ T57 w 2159"/>
                  <a:gd name="T59" fmla="*/ 895 h 5251"/>
                  <a:gd name="T60" fmla="+- 0 10036 8782"/>
                  <a:gd name="T61" fmla="*/ T60 w 2159"/>
                  <a:gd name="T62" fmla="*/ 955 h 5251"/>
                  <a:gd name="T63" fmla="+- 0 10044 8782"/>
                  <a:gd name="T64" fmla="*/ T63 w 2159"/>
                  <a:gd name="T65" fmla="*/ 1018 h 5251"/>
                  <a:gd name="T66" fmla="+- 0 10050 8782"/>
                  <a:gd name="T67" fmla="*/ T66 w 2159"/>
                  <a:gd name="T68" fmla="*/ 1084 h 5251"/>
                  <a:gd name="T69" fmla="+- 0 10055 8782"/>
                  <a:gd name="T70" fmla="*/ T69 w 2159"/>
                  <a:gd name="T71" fmla="*/ 1154 h 5251"/>
                  <a:gd name="T72" fmla="+- 0 10057 8782"/>
                  <a:gd name="T73" fmla="*/ T72 w 2159"/>
                  <a:gd name="T74" fmla="*/ 1227 h 5251"/>
                  <a:gd name="T75" fmla="+- 0 10058 8782"/>
                  <a:gd name="T76" fmla="*/ T75 w 2159"/>
                  <a:gd name="T77" fmla="*/ 1305 h 5251"/>
                  <a:gd name="T78" fmla="+- 0 10058 8782"/>
                  <a:gd name="T79" fmla="*/ T78 w 2159"/>
                  <a:gd name="T80" fmla="*/ 5251 h 5251"/>
                  <a:gd name="T81" fmla="+- 0 10068 8782"/>
                  <a:gd name="T82" fmla="*/ T81 w 2159"/>
                  <a:gd name="T83" fmla="*/ 5224 h 5251"/>
                  <a:gd name="T84" fmla="+- 0 10105 8782"/>
                  <a:gd name="T85" fmla="*/ T84 w 2159"/>
                  <a:gd name="T86" fmla="*/ 5144 h 5251"/>
                  <a:gd name="T87" fmla="+- 0 10151 8782"/>
                  <a:gd name="T88" fmla="*/ T87 w 2159"/>
                  <a:gd name="T89" fmla="*/ 5068 h 5251"/>
                  <a:gd name="T90" fmla="+- 0 10205 8782"/>
                  <a:gd name="T91" fmla="*/ T90 w 2159"/>
                  <a:gd name="T92" fmla="*/ 4996 h 5251"/>
                  <a:gd name="T93" fmla="+- 0 10245 8782"/>
                  <a:gd name="T94" fmla="*/ T93 w 2159"/>
                  <a:gd name="T95" fmla="*/ 4951 h 5251"/>
                  <a:gd name="T96" fmla="+- 0 10288 8782"/>
                  <a:gd name="T97" fmla="*/ T96 w 2159"/>
                  <a:gd name="T98" fmla="*/ 4908 h 5251"/>
                  <a:gd name="T99" fmla="+- 0 10333 8782"/>
                  <a:gd name="T100" fmla="*/ T99 w 2159"/>
                  <a:gd name="T101" fmla="*/ 4868 h 5251"/>
                  <a:gd name="T102" fmla="+- 0 10380 8782"/>
                  <a:gd name="T103" fmla="*/ T102 w 2159"/>
                  <a:gd name="T104" fmla="*/ 4830 h 5251"/>
                  <a:gd name="T105" fmla="+- 0 10429 8782"/>
                  <a:gd name="T106" fmla="*/ T105 w 2159"/>
                  <a:gd name="T107" fmla="*/ 4795 h 5251"/>
                  <a:gd name="T108" fmla="+- 0 10494 8782"/>
                  <a:gd name="T109" fmla="*/ T108 w 2159"/>
                  <a:gd name="T110" fmla="*/ 4754 h 5251"/>
                  <a:gd name="T111" fmla="+- 0 10564 8782"/>
                  <a:gd name="T112" fmla="*/ T111 w 2159"/>
                  <a:gd name="T113" fmla="*/ 4718 h 5251"/>
                  <a:gd name="T114" fmla="+- 0 10638 8782"/>
                  <a:gd name="T115" fmla="*/ T114 w 2159"/>
                  <a:gd name="T116" fmla="*/ 4686 h 5251"/>
                  <a:gd name="T117" fmla="+- 0 10717 8782"/>
                  <a:gd name="T118" fmla="*/ T117 w 2159"/>
                  <a:gd name="T119" fmla="*/ 4659 h 5251"/>
                  <a:gd name="T120" fmla="+- 0 10799 8782"/>
                  <a:gd name="T121" fmla="*/ T120 w 2159"/>
                  <a:gd name="T122" fmla="*/ 4638 h 5251"/>
                  <a:gd name="T123" fmla="+- 0 10884 8782"/>
                  <a:gd name="T124" fmla="*/ T123 w 2159"/>
                  <a:gd name="T125" fmla="*/ 4622 h 5251"/>
                  <a:gd name="T126" fmla="+- 0 10942 8782"/>
                  <a:gd name="T127" fmla="*/ T126 w 2159"/>
                  <a:gd name="T128" fmla="*/ 4615 h 5251"/>
                  <a:gd name="T129" fmla="+- 0 10942 8782"/>
                  <a:gd name="T130" fmla="*/ T129 w 2159"/>
                  <a:gd name="T131" fmla="*/ 0 h 5251"/>
                  <a:gd name="T132" fmla="+- 0 8782 8782"/>
                  <a:gd name="T133" fmla="*/ T132 w 2159"/>
                  <a:gd name="T134" fmla="*/ 0 h 5251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  <a:cxn ang="0">
                    <a:pos x="T13" y="T14"/>
                  </a:cxn>
                  <a:cxn ang="0">
                    <a:pos x="T16" y="T17"/>
                  </a:cxn>
                  <a:cxn ang="0">
                    <a:pos x="T19" y="T20"/>
                  </a:cxn>
                  <a:cxn ang="0">
                    <a:pos x="T22" y="T23"/>
                  </a:cxn>
                  <a:cxn ang="0">
                    <a:pos x="T25" y="T26"/>
                  </a:cxn>
                  <a:cxn ang="0">
                    <a:pos x="T28" y="T29"/>
                  </a:cxn>
                  <a:cxn ang="0">
                    <a:pos x="T31" y="T32"/>
                  </a:cxn>
                  <a:cxn ang="0">
                    <a:pos x="T34" y="T35"/>
                  </a:cxn>
                  <a:cxn ang="0">
                    <a:pos x="T37" y="T38"/>
                  </a:cxn>
                  <a:cxn ang="0">
                    <a:pos x="T40" y="T41"/>
                  </a:cxn>
                  <a:cxn ang="0">
                    <a:pos x="T43" y="T44"/>
                  </a:cxn>
                  <a:cxn ang="0">
                    <a:pos x="T46" y="T47"/>
                  </a:cxn>
                  <a:cxn ang="0">
                    <a:pos x="T49" y="T50"/>
                  </a:cxn>
                  <a:cxn ang="0">
                    <a:pos x="T52" y="T53"/>
                  </a:cxn>
                  <a:cxn ang="0">
                    <a:pos x="T55" y="T56"/>
                  </a:cxn>
                  <a:cxn ang="0">
                    <a:pos x="T58" y="T59"/>
                  </a:cxn>
                  <a:cxn ang="0">
                    <a:pos x="T61" y="T62"/>
                  </a:cxn>
                  <a:cxn ang="0">
                    <a:pos x="T64" y="T65"/>
                  </a:cxn>
                  <a:cxn ang="0">
                    <a:pos x="T67" y="T68"/>
                  </a:cxn>
                  <a:cxn ang="0">
                    <a:pos x="T70" y="T71"/>
                  </a:cxn>
                  <a:cxn ang="0">
                    <a:pos x="T73" y="T74"/>
                  </a:cxn>
                  <a:cxn ang="0">
                    <a:pos x="T76" y="T77"/>
                  </a:cxn>
                  <a:cxn ang="0">
                    <a:pos x="T79" y="T80"/>
                  </a:cxn>
                  <a:cxn ang="0">
                    <a:pos x="T82" y="T83"/>
                  </a:cxn>
                  <a:cxn ang="0">
                    <a:pos x="T85" y="T86"/>
                  </a:cxn>
                  <a:cxn ang="0">
                    <a:pos x="T88" y="T89"/>
                  </a:cxn>
                  <a:cxn ang="0">
                    <a:pos x="T91" y="T92"/>
                  </a:cxn>
                  <a:cxn ang="0">
                    <a:pos x="T94" y="T95"/>
                  </a:cxn>
                  <a:cxn ang="0">
                    <a:pos x="T97" y="T98"/>
                  </a:cxn>
                  <a:cxn ang="0">
                    <a:pos x="T100" y="T101"/>
                  </a:cxn>
                  <a:cxn ang="0">
                    <a:pos x="T103" y="T104"/>
                  </a:cxn>
                  <a:cxn ang="0">
                    <a:pos x="T106" y="T107"/>
                  </a:cxn>
                  <a:cxn ang="0">
                    <a:pos x="T109" y="T110"/>
                  </a:cxn>
                  <a:cxn ang="0">
                    <a:pos x="T112" y="T113"/>
                  </a:cxn>
                  <a:cxn ang="0">
                    <a:pos x="T115" y="T116"/>
                  </a:cxn>
                  <a:cxn ang="0">
                    <a:pos x="T118" y="T119"/>
                  </a:cxn>
                  <a:cxn ang="0">
                    <a:pos x="T121" y="T122"/>
                  </a:cxn>
                  <a:cxn ang="0">
                    <a:pos x="T124" y="T125"/>
                  </a:cxn>
                  <a:cxn ang="0">
                    <a:pos x="T127" y="T128"/>
                  </a:cxn>
                  <a:cxn ang="0">
                    <a:pos x="T130" y="T131"/>
                  </a:cxn>
                  <a:cxn ang="0">
                    <a:pos x="T133" y="T134"/>
                  </a:cxn>
                </a:cxnLst>
                <a:rect l="0" t="0" r="r" b="b"/>
                <a:pathLst>
                  <a:path w="2159" h="5251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</p:grp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ED15CBB8-5F12-7402-6ACB-B7B0442B5A1D}"/>
              </a:ext>
            </a:extLst>
          </p:cNvPr>
          <p:cNvGrpSpPr/>
          <p:nvPr/>
        </p:nvGrpSpPr>
        <p:grpSpPr>
          <a:xfrm>
            <a:off x="-461734" y="-526030"/>
            <a:ext cx="3344420" cy="7475319"/>
            <a:chOff x="-461734" y="-598600"/>
            <a:chExt cx="3344420" cy="7580186"/>
          </a:xfrm>
          <a:solidFill>
            <a:srgbClr val="D5CAE4"/>
          </a:solidFill>
        </p:grpSpPr>
        <p:sp>
          <p:nvSpPr>
            <p:cNvPr id="9" name="Freeform 5579">
              <a:extLst>
                <a:ext uri="{FF2B5EF4-FFF2-40B4-BE49-F238E27FC236}">
                  <a16:creationId xmlns:a16="http://schemas.microsoft.com/office/drawing/2014/main" id="{6A787B58-D0A9-0B13-BD21-C229C16A1F0A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-461734" y="-598600"/>
              <a:ext cx="3344420" cy="7346822"/>
            </a:xfrm>
            <a:custGeom>
              <a:avLst/>
              <a:gdLst>
                <a:gd name="T0" fmla="+- 0 10882 6094"/>
                <a:gd name="T1" fmla="*/ T0 w 4847"/>
                <a:gd name="T2" fmla="+- 0 4733 4723"/>
                <a:gd name="T3" fmla="*/ 4733 h 10641"/>
                <a:gd name="T4" fmla="+- 0 10764 6094"/>
                <a:gd name="T5" fmla="*/ T4 w 4847"/>
                <a:gd name="T6" fmla="+- 0 4762 4723"/>
                <a:gd name="T7" fmla="*/ 4762 h 10641"/>
                <a:gd name="T8" fmla="+- 0 10651 6094"/>
                <a:gd name="T9" fmla="*/ T8 w 4847"/>
                <a:gd name="T10" fmla="+- 0 4804 4723"/>
                <a:gd name="T11" fmla="*/ 4804 h 10641"/>
                <a:gd name="T12" fmla="+- 0 10542 6094"/>
                <a:gd name="T13" fmla="*/ T12 w 4847"/>
                <a:gd name="T14" fmla="+- 0 4859 4723"/>
                <a:gd name="T15" fmla="*/ 4859 h 10641"/>
                <a:gd name="T16" fmla="+- 0 10437 6094"/>
                <a:gd name="T17" fmla="*/ T16 w 4847"/>
                <a:gd name="T18" fmla="+- 0 4929 4723"/>
                <a:gd name="T19" fmla="*/ 4929 h 10641"/>
                <a:gd name="T20" fmla="+- 0 10331 6094"/>
                <a:gd name="T21" fmla="*/ T20 w 4847"/>
                <a:gd name="T22" fmla="+- 0 5022 4723"/>
                <a:gd name="T23" fmla="*/ 5022 h 10641"/>
                <a:gd name="T24" fmla="+- 0 10231 6094"/>
                <a:gd name="T25" fmla="*/ T24 w 4847"/>
                <a:gd name="T26" fmla="+- 0 5140 4723"/>
                <a:gd name="T27" fmla="*/ 5140 h 10641"/>
                <a:gd name="T28" fmla="+- 0 10150 6094"/>
                <a:gd name="T29" fmla="*/ T28 w 4847"/>
                <a:gd name="T30" fmla="+- 0 5280 4723"/>
                <a:gd name="T31" fmla="*/ 5280 h 10641"/>
                <a:gd name="T32" fmla="+- 0 10093 6094"/>
                <a:gd name="T33" fmla="*/ T32 w 4847"/>
                <a:gd name="T34" fmla="+- 0 5447 4723"/>
                <a:gd name="T35" fmla="*/ 5447 h 10641"/>
                <a:gd name="T36" fmla="+- 0 10062 6094"/>
                <a:gd name="T37" fmla="*/ T36 w 4847"/>
                <a:gd name="T38" fmla="+- 0 5643 4723"/>
                <a:gd name="T39" fmla="*/ 5643 h 10641"/>
                <a:gd name="T40" fmla="+- 0 10058 6094"/>
                <a:gd name="T41" fmla="*/ T40 w 4847"/>
                <a:gd name="T42" fmla="+- 0 13340 4723"/>
                <a:gd name="T43" fmla="*/ 13340 h 10641"/>
                <a:gd name="T44" fmla="+- 0 10058 6094"/>
                <a:gd name="T45" fmla="*/ T44 w 4847"/>
                <a:gd name="T46" fmla="+- 0 13436 4723"/>
                <a:gd name="T47" fmla="*/ 13436 h 10641"/>
                <a:gd name="T48" fmla="+- 0 10059 6094"/>
                <a:gd name="T49" fmla="*/ T48 w 4847"/>
                <a:gd name="T50" fmla="+- 0 13580 4723"/>
                <a:gd name="T51" fmla="*/ 13580 h 10641"/>
                <a:gd name="T52" fmla="+- 0 10059 6094"/>
                <a:gd name="T53" fmla="*/ T52 w 4847"/>
                <a:gd name="T54" fmla="+- 0 13722 4723"/>
                <a:gd name="T55" fmla="*/ 13722 h 10641"/>
                <a:gd name="T56" fmla="+- 0 10051 6094"/>
                <a:gd name="T57" fmla="*/ T56 w 4847"/>
                <a:gd name="T58" fmla="+- 0 13899 4723"/>
                <a:gd name="T59" fmla="*/ 13899 h 10641"/>
                <a:gd name="T60" fmla="+- 0 10025 6094"/>
                <a:gd name="T61" fmla="*/ T60 w 4847"/>
                <a:gd name="T62" fmla="+- 0 14054 4723"/>
                <a:gd name="T63" fmla="*/ 14054 h 10641"/>
                <a:gd name="T64" fmla="+- 0 9971 6094"/>
                <a:gd name="T65" fmla="*/ T64 w 4847"/>
                <a:gd name="T66" fmla="+- 0 14178 4723"/>
                <a:gd name="T67" fmla="*/ 14178 h 10641"/>
                <a:gd name="T68" fmla="+- 0 9882 6094"/>
                <a:gd name="T69" fmla="*/ T68 w 4847"/>
                <a:gd name="T70" fmla="+- 0 14278 4723"/>
                <a:gd name="T71" fmla="*/ 14278 h 10641"/>
                <a:gd name="T72" fmla="+- 0 9771 6094"/>
                <a:gd name="T73" fmla="*/ T72 w 4847"/>
                <a:gd name="T74" fmla="+- 0 14352 4723"/>
                <a:gd name="T75" fmla="*/ 14352 h 10641"/>
                <a:gd name="T76" fmla="+- 0 9641 6094"/>
                <a:gd name="T77" fmla="*/ T76 w 4847"/>
                <a:gd name="T78" fmla="+- 0 14402 4723"/>
                <a:gd name="T79" fmla="*/ 14402 h 10641"/>
                <a:gd name="T80" fmla="+- 0 9493 6094"/>
                <a:gd name="T81" fmla="*/ T80 w 4847"/>
                <a:gd name="T82" fmla="+- 0 14430 4723"/>
                <a:gd name="T83" fmla="*/ 14430 h 10641"/>
                <a:gd name="T84" fmla="+- 0 9330 6094"/>
                <a:gd name="T85" fmla="*/ T84 w 4847"/>
                <a:gd name="T86" fmla="+- 0 14438 4723"/>
                <a:gd name="T87" fmla="*/ 14438 h 10641"/>
                <a:gd name="T88" fmla="+- 0 7147 6094"/>
                <a:gd name="T89" fmla="*/ T88 w 4847"/>
                <a:gd name="T90" fmla="+- 0 14439 4723"/>
                <a:gd name="T91" fmla="*/ 14439 h 10641"/>
                <a:gd name="T92" fmla="+- 0 6984 6094"/>
                <a:gd name="T93" fmla="*/ T92 w 4847"/>
                <a:gd name="T94" fmla="+- 0 14448 4723"/>
                <a:gd name="T95" fmla="*/ 14448 h 10641"/>
                <a:gd name="T96" fmla="+- 0 6800 6094"/>
                <a:gd name="T97" fmla="*/ T96 w 4847"/>
                <a:gd name="T98" fmla="+- 0 14477 4723"/>
                <a:gd name="T99" fmla="*/ 14477 h 10641"/>
                <a:gd name="T100" fmla="+- 0 6608 6094"/>
                <a:gd name="T101" fmla="*/ T100 w 4847"/>
                <a:gd name="T102" fmla="+- 0 14536 4723"/>
                <a:gd name="T103" fmla="*/ 14536 h 10641"/>
                <a:gd name="T104" fmla="+- 0 6422 6094"/>
                <a:gd name="T105" fmla="*/ T104 w 4847"/>
                <a:gd name="T106" fmla="+- 0 14638 4723"/>
                <a:gd name="T107" fmla="*/ 14638 h 10641"/>
                <a:gd name="T108" fmla="+- 0 6267 6094"/>
                <a:gd name="T109" fmla="*/ T108 w 4847"/>
                <a:gd name="T110" fmla="+- 0 14788 4723"/>
                <a:gd name="T111" fmla="*/ 14788 h 10641"/>
                <a:gd name="T112" fmla="+- 0 6170 6094"/>
                <a:gd name="T113" fmla="*/ T112 w 4847"/>
                <a:gd name="T114" fmla="+- 0 14969 4723"/>
                <a:gd name="T115" fmla="*/ 14969 h 10641"/>
                <a:gd name="T116" fmla="+- 0 6118 6094"/>
                <a:gd name="T117" fmla="*/ T116 w 4847"/>
                <a:gd name="T118" fmla="+- 0 15147 4723"/>
                <a:gd name="T119" fmla="*/ 15147 h 10641"/>
                <a:gd name="T120" fmla="+- 0 6098 6094"/>
                <a:gd name="T121" fmla="*/ T120 w 4847"/>
                <a:gd name="T122" fmla="+- 0 15288 4723"/>
                <a:gd name="T123" fmla="*/ 15288 h 10641"/>
                <a:gd name="T124" fmla="+- 0 6094 6094"/>
                <a:gd name="T125" fmla="*/ T124 w 4847"/>
                <a:gd name="T126" fmla="+- 0 15364 4723"/>
                <a:gd name="T127" fmla="*/ 15364 h 10641"/>
                <a:gd name="T128" fmla="+- 0 10942 6094"/>
                <a:gd name="T129" fmla="*/ T128 w 4847"/>
                <a:gd name="T130" fmla="+- 0 4723 4723"/>
                <a:gd name="T131" fmla="*/ 4723 h 1064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</a:cxnLst>
              <a:rect l="0" t="0" r="r" b="b"/>
              <a:pathLst>
                <a:path w="4847" h="10641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/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908E905E-7D85-E902-F6A0-B53FE3741F18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>
              <a:off x="-454455" y="3232573"/>
              <a:ext cx="1489706" cy="3749013"/>
              <a:chOff x="8598" y="-179"/>
              <a:chExt cx="2159" cy="5430"/>
            </a:xfrm>
            <a:grpFill/>
          </p:grpSpPr>
          <p:sp>
            <p:nvSpPr>
              <p:cNvPr id="8" name="Freeform 5577">
                <a:extLst>
                  <a:ext uri="{FF2B5EF4-FFF2-40B4-BE49-F238E27FC236}">
                    <a16:creationId xmlns:a16="http://schemas.microsoft.com/office/drawing/2014/main" id="{787FD50B-CEF7-91DD-7FBE-A6F088043D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98" y="-179"/>
                <a:ext cx="2159" cy="5430"/>
              </a:xfrm>
              <a:custGeom>
                <a:avLst/>
                <a:gdLst>
                  <a:gd name="T0" fmla="+- 0 8782 8782"/>
                  <a:gd name="T1" fmla="*/ T0 w 2159"/>
                  <a:gd name="T2" fmla="*/ 0 h 5251"/>
                  <a:gd name="T3" fmla="+- 0 8852 8782"/>
                  <a:gd name="T4" fmla="*/ T3 w 2159"/>
                  <a:gd name="T5" fmla="*/ 13 h 5251"/>
                  <a:gd name="T6" fmla="+- 0 8931 8782"/>
                  <a:gd name="T7" fmla="*/ T6 w 2159"/>
                  <a:gd name="T8" fmla="*/ 29 h 5251"/>
                  <a:gd name="T9" fmla="+- 0 9029 8782"/>
                  <a:gd name="T10" fmla="*/ T9 w 2159"/>
                  <a:gd name="T11" fmla="*/ 51 h 5251"/>
                  <a:gd name="T12" fmla="+- 0 9141 8782"/>
                  <a:gd name="T13" fmla="*/ T12 w 2159"/>
                  <a:gd name="T14" fmla="*/ 79 h 5251"/>
                  <a:gd name="T15" fmla="+- 0 9201 8782"/>
                  <a:gd name="T16" fmla="*/ T15 w 2159"/>
                  <a:gd name="T17" fmla="*/ 96 h 5251"/>
                  <a:gd name="T18" fmla="+- 0 9261 8782"/>
                  <a:gd name="T19" fmla="*/ T18 w 2159"/>
                  <a:gd name="T20" fmla="*/ 114 h 5251"/>
                  <a:gd name="T21" fmla="+- 0 9322 8782"/>
                  <a:gd name="T22" fmla="*/ T21 w 2159"/>
                  <a:gd name="T23" fmla="*/ 133 h 5251"/>
                  <a:gd name="T24" fmla="+- 0 9382 8782"/>
                  <a:gd name="T25" fmla="*/ T24 w 2159"/>
                  <a:gd name="T26" fmla="*/ 154 h 5251"/>
                  <a:gd name="T27" fmla="+- 0 9441 8782"/>
                  <a:gd name="T28" fmla="*/ T27 w 2159"/>
                  <a:gd name="T29" fmla="*/ 177 h 5251"/>
                  <a:gd name="T30" fmla="+- 0 9498 8782"/>
                  <a:gd name="T31" fmla="*/ T30 w 2159"/>
                  <a:gd name="T32" fmla="*/ 201 h 5251"/>
                  <a:gd name="T33" fmla="+- 0 9603 8782"/>
                  <a:gd name="T34" fmla="*/ T33 w 2159"/>
                  <a:gd name="T35" fmla="*/ 253 h 5251"/>
                  <a:gd name="T36" fmla="+- 0 9689 8782"/>
                  <a:gd name="T37" fmla="*/ T36 w 2159"/>
                  <a:gd name="T38" fmla="*/ 312 h 5251"/>
                  <a:gd name="T39" fmla="+- 0 9762 8782"/>
                  <a:gd name="T40" fmla="*/ T39 w 2159"/>
                  <a:gd name="T41" fmla="*/ 376 h 5251"/>
                  <a:gd name="T42" fmla="+- 0 9826 8782"/>
                  <a:gd name="T43" fmla="*/ T42 w 2159"/>
                  <a:gd name="T44" fmla="*/ 444 h 5251"/>
                  <a:gd name="T45" fmla="+- 0 9882 8782"/>
                  <a:gd name="T46" fmla="*/ T45 w 2159"/>
                  <a:gd name="T47" fmla="*/ 518 h 5251"/>
                  <a:gd name="T48" fmla="+- 0 9930 8782"/>
                  <a:gd name="T49" fmla="*/ T48 w 2159"/>
                  <a:gd name="T50" fmla="*/ 598 h 5251"/>
                  <a:gd name="T51" fmla="+- 0 9970 8782"/>
                  <a:gd name="T52" fmla="*/ T51 w 2159"/>
                  <a:gd name="T53" fmla="*/ 687 h 5251"/>
                  <a:gd name="T54" fmla="+- 0 10002 8782"/>
                  <a:gd name="T55" fmla="*/ T54 w 2159"/>
                  <a:gd name="T56" fmla="*/ 786 h 5251"/>
                  <a:gd name="T57" fmla="+- 0 10027 8782"/>
                  <a:gd name="T58" fmla="*/ T57 w 2159"/>
                  <a:gd name="T59" fmla="*/ 895 h 5251"/>
                  <a:gd name="T60" fmla="+- 0 10036 8782"/>
                  <a:gd name="T61" fmla="*/ T60 w 2159"/>
                  <a:gd name="T62" fmla="*/ 955 h 5251"/>
                  <a:gd name="T63" fmla="+- 0 10044 8782"/>
                  <a:gd name="T64" fmla="*/ T63 w 2159"/>
                  <a:gd name="T65" fmla="*/ 1018 h 5251"/>
                  <a:gd name="T66" fmla="+- 0 10050 8782"/>
                  <a:gd name="T67" fmla="*/ T66 w 2159"/>
                  <a:gd name="T68" fmla="*/ 1084 h 5251"/>
                  <a:gd name="T69" fmla="+- 0 10055 8782"/>
                  <a:gd name="T70" fmla="*/ T69 w 2159"/>
                  <a:gd name="T71" fmla="*/ 1154 h 5251"/>
                  <a:gd name="T72" fmla="+- 0 10057 8782"/>
                  <a:gd name="T73" fmla="*/ T72 w 2159"/>
                  <a:gd name="T74" fmla="*/ 1227 h 5251"/>
                  <a:gd name="T75" fmla="+- 0 10058 8782"/>
                  <a:gd name="T76" fmla="*/ T75 w 2159"/>
                  <a:gd name="T77" fmla="*/ 1305 h 5251"/>
                  <a:gd name="T78" fmla="+- 0 10058 8782"/>
                  <a:gd name="T79" fmla="*/ T78 w 2159"/>
                  <a:gd name="T80" fmla="*/ 5251 h 5251"/>
                  <a:gd name="T81" fmla="+- 0 10068 8782"/>
                  <a:gd name="T82" fmla="*/ T81 w 2159"/>
                  <a:gd name="T83" fmla="*/ 5224 h 5251"/>
                  <a:gd name="T84" fmla="+- 0 10105 8782"/>
                  <a:gd name="T85" fmla="*/ T84 w 2159"/>
                  <a:gd name="T86" fmla="*/ 5144 h 5251"/>
                  <a:gd name="T87" fmla="+- 0 10151 8782"/>
                  <a:gd name="T88" fmla="*/ T87 w 2159"/>
                  <a:gd name="T89" fmla="*/ 5068 h 5251"/>
                  <a:gd name="T90" fmla="+- 0 10205 8782"/>
                  <a:gd name="T91" fmla="*/ T90 w 2159"/>
                  <a:gd name="T92" fmla="*/ 4996 h 5251"/>
                  <a:gd name="T93" fmla="+- 0 10245 8782"/>
                  <a:gd name="T94" fmla="*/ T93 w 2159"/>
                  <a:gd name="T95" fmla="*/ 4951 h 5251"/>
                  <a:gd name="T96" fmla="+- 0 10288 8782"/>
                  <a:gd name="T97" fmla="*/ T96 w 2159"/>
                  <a:gd name="T98" fmla="*/ 4908 h 5251"/>
                  <a:gd name="T99" fmla="+- 0 10333 8782"/>
                  <a:gd name="T100" fmla="*/ T99 w 2159"/>
                  <a:gd name="T101" fmla="*/ 4868 h 5251"/>
                  <a:gd name="T102" fmla="+- 0 10380 8782"/>
                  <a:gd name="T103" fmla="*/ T102 w 2159"/>
                  <a:gd name="T104" fmla="*/ 4830 h 5251"/>
                  <a:gd name="T105" fmla="+- 0 10429 8782"/>
                  <a:gd name="T106" fmla="*/ T105 w 2159"/>
                  <a:gd name="T107" fmla="*/ 4795 h 5251"/>
                  <a:gd name="T108" fmla="+- 0 10494 8782"/>
                  <a:gd name="T109" fmla="*/ T108 w 2159"/>
                  <a:gd name="T110" fmla="*/ 4754 h 5251"/>
                  <a:gd name="T111" fmla="+- 0 10564 8782"/>
                  <a:gd name="T112" fmla="*/ T111 w 2159"/>
                  <a:gd name="T113" fmla="*/ 4718 h 5251"/>
                  <a:gd name="T114" fmla="+- 0 10638 8782"/>
                  <a:gd name="T115" fmla="*/ T114 w 2159"/>
                  <a:gd name="T116" fmla="*/ 4686 h 5251"/>
                  <a:gd name="T117" fmla="+- 0 10717 8782"/>
                  <a:gd name="T118" fmla="*/ T117 w 2159"/>
                  <a:gd name="T119" fmla="*/ 4659 h 5251"/>
                  <a:gd name="T120" fmla="+- 0 10799 8782"/>
                  <a:gd name="T121" fmla="*/ T120 w 2159"/>
                  <a:gd name="T122" fmla="*/ 4638 h 5251"/>
                  <a:gd name="T123" fmla="+- 0 10884 8782"/>
                  <a:gd name="T124" fmla="*/ T123 w 2159"/>
                  <a:gd name="T125" fmla="*/ 4622 h 5251"/>
                  <a:gd name="T126" fmla="+- 0 10942 8782"/>
                  <a:gd name="T127" fmla="*/ T126 w 2159"/>
                  <a:gd name="T128" fmla="*/ 4615 h 5251"/>
                  <a:gd name="T129" fmla="+- 0 10942 8782"/>
                  <a:gd name="T130" fmla="*/ T129 w 2159"/>
                  <a:gd name="T131" fmla="*/ 0 h 5251"/>
                  <a:gd name="T132" fmla="+- 0 8782 8782"/>
                  <a:gd name="T133" fmla="*/ T132 w 2159"/>
                  <a:gd name="T134" fmla="*/ 0 h 5251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  <a:cxn ang="0">
                    <a:pos x="T13" y="T14"/>
                  </a:cxn>
                  <a:cxn ang="0">
                    <a:pos x="T16" y="T17"/>
                  </a:cxn>
                  <a:cxn ang="0">
                    <a:pos x="T19" y="T20"/>
                  </a:cxn>
                  <a:cxn ang="0">
                    <a:pos x="T22" y="T23"/>
                  </a:cxn>
                  <a:cxn ang="0">
                    <a:pos x="T25" y="T26"/>
                  </a:cxn>
                  <a:cxn ang="0">
                    <a:pos x="T28" y="T29"/>
                  </a:cxn>
                  <a:cxn ang="0">
                    <a:pos x="T31" y="T32"/>
                  </a:cxn>
                  <a:cxn ang="0">
                    <a:pos x="T34" y="T35"/>
                  </a:cxn>
                  <a:cxn ang="0">
                    <a:pos x="T37" y="T38"/>
                  </a:cxn>
                  <a:cxn ang="0">
                    <a:pos x="T40" y="T41"/>
                  </a:cxn>
                  <a:cxn ang="0">
                    <a:pos x="T43" y="T44"/>
                  </a:cxn>
                  <a:cxn ang="0">
                    <a:pos x="T46" y="T47"/>
                  </a:cxn>
                  <a:cxn ang="0">
                    <a:pos x="T49" y="T50"/>
                  </a:cxn>
                  <a:cxn ang="0">
                    <a:pos x="T52" y="T53"/>
                  </a:cxn>
                  <a:cxn ang="0">
                    <a:pos x="T55" y="T56"/>
                  </a:cxn>
                  <a:cxn ang="0">
                    <a:pos x="T58" y="T59"/>
                  </a:cxn>
                  <a:cxn ang="0">
                    <a:pos x="T61" y="T62"/>
                  </a:cxn>
                  <a:cxn ang="0">
                    <a:pos x="T64" y="T65"/>
                  </a:cxn>
                  <a:cxn ang="0">
                    <a:pos x="T67" y="T68"/>
                  </a:cxn>
                  <a:cxn ang="0">
                    <a:pos x="T70" y="T71"/>
                  </a:cxn>
                  <a:cxn ang="0">
                    <a:pos x="T73" y="T74"/>
                  </a:cxn>
                  <a:cxn ang="0">
                    <a:pos x="T76" y="T77"/>
                  </a:cxn>
                  <a:cxn ang="0">
                    <a:pos x="T79" y="T80"/>
                  </a:cxn>
                  <a:cxn ang="0">
                    <a:pos x="T82" y="T83"/>
                  </a:cxn>
                  <a:cxn ang="0">
                    <a:pos x="T85" y="T86"/>
                  </a:cxn>
                  <a:cxn ang="0">
                    <a:pos x="T88" y="T89"/>
                  </a:cxn>
                  <a:cxn ang="0">
                    <a:pos x="T91" y="T92"/>
                  </a:cxn>
                  <a:cxn ang="0">
                    <a:pos x="T94" y="T95"/>
                  </a:cxn>
                  <a:cxn ang="0">
                    <a:pos x="T97" y="T98"/>
                  </a:cxn>
                  <a:cxn ang="0">
                    <a:pos x="T100" y="T101"/>
                  </a:cxn>
                  <a:cxn ang="0">
                    <a:pos x="T103" y="T104"/>
                  </a:cxn>
                  <a:cxn ang="0">
                    <a:pos x="T106" y="T107"/>
                  </a:cxn>
                  <a:cxn ang="0">
                    <a:pos x="T109" y="T110"/>
                  </a:cxn>
                  <a:cxn ang="0">
                    <a:pos x="T112" y="T113"/>
                  </a:cxn>
                  <a:cxn ang="0">
                    <a:pos x="T115" y="T116"/>
                  </a:cxn>
                  <a:cxn ang="0">
                    <a:pos x="T118" y="T119"/>
                  </a:cxn>
                  <a:cxn ang="0">
                    <a:pos x="T121" y="T122"/>
                  </a:cxn>
                  <a:cxn ang="0">
                    <a:pos x="T124" y="T125"/>
                  </a:cxn>
                  <a:cxn ang="0">
                    <a:pos x="T127" y="T128"/>
                  </a:cxn>
                  <a:cxn ang="0">
                    <a:pos x="T130" y="T131"/>
                  </a:cxn>
                  <a:cxn ang="0">
                    <a:pos x="T133" y="T134"/>
                  </a:cxn>
                </a:cxnLst>
                <a:rect l="0" t="0" r="r" b="b"/>
                <a:pathLst>
                  <a:path w="2159" h="5251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</p:grpSp>
      </p:grpSp>
      <p:sp>
        <p:nvSpPr>
          <p:cNvPr id="33" name="Freeform 5579">
            <a:extLst>
              <a:ext uri="{FF2B5EF4-FFF2-40B4-BE49-F238E27FC236}">
                <a16:creationId xmlns:a16="http://schemas.microsoft.com/office/drawing/2014/main" id="{929B5448-0187-AE44-0213-8234860A93F2}"/>
              </a:ext>
            </a:extLst>
          </p:cNvPr>
          <p:cNvSpPr>
            <a:spLocks/>
          </p:cNvSpPr>
          <p:nvPr/>
        </p:nvSpPr>
        <p:spPr bwMode="auto">
          <a:xfrm>
            <a:off x="9067237" y="154549"/>
            <a:ext cx="3344420" cy="7032524"/>
          </a:xfrm>
          <a:custGeom>
            <a:avLst/>
            <a:gdLst>
              <a:gd name="T0" fmla="+- 0 10882 6094"/>
              <a:gd name="T1" fmla="*/ T0 w 4847"/>
              <a:gd name="T2" fmla="+- 0 4733 4723"/>
              <a:gd name="T3" fmla="*/ 4733 h 10641"/>
              <a:gd name="T4" fmla="+- 0 10764 6094"/>
              <a:gd name="T5" fmla="*/ T4 w 4847"/>
              <a:gd name="T6" fmla="+- 0 4762 4723"/>
              <a:gd name="T7" fmla="*/ 4762 h 10641"/>
              <a:gd name="T8" fmla="+- 0 10651 6094"/>
              <a:gd name="T9" fmla="*/ T8 w 4847"/>
              <a:gd name="T10" fmla="+- 0 4804 4723"/>
              <a:gd name="T11" fmla="*/ 4804 h 10641"/>
              <a:gd name="T12" fmla="+- 0 10542 6094"/>
              <a:gd name="T13" fmla="*/ T12 w 4847"/>
              <a:gd name="T14" fmla="+- 0 4859 4723"/>
              <a:gd name="T15" fmla="*/ 4859 h 10641"/>
              <a:gd name="T16" fmla="+- 0 10437 6094"/>
              <a:gd name="T17" fmla="*/ T16 w 4847"/>
              <a:gd name="T18" fmla="+- 0 4929 4723"/>
              <a:gd name="T19" fmla="*/ 4929 h 10641"/>
              <a:gd name="T20" fmla="+- 0 10331 6094"/>
              <a:gd name="T21" fmla="*/ T20 w 4847"/>
              <a:gd name="T22" fmla="+- 0 5022 4723"/>
              <a:gd name="T23" fmla="*/ 5022 h 10641"/>
              <a:gd name="T24" fmla="+- 0 10231 6094"/>
              <a:gd name="T25" fmla="*/ T24 w 4847"/>
              <a:gd name="T26" fmla="+- 0 5140 4723"/>
              <a:gd name="T27" fmla="*/ 5140 h 10641"/>
              <a:gd name="T28" fmla="+- 0 10150 6094"/>
              <a:gd name="T29" fmla="*/ T28 w 4847"/>
              <a:gd name="T30" fmla="+- 0 5280 4723"/>
              <a:gd name="T31" fmla="*/ 5280 h 10641"/>
              <a:gd name="T32" fmla="+- 0 10093 6094"/>
              <a:gd name="T33" fmla="*/ T32 w 4847"/>
              <a:gd name="T34" fmla="+- 0 5447 4723"/>
              <a:gd name="T35" fmla="*/ 5447 h 10641"/>
              <a:gd name="T36" fmla="+- 0 10062 6094"/>
              <a:gd name="T37" fmla="*/ T36 w 4847"/>
              <a:gd name="T38" fmla="+- 0 5643 4723"/>
              <a:gd name="T39" fmla="*/ 5643 h 10641"/>
              <a:gd name="T40" fmla="+- 0 10058 6094"/>
              <a:gd name="T41" fmla="*/ T40 w 4847"/>
              <a:gd name="T42" fmla="+- 0 13340 4723"/>
              <a:gd name="T43" fmla="*/ 13340 h 10641"/>
              <a:gd name="T44" fmla="+- 0 10058 6094"/>
              <a:gd name="T45" fmla="*/ T44 w 4847"/>
              <a:gd name="T46" fmla="+- 0 13436 4723"/>
              <a:gd name="T47" fmla="*/ 13436 h 10641"/>
              <a:gd name="T48" fmla="+- 0 10059 6094"/>
              <a:gd name="T49" fmla="*/ T48 w 4847"/>
              <a:gd name="T50" fmla="+- 0 13580 4723"/>
              <a:gd name="T51" fmla="*/ 13580 h 10641"/>
              <a:gd name="T52" fmla="+- 0 10059 6094"/>
              <a:gd name="T53" fmla="*/ T52 w 4847"/>
              <a:gd name="T54" fmla="+- 0 13722 4723"/>
              <a:gd name="T55" fmla="*/ 13722 h 10641"/>
              <a:gd name="T56" fmla="+- 0 10051 6094"/>
              <a:gd name="T57" fmla="*/ T56 w 4847"/>
              <a:gd name="T58" fmla="+- 0 13899 4723"/>
              <a:gd name="T59" fmla="*/ 13899 h 10641"/>
              <a:gd name="T60" fmla="+- 0 10025 6094"/>
              <a:gd name="T61" fmla="*/ T60 w 4847"/>
              <a:gd name="T62" fmla="+- 0 14054 4723"/>
              <a:gd name="T63" fmla="*/ 14054 h 10641"/>
              <a:gd name="T64" fmla="+- 0 9971 6094"/>
              <a:gd name="T65" fmla="*/ T64 w 4847"/>
              <a:gd name="T66" fmla="+- 0 14178 4723"/>
              <a:gd name="T67" fmla="*/ 14178 h 10641"/>
              <a:gd name="T68" fmla="+- 0 9882 6094"/>
              <a:gd name="T69" fmla="*/ T68 w 4847"/>
              <a:gd name="T70" fmla="+- 0 14278 4723"/>
              <a:gd name="T71" fmla="*/ 14278 h 10641"/>
              <a:gd name="T72" fmla="+- 0 9771 6094"/>
              <a:gd name="T73" fmla="*/ T72 w 4847"/>
              <a:gd name="T74" fmla="+- 0 14352 4723"/>
              <a:gd name="T75" fmla="*/ 14352 h 10641"/>
              <a:gd name="T76" fmla="+- 0 9641 6094"/>
              <a:gd name="T77" fmla="*/ T76 w 4847"/>
              <a:gd name="T78" fmla="+- 0 14402 4723"/>
              <a:gd name="T79" fmla="*/ 14402 h 10641"/>
              <a:gd name="T80" fmla="+- 0 9493 6094"/>
              <a:gd name="T81" fmla="*/ T80 w 4847"/>
              <a:gd name="T82" fmla="+- 0 14430 4723"/>
              <a:gd name="T83" fmla="*/ 14430 h 10641"/>
              <a:gd name="T84" fmla="+- 0 9330 6094"/>
              <a:gd name="T85" fmla="*/ T84 w 4847"/>
              <a:gd name="T86" fmla="+- 0 14438 4723"/>
              <a:gd name="T87" fmla="*/ 14438 h 10641"/>
              <a:gd name="T88" fmla="+- 0 7147 6094"/>
              <a:gd name="T89" fmla="*/ T88 w 4847"/>
              <a:gd name="T90" fmla="+- 0 14439 4723"/>
              <a:gd name="T91" fmla="*/ 14439 h 10641"/>
              <a:gd name="T92" fmla="+- 0 6984 6094"/>
              <a:gd name="T93" fmla="*/ T92 w 4847"/>
              <a:gd name="T94" fmla="+- 0 14448 4723"/>
              <a:gd name="T95" fmla="*/ 14448 h 10641"/>
              <a:gd name="T96" fmla="+- 0 6800 6094"/>
              <a:gd name="T97" fmla="*/ T96 w 4847"/>
              <a:gd name="T98" fmla="+- 0 14477 4723"/>
              <a:gd name="T99" fmla="*/ 14477 h 10641"/>
              <a:gd name="T100" fmla="+- 0 6608 6094"/>
              <a:gd name="T101" fmla="*/ T100 w 4847"/>
              <a:gd name="T102" fmla="+- 0 14536 4723"/>
              <a:gd name="T103" fmla="*/ 14536 h 10641"/>
              <a:gd name="T104" fmla="+- 0 6422 6094"/>
              <a:gd name="T105" fmla="*/ T104 w 4847"/>
              <a:gd name="T106" fmla="+- 0 14638 4723"/>
              <a:gd name="T107" fmla="*/ 14638 h 10641"/>
              <a:gd name="T108" fmla="+- 0 6267 6094"/>
              <a:gd name="T109" fmla="*/ T108 w 4847"/>
              <a:gd name="T110" fmla="+- 0 14788 4723"/>
              <a:gd name="T111" fmla="*/ 14788 h 10641"/>
              <a:gd name="T112" fmla="+- 0 6170 6094"/>
              <a:gd name="T113" fmla="*/ T112 w 4847"/>
              <a:gd name="T114" fmla="+- 0 14969 4723"/>
              <a:gd name="T115" fmla="*/ 14969 h 10641"/>
              <a:gd name="T116" fmla="+- 0 6118 6094"/>
              <a:gd name="T117" fmla="*/ T116 w 4847"/>
              <a:gd name="T118" fmla="+- 0 15147 4723"/>
              <a:gd name="T119" fmla="*/ 15147 h 10641"/>
              <a:gd name="T120" fmla="+- 0 6098 6094"/>
              <a:gd name="T121" fmla="*/ T120 w 4847"/>
              <a:gd name="T122" fmla="+- 0 15288 4723"/>
              <a:gd name="T123" fmla="*/ 15288 h 10641"/>
              <a:gd name="T124" fmla="+- 0 6094 6094"/>
              <a:gd name="T125" fmla="*/ T124 w 4847"/>
              <a:gd name="T126" fmla="+- 0 15364 4723"/>
              <a:gd name="T127" fmla="*/ 15364 h 10641"/>
              <a:gd name="T128" fmla="+- 0 10942 6094"/>
              <a:gd name="T129" fmla="*/ T128 w 4847"/>
              <a:gd name="T130" fmla="+- 0 4723 4723"/>
              <a:gd name="T131" fmla="*/ 4723 h 10641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  <a:cxn ang="0">
                <a:pos x="T33" y="T35"/>
              </a:cxn>
              <a:cxn ang="0">
                <a:pos x="T37" y="T39"/>
              </a:cxn>
              <a:cxn ang="0">
                <a:pos x="T41" y="T43"/>
              </a:cxn>
              <a:cxn ang="0">
                <a:pos x="T45" y="T47"/>
              </a:cxn>
              <a:cxn ang="0">
                <a:pos x="T49" y="T51"/>
              </a:cxn>
              <a:cxn ang="0">
                <a:pos x="T53" y="T55"/>
              </a:cxn>
              <a:cxn ang="0">
                <a:pos x="T57" y="T59"/>
              </a:cxn>
              <a:cxn ang="0">
                <a:pos x="T61" y="T63"/>
              </a:cxn>
              <a:cxn ang="0">
                <a:pos x="T65" y="T67"/>
              </a:cxn>
              <a:cxn ang="0">
                <a:pos x="T69" y="T71"/>
              </a:cxn>
              <a:cxn ang="0">
                <a:pos x="T73" y="T75"/>
              </a:cxn>
              <a:cxn ang="0">
                <a:pos x="T77" y="T79"/>
              </a:cxn>
              <a:cxn ang="0">
                <a:pos x="T81" y="T83"/>
              </a:cxn>
              <a:cxn ang="0">
                <a:pos x="T85" y="T87"/>
              </a:cxn>
              <a:cxn ang="0">
                <a:pos x="T89" y="T91"/>
              </a:cxn>
              <a:cxn ang="0">
                <a:pos x="T93" y="T95"/>
              </a:cxn>
              <a:cxn ang="0">
                <a:pos x="T97" y="T99"/>
              </a:cxn>
              <a:cxn ang="0">
                <a:pos x="T101" y="T103"/>
              </a:cxn>
              <a:cxn ang="0">
                <a:pos x="T105" y="T107"/>
              </a:cxn>
              <a:cxn ang="0">
                <a:pos x="T109" y="T111"/>
              </a:cxn>
              <a:cxn ang="0">
                <a:pos x="T113" y="T115"/>
              </a:cxn>
              <a:cxn ang="0">
                <a:pos x="T117" y="T119"/>
              </a:cxn>
              <a:cxn ang="0">
                <a:pos x="T121" y="T123"/>
              </a:cxn>
              <a:cxn ang="0">
                <a:pos x="T125" y="T127"/>
              </a:cxn>
              <a:cxn ang="0">
                <a:pos x="T129" y="T131"/>
              </a:cxn>
            </a:cxnLst>
            <a:rect l="0" t="0" r="r" b="b"/>
            <a:pathLst>
              <a:path w="4847" h="10641">
                <a:moveTo>
                  <a:pt x="4848" y="0"/>
                </a:moveTo>
                <a:lnTo>
                  <a:pt x="4788" y="10"/>
                </a:lnTo>
                <a:lnTo>
                  <a:pt x="4729" y="23"/>
                </a:lnTo>
                <a:lnTo>
                  <a:pt x="4670" y="39"/>
                </a:lnTo>
                <a:lnTo>
                  <a:pt x="4613" y="58"/>
                </a:lnTo>
                <a:lnTo>
                  <a:pt x="4557" y="81"/>
                </a:lnTo>
                <a:lnTo>
                  <a:pt x="4502" y="107"/>
                </a:lnTo>
                <a:lnTo>
                  <a:pt x="4448" y="136"/>
                </a:lnTo>
                <a:lnTo>
                  <a:pt x="4395" y="169"/>
                </a:lnTo>
                <a:lnTo>
                  <a:pt x="4343" y="206"/>
                </a:lnTo>
                <a:lnTo>
                  <a:pt x="4293" y="247"/>
                </a:lnTo>
                <a:lnTo>
                  <a:pt x="4237" y="299"/>
                </a:lnTo>
                <a:lnTo>
                  <a:pt x="4185" y="355"/>
                </a:lnTo>
                <a:lnTo>
                  <a:pt x="4137" y="417"/>
                </a:lnTo>
                <a:lnTo>
                  <a:pt x="4094" y="484"/>
                </a:lnTo>
                <a:lnTo>
                  <a:pt x="4056" y="557"/>
                </a:lnTo>
                <a:lnTo>
                  <a:pt x="4024" y="637"/>
                </a:lnTo>
                <a:lnTo>
                  <a:pt x="3999" y="724"/>
                </a:lnTo>
                <a:lnTo>
                  <a:pt x="3980" y="818"/>
                </a:lnTo>
                <a:lnTo>
                  <a:pt x="3968" y="920"/>
                </a:lnTo>
                <a:lnTo>
                  <a:pt x="3964" y="1029"/>
                </a:lnTo>
                <a:lnTo>
                  <a:pt x="3964" y="8617"/>
                </a:lnTo>
                <a:lnTo>
                  <a:pt x="3964" y="8665"/>
                </a:lnTo>
                <a:lnTo>
                  <a:pt x="3964" y="8713"/>
                </a:lnTo>
                <a:lnTo>
                  <a:pt x="3964" y="8761"/>
                </a:lnTo>
                <a:lnTo>
                  <a:pt x="3965" y="8857"/>
                </a:lnTo>
                <a:lnTo>
                  <a:pt x="3966" y="8905"/>
                </a:lnTo>
                <a:lnTo>
                  <a:pt x="3965" y="8999"/>
                </a:lnTo>
                <a:lnTo>
                  <a:pt x="3963" y="9090"/>
                </a:lnTo>
                <a:lnTo>
                  <a:pt x="3957" y="9176"/>
                </a:lnTo>
                <a:lnTo>
                  <a:pt x="3947" y="9257"/>
                </a:lnTo>
                <a:lnTo>
                  <a:pt x="3931" y="9331"/>
                </a:lnTo>
                <a:lnTo>
                  <a:pt x="3908" y="9398"/>
                </a:lnTo>
                <a:lnTo>
                  <a:pt x="3877" y="9455"/>
                </a:lnTo>
                <a:lnTo>
                  <a:pt x="3835" y="9509"/>
                </a:lnTo>
                <a:lnTo>
                  <a:pt x="3788" y="9555"/>
                </a:lnTo>
                <a:lnTo>
                  <a:pt x="3735" y="9595"/>
                </a:lnTo>
                <a:lnTo>
                  <a:pt x="3677" y="9629"/>
                </a:lnTo>
                <a:lnTo>
                  <a:pt x="3614" y="9657"/>
                </a:lnTo>
                <a:lnTo>
                  <a:pt x="3547" y="9679"/>
                </a:lnTo>
                <a:lnTo>
                  <a:pt x="3475" y="9695"/>
                </a:lnTo>
                <a:lnTo>
                  <a:pt x="3399" y="9707"/>
                </a:lnTo>
                <a:lnTo>
                  <a:pt x="3319" y="9713"/>
                </a:lnTo>
                <a:lnTo>
                  <a:pt x="3236" y="9715"/>
                </a:lnTo>
                <a:lnTo>
                  <a:pt x="1123" y="9715"/>
                </a:lnTo>
                <a:lnTo>
                  <a:pt x="1053" y="9716"/>
                </a:lnTo>
                <a:lnTo>
                  <a:pt x="975" y="9719"/>
                </a:lnTo>
                <a:lnTo>
                  <a:pt x="890" y="9725"/>
                </a:lnTo>
                <a:lnTo>
                  <a:pt x="800" y="9737"/>
                </a:lnTo>
                <a:lnTo>
                  <a:pt x="706" y="9754"/>
                </a:lnTo>
                <a:lnTo>
                  <a:pt x="610" y="9779"/>
                </a:lnTo>
                <a:lnTo>
                  <a:pt x="514" y="9813"/>
                </a:lnTo>
                <a:lnTo>
                  <a:pt x="419" y="9858"/>
                </a:lnTo>
                <a:lnTo>
                  <a:pt x="328" y="9915"/>
                </a:lnTo>
                <a:lnTo>
                  <a:pt x="243" y="9984"/>
                </a:lnTo>
                <a:lnTo>
                  <a:pt x="173" y="10065"/>
                </a:lnTo>
                <a:lnTo>
                  <a:pt x="118" y="10154"/>
                </a:lnTo>
                <a:lnTo>
                  <a:pt x="76" y="10246"/>
                </a:lnTo>
                <a:lnTo>
                  <a:pt x="45" y="10337"/>
                </a:lnTo>
                <a:lnTo>
                  <a:pt x="24" y="10424"/>
                </a:lnTo>
                <a:lnTo>
                  <a:pt x="11" y="10501"/>
                </a:lnTo>
                <a:lnTo>
                  <a:pt x="4" y="10565"/>
                </a:lnTo>
                <a:lnTo>
                  <a:pt x="0" y="10628"/>
                </a:lnTo>
                <a:lnTo>
                  <a:pt x="0" y="10641"/>
                </a:lnTo>
                <a:lnTo>
                  <a:pt x="4848" y="10641"/>
                </a:lnTo>
                <a:lnTo>
                  <a:pt x="4848" y="0"/>
                </a:lnTo>
                <a:close/>
              </a:path>
            </a:pathLst>
          </a:custGeom>
          <a:solidFill>
            <a:srgbClr val="EDE9F3"/>
          </a:solidFill>
          <a:ln>
            <a:noFill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en-US" b="1"/>
          </a:p>
        </p:txBody>
      </p:sp>
      <p:sp>
        <p:nvSpPr>
          <p:cNvPr id="32" name="Freeform 5577">
            <a:extLst>
              <a:ext uri="{FF2B5EF4-FFF2-40B4-BE49-F238E27FC236}">
                <a16:creationId xmlns:a16="http://schemas.microsoft.com/office/drawing/2014/main" id="{BF37EB04-2267-1505-ACFB-DF820563CF64}"/>
              </a:ext>
            </a:extLst>
          </p:cNvPr>
          <p:cNvSpPr>
            <a:spLocks/>
          </p:cNvSpPr>
          <p:nvPr/>
        </p:nvSpPr>
        <p:spPr bwMode="auto">
          <a:xfrm>
            <a:off x="10922262" y="-99"/>
            <a:ext cx="1489706" cy="3470330"/>
          </a:xfrm>
          <a:custGeom>
            <a:avLst/>
            <a:gdLst>
              <a:gd name="T0" fmla="+- 0 8782 8782"/>
              <a:gd name="T1" fmla="*/ T0 w 2159"/>
              <a:gd name="T2" fmla="*/ 0 h 5251"/>
              <a:gd name="T3" fmla="+- 0 8852 8782"/>
              <a:gd name="T4" fmla="*/ T3 w 2159"/>
              <a:gd name="T5" fmla="*/ 13 h 5251"/>
              <a:gd name="T6" fmla="+- 0 8931 8782"/>
              <a:gd name="T7" fmla="*/ T6 w 2159"/>
              <a:gd name="T8" fmla="*/ 29 h 5251"/>
              <a:gd name="T9" fmla="+- 0 9029 8782"/>
              <a:gd name="T10" fmla="*/ T9 w 2159"/>
              <a:gd name="T11" fmla="*/ 51 h 5251"/>
              <a:gd name="T12" fmla="+- 0 9141 8782"/>
              <a:gd name="T13" fmla="*/ T12 w 2159"/>
              <a:gd name="T14" fmla="*/ 79 h 5251"/>
              <a:gd name="T15" fmla="+- 0 9201 8782"/>
              <a:gd name="T16" fmla="*/ T15 w 2159"/>
              <a:gd name="T17" fmla="*/ 96 h 5251"/>
              <a:gd name="T18" fmla="+- 0 9261 8782"/>
              <a:gd name="T19" fmla="*/ T18 w 2159"/>
              <a:gd name="T20" fmla="*/ 114 h 5251"/>
              <a:gd name="T21" fmla="+- 0 9322 8782"/>
              <a:gd name="T22" fmla="*/ T21 w 2159"/>
              <a:gd name="T23" fmla="*/ 133 h 5251"/>
              <a:gd name="T24" fmla="+- 0 9382 8782"/>
              <a:gd name="T25" fmla="*/ T24 w 2159"/>
              <a:gd name="T26" fmla="*/ 154 h 5251"/>
              <a:gd name="T27" fmla="+- 0 9441 8782"/>
              <a:gd name="T28" fmla="*/ T27 w 2159"/>
              <a:gd name="T29" fmla="*/ 177 h 5251"/>
              <a:gd name="T30" fmla="+- 0 9498 8782"/>
              <a:gd name="T31" fmla="*/ T30 w 2159"/>
              <a:gd name="T32" fmla="*/ 201 h 5251"/>
              <a:gd name="T33" fmla="+- 0 9603 8782"/>
              <a:gd name="T34" fmla="*/ T33 w 2159"/>
              <a:gd name="T35" fmla="*/ 253 h 5251"/>
              <a:gd name="T36" fmla="+- 0 9689 8782"/>
              <a:gd name="T37" fmla="*/ T36 w 2159"/>
              <a:gd name="T38" fmla="*/ 312 h 5251"/>
              <a:gd name="T39" fmla="+- 0 9762 8782"/>
              <a:gd name="T40" fmla="*/ T39 w 2159"/>
              <a:gd name="T41" fmla="*/ 376 h 5251"/>
              <a:gd name="T42" fmla="+- 0 9826 8782"/>
              <a:gd name="T43" fmla="*/ T42 w 2159"/>
              <a:gd name="T44" fmla="*/ 444 h 5251"/>
              <a:gd name="T45" fmla="+- 0 9882 8782"/>
              <a:gd name="T46" fmla="*/ T45 w 2159"/>
              <a:gd name="T47" fmla="*/ 518 h 5251"/>
              <a:gd name="T48" fmla="+- 0 9930 8782"/>
              <a:gd name="T49" fmla="*/ T48 w 2159"/>
              <a:gd name="T50" fmla="*/ 598 h 5251"/>
              <a:gd name="T51" fmla="+- 0 9970 8782"/>
              <a:gd name="T52" fmla="*/ T51 w 2159"/>
              <a:gd name="T53" fmla="*/ 687 h 5251"/>
              <a:gd name="T54" fmla="+- 0 10002 8782"/>
              <a:gd name="T55" fmla="*/ T54 w 2159"/>
              <a:gd name="T56" fmla="*/ 786 h 5251"/>
              <a:gd name="T57" fmla="+- 0 10027 8782"/>
              <a:gd name="T58" fmla="*/ T57 w 2159"/>
              <a:gd name="T59" fmla="*/ 895 h 5251"/>
              <a:gd name="T60" fmla="+- 0 10036 8782"/>
              <a:gd name="T61" fmla="*/ T60 w 2159"/>
              <a:gd name="T62" fmla="*/ 955 h 5251"/>
              <a:gd name="T63" fmla="+- 0 10044 8782"/>
              <a:gd name="T64" fmla="*/ T63 w 2159"/>
              <a:gd name="T65" fmla="*/ 1018 h 5251"/>
              <a:gd name="T66" fmla="+- 0 10050 8782"/>
              <a:gd name="T67" fmla="*/ T66 w 2159"/>
              <a:gd name="T68" fmla="*/ 1084 h 5251"/>
              <a:gd name="T69" fmla="+- 0 10055 8782"/>
              <a:gd name="T70" fmla="*/ T69 w 2159"/>
              <a:gd name="T71" fmla="*/ 1154 h 5251"/>
              <a:gd name="T72" fmla="+- 0 10057 8782"/>
              <a:gd name="T73" fmla="*/ T72 w 2159"/>
              <a:gd name="T74" fmla="*/ 1227 h 5251"/>
              <a:gd name="T75" fmla="+- 0 10058 8782"/>
              <a:gd name="T76" fmla="*/ T75 w 2159"/>
              <a:gd name="T77" fmla="*/ 1305 h 5251"/>
              <a:gd name="T78" fmla="+- 0 10058 8782"/>
              <a:gd name="T79" fmla="*/ T78 w 2159"/>
              <a:gd name="T80" fmla="*/ 5251 h 5251"/>
              <a:gd name="T81" fmla="+- 0 10068 8782"/>
              <a:gd name="T82" fmla="*/ T81 w 2159"/>
              <a:gd name="T83" fmla="*/ 5224 h 5251"/>
              <a:gd name="T84" fmla="+- 0 10105 8782"/>
              <a:gd name="T85" fmla="*/ T84 w 2159"/>
              <a:gd name="T86" fmla="*/ 5144 h 5251"/>
              <a:gd name="T87" fmla="+- 0 10151 8782"/>
              <a:gd name="T88" fmla="*/ T87 w 2159"/>
              <a:gd name="T89" fmla="*/ 5068 h 5251"/>
              <a:gd name="T90" fmla="+- 0 10205 8782"/>
              <a:gd name="T91" fmla="*/ T90 w 2159"/>
              <a:gd name="T92" fmla="*/ 4996 h 5251"/>
              <a:gd name="T93" fmla="+- 0 10245 8782"/>
              <a:gd name="T94" fmla="*/ T93 w 2159"/>
              <a:gd name="T95" fmla="*/ 4951 h 5251"/>
              <a:gd name="T96" fmla="+- 0 10288 8782"/>
              <a:gd name="T97" fmla="*/ T96 w 2159"/>
              <a:gd name="T98" fmla="*/ 4908 h 5251"/>
              <a:gd name="T99" fmla="+- 0 10333 8782"/>
              <a:gd name="T100" fmla="*/ T99 w 2159"/>
              <a:gd name="T101" fmla="*/ 4868 h 5251"/>
              <a:gd name="T102" fmla="+- 0 10380 8782"/>
              <a:gd name="T103" fmla="*/ T102 w 2159"/>
              <a:gd name="T104" fmla="*/ 4830 h 5251"/>
              <a:gd name="T105" fmla="+- 0 10429 8782"/>
              <a:gd name="T106" fmla="*/ T105 w 2159"/>
              <a:gd name="T107" fmla="*/ 4795 h 5251"/>
              <a:gd name="T108" fmla="+- 0 10494 8782"/>
              <a:gd name="T109" fmla="*/ T108 w 2159"/>
              <a:gd name="T110" fmla="*/ 4754 h 5251"/>
              <a:gd name="T111" fmla="+- 0 10564 8782"/>
              <a:gd name="T112" fmla="*/ T111 w 2159"/>
              <a:gd name="T113" fmla="*/ 4718 h 5251"/>
              <a:gd name="T114" fmla="+- 0 10638 8782"/>
              <a:gd name="T115" fmla="*/ T114 w 2159"/>
              <a:gd name="T116" fmla="*/ 4686 h 5251"/>
              <a:gd name="T117" fmla="+- 0 10717 8782"/>
              <a:gd name="T118" fmla="*/ T117 w 2159"/>
              <a:gd name="T119" fmla="*/ 4659 h 5251"/>
              <a:gd name="T120" fmla="+- 0 10799 8782"/>
              <a:gd name="T121" fmla="*/ T120 w 2159"/>
              <a:gd name="T122" fmla="*/ 4638 h 5251"/>
              <a:gd name="T123" fmla="+- 0 10884 8782"/>
              <a:gd name="T124" fmla="*/ T123 w 2159"/>
              <a:gd name="T125" fmla="*/ 4622 h 5251"/>
              <a:gd name="T126" fmla="+- 0 10942 8782"/>
              <a:gd name="T127" fmla="*/ T126 w 2159"/>
              <a:gd name="T128" fmla="*/ 4615 h 5251"/>
              <a:gd name="T129" fmla="+- 0 10942 8782"/>
              <a:gd name="T130" fmla="*/ T129 w 2159"/>
              <a:gd name="T131" fmla="*/ 0 h 5251"/>
              <a:gd name="T132" fmla="+- 0 8782 8782"/>
              <a:gd name="T133" fmla="*/ T132 w 2159"/>
              <a:gd name="T134" fmla="*/ 0 h 5251"/>
            </a:gdLst>
            <a:ahLst/>
            <a:cxnLst>
              <a:cxn ang="0">
                <a:pos x="T1" y="T2"/>
              </a:cxn>
              <a:cxn ang="0">
                <a:pos x="T4" y="T5"/>
              </a:cxn>
              <a:cxn ang="0">
                <a:pos x="T7" y="T8"/>
              </a:cxn>
              <a:cxn ang="0">
                <a:pos x="T10" y="T11"/>
              </a:cxn>
              <a:cxn ang="0">
                <a:pos x="T13" y="T14"/>
              </a:cxn>
              <a:cxn ang="0">
                <a:pos x="T16" y="T17"/>
              </a:cxn>
              <a:cxn ang="0">
                <a:pos x="T19" y="T20"/>
              </a:cxn>
              <a:cxn ang="0">
                <a:pos x="T22" y="T23"/>
              </a:cxn>
              <a:cxn ang="0">
                <a:pos x="T25" y="T26"/>
              </a:cxn>
              <a:cxn ang="0">
                <a:pos x="T28" y="T29"/>
              </a:cxn>
              <a:cxn ang="0">
                <a:pos x="T31" y="T32"/>
              </a:cxn>
              <a:cxn ang="0">
                <a:pos x="T34" y="T35"/>
              </a:cxn>
              <a:cxn ang="0">
                <a:pos x="T37" y="T38"/>
              </a:cxn>
              <a:cxn ang="0">
                <a:pos x="T40" y="T41"/>
              </a:cxn>
              <a:cxn ang="0">
                <a:pos x="T43" y="T44"/>
              </a:cxn>
              <a:cxn ang="0">
                <a:pos x="T46" y="T47"/>
              </a:cxn>
              <a:cxn ang="0">
                <a:pos x="T49" y="T50"/>
              </a:cxn>
              <a:cxn ang="0">
                <a:pos x="T52" y="T53"/>
              </a:cxn>
              <a:cxn ang="0">
                <a:pos x="T55" y="T56"/>
              </a:cxn>
              <a:cxn ang="0">
                <a:pos x="T58" y="T59"/>
              </a:cxn>
              <a:cxn ang="0">
                <a:pos x="T61" y="T62"/>
              </a:cxn>
              <a:cxn ang="0">
                <a:pos x="T64" y="T65"/>
              </a:cxn>
              <a:cxn ang="0">
                <a:pos x="T67" y="T68"/>
              </a:cxn>
              <a:cxn ang="0">
                <a:pos x="T70" y="T71"/>
              </a:cxn>
              <a:cxn ang="0">
                <a:pos x="T73" y="T74"/>
              </a:cxn>
              <a:cxn ang="0">
                <a:pos x="T76" y="T77"/>
              </a:cxn>
              <a:cxn ang="0">
                <a:pos x="T79" y="T80"/>
              </a:cxn>
              <a:cxn ang="0">
                <a:pos x="T82" y="T83"/>
              </a:cxn>
              <a:cxn ang="0">
                <a:pos x="T85" y="T86"/>
              </a:cxn>
              <a:cxn ang="0">
                <a:pos x="T88" y="T89"/>
              </a:cxn>
              <a:cxn ang="0">
                <a:pos x="T91" y="T92"/>
              </a:cxn>
              <a:cxn ang="0">
                <a:pos x="T94" y="T95"/>
              </a:cxn>
              <a:cxn ang="0">
                <a:pos x="T97" y="T98"/>
              </a:cxn>
              <a:cxn ang="0">
                <a:pos x="T100" y="T101"/>
              </a:cxn>
              <a:cxn ang="0">
                <a:pos x="T103" y="T104"/>
              </a:cxn>
              <a:cxn ang="0">
                <a:pos x="T106" y="T107"/>
              </a:cxn>
              <a:cxn ang="0">
                <a:pos x="T109" y="T110"/>
              </a:cxn>
              <a:cxn ang="0">
                <a:pos x="T112" y="T113"/>
              </a:cxn>
              <a:cxn ang="0">
                <a:pos x="T115" y="T116"/>
              </a:cxn>
              <a:cxn ang="0">
                <a:pos x="T118" y="T119"/>
              </a:cxn>
              <a:cxn ang="0">
                <a:pos x="T121" y="T122"/>
              </a:cxn>
              <a:cxn ang="0">
                <a:pos x="T124" y="T125"/>
              </a:cxn>
              <a:cxn ang="0">
                <a:pos x="T127" y="T128"/>
              </a:cxn>
              <a:cxn ang="0">
                <a:pos x="T130" y="T131"/>
              </a:cxn>
              <a:cxn ang="0">
                <a:pos x="T133" y="T134"/>
              </a:cxn>
            </a:cxnLst>
            <a:rect l="0" t="0" r="r" b="b"/>
            <a:pathLst>
              <a:path w="2159" h="5251">
                <a:moveTo>
                  <a:pt x="0" y="0"/>
                </a:moveTo>
                <a:lnTo>
                  <a:pt x="70" y="13"/>
                </a:lnTo>
                <a:lnTo>
                  <a:pt x="149" y="29"/>
                </a:lnTo>
                <a:lnTo>
                  <a:pt x="247" y="51"/>
                </a:lnTo>
                <a:lnTo>
                  <a:pt x="359" y="79"/>
                </a:lnTo>
                <a:lnTo>
                  <a:pt x="419" y="96"/>
                </a:lnTo>
                <a:lnTo>
                  <a:pt x="479" y="114"/>
                </a:lnTo>
                <a:lnTo>
                  <a:pt x="540" y="133"/>
                </a:lnTo>
                <a:lnTo>
                  <a:pt x="600" y="154"/>
                </a:lnTo>
                <a:lnTo>
                  <a:pt x="659" y="177"/>
                </a:lnTo>
                <a:lnTo>
                  <a:pt x="716" y="201"/>
                </a:lnTo>
                <a:lnTo>
                  <a:pt x="821" y="253"/>
                </a:lnTo>
                <a:lnTo>
                  <a:pt x="907" y="312"/>
                </a:lnTo>
                <a:lnTo>
                  <a:pt x="980" y="376"/>
                </a:lnTo>
                <a:lnTo>
                  <a:pt x="1044" y="444"/>
                </a:lnTo>
                <a:lnTo>
                  <a:pt x="1100" y="518"/>
                </a:lnTo>
                <a:lnTo>
                  <a:pt x="1148" y="598"/>
                </a:lnTo>
                <a:lnTo>
                  <a:pt x="1188" y="687"/>
                </a:lnTo>
                <a:lnTo>
                  <a:pt x="1220" y="786"/>
                </a:lnTo>
                <a:lnTo>
                  <a:pt x="1245" y="895"/>
                </a:lnTo>
                <a:lnTo>
                  <a:pt x="1254" y="955"/>
                </a:lnTo>
                <a:lnTo>
                  <a:pt x="1262" y="1018"/>
                </a:lnTo>
                <a:lnTo>
                  <a:pt x="1268" y="1084"/>
                </a:lnTo>
                <a:lnTo>
                  <a:pt x="1273" y="1154"/>
                </a:lnTo>
                <a:lnTo>
                  <a:pt x="1275" y="1227"/>
                </a:lnTo>
                <a:lnTo>
                  <a:pt x="1276" y="1305"/>
                </a:lnTo>
                <a:lnTo>
                  <a:pt x="1276" y="5251"/>
                </a:lnTo>
                <a:lnTo>
                  <a:pt x="1286" y="5224"/>
                </a:lnTo>
                <a:lnTo>
                  <a:pt x="1323" y="5144"/>
                </a:lnTo>
                <a:lnTo>
                  <a:pt x="1369" y="5068"/>
                </a:lnTo>
                <a:lnTo>
                  <a:pt x="1423" y="4996"/>
                </a:lnTo>
                <a:lnTo>
                  <a:pt x="1463" y="4951"/>
                </a:lnTo>
                <a:lnTo>
                  <a:pt x="1506" y="4908"/>
                </a:lnTo>
                <a:lnTo>
                  <a:pt x="1551" y="4868"/>
                </a:lnTo>
                <a:lnTo>
                  <a:pt x="1598" y="4830"/>
                </a:lnTo>
                <a:lnTo>
                  <a:pt x="1647" y="4795"/>
                </a:lnTo>
                <a:lnTo>
                  <a:pt x="1712" y="4754"/>
                </a:lnTo>
                <a:lnTo>
                  <a:pt x="1782" y="4718"/>
                </a:lnTo>
                <a:lnTo>
                  <a:pt x="1856" y="4686"/>
                </a:lnTo>
                <a:lnTo>
                  <a:pt x="1935" y="4659"/>
                </a:lnTo>
                <a:lnTo>
                  <a:pt x="2017" y="4638"/>
                </a:lnTo>
                <a:lnTo>
                  <a:pt x="2102" y="4622"/>
                </a:lnTo>
                <a:lnTo>
                  <a:pt x="2160" y="4615"/>
                </a:lnTo>
                <a:lnTo>
                  <a:pt x="2160" y="0"/>
                </a:lnTo>
                <a:lnTo>
                  <a:pt x="0" y="0"/>
                </a:lnTo>
              </a:path>
            </a:pathLst>
          </a:custGeom>
          <a:solidFill>
            <a:srgbClr val="EDE9F3"/>
          </a:solidFill>
          <a:ln>
            <a:noFill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en-US" b="1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49D2FA75-47D9-F196-30A5-E5954F00C039}"/>
              </a:ext>
            </a:extLst>
          </p:cNvPr>
          <p:cNvGrpSpPr>
            <a:grpSpLocks/>
          </p:cNvGrpSpPr>
          <p:nvPr/>
        </p:nvGrpSpPr>
        <p:grpSpPr bwMode="auto">
          <a:xfrm>
            <a:off x="9199717" y="104066"/>
            <a:ext cx="3344420" cy="7192286"/>
            <a:chOff x="6055" y="4723"/>
            <a:chExt cx="4847" cy="10641"/>
          </a:xfrm>
          <a:solidFill>
            <a:srgbClr val="DED6EA"/>
          </a:solidFill>
        </p:grpSpPr>
        <p:sp>
          <p:nvSpPr>
            <p:cNvPr id="29" name="Freeform 5579">
              <a:extLst>
                <a:ext uri="{FF2B5EF4-FFF2-40B4-BE49-F238E27FC236}">
                  <a16:creationId xmlns:a16="http://schemas.microsoft.com/office/drawing/2014/main" id="{1CCB5EFB-E1AE-5CE0-CBD2-144E6511E832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5" y="4723"/>
              <a:ext cx="4847" cy="10641"/>
            </a:xfrm>
            <a:custGeom>
              <a:avLst/>
              <a:gdLst>
                <a:gd name="T0" fmla="+- 0 10882 6094"/>
                <a:gd name="T1" fmla="*/ T0 w 4847"/>
                <a:gd name="T2" fmla="+- 0 4733 4723"/>
                <a:gd name="T3" fmla="*/ 4733 h 10641"/>
                <a:gd name="T4" fmla="+- 0 10764 6094"/>
                <a:gd name="T5" fmla="*/ T4 w 4847"/>
                <a:gd name="T6" fmla="+- 0 4762 4723"/>
                <a:gd name="T7" fmla="*/ 4762 h 10641"/>
                <a:gd name="T8" fmla="+- 0 10651 6094"/>
                <a:gd name="T9" fmla="*/ T8 w 4847"/>
                <a:gd name="T10" fmla="+- 0 4804 4723"/>
                <a:gd name="T11" fmla="*/ 4804 h 10641"/>
                <a:gd name="T12" fmla="+- 0 10542 6094"/>
                <a:gd name="T13" fmla="*/ T12 w 4847"/>
                <a:gd name="T14" fmla="+- 0 4859 4723"/>
                <a:gd name="T15" fmla="*/ 4859 h 10641"/>
                <a:gd name="T16" fmla="+- 0 10437 6094"/>
                <a:gd name="T17" fmla="*/ T16 w 4847"/>
                <a:gd name="T18" fmla="+- 0 4929 4723"/>
                <a:gd name="T19" fmla="*/ 4929 h 10641"/>
                <a:gd name="T20" fmla="+- 0 10331 6094"/>
                <a:gd name="T21" fmla="*/ T20 w 4847"/>
                <a:gd name="T22" fmla="+- 0 5022 4723"/>
                <a:gd name="T23" fmla="*/ 5022 h 10641"/>
                <a:gd name="T24" fmla="+- 0 10231 6094"/>
                <a:gd name="T25" fmla="*/ T24 w 4847"/>
                <a:gd name="T26" fmla="+- 0 5140 4723"/>
                <a:gd name="T27" fmla="*/ 5140 h 10641"/>
                <a:gd name="T28" fmla="+- 0 10150 6094"/>
                <a:gd name="T29" fmla="*/ T28 w 4847"/>
                <a:gd name="T30" fmla="+- 0 5280 4723"/>
                <a:gd name="T31" fmla="*/ 5280 h 10641"/>
                <a:gd name="T32" fmla="+- 0 10093 6094"/>
                <a:gd name="T33" fmla="*/ T32 w 4847"/>
                <a:gd name="T34" fmla="+- 0 5447 4723"/>
                <a:gd name="T35" fmla="*/ 5447 h 10641"/>
                <a:gd name="T36" fmla="+- 0 10062 6094"/>
                <a:gd name="T37" fmla="*/ T36 w 4847"/>
                <a:gd name="T38" fmla="+- 0 5643 4723"/>
                <a:gd name="T39" fmla="*/ 5643 h 10641"/>
                <a:gd name="T40" fmla="+- 0 10058 6094"/>
                <a:gd name="T41" fmla="*/ T40 w 4847"/>
                <a:gd name="T42" fmla="+- 0 13340 4723"/>
                <a:gd name="T43" fmla="*/ 13340 h 10641"/>
                <a:gd name="T44" fmla="+- 0 10058 6094"/>
                <a:gd name="T45" fmla="*/ T44 w 4847"/>
                <a:gd name="T46" fmla="+- 0 13436 4723"/>
                <a:gd name="T47" fmla="*/ 13436 h 10641"/>
                <a:gd name="T48" fmla="+- 0 10059 6094"/>
                <a:gd name="T49" fmla="*/ T48 w 4847"/>
                <a:gd name="T50" fmla="+- 0 13580 4723"/>
                <a:gd name="T51" fmla="*/ 13580 h 10641"/>
                <a:gd name="T52" fmla="+- 0 10059 6094"/>
                <a:gd name="T53" fmla="*/ T52 w 4847"/>
                <a:gd name="T54" fmla="+- 0 13722 4723"/>
                <a:gd name="T55" fmla="*/ 13722 h 10641"/>
                <a:gd name="T56" fmla="+- 0 10051 6094"/>
                <a:gd name="T57" fmla="*/ T56 w 4847"/>
                <a:gd name="T58" fmla="+- 0 13899 4723"/>
                <a:gd name="T59" fmla="*/ 13899 h 10641"/>
                <a:gd name="T60" fmla="+- 0 10025 6094"/>
                <a:gd name="T61" fmla="*/ T60 w 4847"/>
                <a:gd name="T62" fmla="+- 0 14054 4723"/>
                <a:gd name="T63" fmla="*/ 14054 h 10641"/>
                <a:gd name="T64" fmla="+- 0 9971 6094"/>
                <a:gd name="T65" fmla="*/ T64 w 4847"/>
                <a:gd name="T66" fmla="+- 0 14178 4723"/>
                <a:gd name="T67" fmla="*/ 14178 h 10641"/>
                <a:gd name="T68" fmla="+- 0 9882 6094"/>
                <a:gd name="T69" fmla="*/ T68 w 4847"/>
                <a:gd name="T70" fmla="+- 0 14278 4723"/>
                <a:gd name="T71" fmla="*/ 14278 h 10641"/>
                <a:gd name="T72" fmla="+- 0 9771 6094"/>
                <a:gd name="T73" fmla="*/ T72 w 4847"/>
                <a:gd name="T74" fmla="+- 0 14352 4723"/>
                <a:gd name="T75" fmla="*/ 14352 h 10641"/>
                <a:gd name="T76" fmla="+- 0 9641 6094"/>
                <a:gd name="T77" fmla="*/ T76 w 4847"/>
                <a:gd name="T78" fmla="+- 0 14402 4723"/>
                <a:gd name="T79" fmla="*/ 14402 h 10641"/>
                <a:gd name="T80" fmla="+- 0 9493 6094"/>
                <a:gd name="T81" fmla="*/ T80 w 4847"/>
                <a:gd name="T82" fmla="+- 0 14430 4723"/>
                <a:gd name="T83" fmla="*/ 14430 h 10641"/>
                <a:gd name="T84" fmla="+- 0 9330 6094"/>
                <a:gd name="T85" fmla="*/ T84 w 4847"/>
                <a:gd name="T86" fmla="+- 0 14438 4723"/>
                <a:gd name="T87" fmla="*/ 14438 h 10641"/>
                <a:gd name="T88" fmla="+- 0 7147 6094"/>
                <a:gd name="T89" fmla="*/ T88 w 4847"/>
                <a:gd name="T90" fmla="+- 0 14439 4723"/>
                <a:gd name="T91" fmla="*/ 14439 h 10641"/>
                <a:gd name="T92" fmla="+- 0 6984 6094"/>
                <a:gd name="T93" fmla="*/ T92 w 4847"/>
                <a:gd name="T94" fmla="+- 0 14448 4723"/>
                <a:gd name="T95" fmla="*/ 14448 h 10641"/>
                <a:gd name="T96" fmla="+- 0 6800 6094"/>
                <a:gd name="T97" fmla="*/ T96 w 4847"/>
                <a:gd name="T98" fmla="+- 0 14477 4723"/>
                <a:gd name="T99" fmla="*/ 14477 h 10641"/>
                <a:gd name="T100" fmla="+- 0 6608 6094"/>
                <a:gd name="T101" fmla="*/ T100 w 4847"/>
                <a:gd name="T102" fmla="+- 0 14536 4723"/>
                <a:gd name="T103" fmla="*/ 14536 h 10641"/>
                <a:gd name="T104" fmla="+- 0 6422 6094"/>
                <a:gd name="T105" fmla="*/ T104 w 4847"/>
                <a:gd name="T106" fmla="+- 0 14638 4723"/>
                <a:gd name="T107" fmla="*/ 14638 h 10641"/>
                <a:gd name="T108" fmla="+- 0 6267 6094"/>
                <a:gd name="T109" fmla="*/ T108 w 4847"/>
                <a:gd name="T110" fmla="+- 0 14788 4723"/>
                <a:gd name="T111" fmla="*/ 14788 h 10641"/>
                <a:gd name="T112" fmla="+- 0 6170 6094"/>
                <a:gd name="T113" fmla="*/ T112 w 4847"/>
                <a:gd name="T114" fmla="+- 0 14969 4723"/>
                <a:gd name="T115" fmla="*/ 14969 h 10641"/>
                <a:gd name="T116" fmla="+- 0 6118 6094"/>
                <a:gd name="T117" fmla="*/ T116 w 4847"/>
                <a:gd name="T118" fmla="+- 0 15147 4723"/>
                <a:gd name="T119" fmla="*/ 15147 h 10641"/>
                <a:gd name="T120" fmla="+- 0 6098 6094"/>
                <a:gd name="T121" fmla="*/ T120 w 4847"/>
                <a:gd name="T122" fmla="+- 0 15288 4723"/>
                <a:gd name="T123" fmla="*/ 15288 h 10641"/>
                <a:gd name="T124" fmla="+- 0 6094 6094"/>
                <a:gd name="T125" fmla="*/ T124 w 4847"/>
                <a:gd name="T126" fmla="+- 0 15364 4723"/>
                <a:gd name="T127" fmla="*/ 15364 h 10641"/>
                <a:gd name="T128" fmla="+- 0 10942 6094"/>
                <a:gd name="T129" fmla="*/ T128 w 4847"/>
                <a:gd name="T130" fmla="+- 0 4723 4723"/>
                <a:gd name="T131" fmla="*/ 4723 h 1064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</a:cxnLst>
              <a:rect l="0" t="0" r="r" b="b"/>
              <a:pathLst>
                <a:path w="4847" h="10641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/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0A7F53A3-7DB8-8109-4A9A-FA9DCB739F42}"/>
              </a:ext>
            </a:extLst>
          </p:cNvPr>
          <p:cNvGrpSpPr>
            <a:grpSpLocks/>
          </p:cNvGrpSpPr>
          <p:nvPr/>
        </p:nvGrpSpPr>
        <p:grpSpPr bwMode="auto">
          <a:xfrm>
            <a:off x="11054742" y="-1"/>
            <a:ext cx="1489706" cy="3545765"/>
            <a:chOff x="8754" y="0"/>
            <a:chExt cx="2159" cy="5251"/>
          </a:xfrm>
          <a:solidFill>
            <a:srgbClr val="DED6EA"/>
          </a:solidFill>
        </p:grpSpPr>
        <p:sp>
          <p:nvSpPr>
            <p:cNvPr id="28" name="Freeform 5577">
              <a:extLst>
                <a:ext uri="{FF2B5EF4-FFF2-40B4-BE49-F238E27FC236}">
                  <a16:creationId xmlns:a16="http://schemas.microsoft.com/office/drawing/2014/main" id="{0E7ABCB8-D9CD-EA76-E094-AE383CFE4AD4}"/>
                </a:ext>
              </a:extLst>
            </p:cNvPr>
            <p:cNvSpPr>
              <a:spLocks/>
            </p:cNvSpPr>
            <p:nvPr/>
          </p:nvSpPr>
          <p:spPr bwMode="auto">
            <a:xfrm>
              <a:off x="8754" y="0"/>
              <a:ext cx="2159" cy="5251"/>
            </a:xfrm>
            <a:custGeom>
              <a:avLst/>
              <a:gdLst>
                <a:gd name="T0" fmla="+- 0 8782 8782"/>
                <a:gd name="T1" fmla="*/ T0 w 2159"/>
                <a:gd name="T2" fmla="*/ 0 h 5251"/>
                <a:gd name="T3" fmla="+- 0 8852 8782"/>
                <a:gd name="T4" fmla="*/ T3 w 2159"/>
                <a:gd name="T5" fmla="*/ 13 h 5251"/>
                <a:gd name="T6" fmla="+- 0 8931 8782"/>
                <a:gd name="T7" fmla="*/ T6 w 2159"/>
                <a:gd name="T8" fmla="*/ 29 h 5251"/>
                <a:gd name="T9" fmla="+- 0 9029 8782"/>
                <a:gd name="T10" fmla="*/ T9 w 2159"/>
                <a:gd name="T11" fmla="*/ 51 h 5251"/>
                <a:gd name="T12" fmla="+- 0 9141 8782"/>
                <a:gd name="T13" fmla="*/ T12 w 2159"/>
                <a:gd name="T14" fmla="*/ 79 h 5251"/>
                <a:gd name="T15" fmla="+- 0 9201 8782"/>
                <a:gd name="T16" fmla="*/ T15 w 2159"/>
                <a:gd name="T17" fmla="*/ 96 h 5251"/>
                <a:gd name="T18" fmla="+- 0 9261 8782"/>
                <a:gd name="T19" fmla="*/ T18 w 2159"/>
                <a:gd name="T20" fmla="*/ 114 h 5251"/>
                <a:gd name="T21" fmla="+- 0 9322 8782"/>
                <a:gd name="T22" fmla="*/ T21 w 2159"/>
                <a:gd name="T23" fmla="*/ 133 h 5251"/>
                <a:gd name="T24" fmla="+- 0 9382 8782"/>
                <a:gd name="T25" fmla="*/ T24 w 2159"/>
                <a:gd name="T26" fmla="*/ 154 h 5251"/>
                <a:gd name="T27" fmla="+- 0 9441 8782"/>
                <a:gd name="T28" fmla="*/ T27 w 2159"/>
                <a:gd name="T29" fmla="*/ 177 h 5251"/>
                <a:gd name="T30" fmla="+- 0 9498 8782"/>
                <a:gd name="T31" fmla="*/ T30 w 2159"/>
                <a:gd name="T32" fmla="*/ 201 h 5251"/>
                <a:gd name="T33" fmla="+- 0 9603 8782"/>
                <a:gd name="T34" fmla="*/ T33 w 2159"/>
                <a:gd name="T35" fmla="*/ 253 h 5251"/>
                <a:gd name="T36" fmla="+- 0 9689 8782"/>
                <a:gd name="T37" fmla="*/ T36 w 2159"/>
                <a:gd name="T38" fmla="*/ 312 h 5251"/>
                <a:gd name="T39" fmla="+- 0 9762 8782"/>
                <a:gd name="T40" fmla="*/ T39 w 2159"/>
                <a:gd name="T41" fmla="*/ 376 h 5251"/>
                <a:gd name="T42" fmla="+- 0 9826 8782"/>
                <a:gd name="T43" fmla="*/ T42 w 2159"/>
                <a:gd name="T44" fmla="*/ 444 h 5251"/>
                <a:gd name="T45" fmla="+- 0 9882 8782"/>
                <a:gd name="T46" fmla="*/ T45 w 2159"/>
                <a:gd name="T47" fmla="*/ 518 h 5251"/>
                <a:gd name="T48" fmla="+- 0 9930 8782"/>
                <a:gd name="T49" fmla="*/ T48 w 2159"/>
                <a:gd name="T50" fmla="*/ 598 h 5251"/>
                <a:gd name="T51" fmla="+- 0 9970 8782"/>
                <a:gd name="T52" fmla="*/ T51 w 2159"/>
                <a:gd name="T53" fmla="*/ 687 h 5251"/>
                <a:gd name="T54" fmla="+- 0 10002 8782"/>
                <a:gd name="T55" fmla="*/ T54 w 2159"/>
                <a:gd name="T56" fmla="*/ 786 h 5251"/>
                <a:gd name="T57" fmla="+- 0 10027 8782"/>
                <a:gd name="T58" fmla="*/ T57 w 2159"/>
                <a:gd name="T59" fmla="*/ 895 h 5251"/>
                <a:gd name="T60" fmla="+- 0 10036 8782"/>
                <a:gd name="T61" fmla="*/ T60 w 2159"/>
                <a:gd name="T62" fmla="*/ 955 h 5251"/>
                <a:gd name="T63" fmla="+- 0 10044 8782"/>
                <a:gd name="T64" fmla="*/ T63 w 2159"/>
                <a:gd name="T65" fmla="*/ 1018 h 5251"/>
                <a:gd name="T66" fmla="+- 0 10050 8782"/>
                <a:gd name="T67" fmla="*/ T66 w 2159"/>
                <a:gd name="T68" fmla="*/ 1084 h 5251"/>
                <a:gd name="T69" fmla="+- 0 10055 8782"/>
                <a:gd name="T70" fmla="*/ T69 w 2159"/>
                <a:gd name="T71" fmla="*/ 1154 h 5251"/>
                <a:gd name="T72" fmla="+- 0 10057 8782"/>
                <a:gd name="T73" fmla="*/ T72 w 2159"/>
                <a:gd name="T74" fmla="*/ 1227 h 5251"/>
                <a:gd name="T75" fmla="+- 0 10058 8782"/>
                <a:gd name="T76" fmla="*/ T75 w 2159"/>
                <a:gd name="T77" fmla="*/ 1305 h 5251"/>
                <a:gd name="T78" fmla="+- 0 10058 8782"/>
                <a:gd name="T79" fmla="*/ T78 w 2159"/>
                <a:gd name="T80" fmla="*/ 5251 h 5251"/>
                <a:gd name="T81" fmla="+- 0 10068 8782"/>
                <a:gd name="T82" fmla="*/ T81 w 2159"/>
                <a:gd name="T83" fmla="*/ 5224 h 5251"/>
                <a:gd name="T84" fmla="+- 0 10105 8782"/>
                <a:gd name="T85" fmla="*/ T84 w 2159"/>
                <a:gd name="T86" fmla="*/ 5144 h 5251"/>
                <a:gd name="T87" fmla="+- 0 10151 8782"/>
                <a:gd name="T88" fmla="*/ T87 w 2159"/>
                <a:gd name="T89" fmla="*/ 5068 h 5251"/>
                <a:gd name="T90" fmla="+- 0 10205 8782"/>
                <a:gd name="T91" fmla="*/ T90 w 2159"/>
                <a:gd name="T92" fmla="*/ 4996 h 5251"/>
                <a:gd name="T93" fmla="+- 0 10245 8782"/>
                <a:gd name="T94" fmla="*/ T93 w 2159"/>
                <a:gd name="T95" fmla="*/ 4951 h 5251"/>
                <a:gd name="T96" fmla="+- 0 10288 8782"/>
                <a:gd name="T97" fmla="*/ T96 w 2159"/>
                <a:gd name="T98" fmla="*/ 4908 h 5251"/>
                <a:gd name="T99" fmla="+- 0 10333 8782"/>
                <a:gd name="T100" fmla="*/ T99 w 2159"/>
                <a:gd name="T101" fmla="*/ 4868 h 5251"/>
                <a:gd name="T102" fmla="+- 0 10380 8782"/>
                <a:gd name="T103" fmla="*/ T102 w 2159"/>
                <a:gd name="T104" fmla="*/ 4830 h 5251"/>
                <a:gd name="T105" fmla="+- 0 10429 8782"/>
                <a:gd name="T106" fmla="*/ T105 w 2159"/>
                <a:gd name="T107" fmla="*/ 4795 h 5251"/>
                <a:gd name="T108" fmla="+- 0 10494 8782"/>
                <a:gd name="T109" fmla="*/ T108 w 2159"/>
                <a:gd name="T110" fmla="*/ 4754 h 5251"/>
                <a:gd name="T111" fmla="+- 0 10564 8782"/>
                <a:gd name="T112" fmla="*/ T111 w 2159"/>
                <a:gd name="T113" fmla="*/ 4718 h 5251"/>
                <a:gd name="T114" fmla="+- 0 10638 8782"/>
                <a:gd name="T115" fmla="*/ T114 w 2159"/>
                <a:gd name="T116" fmla="*/ 4686 h 5251"/>
                <a:gd name="T117" fmla="+- 0 10717 8782"/>
                <a:gd name="T118" fmla="*/ T117 w 2159"/>
                <a:gd name="T119" fmla="*/ 4659 h 5251"/>
                <a:gd name="T120" fmla="+- 0 10799 8782"/>
                <a:gd name="T121" fmla="*/ T120 w 2159"/>
                <a:gd name="T122" fmla="*/ 4638 h 5251"/>
                <a:gd name="T123" fmla="+- 0 10884 8782"/>
                <a:gd name="T124" fmla="*/ T123 w 2159"/>
                <a:gd name="T125" fmla="*/ 4622 h 5251"/>
                <a:gd name="T126" fmla="+- 0 10942 8782"/>
                <a:gd name="T127" fmla="*/ T126 w 2159"/>
                <a:gd name="T128" fmla="*/ 4615 h 5251"/>
                <a:gd name="T129" fmla="+- 0 10942 8782"/>
                <a:gd name="T130" fmla="*/ T129 w 2159"/>
                <a:gd name="T131" fmla="*/ 0 h 5251"/>
                <a:gd name="T132" fmla="+- 0 8782 8782"/>
                <a:gd name="T133" fmla="*/ T132 w 2159"/>
                <a:gd name="T134" fmla="*/ 0 h 5251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  <a:cxn ang="0">
                  <a:pos x="T13" y="T14"/>
                </a:cxn>
                <a:cxn ang="0">
                  <a:pos x="T16" y="T17"/>
                </a:cxn>
                <a:cxn ang="0">
                  <a:pos x="T19" y="T20"/>
                </a:cxn>
                <a:cxn ang="0">
                  <a:pos x="T22" y="T23"/>
                </a:cxn>
                <a:cxn ang="0">
                  <a:pos x="T25" y="T26"/>
                </a:cxn>
                <a:cxn ang="0">
                  <a:pos x="T28" y="T29"/>
                </a:cxn>
                <a:cxn ang="0">
                  <a:pos x="T31" y="T32"/>
                </a:cxn>
                <a:cxn ang="0">
                  <a:pos x="T34" y="T35"/>
                </a:cxn>
                <a:cxn ang="0">
                  <a:pos x="T37" y="T38"/>
                </a:cxn>
                <a:cxn ang="0">
                  <a:pos x="T40" y="T41"/>
                </a:cxn>
                <a:cxn ang="0">
                  <a:pos x="T43" y="T44"/>
                </a:cxn>
                <a:cxn ang="0">
                  <a:pos x="T46" y="T47"/>
                </a:cxn>
                <a:cxn ang="0">
                  <a:pos x="T49" y="T50"/>
                </a:cxn>
                <a:cxn ang="0">
                  <a:pos x="T52" y="T53"/>
                </a:cxn>
                <a:cxn ang="0">
                  <a:pos x="T55" y="T56"/>
                </a:cxn>
                <a:cxn ang="0">
                  <a:pos x="T58" y="T59"/>
                </a:cxn>
                <a:cxn ang="0">
                  <a:pos x="T61" y="T62"/>
                </a:cxn>
                <a:cxn ang="0">
                  <a:pos x="T64" y="T65"/>
                </a:cxn>
                <a:cxn ang="0">
                  <a:pos x="T67" y="T68"/>
                </a:cxn>
                <a:cxn ang="0">
                  <a:pos x="T70" y="T71"/>
                </a:cxn>
                <a:cxn ang="0">
                  <a:pos x="T73" y="T74"/>
                </a:cxn>
                <a:cxn ang="0">
                  <a:pos x="T76" y="T77"/>
                </a:cxn>
                <a:cxn ang="0">
                  <a:pos x="T79" y="T80"/>
                </a:cxn>
                <a:cxn ang="0">
                  <a:pos x="T82" y="T83"/>
                </a:cxn>
                <a:cxn ang="0">
                  <a:pos x="T85" y="T86"/>
                </a:cxn>
                <a:cxn ang="0">
                  <a:pos x="T88" y="T89"/>
                </a:cxn>
                <a:cxn ang="0">
                  <a:pos x="T91" y="T92"/>
                </a:cxn>
                <a:cxn ang="0">
                  <a:pos x="T94" y="T95"/>
                </a:cxn>
                <a:cxn ang="0">
                  <a:pos x="T97" y="T98"/>
                </a:cxn>
                <a:cxn ang="0">
                  <a:pos x="T100" y="T101"/>
                </a:cxn>
                <a:cxn ang="0">
                  <a:pos x="T103" y="T104"/>
                </a:cxn>
                <a:cxn ang="0">
                  <a:pos x="T106" y="T107"/>
                </a:cxn>
                <a:cxn ang="0">
                  <a:pos x="T109" y="T110"/>
                </a:cxn>
                <a:cxn ang="0">
                  <a:pos x="T112" y="T113"/>
                </a:cxn>
                <a:cxn ang="0">
                  <a:pos x="T115" y="T116"/>
                </a:cxn>
                <a:cxn ang="0">
                  <a:pos x="T118" y="T119"/>
                </a:cxn>
                <a:cxn ang="0">
                  <a:pos x="T121" y="T122"/>
                </a:cxn>
                <a:cxn ang="0">
                  <a:pos x="T124" y="T125"/>
                </a:cxn>
                <a:cxn ang="0">
                  <a:pos x="T127" y="T128"/>
                </a:cxn>
                <a:cxn ang="0">
                  <a:pos x="T130" y="T131"/>
                </a:cxn>
                <a:cxn ang="0">
                  <a:pos x="T133" y="T134"/>
                </a:cxn>
              </a:cxnLst>
              <a:rect l="0" t="0" r="r" b="b"/>
              <a:pathLst>
                <a:path w="2159" h="5251">
                  <a:moveTo>
                    <a:pt x="0" y="0"/>
                  </a:moveTo>
                  <a:lnTo>
                    <a:pt x="70" y="13"/>
                  </a:lnTo>
                  <a:lnTo>
                    <a:pt x="149" y="29"/>
                  </a:lnTo>
                  <a:lnTo>
                    <a:pt x="247" y="51"/>
                  </a:lnTo>
                  <a:lnTo>
                    <a:pt x="359" y="79"/>
                  </a:lnTo>
                  <a:lnTo>
                    <a:pt x="419" y="96"/>
                  </a:lnTo>
                  <a:lnTo>
                    <a:pt x="479" y="114"/>
                  </a:lnTo>
                  <a:lnTo>
                    <a:pt x="540" y="133"/>
                  </a:lnTo>
                  <a:lnTo>
                    <a:pt x="600" y="154"/>
                  </a:lnTo>
                  <a:lnTo>
                    <a:pt x="659" y="177"/>
                  </a:lnTo>
                  <a:lnTo>
                    <a:pt x="716" y="201"/>
                  </a:lnTo>
                  <a:lnTo>
                    <a:pt x="821" y="253"/>
                  </a:lnTo>
                  <a:lnTo>
                    <a:pt x="907" y="312"/>
                  </a:lnTo>
                  <a:lnTo>
                    <a:pt x="980" y="376"/>
                  </a:lnTo>
                  <a:lnTo>
                    <a:pt x="1044" y="444"/>
                  </a:lnTo>
                  <a:lnTo>
                    <a:pt x="1100" y="518"/>
                  </a:lnTo>
                  <a:lnTo>
                    <a:pt x="1148" y="598"/>
                  </a:lnTo>
                  <a:lnTo>
                    <a:pt x="1188" y="687"/>
                  </a:lnTo>
                  <a:lnTo>
                    <a:pt x="1220" y="786"/>
                  </a:lnTo>
                  <a:lnTo>
                    <a:pt x="1245" y="895"/>
                  </a:lnTo>
                  <a:lnTo>
                    <a:pt x="1254" y="955"/>
                  </a:lnTo>
                  <a:lnTo>
                    <a:pt x="1262" y="1018"/>
                  </a:lnTo>
                  <a:lnTo>
                    <a:pt x="1268" y="1084"/>
                  </a:lnTo>
                  <a:lnTo>
                    <a:pt x="1273" y="1154"/>
                  </a:lnTo>
                  <a:lnTo>
                    <a:pt x="1275" y="1227"/>
                  </a:lnTo>
                  <a:lnTo>
                    <a:pt x="1276" y="1305"/>
                  </a:lnTo>
                  <a:lnTo>
                    <a:pt x="1276" y="5251"/>
                  </a:lnTo>
                  <a:lnTo>
                    <a:pt x="1286" y="5224"/>
                  </a:lnTo>
                  <a:lnTo>
                    <a:pt x="1323" y="5144"/>
                  </a:lnTo>
                  <a:lnTo>
                    <a:pt x="1369" y="5068"/>
                  </a:lnTo>
                  <a:lnTo>
                    <a:pt x="1423" y="4996"/>
                  </a:lnTo>
                  <a:lnTo>
                    <a:pt x="1463" y="4951"/>
                  </a:lnTo>
                  <a:lnTo>
                    <a:pt x="1506" y="4908"/>
                  </a:lnTo>
                  <a:lnTo>
                    <a:pt x="1551" y="4868"/>
                  </a:lnTo>
                  <a:lnTo>
                    <a:pt x="1598" y="4830"/>
                  </a:lnTo>
                  <a:lnTo>
                    <a:pt x="1647" y="4795"/>
                  </a:lnTo>
                  <a:lnTo>
                    <a:pt x="1712" y="4754"/>
                  </a:lnTo>
                  <a:lnTo>
                    <a:pt x="1782" y="4718"/>
                  </a:lnTo>
                  <a:lnTo>
                    <a:pt x="1856" y="4686"/>
                  </a:lnTo>
                  <a:lnTo>
                    <a:pt x="1935" y="4659"/>
                  </a:lnTo>
                  <a:lnTo>
                    <a:pt x="2017" y="4638"/>
                  </a:lnTo>
                  <a:lnTo>
                    <a:pt x="2102" y="4622"/>
                  </a:lnTo>
                  <a:lnTo>
                    <a:pt x="2160" y="4615"/>
                  </a:lnTo>
                  <a:lnTo>
                    <a:pt x="2160" y="0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/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A853830F-4028-F99C-AAE7-6145F2BC1E23}"/>
              </a:ext>
            </a:extLst>
          </p:cNvPr>
          <p:cNvGrpSpPr/>
          <p:nvPr/>
        </p:nvGrpSpPr>
        <p:grpSpPr>
          <a:xfrm>
            <a:off x="9303872" y="-24574"/>
            <a:ext cx="3349561" cy="7449566"/>
            <a:chOff x="9303872" y="-24574"/>
            <a:chExt cx="3349561" cy="7449566"/>
          </a:xfrm>
          <a:solidFill>
            <a:srgbClr val="D5CAE4"/>
          </a:solidFill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2D595A14-F486-C90E-C8E6-2A23BF1AB30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303872" y="78170"/>
              <a:ext cx="3344420" cy="7346822"/>
              <a:chOff x="5892" y="4723"/>
              <a:chExt cx="4847" cy="10641"/>
            </a:xfrm>
            <a:grpFill/>
          </p:grpSpPr>
          <p:sp>
            <p:nvSpPr>
              <p:cNvPr id="25" name="Freeform 5579">
                <a:extLst>
                  <a:ext uri="{FF2B5EF4-FFF2-40B4-BE49-F238E27FC236}">
                    <a16:creationId xmlns:a16="http://schemas.microsoft.com/office/drawing/2014/main" id="{443A1421-89A0-E7CB-A0D1-9A18E8DEE6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92" y="4723"/>
                <a:ext cx="4847" cy="10641"/>
              </a:xfrm>
              <a:custGeom>
                <a:avLst/>
                <a:gdLst>
                  <a:gd name="T0" fmla="+- 0 10882 6094"/>
                  <a:gd name="T1" fmla="*/ T0 w 4847"/>
                  <a:gd name="T2" fmla="+- 0 4733 4723"/>
                  <a:gd name="T3" fmla="*/ 4733 h 10641"/>
                  <a:gd name="T4" fmla="+- 0 10764 6094"/>
                  <a:gd name="T5" fmla="*/ T4 w 4847"/>
                  <a:gd name="T6" fmla="+- 0 4762 4723"/>
                  <a:gd name="T7" fmla="*/ 4762 h 10641"/>
                  <a:gd name="T8" fmla="+- 0 10651 6094"/>
                  <a:gd name="T9" fmla="*/ T8 w 4847"/>
                  <a:gd name="T10" fmla="+- 0 4804 4723"/>
                  <a:gd name="T11" fmla="*/ 4804 h 10641"/>
                  <a:gd name="T12" fmla="+- 0 10542 6094"/>
                  <a:gd name="T13" fmla="*/ T12 w 4847"/>
                  <a:gd name="T14" fmla="+- 0 4859 4723"/>
                  <a:gd name="T15" fmla="*/ 4859 h 10641"/>
                  <a:gd name="T16" fmla="+- 0 10437 6094"/>
                  <a:gd name="T17" fmla="*/ T16 w 4847"/>
                  <a:gd name="T18" fmla="+- 0 4929 4723"/>
                  <a:gd name="T19" fmla="*/ 4929 h 10641"/>
                  <a:gd name="T20" fmla="+- 0 10331 6094"/>
                  <a:gd name="T21" fmla="*/ T20 w 4847"/>
                  <a:gd name="T22" fmla="+- 0 5022 4723"/>
                  <a:gd name="T23" fmla="*/ 5022 h 10641"/>
                  <a:gd name="T24" fmla="+- 0 10231 6094"/>
                  <a:gd name="T25" fmla="*/ T24 w 4847"/>
                  <a:gd name="T26" fmla="+- 0 5140 4723"/>
                  <a:gd name="T27" fmla="*/ 5140 h 10641"/>
                  <a:gd name="T28" fmla="+- 0 10150 6094"/>
                  <a:gd name="T29" fmla="*/ T28 w 4847"/>
                  <a:gd name="T30" fmla="+- 0 5280 4723"/>
                  <a:gd name="T31" fmla="*/ 5280 h 10641"/>
                  <a:gd name="T32" fmla="+- 0 10093 6094"/>
                  <a:gd name="T33" fmla="*/ T32 w 4847"/>
                  <a:gd name="T34" fmla="+- 0 5447 4723"/>
                  <a:gd name="T35" fmla="*/ 5447 h 10641"/>
                  <a:gd name="T36" fmla="+- 0 10062 6094"/>
                  <a:gd name="T37" fmla="*/ T36 w 4847"/>
                  <a:gd name="T38" fmla="+- 0 5643 4723"/>
                  <a:gd name="T39" fmla="*/ 5643 h 10641"/>
                  <a:gd name="T40" fmla="+- 0 10058 6094"/>
                  <a:gd name="T41" fmla="*/ T40 w 4847"/>
                  <a:gd name="T42" fmla="+- 0 13340 4723"/>
                  <a:gd name="T43" fmla="*/ 13340 h 10641"/>
                  <a:gd name="T44" fmla="+- 0 10058 6094"/>
                  <a:gd name="T45" fmla="*/ T44 w 4847"/>
                  <a:gd name="T46" fmla="+- 0 13436 4723"/>
                  <a:gd name="T47" fmla="*/ 13436 h 10641"/>
                  <a:gd name="T48" fmla="+- 0 10059 6094"/>
                  <a:gd name="T49" fmla="*/ T48 w 4847"/>
                  <a:gd name="T50" fmla="+- 0 13580 4723"/>
                  <a:gd name="T51" fmla="*/ 13580 h 10641"/>
                  <a:gd name="T52" fmla="+- 0 10059 6094"/>
                  <a:gd name="T53" fmla="*/ T52 w 4847"/>
                  <a:gd name="T54" fmla="+- 0 13722 4723"/>
                  <a:gd name="T55" fmla="*/ 13722 h 10641"/>
                  <a:gd name="T56" fmla="+- 0 10051 6094"/>
                  <a:gd name="T57" fmla="*/ T56 w 4847"/>
                  <a:gd name="T58" fmla="+- 0 13899 4723"/>
                  <a:gd name="T59" fmla="*/ 13899 h 10641"/>
                  <a:gd name="T60" fmla="+- 0 10025 6094"/>
                  <a:gd name="T61" fmla="*/ T60 w 4847"/>
                  <a:gd name="T62" fmla="+- 0 14054 4723"/>
                  <a:gd name="T63" fmla="*/ 14054 h 10641"/>
                  <a:gd name="T64" fmla="+- 0 9971 6094"/>
                  <a:gd name="T65" fmla="*/ T64 w 4847"/>
                  <a:gd name="T66" fmla="+- 0 14178 4723"/>
                  <a:gd name="T67" fmla="*/ 14178 h 10641"/>
                  <a:gd name="T68" fmla="+- 0 9882 6094"/>
                  <a:gd name="T69" fmla="*/ T68 w 4847"/>
                  <a:gd name="T70" fmla="+- 0 14278 4723"/>
                  <a:gd name="T71" fmla="*/ 14278 h 10641"/>
                  <a:gd name="T72" fmla="+- 0 9771 6094"/>
                  <a:gd name="T73" fmla="*/ T72 w 4847"/>
                  <a:gd name="T74" fmla="+- 0 14352 4723"/>
                  <a:gd name="T75" fmla="*/ 14352 h 10641"/>
                  <a:gd name="T76" fmla="+- 0 9641 6094"/>
                  <a:gd name="T77" fmla="*/ T76 w 4847"/>
                  <a:gd name="T78" fmla="+- 0 14402 4723"/>
                  <a:gd name="T79" fmla="*/ 14402 h 10641"/>
                  <a:gd name="T80" fmla="+- 0 9493 6094"/>
                  <a:gd name="T81" fmla="*/ T80 w 4847"/>
                  <a:gd name="T82" fmla="+- 0 14430 4723"/>
                  <a:gd name="T83" fmla="*/ 14430 h 10641"/>
                  <a:gd name="T84" fmla="+- 0 9330 6094"/>
                  <a:gd name="T85" fmla="*/ T84 w 4847"/>
                  <a:gd name="T86" fmla="+- 0 14438 4723"/>
                  <a:gd name="T87" fmla="*/ 14438 h 10641"/>
                  <a:gd name="T88" fmla="+- 0 7147 6094"/>
                  <a:gd name="T89" fmla="*/ T88 w 4847"/>
                  <a:gd name="T90" fmla="+- 0 14439 4723"/>
                  <a:gd name="T91" fmla="*/ 14439 h 10641"/>
                  <a:gd name="T92" fmla="+- 0 6984 6094"/>
                  <a:gd name="T93" fmla="*/ T92 w 4847"/>
                  <a:gd name="T94" fmla="+- 0 14448 4723"/>
                  <a:gd name="T95" fmla="*/ 14448 h 10641"/>
                  <a:gd name="T96" fmla="+- 0 6800 6094"/>
                  <a:gd name="T97" fmla="*/ T96 w 4847"/>
                  <a:gd name="T98" fmla="+- 0 14477 4723"/>
                  <a:gd name="T99" fmla="*/ 14477 h 10641"/>
                  <a:gd name="T100" fmla="+- 0 6608 6094"/>
                  <a:gd name="T101" fmla="*/ T100 w 4847"/>
                  <a:gd name="T102" fmla="+- 0 14536 4723"/>
                  <a:gd name="T103" fmla="*/ 14536 h 10641"/>
                  <a:gd name="T104" fmla="+- 0 6422 6094"/>
                  <a:gd name="T105" fmla="*/ T104 w 4847"/>
                  <a:gd name="T106" fmla="+- 0 14638 4723"/>
                  <a:gd name="T107" fmla="*/ 14638 h 10641"/>
                  <a:gd name="T108" fmla="+- 0 6267 6094"/>
                  <a:gd name="T109" fmla="*/ T108 w 4847"/>
                  <a:gd name="T110" fmla="+- 0 14788 4723"/>
                  <a:gd name="T111" fmla="*/ 14788 h 10641"/>
                  <a:gd name="T112" fmla="+- 0 6170 6094"/>
                  <a:gd name="T113" fmla="*/ T112 w 4847"/>
                  <a:gd name="T114" fmla="+- 0 14969 4723"/>
                  <a:gd name="T115" fmla="*/ 14969 h 10641"/>
                  <a:gd name="T116" fmla="+- 0 6118 6094"/>
                  <a:gd name="T117" fmla="*/ T116 w 4847"/>
                  <a:gd name="T118" fmla="+- 0 15147 4723"/>
                  <a:gd name="T119" fmla="*/ 15147 h 10641"/>
                  <a:gd name="T120" fmla="+- 0 6098 6094"/>
                  <a:gd name="T121" fmla="*/ T120 w 4847"/>
                  <a:gd name="T122" fmla="+- 0 15288 4723"/>
                  <a:gd name="T123" fmla="*/ 15288 h 10641"/>
                  <a:gd name="T124" fmla="+- 0 6094 6094"/>
                  <a:gd name="T125" fmla="*/ T124 w 4847"/>
                  <a:gd name="T126" fmla="+- 0 15364 4723"/>
                  <a:gd name="T127" fmla="*/ 15364 h 10641"/>
                  <a:gd name="T128" fmla="+- 0 10942 6094"/>
                  <a:gd name="T129" fmla="*/ T128 w 4847"/>
                  <a:gd name="T130" fmla="+- 0 4723 4723"/>
                  <a:gd name="T131" fmla="*/ 4723 h 1064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</a:cxnLst>
                <a:rect l="0" t="0" r="r" b="b"/>
                <a:pathLst>
                  <a:path w="4847" h="10641">
                    <a:moveTo>
                      <a:pt x="4848" y="0"/>
                    </a:moveTo>
                    <a:lnTo>
                      <a:pt x="4788" y="10"/>
                    </a:lnTo>
                    <a:lnTo>
                      <a:pt x="4729" y="23"/>
                    </a:lnTo>
                    <a:lnTo>
                      <a:pt x="4670" y="39"/>
                    </a:lnTo>
                    <a:lnTo>
                      <a:pt x="4613" y="58"/>
                    </a:lnTo>
                    <a:lnTo>
                      <a:pt x="4557" y="81"/>
                    </a:lnTo>
                    <a:lnTo>
                      <a:pt x="4502" y="107"/>
                    </a:lnTo>
                    <a:lnTo>
                      <a:pt x="4448" y="136"/>
                    </a:lnTo>
                    <a:lnTo>
                      <a:pt x="4395" y="169"/>
                    </a:lnTo>
                    <a:lnTo>
                      <a:pt x="4343" y="206"/>
                    </a:lnTo>
                    <a:lnTo>
                      <a:pt x="4293" y="247"/>
                    </a:lnTo>
                    <a:lnTo>
                      <a:pt x="4237" y="299"/>
                    </a:lnTo>
                    <a:lnTo>
                      <a:pt x="4185" y="355"/>
                    </a:lnTo>
                    <a:lnTo>
                      <a:pt x="4137" y="417"/>
                    </a:lnTo>
                    <a:lnTo>
                      <a:pt x="4094" y="484"/>
                    </a:lnTo>
                    <a:lnTo>
                      <a:pt x="4056" y="557"/>
                    </a:lnTo>
                    <a:lnTo>
                      <a:pt x="4024" y="637"/>
                    </a:lnTo>
                    <a:lnTo>
                      <a:pt x="3999" y="724"/>
                    </a:lnTo>
                    <a:lnTo>
                      <a:pt x="3980" y="818"/>
                    </a:lnTo>
                    <a:lnTo>
                      <a:pt x="3968" y="920"/>
                    </a:lnTo>
                    <a:lnTo>
                      <a:pt x="3964" y="1029"/>
                    </a:lnTo>
                    <a:lnTo>
                      <a:pt x="3964" y="8617"/>
                    </a:lnTo>
                    <a:lnTo>
                      <a:pt x="3964" y="8665"/>
                    </a:lnTo>
                    <a:lnTo>
                      <a:pt x="3964" y="8713"/>
                    </a:lnTo>
                    <a:lnTo>
                      <a:pt x="3964" y="8761"/>
                    </a:lnTo>
                    <a:lnTo>
                      <a:pt x="3965" y="8857"/>
                    </a:lnTo>
                    <a:lnTo>
                      <a:pt x="3966" y="8905"/>
                    </a:lnTo>
                    <a:lnTo>
                      <a:pt x="3965" y="8999"/>
                    </a:lnTo>
                    <a:lnTo>
                      <a:pt x="3963" y="9090"/>
                    </a:lnTo>
                    <a:lnTo>
                      <a:pt x="3957" y="9176"/>
                    </a:lnTo>
                    <a:lnTo>
                      <a:pt x="3947" y="9257"/>
                    </a:lnTo>
                    <a:lnTo>
                      <a:pt x="3931" y="9331"/>
                    </a:lnTo>
                    <a:lnTo>
                      <a:pt x="3908" y="9398"/>
                    </a:lnTo>
                    <a:lnTo>
                      <a:pt x="3877" y="9455"/>
                    </a:lnTo>
                    <a:lnTo>
                      <a:pt x="3835" y="9509"/>
                    </a:lnTo>
                    <a:lnTo>
                      <a:pt x="3788" y="9555"/>
                    </a:lnTo>
                    <a:lnTo>
                      <a:pt x="3735" y="9595"/>
                    </a:lnTo>
                    <a:lnTo>
                      <a:pt x="3677" y="9629"/>
                    </a:lnTo>
                    <a:lnTo>
                      <a:pt x="3614" y="9657"/>
                    </a:lnTo>
                    <a:lnTo>
                      <a:pt x="3547" y="9679"/>
                    </a:lnTo>
                    <a:lnTo>
                      <a:pt x="3475" y="9695"/>
                    </a:lnTo>
                    <a:lnTo>
                      <a:pt x="3399" y="9707"/>
                    </a:lnTo>
                    <a:lnTo>
                      <a:pt x="3319" y="9713"/>
                    </a:lnTo>
                    <a:lnTo>
                      <a:pt x="3236" y="9715"/>
                    </a:lnTo>
                    <a:lnTo>
                      <a:pt x="1123" y="9715"/>
                    </a:lnTo>
                    <a:lnTo>
                      <a:pt x="1053" y="9716"/>
                    </a:lnTo>
                    <a:lnTo>
                      <a:pt x="975" y="9719"/>
                    </a:lnTo>
                    <a:lnTo>
                      <a:pt x="890" y="9725"/>
                    </a:lnTo>
                    <a:lnTo>
                      <a:pt x="800" y="9737"/>
                    </a:lnTo>
                    <a:lnTo>
                      <a:pt x="706" y="9754"/>
                    </a:lnTo>
                    <a:lnTo>
                      <a:pt x="610" y="9779"/>
                    </a:lnTo>
                    <a:lnTo>
                      <a:pt x="514" y="9813"/>
                    </a:lnTo>
                    <a:lnTo>
                      <a:pt x="419" y="9858"/>
                    </a:lnTo>
                    <a:lnTo>
                      <a:pt x="328" y="9915"/>
                    </a:lnTo>
                    <a:lnTo>
                      <a:pt x="243" y="9984"/>
                    </a:lnTo>
                    <a:lnTo>
                      <a:pt x="173" y="10065"/>
                    </a:lnTo>
                    <a:lnTo>
                      <a:pt x="118" y="10154"/>
                    </a:lnTo>
                    <a:lnTo>
                      <a:pt x="76" y="10246"/>
                    </a:lnTo>
                    <a:lnTo>
                      <a:pt x="45" y="10337"/>
                    </a:lnTo>
                    <a:lnTo>
                      <a:pt x="24" y="10424"/>
                    </a:lnTo>
                    <a:lnTo>
                      <a:pt x="11" y="10501"/>
                    </a:lnTo>
                    <a:lnTo>
                      <a:pt x="4" y="10565"/>
                    </a:lnTo>
                    <a:lnTo>
                      <a:pt x="0" y="10628"/>
                    </a:lnTo>
                    <a:lnTo>
                      <a:pt x="0" y="10641"/>
                    </a:lnTo>
                    <a:lnTo>
                      <a:pt x="4848" y="10641"/>
                    </a:lnTo>
                    <a:lnTo>
                      <a:pt x="4848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C697753D-C700-04C6-24C6-1ABBD89F1BE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163727" y="-24574"/>
              <a:ext cx="1489706" cy="3618393"/>
              <a:chOff x="8598" y="0"/>
              <a:chExt cx="2159" cy="5251"/>
            </a:xfrm>
            <a:grpFill/>
          </p:grpSpPr>
          <p:sp>
            <p:nvSpPr>
              <p:cNvPr id="24" name="Freeform 5577">
                <a:extLst>
                  <a:ext uri="{FF2B5EF4-FFF2-40B4-BE49-F238E27FC236}">
                    <a16:creationId xmlns:a16="http://schemas.microsoft.com/office/drawing/2014/main" id="{1BA487D5-153B-97F5-ECC7-5070516C392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98" y="0"/>
                <a:ext cx="2159" cy="5251"/>
              </a:xfrm>
              <a:custGeom>
                <a:avLst/>
                <a:gdLst>
                  <a:gd name="T0" fmla="+- 0 8782 8782"/>
                  <a:gd name="T1" fmla="*/ T0 w 2159"/>
                  <a:gd name="T2" fmla="*/ 0 h 5251"/>
                  <a:gd name="T3" fmla="+- 0 8852 8782"/>
                  <a:gd name="T4" fmla="*/ T3 w 2159"/>
                  <a:gd name="T5" fmla="*/ 13 h 5251"/>
                  <a:gd name="T6" fmla="+- 0 8931 8782"/>
                  <a:gd name="T7" fmla="*/ T6 w 2159"/>
                  <a:gd name="T8" fmla="*/ 29 h 5251"/>
                  <a:gd name="T9" fmla="+- 0 9029 8782"/>
                  <a:gd name="T10" fmla="*/ T9 w 2159"/>
                  <a:gd name="T11" fmla="*/ 51 h 5251"/>
                  <a:gd name="T12" fmla="+- 0 9141 8782"/>
                  <a:gd name="T13" fmla="*/ T12 w 2159"/>
                  <a:gd name="T14" fmla="*/ 79 h 5251"/>
                  <a:gd name="T15" fmla="+- 0 9201 8782"/>
                  <a:gd name="T16" fmla="*/ T15 w 2159"/>
                  <a:gd name="T17" fmla="*/ 96 h 5251"/>
                  <a:gd name="T18" fmla="+- 0 9261 8782"/>
                  <a:gd name="T19" fmla="*/ T18 w 2159"/>
                  <a:gd name="T20" fmla="*/ 114 h 5251"/>
                  <a:gd name="T21" fmla="+- 0 9322 8782"/>
                  <a:gd name="T22" fmla="*/ T21 w 2159"/>
                  <a:gd name="T23" fmla="*/ 133 h 5251"/>
                  <a:gd name="T24" fmla="+- 0 9382 8782"/>
                  <a:gd name="T25" fmla="*/ T24 w 2159"/>
                  <a:gd name="T26" fmla="*/ 154 h 5251"/>
                  <a:gd name="T27" fmla="+- 0 9441 8782"/>
                  <a:gd name="T28" fmla="*/ T27 w 2159"/>
                  <a:gd name="T29" fmla="*/ 177 h 5251"/>
                  <a:gd name="T30" fmla="+- 0 9498 8782"/>
                  <a:gd name="T31" fmla="*/ T30 w 2159"/>
                  <a:gd name="T32" fmla="*/ 201 h 5251"/>
                  <a:gd name="T33" fmla="+- 0 9603 8782"/>
                  <a:gd name="T34" fmla="*/ T33 w 2159"/>
                  <a:gd name="T35" fmla="*/ 253 h 5251"/>
                  <a:gd name="T36" fmla="+- 0 9689 8782"/>
                  <a:gd name="T37" fmla="*/ T36 w 2159"/>
                  <a:gd name="T38" fmla="*/ 312 h 5251"/>
                  <a:gd name="T39" fmla="+- 0 9762 8782"/>
                  <a:gd name="T40" fmla="*/ T39 w 2159"/>
                  <a:gd name="T41" fmla="*/ 376 h 5251"/>
                  <a:gd name="T42" fmla="+- 0 9826 8782"/>
                  <a:gd name="T43" fmla="*/ T42 w 2159"/>
                  <a:gd name="T44" fmla="*/ 444 h 5251"/>
                  <a:gd name="T45" fmla="+- 0 9882 8782"/>
                  <a:gd name="T46" fmla="*/ T45 w 2159"/>
                  <a:gd name="T47" fmla="*/ 518 h 5251"/>
                  <a:gd name="T48" fmla="+- 0 9930 8782"/>
                  <a:gd name="T49" fmla="*/ T48 w 2159"/>
                  <a:gd name="T50" fmla="*/ 598 h 5251"/>
                  <a:gd name="T51" fmla="+- 0 9970 8782"/>
                  <a:gd name="T52" fmla="*/ T51 w 2159"/>
                  <a:gd name="T53" fmla="*/ 687 h 5251"/>
                  <a:gd name="T54" fmla="+- 0 10002 8782"/>
                  <a:gd name="T55" fmla="*/ T54 w 2159"/>
                  <a:gd name="T56" fmla="*/ 786 h 5251"/>
                  <a:gd name="T57" fmla="+- 0 10027 8782"/>
                  <a:gd name="T58" fmla="*/ T57 w 2159"/>
                  <a:gd name="T59" fmla="*/ 895 h 5251"/>
                  <a:gd name="T60" fmla="+- 0 10036 8782"/>
                  <a:gd name="T61" fmla="*/ T60 w 2159"/>
                  <a:gd name="T62" fmla="*/ 955 h 5251"/>
                  <a:gd name="T63" fmla="+- 0 10044 8782"/>
                  <a:gd name="T64" fmla="*/ T63 w 2159"/>
                  <a:gd name="T65" fmla="*/ 1018 h 5251"/>
                  <a:gd name="T66" fmla="+- 0 10050 8782"/>
                  <a:gd name="T67" fmla="*/ T66 w 2159"/>
                  <a:gd name="T68" fmla="*/ 1084 h 5251"/>
                  <a:gd name="T69" fmla="+- 0 10055 8782"/>
                  <a:gd name="T70" fmla="*/ T69 w 2159"/>
                  <a:gd name="T71" fmla="*/ 1154 h 5251"/>
                  <a:gd name="T72" fmla="+- 0 10057 8782"/>
                  <a:gd name="T73" fmla="*/ T72 w 2159"/>
                  <a:gd name="T74" fmla="*/ 1227 h 5251"/>
                  <a:gd name="T75" fmla="+- 0 10058 8782"/>
                  <a:gd name="T76" fmla="*/ T75 w 2159"/>
                  <a:gd name="T77" fmla="*/ 1305 h 5251"/>
                  <a:gd name="T78" fmla="+- 0 10058 8782"/>
                  <a:gd name="T79" fmla="*/ T78 w 2159"/>
                  <a:gd name="T80" fmla="*/ 5251 h 5251"/>
                  <a:gd name="T81" fmla="+- 0 10068 8782"/>
                  <a:gd name="T82" fmla="*/ T81 w 2159"/>
                  <a:gd name="T83" fmla="*/ 5224 h 5251"/>
                  <a:gd name="T84" fmla="+- 0 10105 8782"/>
                  <a:gd name="T85" fmla="*/ T84 w 2159"/>
                  <a:gd name="T86" fmla="*/ 5144 h 5251"/>
                  <a:gd name="T87" fmla="+- 0 10151 8782"/>
                  <a:gd name="T88" fmla="*/ T87 w 2159"/>
                  <a:gd name="T89" fmla="*/ 5068 h 5251"/>
                  <a:gd name="T90" fmla="+- 0 10205 8782"/>
                  <a:gd name="T91" fmla="*/ T90 w 2159"/>
                  <a:gd name="T92" fmla="*/ 4996 h 5251"/>
                  <a:gd name="T93" fmla="+- 0 10245 8782"/>
                  <a:gd name="T94" fmla="*/ T93 w 2159"/>
                  <a:gd name="T95" fmla="*/ 4951 h 5251"/>
                  <a:gd name="T96" fmla="+- 0 10288 8782"/>
                  <a:gd name="T97" fmla="*/ T96 w 2159"/>
                  <a:gd name="T98" fmla="*/ 4908 h 5251"/>
                  <a:gd name="T99" fmla="+- 0 10333 8782"/>
                  <a:gd name="T100" fmla="*/ T99 w 2159"/>
                  <a:gd name="T101" fmla="*/ 4868 h 5251"/>
                  <a:gd name="T102" fmla="+- 0 10380 8782"/>
                  <a:gd name="T103" fmla="*/ T102 w 2159"/>
                  <a:gd name="T104" fmla="*/ 4830 h 5251"/>
                  <a:gd name="T105" fmla="+- 0 10429 8782"/>
                  <a:gd name="T106" fmla="*/ T105 w 2159"/>
                  <a:gd name="T107" fmla="*/ 4795 h 5251"/>
                  <a:gd name="T108" fmla="+- 0 10494 8782"/>
                  <a:gd name="T109" fmla="*/ T108 w 2159"/>
                  <a:gd name="T110" fmla="*/ 4754 h 5251"/>
                  <a:gd name="T111" fmla="+- 0 10564 8782"/>
                  <a:gd name="T112" fmla="*/ T111 w 2159"/>
                  <a:gd name="T113" fmla="*/ 4718 h 5251"/>
                  <a:gd name="T114" fmla="+- 0 10638 8782"/>
                  <a:gd name="T115" fmla="*/ T114 w 2159"/>
                  <a:gd name="T116" fmla="*/ 4686 h 5251"/>
                  <a:gd name="T117" fmla="+- 0 10717 8782"/>
                  <a:gd name="T118" fmla="*/ T117 w 2159"/>
                  <a:gd name="T119" fmla="*/ 4659 h 5251"/>
                  <a:gd name="T120" fmla="+- 0 10799 8782"/>
                  <a:gd name="T121" fmla="*/ T120 w 2159"/>
                  <a:gd name="T122" fmla="*/ 4638 h 5251"/>
                  <a:gd name="T123" fmla="+- 0 10884 8782"/>
                  <a:gd name="T124" fmla="*/ T123 w 2159"/>
                  <a:gd name="T125" fmla="*/ 4622 h 5251"/>
                  <a:gd name="T126" fmla="+- 0 10942 8782"/>
                  <a:gd name="T127" fmla="*/ T126 w 2159"/>
                  <a:gd name="T128" fmla="*/ 4615 h 5251"/>
                  <a:gd name="T129" fmla="+- 0 10942 8782"/>
                  <a:gd name="T130" fmla="*/ T129 w 2159"/>
                  <a:gd name="T131" fmla="*/ 0 h 5251"/>
                  <a:gd name="T132" fmla="+- 0 8782 8782"/>
                  <a:gd name="T133" fmla="*/ T132 w 2159"/>
                  <a:gd name="T134" fmla="*/ 0 h 5251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  <a:cxn ang="0">
                    <a:pos x="T13" y="T14"/>
                  </a:cxn>
                  <a:cxn ang="0">
                    <a:pos x="T16" y="T17"/>
                  </a:cxn>
                  <a:cxn ang="0">
                    <a:pos x="T19" y="T20"/>
                  </a:cxn>
                  <a:cxn ang="0">
                    <a:pos x="T22" y="T23"/>
                  </a:cxn>
                  <a:cxn ang="0">
                    <a:pos x="T25" y="T26"/>
                  </a:cxn>
                  <a:cxn ang="0">
                    <a:pos x="T28" y="T29"/>
                  </a:cxn>
                  <a:cxn ang="0">
                    <a:pos x="T31" y="T32"/>
                  </a:cxn>
                  <a:cxn ang="0">
                    <a:pos x="T34" y="T35"/>
                  </a:cxn>
                  <a:cxn ang="0">
                    <a:pos x="T37" y="T38"/>
                  </a:cxn>
                  <a:cxn ang="0">
                    <a:pos x="T40" y="T41"/>
                  </a:cxn>
                  <a:cxn ang="0">
                    <a:pos x="T43" y="T44"/>
                  </a:cxn>
                  <a:cxn ang="0">
                    <a:pos x="T46" y="T47"/>
                  </a:cxn>
                  <a:cxn ang="0">
                    <a:pos x="T49" y="T50"/>
                  </a:cxn>
                  <a:cxn ang="0">
                    <a:pos x="T52" y="T53"/>
                  </a:cxn>
                  <a:cxn ang="0">
                    <a:pos x="T55" y="T56"/>
                  </a:cxn>
                  <a:cxn ang="0">
                    <a:pos x="T58" y="T59"/>
                  </a:cxn>
                  <a:cxn ang="0">
                    <a:pos x="T61" y="T62"/>
                  </a:cxn>
                  <a:cxn ang="0">
                    <a:pos x="T64" y="T65"/>
                  </a:cxn>
                  <a:cxn ang="0">
                    <a:pos x="T67" y="T68"/>
                  </a:cxn>
                  <a:cxn ang="0">
                    <a:pos x="T70" y="T71"/>
                  </a:cxn>
                  <a:cxn ang="0">
                    <a:pos x="T73" y="T74"/>
                  </a:cxn>
                  <a:cxn ang="0">
                    <a:pos x="T76" y="T77"/>
                  </a:cxn>
                  <a:cxn ang="0">
                    <a:pos x="T79" y="T80"/>
                  </a:cxn>
                  <a:cxn ang="0">
                    <a:pos x="T82" y="T83"/>
                  </a:cxn>
                  <a:cxn ang="0">
                    <a:pos x="T85" y="T86"/>
                  </a:cxn>
                  <a:cxn ang="0">
                    <a:pos x="T88" y="T89"/>
                  </a:cxn>
                  <a:cxn ang="0">
                    <a:pos x="T91" y="T92"/>
                  </a:cxn>
                  <a:cxn ang="0">
                    <a:pos x="T94" y="T95"/>
                  </a:cxn>
                  <a:cxn ang="0">
                    <a:pos x="T97" y="T98"/>
                  </a:cxn>
                  <a:cxn ang="0">
                    <a:pos x="T100" y="T101"/>
                  </a:cxn>
                  <a:cxn ang="0">
                    <a:pos x="T103" y="T104"/>
                  </a:cxn>
                  <a:cxn ang="0">
                    <a:pos x="T106" y="T107"/>
                  </a:cxn>
                  <a:cxn ang="0">
                    <a:pos x="T109" y="T110"/>
                  </a:cxn>
                  <a:cxn ang="0">
                    <a:pos x="T112" y="T113"/>
                  </a:cxn>
                  <a:cxn ang="0">
                    <a:pos x="T115" y="T116"/>
                  </a:cxn>
                  <a:cxn ang="0">
                    <a:pos x="T118" y="T119"/>
                  </a:cxn>
                  <a:cxn ang="0">
                    <a:pos x="T121" y="T122"/>
                  </a:cxn>
                  <a:cxn ang="0">
                    <a:pos x="T124" y="T125"/>
                  </a:cxn>
                  <a:cxn ang="0">
                    <a:pos x="T127" y="T128"/>
                  </a:cxn>
                  <a:cxn ang="0">
                    <a:pos x="T130" y="T131"/>
                  </a:cxn>
                  <a:cxn ang="0">
                    <a:pos x="T133" y="T134"/>
                  </a:cxn>
                </a:cxnLst>
                <a:rect l="0" t="0" r="r" b="b"/>
                <a:pathLst>
                  <a:path w="2159" h="5251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</p:grpSp>
      </p:grp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F8B1601D-B0CC-003F-D794-5BA006EE3845}"/>
              </a:ext>
            </a:extLst>
          </p:cNvPr>
          <p:cNvSpPr/>
          <p:nvPr/>
        </p:nvSpPr>
        <p:spPr>
          <a:xfrm>
            <a:off x="1301910" y="313877"/>
            <a:ext cx="4318000" cy="837128"/>
          </a:xfrm>
          <a:custGeom>
            <a:avLst/>
            <a:gdLst>
              <a:gd name="connsiteX0" fmla="*/ 183552 w 2843415"/>
              <a:gd name="connsiteY0" fmla="*/ 50494 h 868982"/>
              <a:gd name="connsiteX1" fmla="*/ 1326552 w 2843415"/>
              <a:gd name="connsiteY1" fmla="*/ 69544 h 868982"/>
              <a:gd name="connsiteX2" fmla="*/ 2298102 w 2843415"/>
              <a:gd name="connsiteY2" fmla="*/ 50494 h 868982"/>
              <a:gd name="connsiteX3" fmla="*/ 2783877 w 2843415"/>
              <a:gd name="connsiteY3" fmla="*/ 250519 h 868982"/>
              <a:gd name="connsiteX4" fmla="*/ 2802927 w 2843415"/>
              <a:gd name="connsiteY4" fmla="*/ 631519 h 868982"/>
              <a:gd name="connsiteX5" fmla="*/ 2488602 w 2843415"/>
              <a:gd name="connsiteY5" fmla="*/ 793444 h 868982"/>
              <a:gd name="connsiteX6" fmla="*/ 1640877 w 2843415"/>
              <a:gd name="connsiteY6" fmla="*/ 841069 h 868982"/>
              <a:gd name="connsiteX7" fmla="*/ 1240827 w 2843415"/>
              <a:gd name="connsiteY7" fmla="*/ 822019 h 868982"/>
              <a:gd name="connsiteX8" fmla="*/ 107352 w 2843415"/>
              <a:gd name="connsiteY8" fmla="*/ 812494 h 868982"/>
              <a:gd name="connsiteX9" fmla="*/ 183552 w 2843415"/>
              <a:gd name="connsiteY9" fmla="*/ 50494 h 868982"/>
              <a:gd name="connsiteX0" fmla="*/ 189518 w 2849381"/>
              <a:gd name="connsiteY0" fmla="*/ 13097 h 831585"/>
              <a:gd name="connsiteX1" fmla="*/ 1332518 w 2849381"/>
              <a:gd name="connsiteY1" fmla="*/ 32147 h 831585"/>
              <a:gd name="connsiteX2" fmla="*/ 2304068 w 2849381"/>
              <a:gd name="connsiteY2" fmla="*/ 13097 h 831585"/>
              <a:gd name="connsiteX3" fmla="*/ 2789843 w 2849381"/>
              <a:gd name="connsiteY3" fmla="*/ 213122 h 831585"/>
              <a:gd name="connsiteX4" fmla="*/ 2808893 w 2849381"/>
              <a:gd name="connsiteY4" fmla="*/ 594122 h 831585"/>
              <a:gd name="connsiteX5" fmla="*/ 2494568 w 2849381"/>
              <a:gd name="connsiteY5" fmla="*/ 756047 h 831585"/>
              <a:gd name="connsiteX6" fmla="*/ 1646843 w 2849381"/>
              <a:gd name="connsiteY6" fmla="*/ 803672 h 831585"/>
              <a:gd name="connsiteX7" fmla="*/ 1246793 w 2849381"/>
              <a:gd name="connsiteY7" fmla="*/ 784622 h 831585"/>
              <a:gd name="connsiteX8" fmla="*/ 113318 w 2849381"/>
              <a:gd name="connsiteY8" fmla="*/ 775097 h 831585"/>
              <a:gd name="connsiteX9" fmla="*/ 189518 w 2849381"/>
              <a:gd name="connsiteY9" fmla="*/ 13097 h 831585"/>
              <a:gd name="connsiteX0" fmla="*/ 178352 w 2838215"/>
              <a:gd name="connsiteY0" fmla="*/ 13097 h 837128"/>
              <a:gd name="connsiteX1" fmla="*/ 1321352 w 2838215"/>
              <a:gd name="connsiteY1" fmla="*/ 32147 h 837128"/>
              <a:gd name="connsiteX2" fmla="*/ 2292902 w 2838215"/>
              <a:gd name="connsiteY2" fmla="*/ 13097 h 837128"/>
              <a:gd name="connsiteX3" fmla="*/ 2778677 w 2838215"/>
              <a:gd name="connsiteY3" fmla="*/ 213122 h 837128"/>
              <a:gd name="connsiteX4" fmla="*/ 2797727 w 2838215"/>
              <a:gd name="connsiteY4" fmla="*/ 594122 h 837128"/>
              <a:gd name="connsiteX5" fmla="*/ 2483402 w 2838215"/>
              <a:gd name="connsiteY5" fmla="*/ 756047 h 837128"/>
              <a:gd name="connsiteX6" fmla="*/ 1635677 w 2838215"/>
              <a:gd name="connsiteY6" fmla="*/ 803672 h 837128"/>
              <a:gd name="connsiteX7" fmla="*/ 1064177 w 2838215"/>
              <a:gd name="connsiteY7" fmla="*/ 794147 h 837128"/>
              <a:gd name="connsiteX8" fmla="*/ 102152 w 2838215"/>
              <a:gd name="connsiteY8" fmla="*/ 775097 h 837128"/>
              <a:gd name="connsiteX9" fmla="*/ 178352 w 2838215"/>
              <a:gd name="connsiteY9" fmla="*/ 13097 h 837128"/>
              <a:gd name="connsiteX0" fmla="*/ 178352 w 2838215"/>
              <a:gd name="connsiteY0" fmla="*/ 13097 h 837128"/>
              <a:gd name="connsiteX1" fmla="*/ 1321352 w 2838215"/>
              <a:gd name="connsiteY1" fmla="*/ 32147 h 837128"/>
              <a:gd name="connsiteX2" fmla="*/ 2292902 w 2838215"/>
              <a:gd name="connsiteY2" fmla="*/ 13097 h 837128"/>
              <a:gd name="connsiteX3" fmla="*/ 2778677 w 2838215"/>
              <a:gd name="connsiteY3" fmla="*/ 213122 h 837128"/>
              <a:gd name="connsiteX4" fmla="*/ 2797727 w 2838215"/>
              <a:gd name="connsiteY4" fmla="*/ 594122 h 837128"/>
              <a:gd name="connsiteX5" fmla="*/ 2483402 w 2838215"/>
              <a:gd name="connsiteY5" fmla="*/ 756047 h 837128"/>
              <a:gd name="connsiteX6" fmla="*/ 1649965 w 2838215"/>
              <a:gd name="connsiteY6" fmla="*/ 789384 h 837128"/>
              <a:gd name="connsiteX7" fmla="*/ 1064177 w 2838215"/>
              <a:gd name="connsiteY7" fmla="*/ 794147 h 837128"/>
              <a:gd name="connsiteX8" fmla="*/ 102152 w 2838215"/>
              <a:gd name="connsiteY8" fmla="*/ 775097 h 837128"/>
              <a:gd name="connsiteX9" fmla="*/ 178352 w 2838215"/>
              <a:gd name="connsiteY9" fmla="*/ 13097 h 837128"/>
              <a:gd name="connsiteX0" fmla="*/ 178352 w 2827318"/>
              <a:gd name="connsiteY0" fmla="*/ 13097 h 837128"/>
              <a:gd name="connsiteX1" fmla="*/ 1321352 w 2827318"/>
              <a:gd name="connsiteY1" fmla="*/ 32147 h 837128"/>
              <a:gd name="connsiteX2" fmla="*/ 2292902 w 2827318"/>
              <a:gd name="connsiteY2" fmla="*/ 13097 h 837128"/>
              <a:gd name="connsiteX3" fmla="*/ 2778677 w 2827318"/>
              <a:gd name="connsiteY3" fmla="*/ 213122 h 837128"/>
              <a:gd name="connsiteX4" fmla="*/ 2797727 w 2827318"/>
              <a:gd name="connsiteY4" fmla="*/ 594122 h 837128"/>
              <a:gd name="connsiteX5" fmla="*/ 2483402 w 2827318"/>
              <a:gd name="connsiteY5" fmla="*/ 756047 h 837128"/>
              <a:gd name="connsiteX6" fmla="*/ 1649965 w 2827318"/>
              <a:gd name="connsiteY6" fmla="*/ 789384 h 837128"/>
              <a:gd name="connsiteX7" fmla="*/ 1064177 w 2827318"/>
              <a:gd name="connsiteY7" fmla="*/ 794147 h 837128"/>
              <a:gd name="connsiteX8" fmla="*/ 102152 w 2827318"/>
              <a:gd name="connsiteY8" fmla="*/ 775097 h 837128"/>
              <a:gd name="connsiteX9" fmla="*/ 178352 w 2827318"/>
              <a:gd name="connsiteY9" fmla="*/ 13097 h 837128"/>
              <a:gd name="connsiteX0" fmla="*/ 178352 w 2807390"/>
              <a:gd name="connsiteY0" fmla="*/ 13097 h 837128"/>
              <a:gd name="connsiteX1" fmla="*/ 1321352 w 2807390"/>
              <a:gd name="connsiteY1" fmla="*/ 32147 h 837128"/>
              <a:gd name="connsiteX2" fmla="*/ 2292902 w 2807390"/>
              <a:gd name="connsiteY2" fmla="*/ 13097 h 837128"/>
              <a:gd name="connsiteX3" fmla="*/ 2778677 w 2807390"/>
              <a:gd name="connsiteY3" fmla="*/ 213122 h 837128"/>
              <a:gd name="connsiteX4" fmla="*/ 2797727 w 2807390"/>
              <a:gd name="connsiteY4" fmla="*/ 594122 h 837128"/>
              <a:gd name="connsiteX5" fmla="*/ 2483402 w 2807390"/>
              <a:gd name="connsiteY5" fmla="*/ 756047 h 837128"/>
              <a:gd name="connsiteX6" fmla="*/ 1649965 w 2807390"/>
              <a:gd name="connsiteY6" fmla="*/ 789384 h 837128"/>
              <a:gd name="connsiteX7" fmla="*/ 1064177 w 2807390"/>
              <a:gd name="connsiteY7" fmla="*/ 794147 h 837128"/>
              <a:gd name="connsiteX8" fmla="*/ 102152 w 2807390"/>
              <a:gd name="connsiteY8" fmla="*/ 775097 h 837128"/>
              <a:gd name="connsiteX9" fmla="*/ 178352 w 2807390"/>
              <a:gd name="connsiteY9" fmla="*/ 13097 h 837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807390" h="837128">
                <a:moveTo>
                  <a:pt x="178352" y="13097"/>
                </a:moveTo>
                <a:cubicBezTo>
                  <a:pt x="400602" y="-25003"/>
                  <a:pt x="968927" y="32147"/>
                  <a:pt x="1321352" y="32147"/>
                </a:cubicBezTo>
                <a:cubicBezTo>
                  <a:pt x="1673777" y="32147"/>
                  <a:pt x="2050015" y="-17065"/>
                  <a:pt x="2292902" y="13097"/>
                </a:cubicBezTo>
                <a:cubicBezTo>
                  <a:pt x="2535789" y="43259"/>
                  <a:pt x="2726591" y="87710"/>
                  <a:pt x="2778677" y="213122"/>
                </a:cubicBezTo>
                <a:cubicBezTo>
                  <a:pt x="2830763" y="338534"/>
                  <a:pt x="2795657" y="465535"/>
                  <a:pt x="2797727" y="594122"/>
                </a:cubicBezTo>
                <a:cubicBezTo>
                  <a:pt x="2799797" y="722709"/>
                  <a:pt x="2674696" y="723503"/>
                  <a:pt x="2483402" y="756047"/>
                </a:cubicBezTo>
                <a:cubicBezTo>
                  <a:pt x="2292108" y="788591"/>
                  <a:pt x="1886502" y="783034"/>
                  <a:pt x="1649965" y="789384"/>
                </a:cubicBezTo>
                <a:cubicBezTo>
                  <a:pt x="1413428" y="795734"/>
                  <a:pt x="1319764" y="798909"/>
                  <a:pt x="1064177" y="794147"/>
                </a:cubicBezTo>
                <a:cubicBezTo>
                  <a:pt x="808590" y="789385"/>
                  <a:pt x="249789" y="905272"/>
                  <a:pt x="102152" y="775097"/>
                </a:cubicBezTo>
                <a:cubicBezTo>
                  <a:pt x="-45485" y="644922"/>
                  <a:pt x="-43898" y="51197"/>
                  <a:pt x="178352" y="13097"/>
                </a:cubicBezTo>
                <a:close/>
              </a:path>
            </a:pathLst>
          </a:custGeom>
          <a:solidFill>
            <a:srgbClr val="BDACD4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6456C68-85C8-CC78-914A-1E55749D83AD}"/>
              </a:ext>
            </a:extLst>
          </p:cNvPr>
          <p:cNvGrpSpPr/>
          <p:nvPr/>
        </p:nvGrpSpPr>
        <p:grpSpPr>
          <a:xfrm>
            <a:off x="1469421" y="447795"/>
            <a:ext cx="5009628" cy="557769"/>
            <a:chOff x="3442453" y="958549"/>
            <a:chExt cx="5009628" cy="557769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D06D1EE-B7CC-0B9A-909B-DC5293BE82CB}"/>
                </a:ext>
              </a:extLst>
            </p:cNvPr>
            <p:cNvSpPr txBox="1"/>
            <p:nvPr/>
          </p:nvSpPr>
          <p:spPr>
            <a:xfrm>
              <a:off x="3455153" y="962320"/>
              <a:ext cx="4996928" cy="553998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en-US" sz="3000" b="1" spc="50">
                  <a:ln w="107950" cmpd="sng">
                    <a:solidFill>
                      <a:schemeClr val="bg1"/>
                    </a:solidFill>
                    <a:prstDash val="solid"/>
                  </a:ln>
                  <a:solidFill>
                    <a:srgbClr val="FB040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SVN-SAF" panose="02040603050506020204" pitchFamily="18" charset="0"/>
                  <a:ea typeface="Roboto" panose="02000000000000000000" pitchFamily="2" charset="0"/>
                </a:rPr>
                <a:t>STEM và cuộc sống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6A028F8A-2D41-D62B-2EB1-DF03B8DE2171}"/>
                </a:ext>
              </a:extLst>
            </p:cNvPr>
            <p:cNvSpPr txBox="1"/>
            <p:nvPr/>
          </p:nvSpPr>
          <p:spPr>
            <a:xfrm>
              <a:off x="3442453" y="958549"/>
              <a:ext cx="4565619" cy="553998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en-US" sz="3000" b="1" spc="50">
                  <a:ln w="9525" cmpd="sng">
                    <a:noFill/>
                    <a:prstDash val="solid"/>
                  </a:ln>
                  <a:solidFill>
                    <a:srgbClr val="7E3E98"/>
                  </a:solidFill>
                  <a:effectLst/>
                  <a:latin typeface="SVN-SAF" panose="02040603050506020204" pitchFamily="18" charset="0"/>
                  <a:ea typeface="Roboto" panose="02000000000000000000" pitchFamily="2" charset="0"/>
                </a:rPr>
                <a:t>STEm và cuộc sống</a:t>
              </a:r>
            </a:p>
          </p:txBody>
        </p:sp>
      </p:grpSp>
      <p:pic>
        <p:nvPicPr>
          <p:cNvPr id="18" name="Picture 17" descr="A cartoon of a purple gear&#10;&#10;Description automatically generated">
            <a:extLst>
              <a:ext uri="{FF2B5EF4-FFF2-40B4-BE49-F238E27FC236}">
                <a16:creationId xmlns:a16="http://schemas.microsoft.com/office/drawing/2014/main" id="{1E39B909-FFF7-822E-1B5D-7F1D014754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040" b="92090" l="9040" r="89831">
                        <a14:foregroundMark x1="27684" y1="48023" x2="27684" y2="48023"/>
                        <a14:foregroundMark x1="35028" y1="39548" x2="34463" y2="53672"/>
                        <a14:foregroundMark x1="38418" y1="36158" x2="27684" y2="61582"/>
                        <a14:foregroundMark x1="27684" y1="61582" x2="27684" y2="62147"/>
                        <a14:foregroundMark x1="48588" y1="9040" x2="49718" y2="12429"/>
                        <a14:foregroundMark x1="80226" y1="18079" x2="80226" y2="18079"/>
                        <a14:foregroundMark x1="84181" y1="14124" x2="84181" y2="14124"/>
                        <a14:foregroundMark x1="12429" y1="74576" x2="12429" y2="74576"/>
                        <a14:foregroundMark x1="9040" y1="73446" x2="9040" y2="73446"/>
                        <a14:foregroundMark x1="53107" y1="92090" x2="53107" y2="92090"/>
                        <a14:backgroundMark x1="85876" y1="10734" x2="85876" y2="12994"/>
                        <a14:backgroundMark x1="84746" y1="12994" x2="84746" y2="12994"/>
                        <a14:backgroundMark x1="80791" y1="17514" x2="80791" y2="175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653" y="97336"/>
            <a:ext cx="1261872" cy="1261872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4" name="TextBox 33"/>
          <p:cNvSpPr txBox="1"/>
          <p:nvPr/>
        </p:nvSpPr>
        <p:spPr>
          <a:xfrm>
            <a:off x="265654" y="1370208"/>
            <a:ext cx="7856124" cy="52178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phổ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nay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đựng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,…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trụ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viền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sẵn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dễ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khoẻ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44808" y="78170"/>
            <a:ext cx="3946810" cy="233494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67571" y="2416307"/>
            <a:ext cx="3947077" cy="2258913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62430" y="4619122"/>
            <a:ext cx="3929187" cy="2225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1613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174;p5">
            <a:extLst>
              <a:ext uri="{FF2B5EF4-FFF2-40B4-BE49-F238E27FC236}">
                <a16:creationId xmlns:a16="http://schemas.microsoft.com/office/drawing/2014/main" id="{67C2CF5B-B29A-68AD-342B-26C063837B1A}"/>
              </a:ext>
            </a:extLst>
          </p:cNvPr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6166" y="3741514"/>
            <a:ext cx="236649" cy="2190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75;p5">
            <a:extLst>
              <a:ext uri="{FF2B5EF4-FFF2-40B4-BE49-F238E27FC236}">
                <a16:creationId xmlns:a16="http://schemas.microsoft.com/office/drawing/2014/main" id="{6A83B1A0-5EB3-BC23-2B1D-FCB2AD1E8F58}"/>
              </a:ext>
            </a:extLst>
          </p:cNvPr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03091" y="5037769"/>
            <a:ext cx="236649" cy="2190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76;p5">
            <a:extLst>
              <a:ext uri="{FF2B5EF4-FFF2-40B4-BE49-F238E27FC236}">
                <a16:creationId xmlns:a16="http://schemas.microsoft.com/office/drawing/2014/main" id="{936B9550-3403-404F-E218-C3CBF315A6E2}"/>
              </a:ext>
            </a:extLst>
          </p:cNvPr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1128" y="1122778"/>
            <a:ext cx="5779054" cy="4612444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81;p5">
            <a:extLst>
              <a:ext uri="{FF2B5EF4-FFF2-40B4-BE49-F238E27FC236}">
                <a16:creationId xmlns:a16="http://schemas.microsoft.com/office/drawing/2014/main" id="{1C604D10-016F-4A9D-DF28-2B5E449FB88E}"/>
              </a:ext>
            </a:extLst>
          </p:cNvPr>
          <p:cNvSpPr txBox="1"/>
          <p:nvPr/>
        </p:nvSpPr>
        <p:spPr>
          <a:xfrm>
            <a:off x="6040450" y="1351508"/>
            <a:ext cx="5940513" cy="41549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000" b="1">
                <a:solidFill>
                  <a:srgbClr val="C00000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Cảm ơn các em đã tham gia học tích cực!</a:t>
            </a:r>
            <a:endParaRPr sz="6000" b="1">
              <a:solidFill>
                <a:srgbClr val="C00000"/>
              </a:solidFill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E3DA768-F223-6BFB-3A65-15004E90FBD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6342" y="157267"/>
            <a:ext cx="1023257" cy="1025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88264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27F0529-7579-51D0-0817-0D0C3CEDA6C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003"/>
            <a:ext cx="12192000" cy="504256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09D7813-7618-84AE-DC10-E94520D14E82}"/>
              </a:ext>
            </a:extLst>
          </p:cNvPr>
          <p:cNvSpPr txBox="1"/>
          <p:nvPr/>
        </p:nvSpPr>
        <p:spPr>
          <a:xfrm>
            <a:off x="2565364" y="919665"/>
            <a:ext cx="9378715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7200" b="1" spc="50" dirty="0" err="1">
                <a:ln w="76200" cmpd="sng">
                  <a:noFill/>
                  <a:prstDash val="solid"/>
                </a:ln>
                <a:solidFill>
                  <a:schemeClr val="bg1"/>
                </a:solidFill>
                <a:effectLst>
                  <a:glow rad="228600">
                    <a:srgbClr val="9D070D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VN-SAF" panose="02040603050506020204" pitchFamily="18" charset="0"/>
                <a:ea typeface="Roboto" panose="02000000000000000000" pitchFamily="2" charset="0"/>
                <a:cs typeface="Arial" panose="020B0604020202020204" pitchFamily="34" charset="0"/>
              </a:rPr>
              <a:t>Hộp</a:t>
            </a:r>
            <a:r>
              <a:rPr lang="en-US" sz="7200" b="1" spc="50" dirty="0">
                <a:ln w="76200" cmpd="sng">
                  <a:noFill/>
                  <a:prstDash val="solid"/>
                </a:ln>
                <a:solidFill>
                  <a:schemeClr val="bg1"/>
                </a:solidFill>
                <a:effectLst>
                  <a:glow rad="228600">
                    <a:srgbClr val="9D070D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VN-SAF" panose="02040603050506020204" pitchFamily="18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7200" b="1" spc="50" dirty="0" err="1">
                <a:ln w="76200" cmpd="sng">
                  <a:noFill/>
                  <a:prstDash val="solid"/>
                </a:ln>
                <a:solidFill>
                  <a:schemeClr val="bg1"/>
                </a:solidFill>
                <a:effectLst>
                  <a:glow rad="228600">
                    <a:srgbClr val="9D070D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VN-SAF" panose="02040603050506020204" pitchFamily="18" charset="0"/>
                <a:ea typeface="Roboto" panose="02000000000000000000" pitchFamily="2" charset="0"/>
                <a:cs typeface="Arial" panose="020B0604020202020204" pitchFamily="34" charset="0"/>
              </a:rPr>
              <a:t>đựng</a:t>
            </a:r>
            <a:r>
              <a:rPr lang="en-US" sz="7200" b="1" spc="50" dirty="0">
                <a:ln w="76200" cmpd="sng">
                  <a:noFill/>
                  <a:prstDash val="solid"/>
                </a:ln>
                <a:solidFill>
                  <a:schemeClr val="bg1"/>
                </a:solidFill>
                <a:effectLst>
                  <a:glow rad="228600">
                    <a:srgbClr val="9D070D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VN-SAF" panose="02040603050506020204" pitchFamily="18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7200" b="1" spc="50" dirty="0" err="1">
                <a:ln w="76200" cmpd="sng">
                  <a:noFill/>
                  <a:prstDash val="solid"/>
                </a:ln>
                <a:solidFill>
                  <a:schemeClr val="bg1"/>
                </a:solidFill>
                <a:effectLst>
                  <a:glow rad="228600">
                    <a:srgbClr val="9D070D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VN-SAF" panose="02040603050506020204" pitchFamily="18" charset="0"/>
                <a:ea typeface="Roboto" panose="02000000000000000000" pitchFamily="2" charset="0"/>
                <a:cs typeface="Arial" panose="020B0604020202020204" pitchFamily="34" charset="0"/>
              </a:rPr>
              <a:t>bút</a:t>
            </a:r>
            <a:r>
              <a:rPr lang="en-US" sz="7200" b="1" spc="50" dirty="0">
                <a:ln w="76200" cmpd="sng">
                  <a:noFill/>
                  <a:prstDash val="solid"/>
                </a:ln>
                <a:solidFill>
                  <a:schemeClr val="bg1"/>
                </a:solidFill>
                <a:effectLst>
                  <a:glow rad="228600">
                    <a:srgbClr val="9D070D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VN-SAF" panose="02040603050506020204" pitchFamily="18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br>
              <a:rPr lang="en-US" sz="7200" b="1" spc="50" dirty="0">
                <a:ln w="76200" cmpd="sng">
                  <a:noFill/>
                  <a:prstDash val="solid"/>
                </a:ln>
                <a:solidFill>
                  <a:schemeClr val="bg1"/>
                </a:solidFill>
                <a:effectLst>
                  <a:glow rad="228600">
                    <a:srgbClr val="9D070D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VN-SAF" panose="02040603050506020204" pitchFamily="18" charset="0"/>
                <a:ea typeface="Roboto" panose="02000000000000000000" pitchFamily="2" charset="0"/>
                <a:cs typeface="Arial" panose="020B0604020202020204" pitchFamily="34" charset="0"/>
              </a:rPr>
            </a:br>
            <a:r>
              <a:rPr lang="en-US" sz="7200" b="1" spc="50" dirty="0" err="1">
                <a:ln w="76200" cmpd="sng">
                  <a:noFill/>
                  <a:prstDash val="solid"/>
                </a:ln>
                <a:solidFill>
                  <a:schemeClr val="bg1"/>
                </a:solidFill>
                <a:effectLst>
                  <a:glow rad="228600">
                    <a:srgbClr val="9D070D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VN-SAF" panose="02040603050506020204" pitchFamily="18" charset="0"/>
                <a:ea typeface="Roboto" panose="02000000000000000000" pitchFamily="2" charset="0"/>
                <a:cs typeface="Arial" panose="020B0604020202020204" pitchFamily="34" charset="0"/>
              </a:rPr>
              <a:t>đa</a:t>
            </a:r>
            <a:r>
              <a:rPr lang="en-US" sz="7200" b="1" spc="50" dirty="0">
                <a:ln w="76200" cmpd="sng">
                  <a:noFill/>
                  <a:prstDash val="solid"/>
                </a:ln>
                <a:solidFill>
                  <a:schemeClr val="bg1"/>
                </a:solidFill>
                <a:effectLst>
                  <a:glow rad="228600">
                    <a:srgbClr val="9D070D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VN-SAF" panose="02040603050506020204" pitchFamily="18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7200" b="1" spc="50" dirty="0" err="1">
                <a:ln w="76200" cmpd="sng">
                  <a:noFill/>
                  <a:prstDash val="solid"/>
                </a:ln>
                <a:solidFill>
                  <a:schemeClr val="bg1"/>
                </a:solidFill>
                <a:effectLst>
                  <a:glow rad="228600">
                    <a:srgbClr val="9D070D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VN-SAF" panose="02040603050506020204" pitchFamily="18" charset="0"/>
                <a:ea typeface="Roboto" panose="02000000000000000000" pitchFamily="2" charset="0"/>
                <a:cs typeface="Arial" panose="020B0604020202020204" pitchFamily="34" charset="0"/>
              </a:rPr>
              <a:t>năng</a:t>
            </a:r>
            <a:endParaRPr lang="en-US" sz="7200" b="1" spc="50" dirty="0">
              <a:ln w="76200" cmpd="sng">
                <a:noFill/>
                <a:prstDash val="solid"/>
              </a:ln>
              <a:solidFill>
                <a:schemeClr val="bg1"/>
              </a:solidFill>
              <a:effectLst>
                <a:glow rad="228600">
                  <a:srgbClr val="9D070D"/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SVN-SAF" panose="02040603050506020204" pitchFamily="18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090F275-01F4-E5E9-5697-8B6EA64E4B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8214" y="4024347"/>
            <a:ext cx="2782243" cy="276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53389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5E4171D-61CC-4831-554B-327B1CE53225}"/>
              </a:ext>
            </a:extLst>
          </p:cNvPr>
          <p:cNvGrpSpPr/>
          <p:nvPr/>
        </p:nvGrpSpPr>
        <p:grpSpPr>
          <a:xfrm>
            <a:off x="-461734" y="-569572"/>
            <a:ext cx="3593475" cy="7475319"/>
            <a:chOff x="-461734" y="-569572"/>
            <a:chExt cx="3593475" cy="7475319"/>
          </a:xfrm>
        </p:grpSpPr>
        <p:grpSp>
          <p:nvGrpSpPr>
            <p:cNvPr id="68" name="Group 67">
              <a:extLst>
                <a:ext uri="{FF2B5EF4-FFF2-40B4-BE49-F238E27FC236}">
                  <a16:creationId xmlns:a16="http://schemas.microsoft.com/office/drawing/2014/main" id="{BA4DF050-9E2B-0AA2-C6C3-49EE50BACCF9}"/>
                </a:ext>
              </a:extLst>
            </p:cNvPr>
            <p:cNvGrpSpPr/>
            <p:nvPr/>
          </p:nvGrpSpPr>
          <p:grpSpPr>
            <a:xfrm>
              <a:off x="-212990" y="-331653"/>
              <a:ext cx="3344731" cy="7237400"/>
              <a:chOff x="-212990" y="-360681"/>
              <a:chExt cx="3344731" cy="7237400"/>
            </a:xfrm>
            <a:solidFill>
              <a:srgbClr val="FEE7E2"/>
            </a:solidFill>
          </p:grpSpPr>
          <p:sp>
            <p:nvSpPr>
              <p:cNvPr id="17" name="Freeform 5579">
                <a:extLst>
                  <a:ext uri="{FF2B5EF4-FFF2-40B4-BE49-F238E27FC236}">
                    <a16:creationId xmlns:a16="http://schemas.microsoft.com/office/drawing/2014/main" id="{3EDC3AA4-85BF-01D6-794B-B2EDE744F99C}"/>
                  </a:ext>
                </a:extLst>
              </p:cNvPr>
              <p:cNvSpPr>
                <a:spLocks/>
              </p:cNvSpPr>
              <p:nvPr/>
            </p:nvSpPr>
            <p:spPr bwMode="auto">
              <a:xfrm rot="10800000">
                <a:off x="-212679" y="-360681"/>
                <a:ext cx="3344420" cy="7032524"/>
              </a:xfrm>
              <a:custGeom>
                <a:avLst/>
                <a:gdLst>
                  <a:gd name="T0" fmla="+- 0 10882 6094"/>
                  <a:gd name="T1" fmla="*/ T0 w 4847"/>
                  <a:gd name="T2" fmla="+- 0 4733 4723"/>
                  <a:gd name="T3" fmla="*/ 4733 h 10641"/>
                  <a:gd name="T4" fmla="+- 0 10764 6094"/>
                  <a:gd name="T5" fmla="*/ T4 w 4847"/>
                  <a:gd name="T6" fmla="+- 0 4762 4723"/>
                  <a:gd name="T7" fmla="*/ 4762 h 10641"/>
                  <a:gd name="T8" fmla="+- 0 10651 6094"/>
                  <a:gd name="T9" fmla="*/ T8 w 4847"/>
                  <a:gd name="T10" fmla="+- 0 4804 4723"/>
                  <a:gd name="T11" fmla="*/ 4804 h 10641"/>
                  <a:gd name="T12" fmla="+- 0 10542 6094"/>
                  <a:gd name="T13" fmla="*/ T12 w 4847"/>
                  <a:gd name="T14" fmla="+- 0 4859 4723"/>
                  <a:gd name="T15" fmla="*/ 4859 h 10641"/>
                  <a:gd name="T16" fmla="+- 0 10437 6094"/>
                  <a:gd name="T17" fmla="*/ T16 w 4847"/>
                  <a:gd name="T18" fmla="+- 0 4929 4723"/>
                  <a:gd name="T19" fmla="*/ 4929 h 10641"/>
                  <a:gd name="T20" fmla="+- 0 10331 6094"/>
                  <a:gd name="T21" fmla="*/ T20 w 4847"/>
                  <a:gd name="T22" fmla="+- 0 5022 4723"/>
                  <a:gd name="T23" fmla="*/ 5022 h 10641"/>
                  <a:gd name="T24" fmla="+- 0 10231 6094"/>
                  <a:gd name="T25" fmla="*/ T24 w 4847"/>
                  <a:gd name="T26" fmla="+- 0 5140 4723"/>
                  <a:gd name="T27" fmla="*/ 5140 h 10641"/>
                  <a:gd name="T28" fmla="+- 0 10150 6094"/>
                  <a:gd name="T29" fmla="*/ T28 w 4847"/>
                  <a:gd name="T30" fmla="+- 0 5280 4723"/>
                  <a:gd name="T31" fmla="*/ 5280 h 10641"/>
                  <a:gd name="T32" fmla="+- 0 10093 6094"/>
                  <a:gd name="T33" fmla="*/ T32 w 4847"/>
                  <a:gd name="T34" fmla="+- 0 5447 4723"/>
                  <a:gd name="T35" fmla="*/ 5447 h 10641"/>
                  <a:gd name="T36" fmla="+- 0 10062 6094"/>
                  <a:gd name="T37" fmla="*/ T36 w 4847"/>
                  <a:gd name="T38" fmla="+- 0 5643 4723"/>
                  <a:gd name="T39" fmla="*/ 5643 h 10641"/>
                  <a:gd name="T40" fmla="+- 0 10058 6094"/>
                  <a:gd name="T41" fmla="*/ T40 w 4847"/>
                  <a:gd name="T42" fmla="+- 0 13340 4723"/>
                  <a:gd name="T43" fmla="*/ 13340 h 10641"/>
                  <a:gd name="T44" fmla="+- 0 10058 6094"/>
                  <a:gd name="T45" fmla="*/ T44 w 4847"/>
                  <a:gd name="T46" fmla="+- 0 13436 4723"/>
                  <a:gd name="T47" fmla="*/ 13436 h 10641"/>
                  <a:gd name="T48" fmla="+- 0 10059 6094"/>
                  <a:gd name="T49" fmla="*/ T48 w 4847"/>
                  <a:gd name="T50" fmla="+- 0 13580 4723"/>
                  <a:gd name="T51" fmla="*/ 13580 h 10641"/>
                  <a:gd name="T52" fmla="+- 0 10059 6094"/>
                  <a:gd name="T53" fmla="*/ T52 w 4847"/>
                  <a:gd name="T54" fmla="+- 0 13722 4723"/>
                  <a:gd name="T55" fmla="*/ 13722 h 10641"/>
                  <a:gd name="T56" fmla="+- 0 10051 6094"/>
                  <a:gd name="T57" fmla="*/ T56 w 4847"/>
                  <a:gd name="T58" fmla="+- 0 13899 4723"/>
                  <a:gd name="T59" fmla="*/ 13899 h 10641"/>
                  <a:gd name="T60" fmla="+- 0 10025 6094"/>
                  <a:gd name="T61" fmla="*/ T60 w 4847"/>
                  <a:gd name="T62" fmla="+- 0 14054 4723"/>
                  <a:gd name="T63" fmla="*/ 14054 h 10641"/>
                  <a:gd name="T64" fmla="+- 0 9971 6094"/>
                  <a:gd name="T65" fmla="*/ T64 w 4847"/>
                  <a:gd name="T66" fmla="+- 0 14178 4723"/>
                  <a:gd name="T67" fmla="*/ 14178 h 10641"/>
                  <a:gd name="T68" fmla="+- 0 9882 6094"/>
                  <a:gd name="T69" fmla="*/ T68 w 4847"/>
                  <a:gd name="T70" fmla="+- 0 14278 4723"/>
                  <a:gd name="T71" fmla="*/ 14278 h 10641"/>
                  <a:gd name="T72" fmla="+- 0 9771 6094"/>
                  <a:gd name="T73" fmla="*/ T72 w 4847"/>
                  <a:gd name="T74" fmla="+- 0 14352 4723"/>
                  <a:gd name="T75" fmla="*/ 14352 h 10641"/>
                  <a:gd name="T76" fmla="+- 0 9641 6094"/>
                  <a:gd name="T77" fmla="*/ T76 w 4847"/>
                  <a:gd name="T78" fmla="+- 0 14402 4723"/>
                  <a:gd name="T79" fmla="*/ 14402 h 10641"/>
                  <a:gd name="T80" fmla="+- 0 9493 6094"/>
                  <a:gd name="T81" fmla="*/ T80 w 4847"/>
                  <a:gd name="T82" fmla="+- 0 14430 4723"/>
                  <a:gd name="T83" fmla="*/ 14430 h 10641"/>
                  <a:gd name="T84" fmla="+- 0 9330 6094"/>
                  <a:gd name="T85" fmla="*/ T84 w 4847"/>
                  <a:gd name="T86" fmla="+- 0 14438 4723"/>
                  <a:gd name="T87" fmla="*/ 14438 h 10641"/>
                  <a:gd name="T88" fmla="+- 0 7147 6094"/>
                  <a:gd name="T89" fmla="*/ T88 w 4847"/>
                  <a:gd name="T90" fmla="+- 0 14439 4723"/>
                  <a:gd name="T91" fmla="*/ 14439 h 10641"/>
                  <a:gd name="T92" fmla="+- 0 6984 6094"/>
                  <a:gd name="T93" fmla="*/ T92 w 4847"/>
                  <a:gd name="T94" fmla="+- 0 14448 4723"/>
                  <a:gd name="T95" fmla="*/ 14448 h 10641"/>
                  <a:gd name="T96" fmla="+- 0 6800 6094"/>
                  <a:gd name="T97" fmla="*/ T96 w 4847"/>
                  <a:gd name="T98" fmla="+- 0 14477 4723"/>
                  <a:gd name="T99" fmla="*/ 14477 h 10641"/>
                  <a:gd name="T100" fmla="+- 0 6608 6094"/>
                  <a:gd name="T101" fmla="*/ T100 w 4847"/>
                  <a:gd name="T102" fmla="+- 0 14536 4723"/>
                  <a:gd name="T103" fmla="*/ 14536 h 10641"/>
                  <a:gd name="T104" fmla="+- 0 6422 6094"/>
                  <a:gd name="T105" fmla="*/ T104 w 4847"/>
                  <a:gd name="T106" fmla="+- 0 14638 4723"/>
                  <a:gd name="T107" fmla="*/ 14638 h 10641"/>
                  <a:gd name="T108" fmla="+- 0 6267 6094"/>
                  <a:gd name="T109" fmla="*/ T108 w 4847"/>
                  <a:gd name="T110" fmla="+- 0 14788 4723"/>
                  <a:gd name="T111" fmla="*/ 14788 h 10641"/>
                  <a:gd name="T112" fmla="+- 0 6170 6094"/>
                  <a:gd name="T113" fmla="*/ T112 w 4847"/>
                  <a:gd name="T114" fmla="+- 0 14969 4723"/>
                  <a:gd name="T115" fmla="*/ 14969 h 10641"/>
                  <a:gd name="T116" fmla="+- 0 6118 6094"/>
                  <a:gd name="T117" fmla="*/ T116 w 4847"/>
                  <a:gd name="T118" fmla="+- 0 15147 4723"/>
                  <a:gd name="T119" fmla="*/ 15147 h 10641"/>
                  <a:gd name="T120" fmla="+- 0 6098 6094"/>
                  <a:gd name="T121" fmla="*/ T120 w 4847"/>
                  <a:gd name="T122" fmla="+- 0 15288 4723"/>
                  <a:gd name="T123" fmla="*/ 15288 h 10641"/>
                  <a:gd name="T124" fmla="+- 0 6094 6094"/>
                  <a:gd name="T125" fmla="*/ T124 w 4847"/>
                  <a:gd name="T126" fmla="+- 0 15364 4723"/>
                  <a:gd name="T127" fmla="*/ 15364 h 10641"/>
                  <a:gd name="T128" fmla="+- 0 10942 6094"/>
                  <a:gd name="T129" fmla="*/ T128 w 4847"/>
                  <a:gd name="T130" fmla="+- 0 4723 4723"/>
                  <a:gd name="T131" fmla="*/ 4723 h 1064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</a:cxnLst>
                <a:rect l="0" t="0" r="r" b="b"/>
                <a:pathLst>
                  <a:path w="4847" h="10641">
                    <a:moveTo>
                      <a:pt x="4848" y="0"/>
                    </a:moveTo>
                    <a:lnTo>
                      <a:pt x="4788" y="10"/>
                    </a:lnTo>
                    <a:lnTo>
                      <a:pt x="4729" y="23"/>
                    </a:lnTo>
                    <a:lnTo>
                      <a:pt x="4670" y="39"/>
                    </a:lnTo>
                    <a:lnTo>
                      <a:pt x="4613" y="58"/>
                    </a:lnTo>
                    <a:lnTo>
                      <a:pt x="4557" y="81"/>
                    </a:lnTo>
                    <a:lnTo>
                      <a:pt x="4502" y="107"/>
                    </a:lnTo>
                    <a:lnTo>
                      <a:pt x="4448" y="136"/>
                    </a:lnTo>
                    <a:lnTo>
                      <a:pt x="4395" y="169"/>
                    </a:lnTo>
                    <a:lnTo>
                      <a:pt x="4343" y="206"/>
                    </a:lnTo>
                    <a:lnTo>
                      <a:pt x="4293" y="247"/>
                    </a:lnTo>
                    <a:lnTo>
                      <a:pt x="4237" y="299"/>
                    </a:lnTo>
                    <a:lnTo>
                      <a:pt x="4185" y="355"/>
                    </a:lnTo>
                    <a:lnTo>
                      <a:pt x="4137" y="417"/>
                    </a:lnTo>
                    <a:lnTo>
                      <a:pt x="4094" y="484"/>
                    </a:lnTo>
                    <a:lnTo>
                      <a:pt x="4056" y="557"/>
                    </a:lnTo>
                    <a:lnTo>
                      <a:pt x="4024" y="637"/>
                    </a:lnTo>
                    <a:lnTo>
                      <a:pt x="3999" y="724"/>
                    </a:lnTo>
                    <a:lnTo>
                      <a:pt x="3980" y="818"/>
                    </a:lnTo>
                    <a:lnTo>
                      <a:pt x="3968" y="920"/>
                    </a:lnTo>
                    <a:lnTo>
                      <a:pt x="3964" y="1029"/>
                    </a:lnTo>
                    <a:lnTo>
                      <a:pt x="3964" y="8617"/>
                    </a:lnTo>
                    <a:lnTo>
                      <a:pt x="3964" y="8665"/>
                    </a:lnTo>
                    <a:lnTo>
                      <a:pt x="3964" y="8713"/>
                    </a:lnTo>
                    <a:lnTo>
                      <a:pt x="3964" y="8761"/>
                    </a:lnTo>
                    <a:lnTo>
                      <a:pt x="3965" y="8857"/>
                    </a:lnTo>
                    <a:lnTo>
                      <a:pt x="3966" y="8905"/>
                    </a:lnTo>
                    <a:lnTo>
                      <a:pt x="3965" y="8999"/>
                    </a:lnTo>
                    <a:lnTo>
                      <a:pt x="3963" y="9090"/>
                    </a:lnTo>
                    <a:lnTo>
                      <a:pt x="3957" y="9176"/>
                    </a:lnTo>
                    <a:lnTo>
                      <a:pt x="3947" y="9257"/>
                    </a:lnTo>
                    <a:lnTo>
                      <a:pt x="3931" y="9331"/>
                    </a:lnTo>
                    <a:lnTo>
                      <a:pt x="3908" y="9398"/>
                    </a:lnTo>
                    <a:lnTo>
                      <a:pt x="3877" y="9455"/>
                    </a:lnTo>
                    <a:lnTo>
                      <a:pt x="3835" y="9509"/>
                    </a:lnTo>
                    <a:lnTo>
                      <a:pt x="3788" y="9555"/>
                    </a:lnTo>
                    <a:lnTo>
                      <a:pt x="3735" y="9595"/>
                    </a:lnTo>
                    <a:lnTo>
                      <a:pt x="3677" y="9629"/>
                    </a:lnTo>
                    <a:lnTo>
                      <a:pt x="3614" y="9657"/>
                    </a:lnTo>
                    <a:lnTo>
                      <a:pt x="3547" y="9679"/>
                    </a:lnTo>
                    <a:lnTo>
                      <a:pt x="3475" y="9695"/>
                    </a:lnTo>
                    <a:lnTo>
                      <a:pt x="3399" y="9707"/>
                    </a:lnTo>
                    <a:lnTo>
                      <a:pt x="3319" y="9713"/>
                    </a:lnTo>
                    <a:lnTo>
                      <a:pt x="3236" y="9715"/>
                    </a:lnTo>
                    <a:lnTo>
                      <a:pt x="1123" y="9715"/>
                    </a:lnTo>
                    <a:lnTo>
                      <a:pt x="1053" y="9716"/>
                    </a:lnTo>
                    <a:lnTo>
                      <a:pt x="975" y="9719"/>
                    </a:lnTo>
                    <a:lnTo>
                      <a:pt x="890" y="9725"/>
                    </a:lnTo>
                    <a:lnTo>
                      <a:pt x="800" y="9737"/>
                    </a:lnTo>
                    <a:lnTo>
                      <a:pt x="706" y="9754"/>
                    </a:lnTo>
                    <a:lnTo>
                      <a:pt x="610" y="9779"/>
                    </a:lnTo>
                    <a:lnTo>
                      <a:pt x="514" y="9813"/>
                    </a:lnTo>
                    <a:lnTo>
                      <a:pt x="419" y="9858"/>
                    </a:lnTo>
                    <a:lnTo>
                      <a:pt x="328" y="9915"/>
                    </a:lnTo>
                    <a:lnTo>
                      <a:pt x="243" y="9984"/>
                    </a:lnTo>
                    <a:lnTo>
                      <a:pt x="173" y="10065"/>
                    </a:lnTo>
                    <a:lnTo>
                      <a:pt x="118" y="10154"/>
                    </a:lnTo>
                    <a:lnTo>
                      <a:pt x="76" y="10246"/>
                    </a:lnTo>
                    <a:lnTo>
                      <a:pt x="45" y="10337"/>
                    </a:lnTo>
                    <a:lnTo>
                      <a:pt x="24" y="10424"/>
                    </a:lnTo>
                    <a:lnTo>
                      <a:pt x="11" y="10501"/>
                    </a:lnTo>
                    <a:lnTo>
                      <a:pt x="4" y="10565"/>
                    </a:lnTo>
                    <a:lnTo>
                      <a:pt x="0" y="10628"/>
                    </a:lnTo>
                    <a:lnTo>
                      <a:pt x="0" y="10641"/>
                    </a:lnTo>
                    <a:lnTo>
                      <a:pt x="4848" y="10641"/>
                    </a:lnTo>
                    <a:lnTo>
                      <a:pt x="4848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AA055421-C5B4-0E0D-4A38-E5B48E5ECE8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0800000">
                <a:off x="-212990" y="3356161"/>
                <a:ext cx="1489706" cy="3520558"/>
                <a:chOff x="8782" y="-151"/>
                <a:chExt cx="2159" cy="5327"/>
              </a:xfrm>
              <a:grpFill/>
            </p:grpSpPr>
            <p:sp>
              <p:nvSpPr>
                <p:cNvPr id="16" name="Freeform 5577">
                  <a:extLst>
                    <a:ext uri="{FF2B5EF4-FFF2-40B4-BE49-F238E27FC236}">
                      <a16:creationId xmlns:a16="http://schemas.microsoft.com/office/drawing/2014/main" id="{0E34640B-6B31-1B61-008B-F5D356A719C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82" y="-151"/>
                  <a:ext cx="2159" cy="5327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450A32F3-4D91-FFF3-C3E7-13F42CA29088}"/>
                </a:ext>
              </a:extLst>
            </p:cNvPr>
            <p:cNvGrpSpPr/>
            <p:nvPr/>
          </p:nvGrpSpPr>
          <p:grpSpPr>
            <a:xfrm>
              <a:off x="-345470" y="-440932"/>
              <a:ext cx="3344731" cy="7346679"/>
              <a:chOff x="-345470" y="-469960"/>
              <a:chExt cx="3344731" cy="7376013"/>
            </a:xfrm>
            <a:solidFill>
              <a:srgbClr val="FDD3CB"/>
            </a:solidFill>
          </p:grpSpPr>
          <p:sp>
            <p:nvSpPr>
              <p:cNvPr id="13" name="Freeform 5579">
                <a:extLst>
                  <a:ext uri="{FF2B5EF4-FFF2-40B4-BE49-F238E27FC236}">
                    <a16:creationId xmlns:a16="http://schemas.microsoft.com/office/drawing/2014/main" id="{E13AAD8D-E04F-0645-F81B-75C566CFD19F}"/>
                  </a:ext>
                </a:extLst>
              </p:cNvPr>
              <p:cNvSpPr>
                <a:spLocks/>
              </p:cNvSpPr>
              <p:nvPr/>
            </p:nvSpPr>
            <p:spPr bwMode="auto">
              <a:xfrm rot="10800000">
                <a:off x="-345159" y="-469960"/>
                <a:ext cx="3344420" cy="7192286"/>
              </a:xfrm>
              <a:custGeom>
                <a:avLst/>
                <a:gdLst>
                  <a:gd name="T0" fmla="+- 0 10882 6094"/>
                  <a:gd name="T1" fmla="*/ T0 w 4847"/>
                  <a:gd name="T2" fmla="+- 0 4733 4723"/>
                  <a:gd name="T3" fmla="*/ 4733 h 10641"/>
                  <a:gd name="T4" fmla="+- 0 10764 6094"/>
                  <a:gd name="T5" fmla="*/ T4 w 4847"/>
                  <a:gd name="T6" fmla="+- 0 4762 4723"/>
                  <a:gd name="T7" fmla="*/ 4762 h 10641"/>
                  <a:gd name="T8" fmla="+- 0 10651 6094"/>
                  <a:gd name="T9" fmla="*/ T8 w 4847"/>
                  <a:gd name="T10" fmla="+- 0 4804 4723"/>
                  <a:gd name="T11" fmla="*/ 4804 h 10641"/>
                  <a:gd name="T12" fmla="+- 0 10542 6094"/>
                  <a:gd name="T13" fmla="*/ T12 w 4847"/>
                  <a:gd name="T14" fmla="+- 0 4859 4723"/>
                  <a:gd name="T15" fmla="*/ 4859 h 10641"/>
                  <a:gd name="T16" fmla="+- 0 10437 6094"/>
                  <a:gd name="T17" fmla="*/ T16 w 4847"/>
                  <a:gd name="T18" fmla="+- 0 4929 4723"/>
                  <a:gd name="T19" fmla="*/ 4929 h 10641"/>
                  <a:gd name="T20" fmla="+- 0 10331 6094"/>
                  <a:gd name="T21" fmla="*/ T20 w 4847"/>
                  <a:gd name="T22" fmla="+- 0 5022 4723"/>
                  <a:gd name="T23" fmla="*/ 5022 h 10641"/>
                  <a:gd name="T24" fmla="+- 0 10231 6094"/>
                  <a:gd name="T25" fmla="*/ T24 w 4847"/>
                  <a:gd name="T26" fmla="+- 0 5140 4723"/>
                  <a:gd name="T27" fmla="*/ 5140 h 10641"/>
                  <a:gd name="T28" fmla="+- 0 10150 6094"/>
                  <a:gd name="T29" fmla="*/ T28 w 4847"/>
                  <a:gd name="T30" fmla="+- 0 5280 4723"/>
                  <a:gd name="T31" fmla="*/ 5280 h 10641"/>
                  <a:gd name="T32" fmla="+- 0 10093 6094"/>
                  <a:gd name="T33" fmla="*/ T32 w 4847"/>
                  <a:gd name="T34" fmla="+- 0 5447 4723"/>
                  <a:gd name="T35" fmla="*/ 5447 h 10641"/>
                  <a:gd name="T36" fmla="+- 0 10062 6094"/>
                  <a:gd name="T37" fmla="*/ T36 w 4847"/>
                  <a:gd name="T38" fmla="+- 0 5643 4723"/>
                  <a:gd name="T39" fmla="*/ 5643 h 10641"/>
                  <a:gd name="T40" fmla="+- 0 10058 6094"/>
                  <a:gd name="T41" fmla="*/ T40 w 4847"/>
                  <a:gd name="T42" fmla="+- 0 13340 4723"/>
                  <a:gd name="T43" fmla="*/ 13340 h 10641"/>
                  <a:gd name="T44" fmla="+- 0 10058 6094"/>
                  <a:gd name="T45" fmla="*/ T44 w 4847"/>
                  <a:gd name="T46" fmla="+- 0 13436 4723"/>
                  <a:gd name="T47" fmla="*/ 13436 h 10641"/>
                  <a:gd name="T48" fmla="+- 0 10059 6094"/>
                  <a:gd name="T49" fmla="*/ T48 w 4847"/>
                  <a:gd name="T50" fmla="+- 0 13580 4723"/>
                  <a:gd name="T51" fmla="*/ 13580 h 10641"/>
                  <a:gd name="T52" fmla="+- 0 10059 6094"/>
                  <a:gd name="T53" fmla="*/ T52 w 4847"/>
                  <a:gd name="T54" fmla="+- 0 13722 4723"/>
                  <a:gd name="T55" fmla="*/ 13722 h 10641"/>
                  <a:gd name="T56" fmla="+- 0 10051 6094"/>
                  <a:gd name="T57" fmla="*/ T56 w 4847"/>
                  <a:gd name="T58" fmla="+- 0 13899 4723"/>
                  <a:gd name="T59" fmla="*/ 13899 h 10641"/>
                  <a:gd name="T60" fmla="+- 0 10025 6094"/>
                  <a:gd name="T61" fmla="*/ T60 w 4847"/>
                  <a:gd name="T62" fmla="+- 0 14054 4723"/>
                  <a:gd name="T63" fmla="*/ 14054 h 10641"/>
                  <a:gd name="T64" fmla="+- 0 9971 6094"/>
                  <a:gd name="T65" fmla="*/ T64 w 4847"/>
                  <a:gd name="T66" fmla="+- 0 14178 4723"/>
                  <a:gd name="T67" fmla="*/ 14178 h 10641"/>
                  <a:gd name="T68" fmla="+- 0 9882 6094"/>
                  <a:gd name="T69" fmla="*/ T68 w 4847"/>
                  <a:gd name="T70" fmla="+- 0 14278 4723"/>
                  <a:gd name="T71" fmla="*/ 14278 h 10641"/>
                  <a:gd name="T72" fmla="+- 0 9771 6094"/>
                  <a:gd name="T73" fmla="*/ T72 w 4847"/>
                  <a:gd name="T74" fmla="+- 0 14352 4723"/>
                  <a:gd name="T75" fmla="*/ 14352 h 10641"/>
                  <a:gd name="T76" fmla="+- 0 9641 6094"/>
                  <a:gd name="T77" fmla="*/ T76 w 4847"/>
                  <a:gd name="T78" fmla="+- 0 14402 4723"/>
                  <a:gd name="T79" fmla="*/ 14402 h 10641"/>
                  <a:gd name="T80" fmla="+- 0 9493 6094"/>
                  <a:gd name="T81" fmla="*/ T80 w 4847"/>
                  <a:gd name="T82" fmla="+- 0 14430 4723"/>
                  <a:gd name="T83" fmla="*/ 14430 h 10641"/>
                  <a:gd name="T84" fmla="+- 0 9330 6094"/>
                  <a:gd name="T85" fmla="*/ T84 w 4847"/>
                  <a:gd name="T86" fmla="+- 0 14438 4723"/>
                  <a:gd name="T87" fmla="*/ 14438 h 10641"/>
                  <a:gd name="T88" fmla="+- 0 7147 6094"/>
                  <a:gd name="T89" fmla="*/ T88 w 4847"/>
                  <a:gd name="T90" fmla="+- 0 14439 4723"/>
                  <a:gd name="T91" fmla="*/ 14439 h 10641"/>
                  <a:gd name="T92" fmla="+- 0 6984 6094"/>
                  <a:gd name="T93" fmla="*/ T92 w 4847"/>
                  <a:gd name="T94" fmla="+- 0 14448 4723"/>
                  <a:gd name="T95" fmla="*/ 14448 h 10641"/>
                  <a:gd name="T96" fmla="+- 0 6800 6094"/>
                  <a:gd name="T97" fmla="*/ T96 w 4847"/>
                  <a:gd name="T98" fmla="+- 0 14477 4723"/>
                  <a:gd name="T99" fmla="*/ 14477 h 10641"/>
                  <a:gd name="T100" fmla="+- 0 6608 6094"/>
                  <a:gd name="T101" fmla="*/ T100 w 4847"/>
                  <a:gd name="T102" fmla="+- 0 14536 4723"/>
                  <a:gd name="T103" fmla="*/ 14536 h 10641"/>
                  <a:gd name="T104" fmla="+- 0 6422 6094"/>
                  <a:gd name="T105" fmla="*/ T104 w 4847"/>
                  <a:gd name="T106" fmla="+- 0 14638 4723"/>
                  <a:gd name="T107" fmla="*/ 14638 h 10641"/>
                  <a:gd name="T108" fmla="+- 0 6267 6094"/>
                  <a:gd name="T109" fmla="*/ T108 w 4847"/>
                  <a:gd name="T110" fmla="+- 0 14788 4723"/>
                  <a:gd name="T111" fmla="*/ 14788 h 10641"/>
                  <a:gd name="T112" fmla="+- 0 6170 6094"/>
                  <a:gd name="T113" fmla="*/ T112 w 4847"/>
                  <a:gd name="T114" fmla="+- 0 14969 4723"/>
                  <a:gd name="T115" fmla="*/ 14969 h 10641"/>
                  <a:gd name="T116" fmla="+- 0 6118 6094"/>
                  <a:gd name="T117" fmla="*/ T116 w 4847"/>
                  <a:gd name="T118" fmla="+- 0 15147 4723"/>
                  <a:gd name="T119" fmla="*/ 15147 h 10641"/>
                  <a:gd name="T120" fmla="+- 0 6098 6094"/>
                  <a:gd name="T121" fmla="*/ T120 w 4847"/>
                  <a:gd name="T122" fmla="+- 0 15288 4723"/>
                  <a:gd name="T123" fmla="*/ 15288 h 10641"/>
                  <a:gd name="T124" fmla="+- 0 6094 6094"/>
                  <a:gd name="T125" fmla="*/ T124 w 4847"/>
                  <a:gd name="T126" fmla="+- 0 15364 4723"/>
                  <a:gd name="T127" fmla="*/ 15364 h 10641"/>
                  <a:gd name="T128" fmla="+- 0 10942 6094"/>
                  <a:gd name="T129" fmla="*/ T128 w 4847"/>
                  <a:gd name="T130" fmla="+- 0 4723 4723"/>
                  <a:gd name="T131" fmla="*/ 4723 h 1064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</a:cxnLst>
                <a:rect l="0" t="0" r="r" b="b"/>
                <a:pathLst>
                  <a:path w="4847" h="10641">
                    <a:moveTo>
                      <a:pt x="4848" y="0"/>
                    </a:moveTo>
                    <a:lnTo>
                      <a:pt x="4788" y="10"/>
                    </a:lnTo>
                    <a:lnTo>
                      <a:pt x="4729" y="23"/>
                    </a:lnTo>
                    <a:lnTo>
                      <a:pt x="4670" y="39"/>
                    </a:lnTo>
                    <a:lnTo>
                      <a:pt x="4613" y="58"/>
                    </a:lnTo>
                    <a:lnTo>
                      <a:pt x="4557" y="81"/>
                    </a:lnTo>
                    <a:lnTo>
                      <a:pt x="4502" y="107"/>
                    </a:lnTo>
                    <a:lnTo>
                      <a:pt x="4448" y="136"/>
                    </a:lnTo>
                    <a:lnTo>
                      <a:pt x="4395" y="169"/>
                    </a:lnTo>
                    <a:lnTo>
                      <a:pt x="4343" y="206"/>
                    </a:lnTo>
                    <a:lnTo>
                      <a:pt x="4293" y="247"/>
                    </a:lnTo>
                    <a:lnTo>
                      <a:pt x="4237" y="299"/>
                    </a:lnTo>
                    <a:lnTo>
                      <a:pt x="4185" y="355"/>
                    </a:lnTo>
                    <a:lnTo>
                      <a:pt x="4137" y="417"/>
                    </a:lnTo>
                    <a:lnTo>
                      <a:pt x="4094" y="484"/>
                    </a:lnTo>
                    <a:lnTo>
                      <a:pt x="4056" y="557"/>
                    </a:lnTo>
                    <a:lnTo>
                      <a:pt x="4024" y="637"/>
                    </a:lnTo>
                    <a:lnTo>
                      <a:pt x="3999" y="724"/>
                    </a:lnTo>
                    <a:lnTo>
                      <a:pt x="3980" y="818"/>
                    </a:lnTo>
                    <a:lnTo>
                      <a:pt x="3968" y="920"/>
                    </a:lnTo>
                    <a:lnTo>
                      <a:pt x="3964" y="1029"/>
                    </a:lnTo>
                    <a:lnTo>
                      <a:pt x="3964" y="8617"/>
                    </a:lnTo>
                    <a:lnTo>
                      <a:pt x="3964" y="8665"/>
                    </a:lnTo>
                    <a:lnTo>
                      <a:pt x="3964" y="8713"/>
                    </a:lnTo>
                    <a:lnTo>
                      <a:pt x="3964" y="8761"/>
                    </a:lnTo>
                    <a:lnTo>
                      <a:pt x="3965" y="8857"/>
                    </a:lnTo>
                    <a:lnTo>
                      <a:pt x="3966" y="8905"/>
                    </a:lnTo>
                    <a:lnTo>
                      <a:pt x="3965" y="8999"/>
                    </a:lnTo>
                    <a:lnTo>
                      <a:pt x="3963" y="9090"/>
                    </a:lnTo>
                    <a:lnTo>
                      <a:pt x="3957" y="9176"/>
                    </a:lnTo>
                    <a:lnTo>
                      <a:pt x="3947" y="9257"/>
                    </a:lnTo>
                    <a:lnTo>
                      <a:pt x="3931" y="9331"/>
                    </a:lnTo>
                    <a:lnTo>
                      <a:pt x="3908" y="9398"/>
                    </a:lnTo>
                    <a:lnTo>
                      <a:pt x="3877" y="9455"/>
                    </a:lnTo>
                    <a:lnTo>
                      <a:pt x="3835" y="9509"/>
                    </a:lnTo>
                    <a:lnTo>
                      <a:pt x="3788" y="9555"/>
                    </a:lnTo>
                    <a:lnTo>
                      <a:pt x="3735" y="9595"/>
                    </a:lnTo>
                    <a:lnTo>
                      <a:pt x="3677" y="9629"/>
                    </a:lnTo>
                    <a:lnTo>
                      <a:pt x="3614" y="9657"/>
                    </a:lnTo>
                    <a:lnTo>
                      <a:pt x="3547" y="9679"/>
                    </a:lnTo>
                    <a:lnTo>
                      <a:pt x="3475" y="9695"/>
                    </a:lnTo>
                    <a:lnTo>
                      <a:pt x="3399" y="9707"/>
                    </a:lnTo>
                    <a:lnTo>
                      <a:pt x="3319" y="9713"/>
                    </a:lnTo>
                    <a:lnTo>
                      <a:pt x="3236" y="9715"/>
                    </a:lnTo>
                    <a:lnTo>
                      <a:pt x="1123" y="9715"/>
                    </a:lnTo>
                    <a:lnTo>
                      <a:pt x="1053" y="9716"/>
                    </a:lnTo>
                    <a:lnTo>
                      <a:pt x="975" y="9719"/>
                    </a:lnTo>
                    <a:lnTo>
                      <a:pt x="890" y="9725"/>
                    </a:lnTo>
                    <a:lnTo>
                      <a:pt x="800" y="9737"/>
                    </a:lnTo>
                    <a:lnTo>
                      <a:pt x="706" y="9754"/>
                    </a:lnTo>
                    <a:lnTo>
                      <a:pt x="610" y="9779"/>
                    </a:lnTo>
                    <a:lnTo>
                      <a:pt x="514" y="9813"/>
                    </a:lnTo>
                    <a:lnTo>
                      <a:pt x="419" y="9858"/>
                    </a:lnTo>
                    <a:lnTo>
                      <a:pt x="328" y="9915"/>
                    </a:lnTo>
                    <a:lnTo>
                      <a:pt x="243" y="9984"/>
                    </a:lnTo>
                    <a:lnTo>
                      <a:pt x="173" y="10065"/>
                    </a:lnTo>
                    <a:lnTo>
                      <a:pt x="118" y="10154"/>
                    </a:lnTo>
                    <a:lnTo>
                      <a:pt x="76" y="10246"/>
                    </a:lnTo>
                    <a:lnTo>
                      <a:pt x="45" y="10337"/>
                    </a:lnTo>
                    <a:lnTo>
                      <a:pt x="24" y="10424"/>
                    </a:lnTo>
                    <a:lnTo>
                      <a:pt x="11" y="10501"/>
                    </a:lnTo>
                    <a:lnTo>
                      <a:pt x="4" y="10565"/>
                    </a:lnTo>
                    <a:lnTo>
                      <a:pt x="0" y="10628"/>
                    </a:lnTo>
                    <a:lnTo>
                      <a:pt x="0" y="10641"/>
                    </a:lnTo>
                    <a:lnTo>
                      <a:pt x="4848" y="10641"/>
                    </a:lnTo>
                    <a:lnTo>
                      <a:pt x="4848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697FB54B-923C-BCFE-43A8-F5E77189D22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0800000">
                <a:off x="-345470" y="3280626"/>
                <a:ext cx="1489706" cy="3625427"/>
                <a:chOff x="8754" y="0"/>
                <a:chExt cx="2159" cy="5251"/>
              </a:xfrm>
              <a:grpFill/>
            </p:grpSpPr>
            <p:sp>
              <p:nvSpPr>
                <p:cNvPr id="12" name="Freeform 5577">
                  <a:extLst>
                    <a:ext uri="{FF2B5EF4-FFF2-40B4-BE49-F238E27FC236}">
                      <a16:creationId xmlns:a16="http://schemas.microsoft.com/office/drawing/2014/main" id="{2165135D-D3D7-B8DD-5045-C02CD602B00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54" y="0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ED15CBB8-5F12-7402-6ACB-B7B0442B5A1D}"/>
                </a:ext>
              </a:extLst>
            </p:cNvPr>
            <p:cNvGrpSpPr/>
            <p:nvPr/>
          </p:nvGrpSpPr>
          <p:grpSpPr>
            <a:xfrm>
              <a:off x="-461734" y="-569572"/>
              <a:ext cx="3344420" cy="7475319"/>
              <a:chOff x="-461734" y="-598600"/>
              <a:chExt cx="3344420" cy="7580186"/>
            </a:xfrm>
            <a:solidFill>
              <a:srgbClr val="FCC5BA"/>
            </a:solidFill>
          </p:grpSpPr>
          <p:sp>
            <p:nvSpPr>
              <p:cNvPr id="9" name="Freeform 5579">
                <a:extLst>
                  <a:ext uri="{FF2B5EF4-FFF2-40B4-BE49-F238E27FC236}">
                    <a16:creationId xmlns:a16="http://schemas.microsoft.com/office/drawing/2014/main" id="{6A787B58-D0A9-0B13-BD21-C229C16A1F0A}"/>
                  </a:ext>
                </a:extLst>
              </p:cNvPr>
              <p:cNvSpPr>
                <a:spLocks/>
              </p:cNvSpPr>
              <p:nvPr/>
            </p:nvSpPr>
            <p:spPr bwMode="auto">
              <a:xfrm rot="10800000">
                <a:off x="-461734" y="-598600"/>
                <a:ext cx="3344420" cy="7346822"/>
              </a:xfrm>
              <a:custGeom>
                <a:avLst/>
                <a:gdLst>
                  <a:gd name="T0" fmla="+- 0 10882 6094"/>
                  <a:gd name="T1" fmla="*/ T0 w 4847"/>
                  <a:gd name="T2" fmla="+- 0 4733 4723"/>
                  <a:gd name="T3" fmla="*/ 4733 h 10641"/>
                  <a:gd name="T4" fmla="+- 0 10764 6094"/>
                  <a:gd name="T5" fmla="*/ T4 w 4847"/>
                  <a:gd name="T6" fmla="+- 0 4762 4723"/>
                  <a:gd name="T7" fmla="*/ 4762 h 10641"/>
                  <a:gd name="T8" fmla="+- 0 10651 6094"/>
                  <a:gd name="T9" fmla="*/ T8 w 4847"/>
                  <a:gd name="T10" fmla="+- 0 4804 4723"/>
                  <a:gd name="T11" fmla="*/ 4804 h 10641"/>
                  <a:gd name="T12" fmla="+- 0 10542 6094"/>
                  <a:gd name="T13" fmla="*/ T12 w 4847"/>
                  <a:gd name="T14" fmla="+- 0 4859 4723"/>
                  <a:gd name="T15" fmla="*/ 4859 h 10641"/>
                  <a:gd name="T16" fmla="+- 0 10437 6094"/>
                  <a:gd name="T17" fmla="*/ T16 w 4847"/>
                  <a:gd name="T18" fmla="+- 0 4929 4723"/>
                  <a:gd name="T19" fmla="*/ 4929 h 10641"/>
                  <a:gd name="T20" fmla="+- 0 10331 6094"/>
                  <a:gd name="T21" fmla="*/ T20 w 4847"/>
                  <a:gd name="T22" fmla="+- 0 5022 4723"/>
                  <a:gd name="T23" fmla="*/ 5022 h 10641"/>
                  <a:gd name="T24" fmla="+- 0 10231 6094"/>
                  <a:gd name="T25" fmla="*/ T24 w 4847"/>
                  <a:gd name="T26" fmla="+- 0 5140 4723"/>
                  <a:gd name="T27" fmla="*/ 5140 h 10641"/>
                  <a:gd name="T28" fmla="+- 0 10150 6094"/>
                  <a:gd name="T29" fmla="*/ T28 w 4847"/>
                  <a:gd name="T30" fmla="+- 0 5280 4723"/>
                  <a:gd name="T31" fmla="*/ 5280 h 10641"/>
                  <a:gd name="T32" fmla="+- 0 10093 6094"/>
                  <a:gd name="T33" fmla="*/ T32 w 4847"/>
                  <a:gd name="T34" fmla="+- 0 5447 4723"/>
                  <a:gd name="T35" fmla="*/ 5447 h 10641"/>
                  <a:gd name="T36" fmla="+- 0 10062 6094"/>
                  <a:gd name="T37" fmla="*/ T36 w 4847"/>
                  <a:gd name="T38" fmla="+- 0 5643 4723"/>
                  <a:gd name="T39" fmla="*/ 5643 h 10641"/>
                  <a:gd name="T40" fmla="+- 0 10058 6094"/>
                  <a:gd name="T41" fmla="*/ T40 w 4847"/>
                  <a:gd name="T42" fmla="+- 0 13340 4723"/>
                  <a:gd name="T43" fmla="*/ 13340 h 10641"/>
                  <a:gd name="T44" fmla="+- 0 10058 6094"/>
                  <a:gd name="T45" fmla="*/ T44 w 4847"/>
                  <a:gd name="T46" fmla="+- 0 13436 4723"/>
                  <a:gd name="T47" fmla="*/ 13436 h 10641"/>
                  <a:gd name="T48" fmla="+- 0 10059 6094"/>
                  <a:gd name="T49" fmla="*/ T48 w 4847"/>
                  <a:gd name="T50" fmla="+- 0 13580 4723"/>
                  <a:gd name="T51" fmla="*/ 13580 h 10641"/>
                  <a:gd name="T52" fmla="+- 0 10059 6094"/>
                  <a:gd name="T53" fmla="*/ T52 w 4847"/>
                  <a:gd name="T54" fmla="+- 0 13722 4723"/>
                  <a:gd name="T55" fmla="*/ 13722 h 10641"/>
                  <a:gd name="T56" fmla="+- 0 10051 6094"/>
                  <a:gd name="T57" fmla="*/ T56 w 4847"/>
                  <a:gd name="T58" fmla="+- 0 13899 4723"/>
                  <a:gd name="T59" fmla="*/ 13899 h 10641"/>
                  <a:gd name="T60" fmla="+- 0 10025 6094"/>
                  <a:gd name="T61" fmla="*/ T60 w 4847"/>
                  <a:gd name="T62" fmla="+- 0 14054 4723"/>
                  <a:gd name="T63" fmla="*/ 14054 h 10641"/>
                  <a:gd name="T64" fmla="+- 0 9971 6094"/>
                  <a:gd name="T65" fmla="*/ T64 w 4847"/>
                  <a:gd name="T66" fmla="+- 0 14178 4723"/>
                  <a:gd name="T67" fmla="*/ 14178 h 10641"/>
                  <a:gd name="T68" fmla="+- 0 9882 6094"/>
                  <a:gd name="T69" fmla="*/ T68 w 4847"/>
                  <a:gd name="T70" fmla="+- 0 14278 4723"/>
                  <a:gd name="T71" fmla="*/ 14278 h 10641"/>
                  <a:gd name="T72" fmla="+- 0 9771 6094"/>
                  <a:gd name="T73" fmla="*/ T72 w 4847"/>
                  <a:gd name="T74" fmla="+- 0 14352 4723"/>
                  <a:gd name="T75" fmla="*/ 14352 h 10641"/>
                  <a:gd name="T76" fmla="+- 0 9641 6094"/>
                  <a:gd name="T77" fmla="*/ T76 w 4847"/>
                  <a:gd name="T78" fmla="+- 0 14402 4723"/>
                  <a:gd name="T79" fmla="*/ 14402 h 10641"/>
                  <a:gd name="T80" fmla="+- 0 9493 6094"/>
                  <a:gd name="T81" fmla="*/ T80 w 4847"/>
                  <a:gd name="T82" fmla="+- 0 14430 4723"/>
                  <a:gd name="T83" fmla="*/ 14430 h 10641"/>
                  <a:gd name="T84" fmla="+- 0 9330 6094"/>
                  <a:gd name="T85" fmla="*/ T84 w 4847"/>
                  <a:gd name="T86" fmla="+- 0 14438 4723"/>
                  <a:gd name="T87" fmla="*/ 14438 h 10641"/>
                  <a:gd name="T88" fmla="+- 0 7147 6094"/>
                  <a:gd name="T89" fmla="*/ T88 w 4847"/>
                  <a:gd name="T90" fmla="+- 0 14439 4723"/>
                  <a:gd name="T91" fmla="*/ 14439 h 10641"/>
                  <a:gd name="T92" fmla="+- 0 6984 6094"/>
                  <a:gd name="T93" fmla="*/ T92 w 4847"/>
                  <a:gd name="T94" fmla="+- 0 14448 4723"/>
                  <a:gd name="T95" fmla="*/ 14448 h 10641"/>
                  <a:gd name="T96" fmla="+- 0 6800 6094"/>
                  <a:gd name="T97" fmla="*/ T96 w 4847"/>
                  <a:gd name="T98" fmla="+- 0 14477 4723"/>
                  <a:gd name="T99" fmla="*/ 14477 h 10641"/>
                  <a:gd name="T100" fmla="+- 0 6608 6094"/>
                  <a:gd name="T101" fmla="*/ T100 w 4847"/>
                  <a:gd name="T102" fmla="+- 0 14536 4723"/>
                  <a:gd name="T103" fmla="*/ 14536 h 10641"/>
                  <a:gd name="T104" fmla="+- 0 6422 6094"/>
                  <a:gd name="T105" fmla="*/ T104 w 4847"/>
                  <a:gd name="T106" fmla="+- 0 14638 4723"/>
                  <a:gd name="T107" fmla="*/ 14638 h 10641"/>
                  <a:gd name="T108" fmla="+- 0 6267 6094"/>
                  <a:gd name="T109" fmla="*/ T108 w 4847"/>
                  <a:gd name="T110" fmla="+- 0 14788 4723"/>
                  <a:gd name="T111" fmla="*/ 14788 h 10641"/>
                  <a:gd name="T112" fmla="+- 0 6170 6094"/>
                  <a:gd name="T113" fmla="*/ T112 w 4847"/>
                  <a:gd name="T114" fmla="+- 0 14969 4723"/>
                  <a:gd name="T115" fmla="*/ 14969 h 10641"/>
                  <a:gd name="T116" fmla="+- 0 6118 6094"/>
                  <a:gd name="T117" fmla="*/ T116 w 4847"/>
                  <a:gd name="T118" fmla="+- 0 15147 4723"/>
                  <a:gd name="T119" fmla="*/ 15147 h 10641"/>
                  <a:gd name="T120" fmla="+- 0 6098 6094"/>
                  <a:gd name="T121" fmla="*/ T120 w 4847"/>
                  <a:gd name="T122" fmla="+- 0 15288 4723"/>
                  <a:gd name="T123" fmla="*/ 15288 h 10641"/>
                  <a:gd name="T124" fmla="+- 0 6094 6094"/>
                  <a:gd name="T125" fmla="*/ T124 w 4847"/>
                  <a:gd name="T126" fmla="+- 0 15364 4723"/>
                  <a:gd name="T127" fmla="*/ 15364 h 10641"/>
                  <a:gd name="T128" fmla="+- 0 10942 6094"/>
                  <a:gd name="T129" fmla="*/ T128 w 4847"/>
                  <a:gd name="T130" fmla="+- 0 4723 4723"/>
                  <a:gd name="T131" fmla="*/ 4723 h 1064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</a:cxnLst>
                <a:rect l="0" t="0" r="r" b="b"/>
                <a:pathLst>
                  <a:path w="4847" h="10641">
                    <a:moveTo>
                      <a:pt x="4848" y="0"/>
                    </a:moveTo>
                    <a:lnTo>
                      <a:pt x="4788" y="10"/>
                    </a:lnTo>
                    <a:lnTo>
                      <a:pt x="4729" y="23"/>
                    </a:lnTo>
                    <a:lnTo>
                      <a:pt x="4670" y="39"/>
                    </a:lnTo>
                    <a:lnTo>
                      <a:pt x="4613" y="58"/>
                    </a:lnTo>
                    <a:lnTo>
                      <a:pt x="4557" y="81"/>
                    </a:lnTo>
                    <a:lnTo>
                      <a:pt x="4502" y="107"/>
                    </a:lnTo>
                    <a:lnTo>
                      <a:pt x="4448" y="136"/>
                    </a:lnTo>
                    <a:lnTo>
                      <a:pt x="4395" y="169"/>
                    </a:lnTo>
                    <a:lnTo>
                      <a:pt x="4343" y="206"/>
                    </a:lnTo>
                    <a:lnTo>
                      <a:pt x="4293" y="247"/>
                    </a:lnTo>
                    <a:lnTo>
                      <a:pt x="4237" y="299"/>
                    </a:lnTo>
                    <a:lnTo>
                      <a:pt x="4185" y="355"/>
                    </a:lnTo>
                    <a:lnTo>
                      <a:pt x="4137" y="417"/>
                    </a:lnTo>
                    <a:lnTo>
                      <a:pt x="4094" y="484"/>
                    </a:lnTo>
                    <a:lnTo>
                      <a:pt x="4056" y="557"/>
                    </a:lnTo>
                    <a:lnTo>
                      <a:pt x="4024" y="637"/>
                    </a:lnTo>
                    <a:lnTo>
                      <a:pt x="3999" y="724"/>
                    </a:lnTo>
                    <a:lnTo>
                      <a:pt x="3980" y="818"/>
                    </a:lnTo>
                    <a:lnTo>
                      <a:pt x="3968" y="920"/>
                    </a:lnTo>
                    <a:lnTo>
                      <a:pt x="3964" y="1029"/>
                    </a:lnTo>
                    <a:lnTo>
                      <a:pt x="3964" y="8617"/>
                    </a:lnTo>
                    <a:lnTo>
                      <a:pt x="3964" y="8665"/>
                    </a:lnTo>
                    <a:lnTo>
                      <a:pt x="3964" y="8713"/>
                    </a:lnTo>
                    <a:lnTo>
                      <a:pt x="3964" y="8761"/>
                    </a:lnTo>
                    <a:lnTo>
                      <a:pt x="3965" y="8857"/>
                    </a:lnTo>
                    <a:lnTo>
                      <a:pt x="3966" y="8905"/>
                    </a:lnTo>
                    <a:lnTo>
                      <a:pt x="3965" y="8999"/>
                    </a:lnTo>
                    <a:lnTo>
                      <a:pt x="3963" y="9090"/>
                    </a:lnTo>
                    <a:lnTo>
                      <a:pt x="3957" y="9176"/>
                    </a:lnTo>
                    <a:lnTo>
                      <a:pt x="3947" y="9257"/>
                    </a:lnTo>
                    <a:lnTo>
                      <a:pt x="3931" y="9331"/>
                    </a:lnTo>
                    <a:lnTo>
                      <a:pt x="3908" y="9398"/>
                    </a:lnTo>
                    <a:lnTo>
                      <a:pt x="3877" y="9455"/>
                    </a:lnTo>
                    <a:lnTo>
                      <a:pt x="3835" y="9509"/>
                    </a:lnTo>
                    <a:lnTo>
                      <a:pt x="3788" y="9555"/>
                    </a:lnTo>
                    <a:lnTo>
                      <a:pt x="3735" y="9595"/>
                    </a:lnTo>
                    <a:lnTo>
                      <a:pt x="3677" y="9629"/>
                    </a:lnTo>
                    <a:lnTo>
                      <a:pt x="3614" y="9657"/>
                    </a:lnTo>
                    <a:lnTo>
                      <a:pt x="3547" y="9679"/>
                    </a:lnTo>
                    <a:lnTo>
                      <a:pt x="3475" y="9695"/>
                    </a:lnTo>
                    <a:lnTo>
                      <a:pt x="3399" y="9707"/>
                    </a:lnTo>
                    <a:lnTo>
                      <a:pt x="3319" y="9713"/>
                    </a:lnTo>
                    <a:lnTo>
                      <a:pt x="3236" y="9715"/>
                    </a:lnTo>
                    <a:lnTo>
                      <a:pt x="1123" y="9715"/>
                    </a:lnTo>
                    <a:lnTo>
                      <a:pt x="1053" y="9716"/>
                    </a:lnTo>
                    <a:lnTo>
                      <a:pt x="975" y="9719"/>
                    </a:lnTo>
                    <a:lnTo>
                      <a:pt x="890" y="9725"/>
                    </a:lnTo>
                    <a:lnTo>
                      <a:pt x="800" y="9737"/>
                    </a:lnTo>
                    <a:lnTo>
                      <a:pt x="706" y="9754"/>
                    </a:lnTo>
                    <a:lnTo>
                      <a:pt x="610" y="9779"/>
                    </a:lnTo>
                    <a:lnTo>
                      <a:pt x="514" y="9813"/>
                    </a:lnTo>
                    <a:lnTo>
                      <a:pt x="419" y="9858"/>
                    </a:lnTo>
                    <a:lnTo>
                      <a:pt x="328" y="9915"/>
                    </a:lnTo>
                    <a:lnTo>
                      <a:pt x="243" y="9984"/>
                    </a:lnTo>
                    <a:lnTo>
                      <a:pt x="173" y="10065"/>
                    </a:lnTo>
                    <a:lnTo>
                      <a:pt x="118" y="10154"/>
                    </a:lnTo>
                    <a:lnTo>
                      <a:pt x="76" y="10246"/>
                    </a:lnTo>
                    <a:lnTo>
                      <a:pt x="45" y="10337"/>
                    </a:lnTo>
                    <a:lnTo>
                      <a:pt x="24" y="10424"/>
                    </a:lnTo>
                    <a:lnTo>
                      <a:pt x="11" y="10501"/>
                    </a:lnTo>
                    <a:lnTo>
                      <a:pt x="4" y="10565"/>
                    </a:lnTo>
                    <a:lnTo>
                      <a:pt x="0" y="10628"/>
                    </a:lnTo>
                    <a:lnTo>
                      <a:pt x="0" y="10641"/>
                    </a:lnTo>
                    <a:lnTo>
                      <a:pt x="4848" y="10641"/>
                    </a:lnTo>
                    <a:lnTo>
                      <a:pt x="4848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908E905E-7D85-E902-F6A0-B53FE3741F1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0800000">
                <a:off x="-454455" y="3232573"/>
                <a:ext cx="1489706" cy="3749013"/>
                <a:chOff x="8598" y="-179"/>
                <a:chExt cx="2159" cy="5430"/>
              </a:xfrm>
              <a:grpFill/>
            </p:grpSpPr>
            <p:sp>
              <p:nvSpPr>
                <p:cNvPr id="8" name="Freeform 5577">
                  <a:extLst>
                    <a:ext uri="{FF2B5EF4-FFF2-40B4-BE49-F238E27FC236}">
                      <a16:creationId xmlns:a16="http://schemas.microsoft.com/office/drawing/2014/main" id="{787FD50B-CEF7-91DD-7FBE-A6F088043D4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598" y="-179"/>
                  <a:ext cx="2159" cy="5430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03FE42C5-1CAE-D1E5-90B4-07D81B03ACFF}"/>
              </a:ext>
            </a:extLst>
          </p:cNvPr>
          <p:cNvGrpSpPr/>
          <p:nvPr/>
        </p:nvGrpSpPr>
        <p:grpSpPr>
          <a:xfrm>
            <a:off x="9067237" y="-18877"/>
            <a:ext cx="3593475" cy="7414841"/>
            <a:chOff x="9067237" y="-18877"/>
            <a:chExt cx="3593475" cy="7414841"/>
          </a:xfrm>
        </p:grpSpPr>
        <p:sp>
          <p:nvSpPr>
            <p:cNvPr id="33" name="Freeform 5579">
              <a:extLst>
                <a:ext uri="{FF2B5EF4-FFF2-40B4-BE49-F238E27FC236}">
                  <a16:creationId xmlns:a16="http://schemas.microsoft.com/office/drawing/2014/main" id="{929B5448-0187-AE44-0213-8234860A93F2}"/>
                </a:ext>
              </a:extLst>
            </p:cNvPr>
            <p:cNvSpPr>
              <a:spLocks/>
            </p:cNvSpPr>
            <p:nvPr/>
          </p:nvSpPr>
          <p:spPr bwMode="auto">
            <a:xfrm>
              <a:off x="9067237" y="125521"/>
              <a:ext cx="3344420" cy="7032524"/>
            </a:xfrm>
            <a:custGeom>
              <a:avLst/>
              <a:gdLst>
                <a:gd name="T0" fmla="+- 0 10882 6094"/>
                <a:gd name="T1" fmla="*/ T0 w 4847"/>
                <a:gd name="T2" fmla="+- 0 4733 4723"/>
                <a:gd name="T3" fmla="*/ 4733 h 10641"/>
                <a:gd name="T4" fmla="+- 0 10764 6094"/>
                <a:gd name="T5" fmla="*/ T4 w 4847"/>
                <a:gd name="T6" fmla="+- 0 4762 4723"/>
                <a:gd name="T7" fmla="*/ 4762 h 10641"/>
                <a:gd name="T8" fmla="+- 0 10651 6094"/>
                <a:gd name="T9" fmla="*/ T8 w 4847"/>
                <a:gd name="T10" fmla="+- 0 4804 4723"/>
                <a:gd name="T11" fmla="*/ 4804 h 10641"/>
                <a:gd name="T12" fmla="+- 0 10542 6094"/>
                <a:gd name="T13" fmla="*/ T12 w 4847"/>
                <a:gd name="T14" fmla="+- 0 4859 4723"/>
                <a:gd name="T15" fmla="*/ 4859 h 10641"/>
                <a:gd name="T16" fmla="+- 0 10437 6094"/>
                <a:gd name="T17" fmla="*/ T16 w 4847"/>
                <a:gd name="T18" fmla="+- 0 4929 4723"/>
                <a:gd name="T19" fmla="*/ 4929 h 10641"/>
                <a:gd name="T20" fmla="+- 0 10331 6094"/>
                <a:gd name="T21" fmla="*/ T20 w 4847"/>
                <a:gd name="T22" fmla="+- 0 5022 4723"/>
                <a:gd name="T23" fmla="*/ 5022 h 10641"/>
                <a:gd name="T24" fmla="+- 0 10231 6094"/>
                <a:gd name="T25" fmla="*/ T24 w 4847"/>
                <a:gd name="T26" fmla="+- 0 5140 4723"/>
                <a:gd name="T27" fmla="*/ 5140 h 10641"/>
                <a:gd name="T28" fmla="+- 0 10150 6094"/>
                <a:gd name="T29" fmla="*/ T28 w 4847"/>
                <a:gd name="T30" fmla="+- 0 5280 4723"/>
                <a:gd name="T31" fmla="*/ 5280 h 10641"/>
                <a:gd name="T32" fmla="+- 0 10093 6094"/>
                <a:gd name="T33" fmla="*/ T32 w 4847"/>
                <a:gd name="T34" fmla="+- 0 5447 4723"/>
                <a:gd name="T35" fmla="*/ 5447 h 10641"/>
                <a:gd name="T36" fmla="+- 0 10062 6094"/>
                <a:gd name="T37" fmla="*/ T36 w 4847"/>
                <a:gd name="T38" fmla="+- 0 5643 4723"/>
                <a:gd name="T39" fmla="*/ 5643 h 10641"/>
                <a:gd name="T40" fmla="+- 0 10058 6094"/>
                <a:gd name="T41" fmla="*/ T40 w 4847"/>
                <a:gd name="T42" fmla="+- 0 13340 4723"/>
                <a:gd name="T43" fmla="*/ 13340 h 10641"/>
                <a:gd name="T44" fmla="+- 0 10058 6094"/>
                <a:gd name="T45" fmla="*/ T44 w 4847"/>
                <a:gd name="T46" fmla="+- 0 13436 4723"/>
                <a:gd name="T47" fmla="*/ 13436 h 10641"/>
                <a:gd name="T48" fmla="+- 0 10059 6094"/>
                <a:gd name="T49" fmla="*/ T48 w 4847"/>
                <a:gd name="T50" fmla="+- 0 13580 4723"/>
                <a:gd name="T51" fmla="*/ 13580 h 10641"/>
                <a:gd name="T52" fmla="+- 0 10059 6094"/>
                <a:gd name="T53" fmla="*/ T52 w 4847"/>
                <a:gd name="T54" fmla="+- 0 13722 4723"/>
                <a:gd name="T55" fmla="*/ 13722 h 10641"/>
                <a:gd name="T56" fmla="+- 0 10051 6094"/>
                <a:gd name="T57" fmla="*/ T56 w 4847"/>
                <a:gd name="T58" fmla="+- 0 13899 4723"/>
                <a:gd name="T59" fmla="*/ 13899 h 10641"/>
                <a:gd name="T60" fmla="+- 0 10025 6094"/>
                <a:gd name="T61" fmla="*/ T60 w 4847"/>
                <a:gd name="T62" fmla="+- 0 14054 4723"/>
                <a:gd name="T63" fmla="*/ 14054 h 10641"/>
                <a:gd name="T64" fmla="+- 0 9971 6094"/>
                <a:gd name="T65" fmla="*/ T64 w 4847"/>
                <a:gd name="T66" fmla="+- 0 14178 4723"/>
                <a:gd name="T67" fmla="*/ 14178 h 10641"/>
                <a:gd name="T68" fmla="+- 0 9882 6094"/>
                <a:gd name="T69" fmla="*/ T68 w 4847"/>
                <a:gd name="T70" fmla="+- 0 14278 4723"/>
                <a:gd name="T71" fmla="*/ 14278 h 10641"/>
                <a:gd name="T72" fmla="+- 0 9771 6094"/>
                <a:gd name="T73" fmla="*/ T72 w 4847"/>
                <a:gd name="T74" fmla="+- 0 14352 4723"/>
                <a:gd name="T75" fmla="*/ 14352 h 10641"/>
                <a:gd name="T76" fmla="+- 0 9641 6094"/>
                <a:gd name="T77" fmla="*/ T76 w 4847"/>
                <a:gd name="T78" fmla="+- 0 14402 4723"/>
                <a:gd name="T79" fmla="*/ 14402 h 10641"/>
                <a:gd name="T80" fmla="+- 0 9493 6094"/>
                <a:gd name="T81" fmla="*/ T80 w 4847"/>
                <a:gd name="T82" fmla="+- 0 14430 4723"/>
                <a:gd name="T83" fmla="*/ 14430 h 10641"/>
                <a:gd name="T84" fmla="+- 0 9330 6094"/>
                <a:gd name="T85" fmla="*/ T84 w 4847"/>
                <a:gd name="T86" fmla="+- 0 14438 4723"/>
                <a:gd name="T87" fmla="*/ 14438 h 10641"/>
                <a:gd name="T88" fmla="+- 0 7147 6094"/>
                <a:gd name="T89" fmla="*/ T88 w 4847"/>
                <a:gd name="T90" fmla="+- 0 14439 4723"/>
                <a:gd name="T91" fmla="*/ 14439 h 10641"/>
                <a:gd name="T92" fmla="+- 0 6984 6094"/>
                <a:gd name="T93" fmla="*/ T92 w 4847"/>
                <a:gd name="T94" fmla="+- 0 14448 4723"/>
                <a:gd name="T95" fmla="*/ 14448 h 10641"/>
                <a:gd name="T96" fmla="+- 0 6800 6094"/>
                <a:gd name="T97" fmla="*/ T96 w 4847"/>
                <a:gd name="T98" fmla="+- 0 14477 4723"/>
                <a:gd name="T99" fmla="*/ 14477 h 10641"/>
                <a:gd name="T100" fmla="+- 0 6608 6094"/>
                <a:gd name="T101" fmla="*/ T100 w 4847"/>
                <a:gd name="T102" fmla="+- 0 14536 4723"/>
                <a:gd name="T103" fmla="*/ 14536 h 10641"/>
                <a:gd name="T104" fmla="+- 0 6422 6094"/>
                <a:gd name="T105" fmla="*/ T104 w 4847"/>
                <a:gd name="T106" fmla="+- 0 14638 4723"/>
                <a:gd name="T107" fmla="*/ 14638 h 10641"/>
                <a:gd name="T108" fmla="+- 0 6267 6094"/>
                <a:gd name="T109" fmla="*/ T108 w 4847"/>
                <a:gd name="T110" fmla="+- 0 14788 4723"/>
                <a:gd name="T111" fmla="*/ 14788 h 10641"/>
                <a:gd name="T112" fmla="+- 0 6170 6094"/>
                <a:gd name="T113" fmla="*/ T112 w 4847"/>
                <a:gd name="T114" fmla="+- 0 14969 4723"/>
                <a:gd name="T115" fmla="*/ 14969 h 10641"/>
                <a:gd name="T116" fmla="+- 0 6118 6094"/>
                <a:gd name="T117" fmla="*/ T116 w 4847"/>
                <a:gd name="T118" fmla="+- 0 15147 4723"/>
                <a:gd name="T119" fmla="*/ 15147 h 10641"/>
                <a:gd name="T120" fmla="+- 0 6098 6094"/>
                <a:gd name="T121" fmla="*/ T120 w 4847"/>
                <a:gd name="T122" fmla="+- 0 15288 4723"/>
                <a:gd name="T123" fmla="*/ 15288 h 10641"/>
                <a:gd name="T124" fmla="+- 0 6094 6094"/>
                <a:gd name="T125" fmla="*/ T124 w 4847"/>
                <a:gd name="T126" fmla="+- 0 15364 4723"/>
                <a:gd name="T127" fmla="*/ 15364 h 10641"/>
                <a:gd name="T128" fmla="+- 0 10942 6094"/>
                <a:gd name="T129" fmla="*/ T128 w 4847"/>
                <a:gd name="T130" fmla="+- 0 4723 4723"/>
                <a:gd name="T131" fmla="*/ 4723 h 1064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</a:cxnLst>
              <a:rect l="0" t="0" r="r" b="b"/>
              <a:pathLst>
                <a:path w="4847" h="10641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solidFill>
              <a:srgbClr val="FEE7E2"/>
            </a:solidFill>
            <a:ln>
              <a:noFill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/>
            </a:p>
          </p:txBody>
        </p:sp>
        <p:sp>
          <p:nvSpPr>
            <p:cNvPr id="32" name="Freeform 5577">
              <a:extLst>
                <a:ext uri="{FF2B5EF4-FFF2-40B4-BE49-F238E27FC236}">
                  <a16:creationId xmlns:a16="http://schemas.microsoft.com/office/drawing/2014/main" id="{BF37EB04-2267-1505-ACFB-DF820563CF64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22262" y="5598"/>
              <a:ext cx="1489706" cy="3470330"/>
            </a:xfrm>
            <a:custGeom>
              <a:avLst/>
              <a:gdLst>
                <a:gd name="T0" fmla="+- 0 8782 8782"/>
                <a:gd name="T1" fmla="*/ T0 w 2159"/>
                <a:gd name="T2" fmla="*/ 0 h 5251"/>
                <a:gd name="T3" fmla="+- 0 8852 8782"/>
                <a:gd name="T4" fmla="*/ T3 w 2159"/>
                <a:gd name="T5" fmla="*/ 13 h 5251"/>
                <a:gd name="T6" fmla="+- 0 8931 8782"/>
                <a:gd name="T7" fmla="*/ T6 w 2159"/>
                <a:gd name="T8" fmla="*/ 29 h 5251"/>
                <a:gd name="T9" fmla="+- 0 9029 8782"/>
                <a:gd name="T10" fmla="*/ T9 w 2159"/>
                <a:gd name="T11" fmla="*/ 51 h 5251"/>
                <a:gd name="T12" fmla="+- 0 9141 8782"/>
                <a:gd name="T13" fmla="*/ T12 w 2159"/>
                <a:gd name="T14" fmla="*/ 79 h 5251"/>
                <a:gd name="T15" fmla="+- 0 9201 8782"/>
                <a:gd name="T16" fmla="*/ T15 w 2159"/>
                <a:gd name="T17" fmla="*/ 96 h 5251"/>
                <a:gd name="T18" fmla="+- 0 9261 8782"/>
                <a:gd name="T19" fmla="*/ T18 w 2159"/>
                <a:gd name="T20" fmla="*/ 114 h 5251"/>
                <a:gd name="T21" fmla="+- 0 9322 8782"/>
                <a:gd name="T22" fmla="*/ T21 w 2159"/>
                <a:gd name="T23" fmla="*/ 133 h 5251"/>
                <a:gd name="T24" fmla="+- 0 9382 8782"/>
                <a:gd name="T25" fmla="*/ T24 w 2159"/>
                <a:gd name="T26" fmla="*/ 154 h 5251"/>
                <a:gd name="T27" fmla="+- 0 9441 8782"/>
                <a:gd name="T28" fmla="*/ T27 w 2159"/>
                <a:gd name="T29" fmla="*/ 177 h 5251"/>
                <a:gd name="T30" fmla="+- 0 9498 8782"/>
                <a:gd name="T31" fmla="*/ T30 w 2159"/>
                <a:gd name="T32" fmla="*/ 201 h 5251"/>
                <a:gd name="T33" fmla="+- 0 9603 8782"/>
                <a:gd name="T34" fmla="*/ T33 w 2159"/>
                <a:gd name="T35" fmla="*/ 253 h 5251"/>
                <a:gd name="T36" fmla="+- 0 9689 8782"/>
                <a:gd name="T37" fmla="*/ T36 w 2159"/>
                <a:gd name="T38" fmla="*/ 312 h 5251"/>
                <a:gd name="T39" fmla="+- 0 9762 8782"/>
                <a:gd name="T40" fmla="*/ T39 w 2159"/>
                <a:gd name="T41" fmla="*/ 376 h 5251"/>
                <a:gd name="T42" fmla="+- 0 9826 8782"/>
                <a:gd name="T43" fmla="*/ T42 w 2159"/>
                <a:gd name="T44" fmla="*/ 444 h 5251"/>
                <a:gd name="T45" fmla="+- 0 9882 8782"/>
                <a:gd name="T46" fmla="*/ T45 w 2159"/>
                <a:gd name="T47" fmla="*/ 518 h 5251"/>
                <a:gd name="T48" fmla="+- 0 9930 8782"/>
                <a:gd name="T49" fmla="*/ T48 w 2159"/>
                <a:gd name="T50" fmla="*/ 598 h 5251"/>
                <a:gd name="T51" fmla="+- 0 9970 8782"/>
                <a:gd name="T52" fmla="*/ T51 w 2159"/>
                <a:gd name="T53" fmla="*/ 687 h 5251"/>
                <a:gd name="T54" fmla="+- 0 10002 8782"/>
                <a:gd name="T55" fmla="*/ T54 w 2159"/>
                <a:gd name="T56" fmla="*/ 786 h 5251"/>
                <a:gd name="T57" fmla="+- 0 10027 8782"/>
                <a:gd name="T58" fmla="*/ T57 w 2159"/>
                <a:gd name="T59" fmla="*/ 895 h 5251"/>
                <a:gd name="T60" fmla="+- 0 10036 8782"/>
                <a:gd name="T61" fmla="*/ T60 w 2159"/>
                <a:gd name="T62" fmla="*/ 955 h 5251"/>
                <a:gd name="T63" fmla="+- 0 10044 8782"/>
                <a:gd name="T64" fmla="*/ T63 w 2159"/>
                <a:gd name="T65" fmla="*/ 1018 h 5251"/>
                <a:gd name="T66" fmla="+- 0 10050 8782"/>
                <a:gd name="T67" fmla="*/ T66 w 2159"/>
                <a:gd name="T68" fmla="*/ 1084 h 5251"/>
                <a:gd name="T69" fmla="+- 0 10055 8782"/>
                <a:gd name="T70" fmla="*/ T69 w 2159"/>
                <a:gd name="T71" fmla="*/ 1154 h 5251"/>
                <a:gd name="T72" fmla="+- 0 10057 8782"/>
                <a:gd name="T73" fmla="*/ T72 w 2159"/>
                <a:gd name="T74" fmla="*/ 1227 h 5251"/>
                <a:gd name="T75" fmla="+- 0 10058 8782"/>
                <a:gd name="T76" fmla="*/ T75 w 2159"/>
                <a:gd name="T77" fmla="*/ 1305 h 5251"/>
                <a:gd name="T78" fmla="+- 0 10058 8782"/>
                <a:gd name="T79" fmla="*/ T78 w 2159"/>
                <a:gd name="T80" fmla="*/ 5251 h 5251"/>
                <a:gd name="T81" fmla="+- 0 10068 8782"/>
                <a:gd name="T82" fmla="*/ T81 w 2159"/>
                <a:gd name="T83" fmla="*/ 5224 h 5251"/>
                <a:gd name="T84" fmla="+- 0 10105 8782"/>
                <a:gd name="T85" fmla="*/ T84 w 2159"/>
                <a:gd name="T86" fmla="*/ 5144 h 5251"/>
                <a:gd name="T87" fmla="+- 0 10151 8782"/>
                <a:gd name="T88" fmla="*/ T87 w 2159"/>
                <a:gd name="T89" fmla="*/ 5068 h 5251"/>
                <a:gd name="T90" fmla="+- 0 10205 8782"/>
                <a:gd name="T91" fmla="*/ T90 w 2159"/>
                <a:gd name="T92" fmla="*/ 4996 h 5251"/>
                <a:gd name="T93" fmla="+- 0 10245 8782"/>
                <a:gd name="T94" fmla="*/ T93 w 2159"/>
                <a:gd name="T95" fmla="*/ 4951 h 5251"/>
                <a:gd name="T96" fmla="+- 0 10288 8782"/>
                <a:gd name="T97" fmla="*/ T96 w 2159"/>
                <a:gd name="T98" fmla="*/ 4908 h 5251"/>
                <a:gd name="T99" fmla="+- 0 10333 8782"/>
                <a:gd name="T100" fmla="*/ T99 w 2159"/>
                <a:gd name="T101" fmla="*/ 4868 h 5251"/>
                <a:gd name="T102" fmla="+- 0 10380 8782"/>
                <a:gd name="T103" fmla="*/ T102 w 2159"/>
                <a:gd name="T104" fmla="*/ 4830 h 5251"/>
                <a:gd name="T105" fmla="+- 0 10429 8782"/>
                <a:gd name="T106" fmla="*/ T105 w 2159"/>
                <a:gd name="T107" fmla="*/ 4795 h 5251"/>
                <a:gd name="T108" fmla="+- 0 10494 8782"/>
                <a:gd name="T109" fmla="*/ T108 w 2159"/>
                <a:gd name="T110" fmla="*/ 4754 h 5251"/>
                <a:gd name="T111" fmla="+- 0 10564 8782"/>
                <a:gd name="T112" fmla="*/ T111 w 2159"/>
                <a:gd name="T113" fmla="*/ 4718 h 5251"/>
                <a:gd name="T114" fmla="+- 0 10638 8782"/>
                <a:gd name="T115" fmla="*/ T114 w 2159"/>
                <a:gd name="T116" fmla="*/ 4686 h 5251"/>
                <a:gd name="T117" fmla="+- 0 10717 8782"/>
                <a:gd name="T118" fmla="*/ T117 w 2159"/>
                <a:gd name="T119" fmla="*/ 4659 h 5251"/>
                <a:gd name="T120" fmla="+- 0 10799 8782"/>
                <a:gd name="T121" fmla="*/ T120 w 2159"/>
                <a:gd name="T122" fmla="*/ 4638 h 5251"/>
                <a:gd name="T123" fmla="+- 0 10884 8782"/>
                <a:gd name="T124" fmla="*/ T123 w 2159"/>
                <a:gd name="T125" fmla="*/ 4622 h 5251"/>
                <a:gd name="T126" fmla="+- 0 10942 8782"/>
                <a:gd name="T127" fmla="*/ T126 w 2159"/>
                <a:gd name="T128" fmla="*/ 4615 h 5251"/>
                <a:gd name="T129" fmla="+- 0 10942 8782"/>
                <a:gd name="T130" fmla="*/ T129 w 2159"/>
                <a:gd name="T131" fmla="*/ 0 h 5251"/>
                <a:gd name="T132" fmla="+- 0 8782 8782"/>
                <a:gd name="T133" fmla="*/ T132 w 2159"/>
                <a:gd name="T134" fmla="*/ 0 h 5251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  <a:cxn ang="0">
                  <a:pos x="T13" y="T14"/>
                </a:cxn>
                <a:cxn ang="0">
                  <a:pos x="T16" y="T17"/>
                </a:cxn>
                <a:cxn ang="0">
                  <a:pos x="T19" y="T20"/>
                </a:cxn>
                <a:cxn ang="0">
                  <a:pos x="T22" y="T23"/>
                </a:cxn>
                <a:cxn ang="0">
                  <a:pos x="T25" y="T26"/>
                </a:cxn>
                <a:cxn ang="0">
                  <a:pos x="T28" y="T29"/>
                </a:cxn>
                <a:cxn ang="0">
                  <a:pos x="T31" y="T32"/>
                </a:cxn>
                <a:cxn ang="0">
                  <a:pos x="T34" y="T35"/>
                </a:cxn>
                <a:cxn ang="0">
                  <a:pos x="T37" y="T38"/>
                </a:cxn>
                <a:cxn ang="0">
                  <a:pos x="T40" y="T41"/>
                </a:cxn>
                <a:cxn ang="0">
                  <a:pos x="T43" y="T44"/>
                </a:cxn>
                <a:cxn ang="0">
                  <a:pos x="T46" y="T47"/>
                </a:cxn>
                <a:cxn ang="0">
                  <a:pos x="T49" y="T50"/>
                </a:cxn>
                <a:cxn ang="0">
                  <a:pos x="T52" y="T53"/>
                </a:cxn>
                <a:cxn ang="0">
                  <a:pos x="T55" y="T56"/>
                </a:cxn>
                <a:cxn ang="0">
                  <a:pos x="T58" y="T59"/>
                </a:cxn>
                <a:cxn ang="0">
                  <a:pos x="T61" y="T62"/>
                </a:cxn>
                <a:cxn ang="0">
                  <a:pos x="T64" y="T65"/>
                </a:cxn>
                <a:cxn ang="0">
                  <a:pos x="T67" y="T68"/>
                </a:cxn>
                <a:cxn ang="0">
                  <a:pos x="T70" y="T71"/>
                </a:cxn>
                <a:cxn ang="0">
                  <a:pos x="T73" y="T74"/>
                </a:cxn>
                <a:cxn ang="0">
                  <a:pos x="T76" y="T77"/>
                </a:cxn>
                <a:cxn ang="0">
                  <a:pos x="T79" y="T80"/>
                </a:cxn>
                <a:cxn ang="0">
                  <a:pos x="T82" y="T83"/>
                </a:cxn>
                <a:cxn ang="0">
                  <a:pos x="T85" y="T86"/>
                </a:cxn>
                <a:cxn ang="0">
                  <a:pos x="T88" y="T89"/>
                </a:cxn>
                <a:cxn ang="0">
                  <a:pos x="T91" y="T92"/>
                </a:cxn>
                <a:cxn ang="0">
                  <a:pos x="T94" y="T95"/>
                </a:cxn>
                <a:cxn ang="0">
                  <a:pos x="T97" y="T98"/>
                </a:cxn>
                <a:cxn ang="0">
                  <a:pos x="T100" y="T101"/>
                </a:cxn>
                <a:cxn ang="0">
                  <a:pos x="T103" y="T104"/>
                </a:cxn>
                <a:cxn ang="0">
                  <a:pos x="T106" y="T107"/>
                </a:cxn>
                <a:cxn ang="0">
                  <a:pos x="T109" y="T110"/>
                </a:cxn>
                <a:cxn ang="0">
                  <a:pos x="T112" y="T113"/>
                </a:cxn>
                <a:cxn ang="0">
                  <a:pos x="T115" y="T116"/>
                </a:cxn>
                <a:cxn ang="0">
                  <a:pos x="T118" y="T119"/>
                </a:cxn>
                <a:cxn ang="0">
                  <a:pos x="T121" y="T122"/>
                </a:cxn>
                <a:cxn ang="0">
                  <a:pos x="T124" y="T125"/>
                </a:cxn>
                <a:cxn ang="0">
                  <a:pos x="T127" y="T128"/>
                </a:cxn>
                <a:cxn ang="0">
                  <a:pos x="T130" y="T131"/>
                </a:cxn>
                <a:cxn ang="0">
                  <a:pos x="T133" y="T134"/>
                </a:cxn>
              </a:cxnLst>
              <a:rect l="0" t="0" r="r" b="b"/>
              <a:pathLst>
                <a:path w="2159" h="5251">
                  <a:moveTo>
                    <a:pt x="0" y="0"/>
                  </a:moveTo>
                  <a:lnTo>
                    <a:pt x="70" y="13"/>
                  </a:lnTo>
                  <a:lnTo>
                    <a:pt x="149" y="29"/>
                  </a:lnTo>
                  <a:lnTo>
                    <a:pt x="247" y="51"/>
                  </a:lnTo>
                  <a:lnTo>
                    <a:pt x="359" y="79"/>
                  </a:lnTo>
                  <a:lnTo>
                    <a:pt x="419" y="96"/>
                  </a:lnTo>
                  <a:lnTo>
                    <a:pt x="479" y="114"/>
                  </a:lnTo>
                  <a:lnTo>
                    <a:pt x="540" y="133"/>
                  </a:lnTo>
                  <a:lnTo>
                    <a:pt x="600" y="154"/>
                  </a:lnTo>
                  <a:lnTo>
                    <a:pt x="659" y="177"/>
                  </a:lnTo>
                  <a:lnTo>
                    <a:pt x="716" y="201"/>
                  </a:lnTo>
                  <a:lnTo>
                    <a:pt x="821" y="253"/>
                  </a:lnTo>
                  <a:lnTo>
                    <a:pt x="907" y="312"/>
                  </a:lnTo>
                  <a:lnTo>
                    <a:pt x="980" y="376"/>
                  </a:lnTo>
                  <a:lnTo>
                    <a:pt x="1044" y="444"/>
                  </a:lnTo>
                  <a:lnTo>
                    <a:pt x="1100" y="518"/>
                  </a:lnTo>
                  <a:lnTo>
                    <a:pt x="1148" y="598"/>
                  </a:lnTo>
                  <a:lnTo>
                    <a:pt x="1188" y="687"/>
                  </a:lnTo>
                  <a:lnTo>
                    <a:pt x="1220" y="786"/>
                  </a:lnTo>
                  <a:lnTo>
                    <a:pt x="1245" y="895"/>
                  </a:lnTo>
                  <a:lnTo>
                    <a:pt x="1254" y="955"/>
                  </a:lnTo>
                  <a:lnTo>
                    <a:pt x="1262" y="1018"/>
                  </a:lnTo>
                  <a:lnTo>
                    <a:pt x="1268" y="1084"/>
                  </a:lnTo>
                  <a:lnTo>
                    <a:pt x="1273" y="1154"/>
                  </a:lnTo>
                  <a:lnTo>
                    <a:pt x="1275" y="1227"/>
                  </a:lnTo>
                  <a:lnTo>
                    <a:pt x="1276" y="1305"/>
                  </a:lnTo>
                  <a:lnTo>
                    <a:pt x="1276" y="5251"/>
                  </a:lnTo>
                  <a:lnTo>
                    <a:pt x="1286" y="5224"/>
                  </a:lnTo>
                  <a:lnTo>
                    <a:pt x="1323" y="5144"/>
                  </a:lnTo>
                  <a:lnTo>
                    <a:pt x="1369" y="5068"/>
                  </a:lnTo>
                  <a:lnTo>
                    <a:pt x="1423" y="4996"/>
                  </a:lnTo>
                  <a:lnTo>
                    <a:pt x="1463" y="4951"/>
                  </a:lnTo>
                  <a:lnTo>
                    <a:pt x="1506" y="4908"/>
                  </a:lnTo>
                  <a:lnTo>
                    <a:pt x="1551" y="4868"/>
                  </a:lnTo>
                  <a:lnTo>
                    <a:pt x="1598" y="4830"/>
                  </a:lnTo>
                  <a:lnTo>
                    <a:pt x="1647" y="4795"/>
                  </a:lnTo>
                  <a:lnTo>
                    <a:pt x="1712" y="4754"/>
                  </a:lnTo>
                  <a:lnTo>
                    <a:pt x="1782" y="4718"/>
                  </a:lnTo>
                  <a:lnTo>
                    <a:pt x="1856" y="4686"/>
                  </a:lnTo>
                  <a:lnTo>
                    <a:pt x="1935" y="4659"/>
                  </a:lnTo>
                  <a:lnTo>
                    <a:pt x="2017" y="4638"/>
                  </a:lnTo>
                  <a:lnTo>
                    <a:pt x="2102" y="4622"/>
                  </a:lnTo>
                  <a:lnTo>
                    <a:pt x="2160" y="4615"/>
                  </a:lnTo>
                  <a:lnTo>
                    <a:pt x="2160" y="0"/>
                  </a:lnTo>
                  <a:lnTo>
                    <a:pt x="0" y="0"/>
                  </a:lnTo>
                </a:path>
              </a:pathLst>
            </a:custGeom>
            <a:solidFill>
              <a:srgbClr val="FEE7E2"/>
            </a:solidFill>
            <a:ln>
              <a:noFill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/>
            </a:p>
          </p:txBody>
        </p: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49D2FA75-47D9-F196-30A5-E5954F00C03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199717" y="75038"/>
              <a:ext cx="3344420" cy="7192286"/>
              <a:chOff x="6055" y="4723"/>
              <a:chExt cx="4847" cy="10641"/>
            </a:xfrm>
            <a:solidFill>
              <a:srgbClr val="FDD3CB"/>
            </a:solidFill>
          </p:grpSpPr>
          <p:sp>
            <p:nvSpPr>
              <p:cNvPr id="29" name="Freeform 5579">
                <a:extLst>
                  <a:ext uri="{FF2B5EF4-FFF2-40B4-BE49-F238E27FC236}">
                    <a16:creationId xmlns:a16="http://schemas.microsoft.com/office/drawing/2014/main" id="{1CCB5EFB-E1AE-5CE0-CBD2-144E6511E83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55" y="4723"/>
                <a:ext cx="4847" cy="10641"/>
              </a:xfrm>
              <a:custGeom>
                <a:avLst/>
                <a:gdLst>
                  <a:gd name="T0" fmla="+- 0 10882 6094"/>
                  <a:gd name="T1" fmla="*/ T0 w 4847"/>
                  <a:gd name="T2" fmla="+- 0 4733 4723"/>
                  <a:gd name="T3" fmla="*/ 4733 h 10641"/>
                  <a:gd name="T4" fmla="+- 0 10764 6094"/>
                  <a:gd name="T5" fmla="*/ T4 w 4847"/>
                  <a:gd name="T6" fmla="+- 0 4762 4723"/>
                  <a:gd name="T7" fmla="*/ 4762 h 10641"/>
                  <a:gd name="T8" fmla="+- 0 10651 6094"/>
                  <a:gd name="T9" fmla="*/ T8 w 4847"/>
                  <a:gd name="T10" fmla="+- 0 4804 4723"/>
                  <a:gd name="T11" fmla="*/ 4804 h 10641"/>
                  <a:gd name="T12" fmla="+- 0 10542 6094"/>
                  <a:gd name="T13" fmla="*/ T12 w 4847"/>
                  <a:gd name="T14" fmla="+- 0 4859 4723"/>
                  <a:gd name="T15" fmla="*/ 4859 h 10641"/>
                  <a:gd name="T16" fmla="+- 0 10437 6094"/>
                  <a:gd name="T17" fmla="*/ T16 w 4847"/>
                  <a:gd name="T18" fmla="+- 0 4929 4723"/>
                  <a:gd name="T19" fmla="*/ 4929 h 10641"/>
                  <a:gd name="T20" fmla="+- 0 10331 6094"/>
                  <a:gd name="T21" fmla="*/ T20 w 4847"/>
                  <a:gd name="T22" fmla="+- 0 5022 4723"/>
                  <a:gd name="T23" fmla="*/ 5022 h 10641"/>
                  <a:gd name="T24" fmla="+- 0 10231 6094"/>
                  <a:gd name="T25" fmla="*/ T24 w 4847"/>
                  <a:gd name="T26" fmla="+- 0 5140 4723"/>
                  <a:gd name="T27" fmla="*/ 5140 h 10641"/>
                  <a:gd name="T28" fmla="+- 0 10150 6094"/>
                  <a:gd name="T29" fmla="*/ T28 w 4847"/>
                  <a:gd name="T30" fmla="+- 0 5280 4723"/>
                  <a:gd name="T31" fmla="*/ 5280 h 10641"/>
                  <a:gd name="T32" fmla="+- 0 10093 6094"/>
                  <a:gd name="T33" fmla="*/ T32 w 4847"/>
                  <a:gd name="T34" fmla="+- 0 5447 4723"/>
                  <a:gd name="T35" fmla="*/ 5447 h 10641"/>
                  <a:gd name="T36" fmla="+- 0 10062 6094"/>
                  <a:gd name="T37" fmla="*/ T36 w 4847"/>
                  <a:gd name="T38" fmla="+- 0 5643 4723"/>
                  <a:gd name="T39" fmla="*/ 5643 h 10641"/>
                  <a:gd name="T40" fmla="+- 0 10058 6094"/>
                  <a:gd name="T41" fmla="*/ T40 w 4847"/>
                  <a:gd name="T42" fmla="+- 0 13340 4723"/>
                  <a:gd name="T43" fmla="*/ 13340 h 10641"/>
                  <a:gd name="T44" fmla="+- 0 10058 6094"/>
                  <a:gd name="T45" fmla="*/ T44 w 4847"/>
                  <a:gd name="T46" fmla="+- 0 13436 4723"/>
                  <a:gd name="T47" fmla="*/ 13436 h 10641"/>
                  <a:gd name="T48" fmla="+- 0 10059 6094"/>
                  <a:gd name="T49" fmla="*/ T48 w 4847"/>
                  <a:gd name="T50" fmla="+- 0 13580 4723"/>
                  <a:gd name="T51" fmla="*/ 13580 h 10641"/>
                  <a:gd name="T52" fmla="+- 0 10059 6094"/>
                  <a:gd name="T53" fmla="*/ T52 w 4847"/>
                  <a:gd name="T54" fmla="+- 0 13722 4723"/>
                  <a:gd name="T55" fmla="*/ 13722 h 10641"/>
                  <a:gd name="T56" fmla="+- 0 10051 6094"/>
                  <a:gd name="T57" fmla="*/ T56 w 4847"/>
                  <a:gd name="T58" fmla="+- 0 13899 4723"/>
                  <a:gd name="T59" fmla="*/ 13899 h 10641"/>
                  <a:gd name="T60" fmla="+- 0 10025 6094"/>
                  <a:gd name="T61" fmla="*/ T60 w 4847"/>
                  <a:gd name="T62" fmla="+- 0 14054 4723"/>
                  <a:gd name="T63" fmla="*/ 14054 h 10641"/>
                  <a:gd name="T64" fmla="+- 0 9971 6094"/>
                  <a:gd name="T65" fmla="*/ T64 w 4847"/>
                  <a:gd name="T66" fmla="+- 0 14178 4723"/>
                  <a:gd name="T67" fmla="*/ 14178 h 10641"/>
                  <a:gd name="T68" fmla="+- 0 9882 6094"/>
                  <a:gd name="T69" fmla="*/ T68 w 4847"/>
                  <a:gd name="T70" fmla="+- 0 14278 4723"/>
                  <a:gd name="T71" fmla="*/ 14278 h 10641"/>
                  <a:gd name="T72" fmla="+- 0 9771 6094"/>
                  <a:gd name="T73" fmla="*/ T72 w 4847"/>
                  <a:gd name="T74" fmla="+- 0 14352 4723"/>
                  <a:gd name="T75" fmla="*/ 14352 h 10641"/>
                  <a:gd name="T76" fmla="+- 0 9641 6094"/>
                  <a:gd name="T77" fmla="*/ T76 w 4847"/>
                  <a:gd name="T78" fmla="+- 0 14402 4723"/>
                  <a:gd name="T79" fmla="*/ 14402 h 10641"/>
                  <a:gd name="T80" fmla="+- 0 9493 6094"/>
                  <a:gd name="T81" fmla="*/ T80 w 4847"/>
                  <a:gd name="T82" fmla="+- 0 14430 4723"/>
                  <a:gd name="T83" fmla="*/ 14430 h 10641"/>
                  <a:gd name="T84" fmla="+- 0 9330 6094"/>
                  <a:gd name="T85" fmla="*/ T84 w 4847"/>
                  <a:gd name="T86" fmla="+- 0 14438 4723"/>
                  <a:gd name="T87" fmla="*/ 14438 h 10641"/>
                  <a:gd name="T88" fmla="+- 0 7147 6094"/>
                  <a:gd name="T89" fmla="*/ T88 w 4847"/>
                  <a:gd name="T90" fmla="+- 0 14439 4723"/>
                  <a:gd name="T91" fmla="*/ 14439 h 10641"/>
                  <a:gd name="T92" fmla="+- 0 6984 6094"/>
                  <a:gd name="T93" fmla="*/ T92 w 4847"/>
                  <a:gd name="T94" fmla="+- 0 14448 4723"/>
                  <a:gd name="T95" fmla="*/ 14448 h 10641"/>
                  <a:gd name="T96" fmla="+- 0 6800 6094"/>
                  <a:gd name="T97" fmla="*/ T96 w 4847"/>
                  <a:gd name="T98" fmla="+- 0 14477 4723"/>
                  <a:gd name="T99" fmla="*/ 14477 h 10641"/>
                  <a:gd name="T100" fmla="+- 0 6608 6094"/>
                  <a:gd name="T101" fmla="*/ T100 w 4847"/>
                  <a:gd name="T102" fmla="+- 0 14536 4723"/>
                  <a:gd name="T103" fmla="*/ 14536 h 10641"/>
                  <a:gd name="T104" fmla="+- 0 6422 6094"/>
                  <a:gd name="T105" fmla="*/ T104 w 4847"/>
                  <a:gd name="T106" fmla="+- 0 14638 4723"/>
                  <a:gd name="T107" fmla="*/ 14638 h 10641"/>
                  <a:gd name="T108" fmla="+- 0 6267 6094"/>
                  <a:gd name="T109" fmla="*/ T108 w 4847"/>
                  <a:gd name="T110" fmla="+- 0 14788 4723"/>
                  <a:gd name="T111" fmla="*/ 14788 h 10641"/>
                  <a:gd name="T112" fmla="+- 0 6170 6094"/>
                  <a:gd name="T113" fmla="*/ T112 w 4847"/>
                  <a:gd name="T114" fmla="+- 0 14969 4723"/>
                  <a:gd name="T115" fmla="*/ 14969 h 10641"/>
                  <a:gd name="T116" fmla="+- 0 6118 6094"/>
                  <a:gd name="T117" fmla="*/ T116 w 4847"/>
                  <a:gd name="T118" fmla="+- 0 15147 4723"/>
                  <a:gd name="T119" fmla="*/ 15147 h 10641"/>
                  <a:gd name="T120" fmla="+- 0 6098 6094"/>
                  <a:gd name="T121" fmla="*/ T120 w 4847"/>
                  <a:gd name="T122" fmla="+- 0 15288 4723"/>
                  <a:gd name="T123" fmla="*/ 15288 h 10641"/>
                  <a:gd name="T124" fmla="+- 0 6094 6094"/>
                  <a:gd name="T125" fmla="*/ T124 w 4847"/>
                  <a:gd name="T126" fmla="+- 0 15364 4723"/>
                  <a:gd name="T127" fmla="*/ 15364 h 10641"/>
                  <a:gd name="T128" fmla="+- 0 10942 6094"/>
                  <a:gd name="T129" fmla="*/ T128 w 4847"/>
                  <a:gd name="T130" fmla="+- 0 4723 4723"/>
                  <a:gd name="T131" fmla="*/ 4723 h 1064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</a:cxnLst>
                <a:rect l="0" t="0" r="r" b="b"/>
                <a:pathLst>
                  <a:path w="4847" h="10641">
                    <a:moveTo>
                      <a:pt x="4848" y="0"/>
                    </a:moveTo>
                    <a:lnTo>
                      <a:pt x="4788" y="10"/>
                    </a:lnTo>
                    <a:lnTo>
                      <a:pt x="4729" y="23"/>
                    </a:lnTo>
                    <a:lnTo>
                      <a:pt x="4670" y="39"/>
                    </a:lnTo>
                    <a:lnTo>
                      <a:pt x="4613" y="58"/>
                    </a:lnTo>
                    <a:lnTo>
                      <a:pt x="4557" y="81"/>
                    </a:lnTo>
                    <a:lnTo>
                      <a:pt x="4502" y="107"/>
                    </a:lnTo>
                    <a:lnTo>
                      <a:pt x="4448" y="136"/>
                    </a:lnTo>
                    <a:lnTo>
                      <a:pt x="4395" y="169"/>
                    </a:lnTo>
                    <a:lnTo>
                      <a:pt x="4343" y="206"/>
                    </a:lnTo>
                    <a:lnTo>
                      <a:pt x="4293" y="247"/>
                    </a:lnTo>
                    <a:lnTo>
                      <a:pt x="4237" y="299"/>
                    </a:lnTo>
                    <a:lnTo>
                      <a:pt x="4185" y="355"/>
                    </a:lnTo>
                    <a:lnTo>
                      <a:pt x="4137" y="417"/>
                    </a:lnTo>
                    <a:lnTo>
                      <a:pt x="4094" y="484"/>
                    </a:lnTo>
                    <a:lnTo>
                      <a:pt x="4056" y="557"/>
                    </a:lnTo>
                    <a:lnTo>
                      <a:pt x="4024" y="637"/>
                    </a:lnTo>
                    <a:lnTo>
                      <a:pt x="3999" y="724"/>
                    </a:lnTo>
                    <a:lnTo>
                      <a:pt x="3980" y="818"/>
                    </a:lnTo>
                    <a:lnTo>
                      <a:pt x="3968" y="920"/>
                    </a:lnTo>
                    <a:lnTo>
                      <a:pt x="3964" y="1029"/>
                    </a:lnTo>
                    <a:lnTo>
                      <a:pt x="3964" y="8617"/>
                    </a:lnTo>
                    <a:lnTo>
                      <a:pt x="3964" y="8665"/>
                    </a:lnTo>
                    <a:lnTo>
                      <a:pt x="3964" y="8713"/>
                    </a:lnTo>
                    <a:lnTo>
                      <a:pt x="3964" y="8761"/>
                    </a:lnTo>
                    <a:lnTo>
                      <a:pt x="3965" y="8857"/>
                    </a:lnTo>
                    <a:lnTo>
                      <a:pt x="3966" y="8905"/>
                    </a:lnTo>
                    <a:lnTo>
                      <a:pt x="3965" y="8999"/>
                    </a:lnTo>
                    <a:lnTo>
                      <a:pt x="3963" y="9090"/>
                    </a:lnTo>
                    <a:lnTo>
                      <a:pt x="3957" y="9176"/>
                    </a:lnTo>
                    <a:lnTo>
                      <a:pt x="3947" y="9257"/>
                    </a:lnTo>
                    <a:lnTo>
                      <a:pt x="3931" y="9331"/>
                    </a:lnTo>
                    <a:lnTo>
                      <a:pt x="3908" y="9398"/>
                    </a:lnTo>
                    <a:lnTo>
                      <a:pt x="3877" y="9455"/>
                    </a:lnTo>
                    <a:lnTo>
                      <a:pt x="3835" y="9509"/>
                    </a:lnTo>
                    <a:lnTo>
                      <a:pt x="3788" y="9555"/>
                    </a:lnTo>
                    <a:lnTo>
                      <a:pt x="3735" y="9595"/>
                    </a:lnTo>
                    <a:lnTo>
                      <a:pt x="3677" y="9629"/>
                    </a:lnTo>
                    <a:lnTo>
                      <a:pt x="3614" y="9657"/>
                    </a:lnTo>
                    <a:lnTo>
                      <a:pt x="3547" y="9679"/>
                    </a:lnTo>
                    <a:lnTo>
                      <a:pt x="3475" y="9695"/>
                    </a:lnTo>
                    <a:lnTo>
                      <a:pt x="3399" y="9707"/>
                    </a:lnTo>
                    <a:lnTo>
                      <a:pt x="3319" y="9713"/>
                    </a:lnTo>
                    <a:lnTo>
                      <a:pt x="3236" y="9715"/>
                    </a:lnTo>
                    <a:lnTo>
                      <a:pt x="1123" y="9715"/>
                    </a:lnTo>
                    <a:lnTo>
                      <a:pt x="1053" y="9716"/>
                    </a:lnTo>
                    <a:lnTo>
                      <a:pt x="975" y="9719"/>
                    </a:lnTo>
                    <a:lnTo>
                      <a:pt x="890" y="9725"/>
                    </a:lnTo>
                    <a:lnTo>
                      <a:pt x="800" y="9737"/>
                    </a:lnTo>
                    <a:lnTo>
                      <a:pt x="706" y="9754"/>
                    </a:lnTo>
                    <a:lnTo>
                      <a:pt x="610" y="9779"/>
                    </a:lnTo>
                    <a:lnTo>
                      <a:pt x="514" y="9813"/>
                    </a:lnTo>
                    <a:lnTo>
                      <a:pt x="419" y="9858"/>
                    </a:lnTo>
                    <a:lnTo>
                      <a:pt x="328" y="9915"/>
                    </a:lnTo>
                    <a:lnTo>
                      <a:pt x="243" y="9984"/>
                    </a:lnTo>
                    <a:lnTo>
                      <a:pt x="173" y="10065"/>
                    </a:lnTo>
                    <a:lnTo>
                      <a:pt x="118" y="10154"/>
                    </a:lnTo>
                    <a:lnTo>
                      <a:pt x="76" y="10246"/>
                    </a:lnTo>
                    <a:lnTo>
                      <a:pt x="45" y="10337"/>
                    </a:lnTo>
                    <a:lnTo>
                      <a:pt x="24" y="10424"/>
                    </a:lnTo>
                    <a:lnTo>
                      <a:pt x="11" y="10501"/>
                    </a:lnTo>
                    <a:lnTo>
                      <a:pt x="4" y="10565"/>
                    </a:lnTo>
                    <a:lnTo>
                      <a:pt x="0" y="10628"/>
                    </a:lnTo>
                    <a:lnTo>
                      <a:pt x="0" y="10641"/>
                    </a:lnTo>
                    <a:lnTo>
                      <a:pt x="4848" y="10641"/>
                    </a:lnTo>
                    <a:lnTo>
                      <a:pt x="4848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</p:grp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0A7F53A3-7DB8-8109-4A9A-FA9DCB739F4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054742" y="5696"/>
              <a:ext cx="1489706" cy="3545765"/>
              <a:chOff x="8754" y="0"/>
              <a:chExt cx="2159" cy="5251"/>
            </a:xfrm>
            <a:solidFill>
              <a:srgbClr val="FDD3CB"/>
            </a:solidFill>
          </p:grpSpPr>
          <p:sp>
            <p:nvSpPr>
              <p:cNvPr id="28" name="Freeform 5577">
                <a:extLst>
                  <a:ext uri="{FF2B5EF4-FFF2-40B4-BE49-F238E27FC236}">
                    <a16:creationId xmlns:a16="http://schemas.microsoft.com/office/drawing/2014/main" id="{0E7ABCB8-D9CD-EA76-E094-AE383CFE4A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54" y="0"/>
                <a:ext cx="2159" cy="5251"/>
              </a:xfrm>
              <a:custGeom>
                <a:avLst/>
                <a:gdLst>
                  <a:gd name="T0" fmla="+- 0 8782 8782"/>
                  <a:gd name="T1" fmla="*/ T0 w 2159"/>
                  <a:gd name="T2" fmla="*/ 0 h 5251"/>
                  <a:gd name="T3" fmla="+- 0 8852 8782"/>
                  <a:gd name="T4" fmla="*/ T3 w 2159"/>
                  <a:gd name="T5" fmla="*/ 13 h 5251"/>
                  <a:gd name="T6" fmla="+- 0 8931 8782"/>
                  <a:gd name="T7" fmla="*/ T6 w 2159"/>
                  <a:gd name="T8" fmla="*/ 29 h 5251"/>
                  <a:gd name="T9" fmla="+- 0 9029 8782"/>
                  <a:gd name="T10" fmla="*/ T9 w 2159"/>
                  <a:gd name="T11" fmla="*/ 51 h 5251"/>
                  <a:gd name="T12" fmla="+- 0 9141 8782"/>
                  <a:gd name="T13" fmla="*/ T12 w 2159"/>
                  <a:gd name="T14" fmla="*/ 79 h 5251"/>
                  <a:gd name="T15" fmla="+- 0 9201 8782"/>
                  <a:gd name="T16" fmla="*/ T15 w 2159"/>
                  <a:gd name="T17" fmla="*/ 96 h 5251"/>
                  <a:gd name="T18" fmla="+- 0 9261 8782"/>
                  <a:gd name="T19" fmla="*/ T18 w 2159"/>
                  <a:gd name="T20" fmla="*/ 114 h 5251"/>
                  <a:gd name="T21" fmla="+- 0 9322 8782"/>
                  <a:gd name="T22" fmla="*/ T21 w 2159"/>
                  <a:gd name="T23" fmla="*/ 133 h 5251"/>
                  <a:gd name="T24" fmla="+- 0 9382 8782"/>
                  <a:gd name="T25" fmla="*/ T24 w 2159"/>
                  <a:gd name="T26" fmla="*/ 154 h 5251"/>
                  <a:gd name="T27" fmla="+- 0 9441 8782"/>
                  <a:gd name="T28" fmla="*/ T27 w 2159"/>
                  <a:gd name="T29" fmla="*/ 177 h 5251"/>
                  <a:gd name="T30" fmla="+- 0 9498 8782"/>
                  <a:gd name="T31" fmla="*/ T30 w 2159"/>
                  <a:gd name="T32" fmla="*/ 201 h 5251"/>
                  <a:gd name="T33" fmla="+- 0 9603 8782"/>
                  <a:gd name="T34" fmla="*/ T33 w 2159"/>
                  <a:gd name="T35" fmla="*/ 253 h 5251"/>
                  <a:gd name="T36" fmla="+- 0 9689 8782"/>
                  <a:gd name="T37" fmla="*/ T36 w 2159"/>
                  <a:gd name="T38" fmla="*/ 312 h 5251"/>
                  <a:gd name="T39" fmla="+- 0 9762 8782"/>
                  <a:gd name="T40" fmla="*/ T39 w 2159"/>
                  <a:gd name="T41" fmla="*/ 376 h 5251"/>
                  <a:gd name="T42" fmla="+- 0 9826 8782"/>
                  <a:gd name="T43" fmla="*/ T42 w 2159"/>
                  <a:gd name="T44" fmla="*/ 444 h 5251"/>
                  <a:gd name="T45" fmla="+- 0 9882 8782"/>
                  <a:gd name="T46" fmla="*/ T45 w 2159"/>
                  <a:gd name="T47" fmla="*/ 518 h 5251"/>
                  <a:gd name="T48" fmla="+- 0 9930 8782"/>
                  <a:gd name="T49" fmla="*/ T48 w 2159"/>
                  <a:gd name="T50" fmla="*/ 598 h 5251"/>
                  <a:gd name="T51" fmla="+- 0 9970 8782"/>
                  <a:gd name="T52" fmla="*/ T51 w 2159"/>
                  <a:gd name="T53" fmla="*/ 687 h 5251"/>
                  <a:gd name="T54" fmla="+- 0 10002 8782"/>
                  <a:gd name="T55" fmla="*/ T54 w 2159"/>
                  <a:gd name="T56" fmla="*/ 786 h 5251"/>
                  <a:gd name="T57" fmla="+- 0 10027 8782"/>
                  <a:gd name="T58" fmla="*/ T57 w 2159"/>
                  <a:gd name="T59" fmla="*/ 895 h 5251"/>
                  <a:gd name="T60" fmla="+- 0 10036 8782"/>
                  <a:gd name="T61" fmla="*/ T60 w 2159"/>
                  <a:gd name="T62" fmla="*/ 955 h 5251"/>
                  <a:gd name="T63" fmla="+- 0 10044 8782"/>
                  <a:gd name="T64" fmla="*/ T63 w 2159"/>
                  <a:gd name="T65" fmla="*/ 1018 h 5251"/>
                  <a:gd name="T66" fmla="+- 0 10050 8782"/>
                  <a:gd name="T67" fmla="*/ T66 w 2159"/>
                  <a:gd name="T68" fmla="*/ 1084 h 5251"/>
                  <a:gd name="T69" fmla="+- 0 10055 8782"/>
                  <a:gd name="T70" fmla="*/ T69 w 2159"/>
                  <a:gd name="T71" fmla="*/ 1154 h 5251"/>
                  <a:gd name="T72" fmla="+- 0 10057 8782"/>
                  <a:gd name="T73" fmla="*/ T72 w 2159"/>
                  <a:gd name="T74" fmla="*/ 1227 h 5251"/>
                  <a:gd name="T75" fmla="+- 0 10058 8782"/>
                  <a:gd name="T76" fmla="*/ T75 w 2159"/>
                  <a:gd name="T77" fmla="*/ 1305 h 5251"/>
                  <a:gd name="T78" fmla="+- 0 10058 8782"/>
                  <a:gd name="T79" fmla="*/ T78 w 2159"/>
                  <a:gd name="T80" fmla="*/ 5251 h 5251"/>
                  <a:gd name="T81" fmla="+- 0 10068 8782"/>
                  <a:gd name="T82" fmla="*/ T81 w 2159"/>
                  <a:gd name="T83" fmla="*/ 5224 h 5251"/>
                  <a:gd name="T84" fmla="+- 0 10105 8782"/>
                  <a:gd name="T85" fmla="*/ T84 w 2159"/>
                  <a:gd name="T86" fmla="*/ 5144 h 5251"/>
                  <a:gd name="T87" fmla="+- 0 10151 8782"/>
                  <a:gd name="T88" fmla="*/ T87 w 2159"/>
                  <a:gd name="T89" fmla="*/ 5068 h 5251"/>
                  <a:gd name="T90" fmla="+- 0 10205 8782"/>
                  <a:gd name="T91" fmla="*/ T90 w 2159"/>
                  <a:gd name="T92" fmla="*/ 4996 h 5251"/>
                  <a:gd name="T93" fmla="+- 0 10245 8782"/>
                  <a:gd name="T94" fmla="*/ T93 w 2159"/>
                  <a:gd name="T95" fmla="*/ 4951 h 5251"/>
                  <a:gd name="T96" fmla="+- 0 10288 8782"/>
                  <a:gd name="T97" fmla="*/ T96 w 2159"/>
                  <a:gd name="T98" fmla="*/ 4908 h 5251"/>
                  <a:gd name="T99" fmla="+- 0 10333 8782"/>
                  <a:gd name="T100" fmla="*/ T99 w 2159"/>
                  <a:gd name="T101" fmla="*/ 4868 h 5251"/>
                  <a:gd name="T102" fmla="+- 0 10380 8782"/>
                  <a:gd name="T103" fmla="*/ T102 w 2159"/>
                  <a:gd name="T104" fmla="*/ 4830 h 5251"/>
                  <a:gd name="T105" fmla="+- 0 10429 8782"/>
                  <a:gd name="T106" fmla="*/ T105 w 2159"/>
                  <a:gd name="T107" fmla="*/ 4795 h 5251"/>
                  <a:gd name="T108" fmla="+- 0 10494 8782"/>
                  <a:gd name="T109" fmla="*/ T108 w 2159"/>
                  <a:gd name="T110" fmla="*/ 4754 h 5251"/>
                  <a:gd name="T111" fmla="+- 0 10564 8782"/>
                  <a:gd name="T112" fmla="*/ T111 w 2159"/>
                  <a:gd name="T113" fmla="*/ 4718 h 5251"/>
                  <a:gd name="T114" fmla="+- 0 10638 8782"/>
                  <a:gd name="T115" fmla="*/ T114 w 2159"/>
                  <a:gd name="T116" fmla="*/ 4686 h 5251"/>
                  <a:gd name="T117" fmla="+- 0 10717 8782"/>
                  <a:gd name="T118" fmla="*/ T117 w 2159"/>
                  <a:gd name="T119" fmla="*/ 4659 h 5251"/>
                  <a:gd name="T120" fmla="+- 0 10799 8782"/>
                  <a:gd name="T121" fmla="*/ T120 w 2159"/>
                  <a:gd name="T122" fmla="*/ 4638 h 5251"/>
                  <a:gd name="T123" fmla="+- 0 10884 8782"/>
                  <a:gd name="T124" fmla="*/ T123 w 2159"/>
                  <a:gd name="T125" fmla="*/ 4622 h 5251"/>
                  <a:gd name="T126" fmla="+- 0 10942 8782"/>
                  <a:gd name="T127" fmla="*/ T126 w 2159"/>
                  <a:gd name="T128" fmla="*/ 4615 h 5251"/>
                  <a:gd name="T129" fmla="+- 0 10942 8782"/>
                  <a:gd name="T130" fmla="*/ T129 w 2159"/>
                  <a:gd name="T131" fmla="*/ 0 h 5251"/>
                  <a:gd name="T132" fmla="+- 0 8782 8782"/>
                  <a:gd name="T133" fmla="*/ T132 w 2159"/>
                  <a:gd name="T134" fmla="*/ 0 h 5251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  <a:cxn ang="0">
                    <a:pos x="T13" y="T14"/>
                  </a:cxn>
                  <a:cxn ang="0">
                    <a:pos x="T16" y="T17"/>
                  </a:cxn>
                  <a:cxn ang="0">
                    <a:pos x="T19" y="T20"/>
                  </a:cxn>
                  <a:cxn ang="0">
                    <a:pos x="T22" y="T23"/>
                  </a:cxn>
                  <a:cxn ang="0">
                    <a:pos x="T25" y="T26"/>
                  </a:cxn>
                  <a:cxn ang="0">
                    <a:pos x="T28" y="T29"/>
                  </a:cxn>
                  <a:cxn ang="0">
                    <a:pos x="T31" y="T32"/>
                  </a:cxn>
                  <a:cxn ang="0">
                    <a:pos x="T34" y="T35"/>
                  </a:cxn>
                  <a:cxn ang="0">
                    <a:pos x="T37" y="T38"/>
                  </a:cxn>
                  <a:cxn ang="0">
                    <a:pos x="T40" y="T41"/>
                  </a:cxn>
                  <a:cxn ang="0">
                    <a:pos x="T43" y="T44"/>
                  </a:cxn>
                  <a:cxn ang="0">
                    <a:pos x="T46" y="T47"/>
                  </a:cxn>
                  <a:cxn ang="0">
                    <a:pos x="T49" y="T50"/>
                  </a:cxn>
                  <a:cxn ang="0">
                    <a:pos x="T52" y="T53"/>
                  </a:cxn>
                  <a:cxn ang="0">
                    <a:pos x="T55" y="T56"/>
                  </a:cxn>
                  <a:cxn ang="0">
                    <a:pos x="T58" y="T59"/>
                  </a:cxn>
                  <a:cxn ang="0">
                    <a:pos x="T61" y="T62"/>
                  </a:cxn>
                  <a:cxn ang="0">
                    <a:pos x="T64" y="T65"/>
                  </a:cxn>
                  <a:cxn ang="0">
                    <a:pos x="T67" y="T68"/>
                  </a:cxn>
                  <a:cxn ang="0">
                    <a:pos x="T70" y="T71"/>
                  </a:cxn>
                  <a:cxn ang="0">
                    <a:pos x="T73" y="T74"/>
                  </a:cxn>
                  <a:cxn ang="0">
                    <a:pos x="T76" y="T77"/>
                  </a:cxn>
                  <a:cxn ang="0">
                    <a:pos x="T79" y="T80"/>
                  </a:cxn>
                  <a:cxn ang="0">
                    <a:pos x="T82" y="T83"/>
                  </a:cxn>
                  <a:cxn ang="0">
                    <a:pos x="T85" y="T86"/>
                  </a:cxn>
                  <a:cxn ang="0">
                    <a:pos x="T88" y="T89"/>
                  </a:cxn>
                  <a:cxn ang="0">
                    <a:pos x="T91" y="T92"/>
                  </a:cxn>
                  <a:cxn ang="0">
                    <a:pos x="T94" y="T95"/>
                  </a:cxn>
                  <a:cxn ang="0">
                    <a:pos x="T97" y="T98"/>
                  </a:cxn>
                  <a:cxn ang="0">
                    <a:pos x="T100" y="T101"/>
                  </a:cxn>
                  <a:cxn ang="0">
                    <a:pos x="T103" y="T104"/>
                  </a:cxn>
                  <a:cxn ang="0">
                    <a:pos x="T106" y="T107"/>
                  </a:cxn>
                  <a:cxn ang="0">
                    <a:pos x="T109" y="T110"/>
                  </a:cxn>
                  <a:cxn ang="0">
                    <a:pos x="T112" y="T113"/>
                  </a:cxn>
                  <a:cxn ang="0">
                    <a:pos x="T115" y="T116"/>
                  </a:cxn>
                  <a:cxn ang="0">
                    <a:pos x="T118" y="T119"/>
                  </a:cxn>
                  <a:cxn ang="0">
                    <a:pos x="T121" y="T122"/>
                  </a:cxn>
                  <a:cxn ang="0">
                    <a:pos x="T124" y="T125"/>
                  </a:cxn>
                  <a:cxn ang="0">
                    <a:pos x="T127" y="T128"/>
                  </a:cxn>
                  <a:cxn ang="0">
                    <a:pos x="T130" y="T131"/>
                  </a:cxn>
                  <a:cxn ang="0">
                    <a:pos x="T133" y="T134"/>
                  </a:cxn>
                </a:cxnLst>
                <a:rect l="0" t="0" r="r" b="b"/>
                <a:pathLst>
                  <a:path w="2159" h="5251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</p:grp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2D595A14-F486-C90E-C8E6-2A23BF1AB30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316292" y="49142"/>
              <a:ext cx="3344420" cy="7346822"/>
              <a:chOff x="5910" y="4723"/>
              <a:chExt cx="4847" cy="10641"/>
            </a:xfrm>
            <a:solidFill>
              <a:srgbClr val="BFDDA3"/>
            </a:solidFill>
          </p:grpSpPr>
          <p:sp>
            <p:nvSpPr>
              <p:cNvPr id="25" name="Freeform 5579">
                <a:extLst>
                  <a:ext uri="{FF2B5EF4-FFF2-40B4-BE49-F238E27FC236}">
                    <a16:creationId xmlns:a16="http://schemas.microsoft.com/office/drawing/2014/main" id="{443A1421-89A0-E7CB-A0D1-9A18E8DEE6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10" y="4723"/>
                <a:ext cx="4847" cy="10641"/>
              </a:xfrm>
              <a:custGeom>
                <a:avLst/>
                <a:gdLst>
                  <a:gd name="T0" fmla="+- 0 10882 6094"/>
                  <a:gd name="T1" fmla="*/ T0 w 4847"/>
                  <a:gd name="T2" fmla="+- 0 4733 4723"/>
                  <a:gd name="T3" fmla="*/ 4733 h 10641"/>
                  <a:gd name="T4" fmla="+- 0 10764 6094"/>
                  <a:gd name="T5" fmla="*/ T4 w 4847"/>
                  <a:gd name="T6" fmla="+- 0 4762 4723"/>
                  <a:gd name="T7" fmla="*/ 4762 h 10641"/>
                  <a:gd name="T8" fmla="+- 0 10651 6094"/>
                  <a:gd name="T9" fmla="*/ T8 w 4847"/>
                  <a:gd name="T10" fmla="+- 0 4804 4723"/>
                  <a:gd name="T11" fmla="*/ 4804 h 10641"/>
                  <a:gd name="T12" fmla="+- 0 10542 6094"/>
                  <a:gd name="T13" fmla="*/ T12 w 4847"/>
                  <a:gd name="T14" fmla="+- 0 4859 4723"/>
                  <a:gd name="T15" fmla="*/ 4859 h 10641"/>
                  <a:gd name="T16" fmla="+- 0 10437 6094"/>
                  <a:gd name="T17" fmla="*/ T16 w 4847"/>
                  <a:gd name="T18" fmla="+- 0 4929 4723"/>
                  <a:gd name="T19" fmla="*/ 4929 h 10641"/>
                  <a:gd name="T20" fmla="+- 0 10331 6094"/>
                  <a:gd name="T21" fmla="*/ T20 w 4847"/>
                  <a:gd name="T22" fmla="+- 0 5022 4723"/>
                  <a:gd name="T23" fmla="*/ 5022 h 10641"/>
                  <a:gd name="T24" fmla="+- 0 10231 6094"/>
                  <a:gd name="T25" fmla="*/ T24 w 4847"/>
                  <a:gd name="T26" fmla="+- 0 5140 4723"/>
                  <a:gd name="T27" fmla="*/ 5140 h 10641"/>
                  <a:gd name="T28" fmla="+- 0 10150 6094"/>
                  <a:gd name="T29" fmla="*/ T28 w 4847"/>
                  <a:gd name="T30" fmla="+- 0 5280 4723"/>
                  <a:gd name="T31" fmla="*/ 5280 h 10641"/>
                  <a:gd name="T32" fmla="+- 0 10093 6094"/>
                  <a:gd name="T33" fmla="*/ T32 w 4847"/>
                  <a:gd name="T34" fmla="+- 0 5447 4723"/>
                  <a:gd name="T35" fmla="*/ 5447 h 10641"/>
                  <a:gd name="T36" fmla="+- 0 10062 6094"/>
                  <a:gd name="T37" fmla="*/ T36 w 4847"/>
                  <a:gd name="T38" fmla="+- 0 5643 4723"/>
                  <a:gd name="T39" fmla="*/ 5643 h 10641"/>
                  <a:gd name="T40" fmla="+- 0 10058 6094"/>
                  <a:gd name="T41" fmla="*/ T40 w 4847"/>
                  <a:gd name="T42" fmla="+- 0 13340 4723"/>
                  <a:gd name="T43" fmla="*/ 13340 h 10641"/>
                  <a:gd name="T44" fmla="+- 0 10058 6094"/>
                  <a:gd name="T45" fmla="*/ T44 w 4847"/>
                  <a:gd name="T46" fmla="+- 0 13436 4723"/>
                  <a:gd name="T47" fmla="*/ 13436 h 10641"/>
                  <a:gd name="T48" fmla="+- 0 10059 6094"/>
                  <a:gd name="T49" fmla="*/ T48 w 4847"/>
                  <a:gd name="T50" fmla="+- 0 13580 4723"/>
                  <a:gd name="T51" fmla="*/ 13580 h 10641"/>
                  <a:gd name="T52" fmla="+- 0 10059 6094"/>
                  <a:gd name="T53" fmla="*/ T52 w 4847"/>
                  <a:gd name="T54" fmla="+- 0 13722 4723"/>
                  <a:gd name="T55" fmla="*/ 13722 h 10641"/>
                  <a:gd name="T56" fmla="+- 0 10051 6094"/>
                  <a:gd name="T57" fmla="*/ T56 w 4847"/>
                  <a:gd name="T58" fmla="+- 0 13899 4723"/>
                  <a:gd name="T59" fmla="*/ 13899 h 10641"/>
                  <a:gd name="T60" fmla="+- 0 10025 6094"/>
                  <a:gd name="T61" fmla="*/ T60 w 4847"/>
                  <a:gd name="T62" fmla="+- 0 14054 4723"/>
                  <a:gd name="T63" fmla="*/ 14054 h 10641"/>
                  <a:gd name="T64" fmla="+- 0 9971 6094"/>
                  <a:gd name="T65" fmla="*/ T64 w 4847"/>
                  <a:gd name="T66" fmla="+- 0 14178 4723"/>
                  <a:gd name="T67" fmla="*/ 14178 h 10641"/>
                  <a:gd name="T68" fmla="+- 0 9882 6094"/>
                  <a:gd name="T69" fmla="*/ T68 w 4847"/>
                  <a:gd name="T70" fmla="+- 0 14278 4723"/>
                  <a:gd name="T71" fmla="*/ 14278 h 10641"/>
                  <a:gd name="T72" fmla="+- 0 9771 6094"/>
                  <a:gd name="T73" fmla="*/ T72 w 4847"/>
                  <a:gd name="T74" fmla="+- 0 14352 4723"/>
                  <a:gd name="T75" fmla="*/ 14352 h 10641"/>
                  <a:gd name="T76" fmla="+- 0 9641 6094"/>
                  <a:gd name="T77" fmla="*/ T76 w 4847"/>
                  <a:gd name="T78" fmla="+- 0 14402 4723"/>
                  <a:gd name="T79" fmla="*/ 14402 h 10641"/>
                  <a:gd name="T80" fmla="+- 0 9493 6094"/>
                  <a:gd name="T81" fmla="*/ T80 w 4847"/>
                  <a:gd name="T82" fmla="+- 0 14430 4723"/>
                  <a:gd name="T83" fmla="*/ 14430 h 10641"/>
                  <a:gd name="T84" fmla="+- 0 9330 6094"/>
                  <a:gd name="T85" fmla="*/ T84 w 4847"/>
                  <a:gd name="T86" fmla="+- 0 14438 4723"/>
                  <a:gd name="T87" fmla="*/ 14438 h 10641"/>
                  <a:gd name="T88" fmla="+- 0 7147 6094"/>
                  <a:gd name="T89" fmla="*/ T88 w 4847"/>
                  <a:gd name="T90" fmla="+- 0 14439 4723"/>
                  <a:gd name="T91" fmla="*/ 14439 h 10641"/>
                  <a:gd name="T92" fmla="+- 0 6984 6094"/>
                  <a:gd name="T93" fmla="*/ T92 w 4847"/>
                  <a:gd name="T94" fmla="+- 0 14448 4723"/>
                  <a:gd name="T95" fmla="*/ 14448 h 10641"/>
                  <a:gd name="T96" fmla="+- 0 6800 6094"/>
                  <a:gd name="T97" fmla="*/ T96 w 4847"/>
                  <a:gd name="T98" fmla="+- 0 14477 4723"/>
                  <a:gd name="T99" fmla="*/ 14477 h 10641"/>
                  <a:gd name="T100" fmla="+- 0 6608 6094"/>
                  <a:gd name="T101" fmla="*/ T100 w 4847"/>
                  <a:gd name="T102" fmla="+- 0 14536 4723"/>
                  <a:gd name="T103" fmla="*/ 14536 h 10641"/>
                  <a:gd name="T104" fmla="+- 0 6422 6094"/>
                  <a:gd name="T105" fmla="*/ T104 w 4847"/>
                  <a:gd name="T106" fmla="+- 0 14638 4723"/>
                  <a:gd name="T107" fmla="*/ 14638 h 10641"/>
                  <a:gd name="T108" fmla="+- 0 6267 6094"/>
                  <a:gd name="T109" fmla="*/ T108 w 4847"/>
                  <a:gd name="T110" fmla="+- 0 14788 4723"/>
                  <a:gd name="T111" fmla="*/ 14788 h 10641"/>
                  <a:gd name="T112" fmla="+- 0 6170 6094"/>
                  <a:gd name="T113" fmla="*/ T112 w 4847"/>
                  <a:gd name="T114" fmla="+- 0 14969 4723"/>
                  <a:gd name="T115" fmla="*/ 14969 h 10641"/>
                  <a:gd name="T116" fmla="+- 0 6118 6094"/>
                  <a:gd name="T117" fmla="*/ T116 w 4847"/>
                  <a:gd name="T118" fmla="+- 0 15147 4723"/>
                  <a:gd name="T119" fmla="*/ 15147 h 10641"/>
                  <a:gd name="T120" fmla="+- 0 6098 6094"/>
                  <a:gd name="T121" fmla="*/ T120 w 4847"/>
                  <a:gd name="T122" fmla="+- 0 15288 4723"/>
                  <a:gd name="T123" fmla="*/ 15288 h 10641"/>
                  <a:gd name="T124" fmla="+- 0 6094 6094"/>
                  <a:gd name="T125" fmla="*/ T124 w 4847"/>
                  <a:gd name="T126" fmla="+- 0 15364 4723"/>
                  <a:gd name="T127" fmla="*/ 15364 h 10641"/>
                  <a:gd name="T128" fmla="+- 0 10942 6094"/>
                  <a:gd name="T129" fmla="*/ T128 w 4847"/>
                  <a:gd name="T130" fmla="+- 0 4723 4723"/>
                  <a:gd name="T131" fmla="*/ 4723 h 1064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</a:cxnLst>
                <a:rect l="0" t="0" r="r" b="b"/>
                <a:pathLst>
                  <a:path w="4847" h="10641">
                    <a:moveTo>
                      <a:pt x="4848" y="0"/>
                    </a:moveTo>
                    <a:lnTo>
                      <a:pt x="4788" y="10"/>
                    </a:lnTo>
                    <a:lnTo>
                      <a:pt x="4729" y="23"/>
                    </a:lnTo>
                    <a:lnTo>
                      <a:pt x="4670" y="39"/>
                    </a:lnTo>
                    <a:lnTo>
                      <a:pt x="4613" y="58"/>
                    </a:lnTo>
                    <a:lnTo>
                      <a:pt x="4557" y="81"/>
                    </a:lnTo>
                    <a:lnTo>
                      <a:pt x="4502" y="107"/>
                    </a:lnTo>
                    <a:lnTo>
                      <a:pt x="4448" y="136"/>
                    </a:lnTo>
                    <a:lnTo>
                      <a:pt x="4395" y="169"/>
                    </a:lnTo>
                    <a:lnTo>
                      <a:pt x="4343" y="206"/>
                    </a:lnTo>
                    <a:lnTo>
                      <a:pt x="4293" y="247"/>
                    </a:lnTo>
                    <a:lnTo>
                      <a:pt x="4237" y="299"/>
                    </a:lnTo>
                    <a:lnTo>
                      <a:pt x="4185" y="355"/>
                    </a:lnTo>
                    <a:lnTo>
                      <a:pt x="4137" y="417"/>
                    </a:lnTo>
                    <a:lnTo>
                      <a:pt x="4094" y="484"/>
                    </a:lnTo>
                    <a:lnTo>
                      <a:pt x="4056" y="557"/>
                    </a:lnTo>
                    <a:lnTo>
                      <a:pt x="4024" y="637"/>
                    </a:lnTo>
                    <a:lnTo>
                      <a:pt x="3999" y="724"/>
                    </a:lnTo>
                    <a:lnTo>
                      <a:pt x="3980" y="818"/>
                    </a:lnTo>
                    <a:lnTo>
                      <a:pt x="3968" y="920"/>
                    </a:lnTo>
                    <a:lnTo>
                      <a:pt x="3964" y="1029"/>
                    </a:lnTo>
                    <a:lnTo>
                      <a:pt x="3964" y="8617"/>
                    </a:lnTo>
                    <a:lnTo>
                      <a:pt x="3964" y="8665"/>
                    </a:lnTo>
                    <a:lnTo>
                      <a:pt x="3964" y="8713"/>
                    </a:lnTo>
                    <a:lnTo>
                      <a:pt x="3964" y="8761"/>
                    </a:lnTo>
                    <a:lnTo>
                      <a:pt x="3965" y="8857"/>
                    </a:lnTo>
                    <a:lnTo>
                      <a:pt x="3966" y="8905"/>
                    </a:lnTo>
                    <a:lnTo>
                      <a:pt x="3965" y="8999"/>
                    </a:lnTo>
                    <a:lnTo>
                      <a:pt x="3963" y="9090"/>
                    </a:lnTo>
                    <a:lnTo>
                      <a:pt x="3957" y="9176"/>
                    </a:lnTo>
                    <a:lnTo>
                      <a:pt x="3947" y="9257"/>
                    </a:lnTo>
                    <a:lnTo>
                      <a:pt x="3931" y="9331"/>
                    </a:lnTo>
                    <a:lnTo>
                      <a:pt x="3908" y="9398"/>
                    </a:lnTo>
                    <a:lnTo>
                      <a:pt x="3877" y="9455"/>
                    </a:lnTo>
                    <a:lnTo>
                      <a:pt x="3835" y="9509"/>
                    </a:lnTo>
                    <a:lnTo>
                      <a:pt x="3788" y="9555"/>
                    </a:lnTo>
                    <a:lnTo>
                      <a:pt x="3735" y="9595"/>
                    </a:lnTo>
                    <a:lnTo>
                      <a:pt x="3677" y="9629"/>
                    </a:lnTo>
                    <a:lnTo>
                      <a:pt x="3614" y="9657"/>
                    </a:lnTo>
                    <a:lnTo>
                      <a:pt x="3547" y="9679"/>
                    </a:lnTo>
                    <a:lnTo>
                      <a:pt x="3475" y="9695"/>
                    </a:lnTo>
                    <a:lnTo>
                      <a:pt x="3399" y="9707"/>
                    </a:lnTo>
                    <a:lnTo>
                      <a:pt x="3319" y="9713"/>
                    </a:lnTo>
                    <a:lnTo>
                      <a:pt x="3236" y="9715"/>
                    </a:lnTo>
                    <a:lnTo>
                      <a:pt x="1123" y="9715"/>
                    </a:lnTo>
                    <a:lnTo>
                      <a:pt x="1053" y="9716"/>
                    </a:lnTo>
                    <a:lnTo>
                      <a:pt x="975" y="9719"/>
                    </a:lnTo>
                    <a:lnTo>
                      <a:pt x="890" y="9725"/>
                    </a:lnTo>
                    <a:lnTo>
                      <a:pt x="800" y="9737"/>
                    </a:lnTo>
                    <a:lnTo>
                      <a:pt x="706" y="9754"/>
                    </a:lnTo>
                    <a:lnTo>
                      <a:pt x="610" y="9779"/>
                    </a:lnTo>
                    <a:lnTo>
                      <a:pt x="514" y="9813"/>
                    </a:lnTo>
                    <a:lnTo>
                      <a:pt x="419" y="9858"/>
                    </a:lnTo>
                    <a:lnTo>
                      <a:pt x="328" y="9915"/>
                    </a:lnTo>
                    <a:lnTo>
                      <a:pt x="243" y="9984"/>
                    </a:lnTo>
                    <a:lnTo>
                      <a:pt x="173" y="10065"/>
                    </a:lnTo>
                    <a:lnTo>
                      <a:pt x="118" y="10154"/>
                    </a:lnTo>
                    <a:lnTo>
                      <a:pt x="76" y="10246"/>
                    </a:lnTo>
                    <a:lnTo>
                      <a:pt x="45" y="10337"/>
                    </a:lnTo>
                    <a:lnTo>
                      <a:pt x="24" y="10424"/>
                    </a:lnTo>
                    <a:lnTo>
                      <a:pt x="11" y="10501"/>
                    </a:lnTo>
                    <a:lnTo>
                      <a:pt x="4" y="10565"/>
                    </a:lnTo>
                    <a:lnTo>
                      <a:pt x="0" y="10628"/>
                    </a:lnTo>
                    <a:lnTo>
                      <a:pt x="0" y="10641"/>
                    </a:lnTo>
                    <a:lnTo>
                      <a:pt x="4848" y="10641"/>
                    </a:lnTo>
                    <a:lnTo>
                      <a:pt x="4848" y="0"/>
                    </a:lnTo>
                    <a:close/>
                  </a:path>
                </a:pathLst>
              </a:custGeom>
              <a:solidFill>
                <a:srgbClr val="FCC5B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C697753D-C700-04C6-24C6-1ABBD89F1BE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163727" y="-18877"/>
              <a:ext cx="1489706" cy="3618393"/>
              <a:chOff x="8598" y="0"/>
              <a:chExt cx="2159" cy="5251"/>
            </a:xfrm>
            <a:solidFill>
              <a:srgbClr val="FCC5BA"/>
            </a:solidFill>
          </p:grpSpPr>
          <p:sp>
            <p:nvSpPr>
              <p:cNvPr id="24" name="Freeform 5577">
                <a:extLst>
                  <a:ext uri="{FF2B5EF4-FFF2-40B4-BE49-F238E27FC236}">
                    <a16:creationId xmlns:a16="http://schemas.microsoft.com/office/drawing/2014/main" id="{1BA487D5-153B-97F5-ECC7-5070516C392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98" y="0"/>
                <a:ext cx="2159" cy="5251"/>
              </a:xfrm>
              <a:custGeom>
                <a:avLst/>
                <a:gdLst>
                  <a:gd name="T0" fmla="+- 0 8782 8782"/>
                  <a:gd name="T1" fmla="*/ T0 w 2159"/>
                  <a:gd name="T2" fmla="*/ 0 h 5251"/>
                  <a:gd name="T3" fmla="+- 0 8852 8782"/>
                  <a:gd name="T4" fmla="*/ T3 w 2159"/>
                  <a:gd name="T5" fmla="*/ 13 h 5251"/>
                  <a:gd name="T6" fmla="+- 0 8931 8782"/>
                  <a:gd name="T7" fmla="*/ T6 w 2159"/>
                  <a:gd name="T8" fmla="*/ 29 h 5251"/>
                  <a:gd name="T9" fmla="+- 0 9029 8782"/>
                  <a:gd name="T10" fmla="*/ T9 w 2159"/>
                  <a:gd name="T11" fmla="*/ 51 h 5251"/>
                  <a:gd name="T12" fmla="+- 0 9141 8782"/>
                  <a:gd name="T13" fmla="*/ T12 w 2159"/>
                  <a:gd name="T14" fmla="*/ 79 h 5251"/>
                  <a:gd name="T15" fmla="+- 0 9201 8782"/>
                  <a:gd name="T16" fmla="*/ T15 w 2159"/>
                  <a:gd name="T17" fmla="*/ 96 h 5251"/>
                  <a:gd name="T18" fmla="+- 0 9261 8782"/>
                  <a:gd name="T19" fmla="*/ T18 w 2159"/>
                  <a:gd name="T20" fmla="*/ 114 h 5251"/>
                  <a:gd name="T21" fmla="+- 0 9322 8782"/>
                  <a:gd name="T22" fmla="*/ T21 w 2159"/>
                  <a:gd name="T23" fmla="*/ 133 h 5251"/>
                  <a:gd name="T24" fmla="+- 0 9382 8782"/>
                  <a:gd name="T25" fmla="*/ T24 w 2159"/>
                  <a:gd name="T26" fmla="*/ 154 h 5251"/>
                  <a:gd name="T27" fmla="+- 0 9441 8782"/>
                  <a:gd name="T28" fmla="*/ T27 w 2159"/>
                  <a:gd name="T29" fmla="*/ 177 h 5251"/>
                  <a:gd name="T30" fmla="+- 0 9498 8782"/>
                  <a:gd name="T31" fmla="*/ T30 w 2159"/>
                  <a:gd name="T32" fmla="*/ 201 h 5251"/>
                  <a:gd name="T33" fmla="+- 0 9603 8782"/>
                  <a:gd name="T34" fmla="*/ T33 w 2159"/>
                  <a:gd name="T35" fmla="*/ 253 h 5251"/>
                  <a:gd name="T36" fmla="+- 0 9689 8782"/>
                  <a:gd name="T37" fmla="*/ T36 w 2159"/>
                  <a:gd name="T38" fmla="*/ 312 h 5251"/>
                  <a:gd name="T39" fmla="+- 0 9762 8782"/>
                  <a:gd name="T40" fmla="*/ T39 w 2159"/>
                  <a:gd name="T41" fmla="*/ 376 h 5251"/>
                  <a:gd name="T42" fmla="+- 0 9826 8782"/>
                  <a:gd name="T43" fmla="*/ T42 w 2159"/>
                  <a:gd name="T44" fmla="*/ 444 h 5251"/>
                  <a:gd name="T45" fmla="+- 0 9882 8782"/>
                  <a:gd name="T46" fmla="*/ T45 w 2159"/>
                  <a:gd name="T47" fmla="*/ 518 h 5251"/>
                  <a:gd name="T48" fmla="+- 0 9930 8782"/>
                  <a:gd name="T49" fmla="*/ T48 w 2159"/>
                  <a:gd name="T50" fmla="*/ 598 h 5251"/>
                  <a:gd name="T51" fmla="+- 0 9970 8782"/>
                  <a:gd name="T52" fmla="*/ T51 w 2159"/>
                  <a:gd name="T53" fmla="*/ 687 h 5251"/>
                  <a:gd name="T54" fmla="+- 0 10002 8782"/>
                  <a:gd name="T55" fmla="*/ T54 w 2159"/>
                  <a:gd name="T56" fmla="*/ 786 h 5251"/>
                  <a:gd name="T57" fmla="+- 0 10027 8782"/>
                  <a:gd name="T58" fmla="*/ T57 w 2159"/>
                  <a:gd name="T59" fmla="*/ 895 h 5251"/>
                  <a:gd name="T60" fmla="+- 0 10036 8782"/>
                  <a:gd name="T61" fmla="*/ T60 w 2159"/>
                  <a:gd name="T62" fmla="*/ 955 h 5251"/>
                  <a:gd name="T63" fmla="+- 0 10044 8782"/>
                  <a:gd name="T64" fmla="*/ T63 w 2159"/>
                  <a:gd name="T65" fmla="*/ 1018 h 5251"/>
                  <a:gd name="T66" fmla="+- 0 10050 8782"/>
                  <a:gd name="T67" fmla="*/ T66 w 2159"/>
                  <a:gd name="T68" fmla="*/ 1084 h 5251"/>
                  <a:gd name="T69" fmla="+- 0 10055 8782"/>
                  <a:gd name="T70" fmla="*/ T69 w 2159"/>
                  <a:gd name="T71" fmla="*/ 1154 h 5251"/>
                  <a:gd name="T72" fmla="+- 0 10057 8782"/>
                  <a:gd name="T73" fmla="*/ T72 w 2159"/>
                  <a:gd name="T74" fmla="*/ 1227 h 5251"/>
                  <a:gd name="T75" fmla="+- 0 10058 8782"/>
                  <a:gd name="T76" fmla="*/ T75 w 2159"/>
                  <a:gd name="T77" fmla="*/ 1305 h 5251"/>
                  <a:gd name="T78" fmla="+- 0 10058 8782"/>
                  <a:gd name="T79" fmla="*/ T78 w 2159"/>
                  <a:gd name="T80" fmla="*/ 5251 h 5251"/>
                  <a:gd name="T81" fmla="+- 0 10068 8782"/>
                  <a:gd name="T82" fmla="*/ T81 w 2159"/>
                  <a:gd name="T83" fmla="*/ 5224 h 5251"/>
                  <a:gd name="T84" fmla="+- 0 10105 8782"/>
                  <a:gd name="T85" fmla="*/ T84 w 2159"/>
                  <a:gd name="T86" fmla="*/ 5144 h 5251"/>
                  <a:gd name="T87" fmla="+- 0 10151 8782"/>
                  <a:gd name="T88" fmla="*/ T87 w 2159"/>
                  <a:gd name="T89" fmla="*/ 5068 h 5251"/>
                  <a:gd name="T90" fmla="+- 0 10205 8782"/>
                  <a:gd name="T91" fmla="*/ T90 w 2159"/>
                  <a:gd name="T92" fmla="*/ 4996 h 5251"/>
                  <a:gd name="T93" fmla="+- 0 10245 8782"/>
                  <a:gd name="T94" fmla="*/ T93 w 2159"/>
                  <a:gd name="T95" fmla="*/ 4951 h 5251"/>
                  <a:gd name="T96" fmla="+- 0 10288 8782"/>
                  <a:gd name="T97" fmla="*/ T96 w 2159"/>
                  <a:gd name="T98" fmla="*/ 4908 h 5251"/>
                  <a:gd name="T99" fmla="+- 0 10333 8782"/>
                  <a:gd name="T100" fmla="*/ T99 w 2159"/>
                  <a:gd name="T101" fmla="*/ 4868 h 5251"/>
                  <a:gd name="T102" fmla="+- 0 10380 8782"/>
                  <a:gd name="T103" fmla="*/ T102 w 2159"/>
                  <a:gd name="T104" fmla="*/ 4830 h 5251"/>
                  <a:gd name="T105" fmla="+- 0 10429 8782"/>
                  <a:gd name="T106" fmla="*/ T105 w 2159"/>
                  <a:gd name="T107" fmla="*/ 4795 h 5251"/>
                  <a:gd name="T108" fmla="+- 0 10494 8782"/>
                  <a:gd name="T109" fmla="*/ T108 w 2159"/>
                  <a:gd name="T110" fmla="*/ 4754 h 5251"/>
                  <a:gd name="T111" fmla="+- 0 10564 8782"/>
                  <a:gd name="T112" fmla="*/ T111 w 2159"/>
                  <a:gd name="T113" fmla="*/ 4718 h 5251"/>
                  <a:gd name="T114" fmla="+- 0 10638 8782"/>
                  <a:gd name="T115" fmla="*/ T114 w 2159"/>
                  <a:gd name="T116" fmla="*/ 4686 h 5251"/>
                  <a:gd name="T117" fmla="+- 0 10717 8782"/>
                  <a:gd name="T118" fmla="*/ T117 w 2159"/>
                  <a:gd name="T119" fmla="*/ 4659 h 5251"/>
                  <a:gd name="T120" fmla="+- 0 10799 8782"/>
                  <a:gd name="T121" fmla="*/ T120 w 2159"/>
                  <a:gd name="T122" fmla="*/ 4638 h 5251"/>
                  <a:gd name="T123" fmla="+- 0 10884 8782"/>
                  <a:gd name="T124" fmla="*/ T123 w 2159"/>
                  <a:gd name="T125" fmla="*/ 4622 h 5251"/>
                  <a:gd name="T126" fmla="+- 0 10942 8782"/>
                  <a:gd name="T127" fmla="*/ T126 w 2159"/>
                  <a:gd name="T128" fmla="*/ 4615 h 5251"/>
                  <a:gd name="T129" fmla="+- 0 10942 8782"/>
                  <a:gd name="T130" fmla="*/ T129 w 2159"/>
                  <a:gd name="T131" fmla="*/ 0 h 5251"/>
                  <a:gd name="T132" fmla="+- 0 8782 8782"/>
                  <a:gd name="T133" fmla="*/ T132 w 2159"/>
                  <a:gd name="T134" fmla="*/ 0 h 5251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  <a:cxn ang="0">
                    <a:pos x="T13" y="T14"/>
                  </a:cxn>
                  <a:cxn ang="0">
                    <a:pos x="T16" y="T17"/>
                  </a:cxn>
                  <a:cxn ang="0">
                    <a:pos x="T19" y="T20"/>
                  </a:cxn>
                  <a:cxn ang="0">
                    <a:pos x="T22" y="T23"/>
                  </a:cxn>
                  <a:cxn ang="0">
                    <a:pos x="T25" y="T26"/>
                  </a:cxn>
                  <a:cxn ang="0">
                    <a:pos x="T28" y="T29"/>
                  </a:cxn>
                  <a:cxn ang="0">
                    <a:pos x="T31" y="T32"/>
                  </a:cxn>
                  <a:cxn ang="0">
                    <a:pos x="T34" y="T35"/>
                  </a:cxn>
                  <a:cxn ang="0">
                    <a:pos x="T37" y="T38"/>
                  </a:cxn>
                  <a:cxn ang="0">
                    <a:pos x="T40" y="T41"/>
                  </a:cxn>
                  <a:cxn ang="0">
                    <a:pos x="T43" y="T44"/>
                  </a:cxn>
                  <a:cxn ang="0">
                    <a:pos x="T46" y="T47"/>
                  </a:cxn>
                  <a:cxn ang="0">
                    <a:pos x="T49" y="T50"/>
                  </a:cxn>
                  <a:cxn ang="0">
                    <a:pos x="T52" y="T53"/>
                  </a:cxn>
                  <a:cxn ang="0">
                    <a:pos x="T55" y="T56"/>
                  </a:cxn>
                  <a:cxn ang="0">
                    <a:pos x="T58" y="T59"/>
                  </a:cxn>
                  <a:cxn ang="0">
                    <a:pos x="T61" y="T62"/>
                  </a:cxn>
                  <a:cxn ang="0">
                    <a:pos x="T64" y="T65"/>
                  </a:cxn>
                  <a:cxn ang="0">
                    <a:pos x="T67" y="T68"/>
                  </a:cxn>
                  <a:cxn ang="0">
                    <a:pos x="T70" y="T71"/>
                  </a:cxn>
                  <a:cxn ang="0">
                    <a:pos x="T73" y="T74"/>
                  </a:cxn>
                  <a:cxn ang="0">
                    <a:pos x="T76" y="T77"/>
                  </a:cxn>
                  <a:cxn ang="0">
                    <a:pos x="T79" y="T80"/>
                  </a:cxn>
                  <a:cxn ang="0">
                    <a:pos x="T82" y="T83"/>
                  </a:cxn>
                  <a:cxn ang="0">
                    <a:pos x="T85" y="T86"/>
                  </a:cxn>
                  <a:cxn ang="0">
                    <a:pos x="T88" y="T89"/>
                  </a:cxn>
                  <a:cxn ang="0">
                    <a:pos x="T91" y="T92"/>
                  </a:cxn>
                  <a:cxn ang="0">
                    <a:pos x="T94" y="T95"/>
                  </a:cxn>
                  <a:cxn ang="0">
                    <a:pos x="T97" y="T98"/>
                  </a:cxn>
                  <a:cxn ang="0">
                    <a:pos x="T100" y="T101"/>
                  </a:cxn>
                  <a:cxn ang="0">
                    <a:pos x="T103" y="T104"/>
                  </a:cxn>
                  <a:cxn ang="0">
                    <a:pos x="T106" y="T107"/>
                  </a:cxn>
                  <a:cxn ang="0">
                    <a:pos x="T109" y="T110"/>
                  </a:cxn>
                  <a:cxn ang="0">
                    <a:pos x="T112" y="T113"/>
                  </a:cxn>
                  <a:cxn ang="0">
                    <a:pos x="T115" y="T116"/>
                  </a:cxn>
                  <a:cxn ang="0">
                    <a:pos x="T118" y="T119"/>
                  </a:cxn>
                  <a:cxn ang="0">
                    <a:pos x="T121" y="T122"/>
                  </a:cxn>
                  <a:cxn ang="0">
                    <a:pos x="T124" y="T125"/>
                  </a:cxn>
                  <a:cxn ang="0">
                    <a:pos x="T127" y="T128"/>
                  </a:cxn>
                  <a:cxn ang="0">
                    <a:pos x="T130" y="T131"/>
                  </a:cxn>
                  <a:cxn ang="0">
                    <a:pos x="T133" y="T134"/>
                  </a:cxn>
                </a:cxnLst>
                <a:rect l="0" t="0" r="r" b="b"/>
                <a:pathLst>
                  <a:path w="2159" h="5251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</p:grp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AAE6CB30-0BEC-FD35-1EAE-ED8FBEF336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1265" y="1877835"/>
            <a:ext cx="10705504" cy="235935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0E3DA768-F223-6BFB-3A65-15004E90FBD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6342" y="157267"/>
            <a:ext cx="1023257" cy="1025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746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4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2000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2000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 p14:presetBounceEnd="4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2000">
                                          <p:cBhvr additive="base">
                                            <p:cTn id="11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2000">
                                          <p:cBhvr additive="base">
                                            <p:cTn id="1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4" presetID="14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6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53" presetClass="exit" presetSubtype="3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20" dur="500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22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4" presetID="14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6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53" presetClass="exit" presetSubtype="3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20" dur="500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22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E4098E0-E06B-5881-4A12-A5946E9259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655" y="0"/>
            <a:ext cx="12034345" cy="7299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8016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A20F1DE6-9717-228A-729C-F678ECDB2B12}"/>
              </a:ext>
            </a:extLst>
          </p:cNvPr>
          <p:cNvGrpSpPr/>
          <p:nvPr/>
        </p:nvGrpSpPr>
        <p:grpSpPr>
          <a:xfrm rot="10800000">
            <a:off x="-461734" y="-540544"/>
            <a:ext cx="3593475" cy="7456600"/>
            <a:chOff x="9107170" y="-77900"/>
            <a:chExt cx="3307048" cy="7164499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9125CF90-F59A-8F1A-B2DA-AFFD1EB04AD5}"/>
                </a:ext>
              </a:extLst>
            </p:cNvPr>
            <p:cNvGrpSpPr/>
            <p:nvPr/>
          </p:nvGrpSpPr>
          <p:grpSpPr>
            <a:xfrm>
              <a:off x="9107170" y="-47625"/>
              <a:ext cx="3078131" cy="6905625"/>
              <a:chOff x="9107170" y="-47625"/>
              <a:chExt cx="3078131" cy="6905625"/>
            </a:xfrm>
          </p:grpSpPr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F754EC7E-0C43-A1EB-7A9D-CE30C5C131F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107170" y="100965"/>
                <a:ext cx="3077845" cy="6757035"/>
                <a:chOff x="6083" y="4723"/>
                <a:chExt cx="4847" cy="10641"/>
              </a:xfrm>
            </p:grpSpPr>
            <p:sp>
              <p:nvSpPr>
                <p:cNvPr id="17" name="Freeform 5579">
                  <a:extLst>
                    <a:ext uri="{FF2B5EF4-FFF2-40B4-BE49-F238E27FC236}">
                      <a16:creationId xmlns:a16="http://schemas.microsoft.com/office/drawing/2014/main" id="{3EDC3AA4-85BF-01D6-794B-B2EDE744F99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83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solidFill>
                  <a:srgbClr val="E4F0D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AA055421-C5B4-0E0D-4A38-E5B48E5ECE8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814336" y="-47625"/>
                <a:ext cx="1370965" cy="3334385"/>
                <a:chOff x="8782" y="-75"/>
                <a:chExt cx="2159" cy="5251"/>
              </a:xfrm>
              <a:solidFill>
                <a:srgbClr val="E4F0D8"/>
              </a:solidFill>
            </p:grpSpPr>
            <p:sp>
              <p:nvSpPr>
                <p:cNvPr id="16" name="Freeform 5577">
                  <a:extLst>
                    <a:ext uri="{FF2B5EF4-FFF2-40B4-BE49-F238E27FC236}">
                      <a16:creationId xmlns:a16="http://schemas.microsoft.com/office/drawing/2014/main" id="{0E34640B-6B31-1B61-008B-F5D356A719C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82" y="-75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53ABA125-A778-84EB-95AF-9617E77F5C23}"/>
                </a:ext>
              </a:extLst>
            </p:cNvPr>
            <p:cNvGrpSpPr/>
            <p:nvPr/>
          </p:nvGrpSpPr>
          <p:grpSpPr>
            <a:xfrm>
              <a:off x="9229090" y="-50800"/>
              <a:ext cx="3078131" cy="7013798"/>
              <a:chOff x="9089390" y="0"/>
              <a:chExt cx="3078131" cy="6858000"/>
            </a:xfrm>
            <a:solidFill>
              <a:srgbClr val="D3E8C0"/>
            </a:solidFill>
          </p:grpSpPr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D1400914-E4F4-C9FA-14AC-B25B0737D8A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089390" y="100965"/>
                <a:ext cx="3077845" cy="6757035"/>
                <a:chOff x="6055" y="4723"/>
                <a:chExt cx="4847" cy="10641"/>
              </a:xfrm>
              <a:grpFill/>
            </p:grpSpPr>
            <p:sp>
              <p:nvSpPr>
                <p:cNvPr id="13" name="Freeform 5579">
                  <a:extLst>
                    <a:ext uri="{FF2B5EF4-FFF2-40B4-BE49-F238E27FC236}">
                      <a16:creationId xmlns:a16="http://schemas.microsoft.com/office/drawing/2014/main" id="{E13AAD8D-E04F-0645-F81B-75C566CFD19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55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697FB54B-923C-BCFE-43A8-F5E77189D22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796556" y="0"/>
                <a:ext cx="1370965" cy="3334385"/>
                <a:chOff x="8754" y="0"/>
                <a:chExt cx="2159" cy="5251"/>
              </a:xfrm>
              <a:grpFill/>
            </p:grpSpPr>
            <p:sp>
              <p:nvSpPr>
                <p:cNvPr id="12" name="Freeform 5577">
                  <a:extLst>
                    <a:ext uri="{FF2B5EF4-FFF2-40B4-BE49-F238E27FC236}">
                      <a16:creationId xmlns:a16="http://schemas.microsoft.com/office/drawing/2014/main" id="{2165135D-D3D7-B8DD-5045-C02CD602B00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54" y="0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CC1F0BE4-2844-6AAC-3DA9-5C46BEFAD8EA}"/>
                </a:ext>
              </a:extLst>
            </p:cNvPr>
            <p:cNvGrpSpPr/>
            <p:nvPr/>
          </p:nvGrpSpPr>
          <p:grpSpPr>
            <a:xfrm>
              <a:off x="9336373" y="-77900"/>
              <a:ext cx="3077845" cy="7164499"/>
              <a:chOff x="8997315" y="0"/>
              <a:chExt cx="3077845" cy="6858000"/>
            </a:xfrm>
            <a:solidFill>
              <a:srgbClr val="BFDDA3"/>
            </a:solidFill>
          </p:grpSpPr>
          <p:grpSp>
            <p:nvGrpSpPr>
              <p:cNvPr id="6" name="Group 5">
                <a:extLst>
                  <a:ext uri="{FF2B5EF4-FFF2-40B4-BE49-F238E27FC236}">
                    <a16:creationId xmlns:a16="http://schemas.microsoft.com/office/drawing/2014/main" id="{6B9658B4-BD6C-0CE7-0E88-3527D0BC27E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997315" y="100965"/>
                <a:ext cx="3077845" cy="6757035"/>
                <a:chOff x="5910" y="4723"/>
                <a:chExt cx="4847" cy="10641"/>
              </a:xfrm>
              <a:grpFill/>
            </p:grpSpPr>
            <p:sp>
              <p:nvSpPr>
                <p:cNvPr id="9" name="Freeform 5579">
                  <a:extLst>
                    <a:ext uri="{FF2B5EF4-FFF2-40B4-BE49-F238E27FC236}">
                      <a16:creationId xmlns:a16="http://schemas.microsoft.com/office/drawing/2014/main" id="{6A787B58-D0A9-0B13-BD21-C229C16A1F0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910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908E905E-7D85-E902-F6A0-B53FE3741F1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697496" y="0"/>
                <a:ext cx="1370965" cy="3334385"/>
                <a:chOff x="8598" y="0"/>
                <a:chExt cx="2159" cy="5251"/>
              </a:xfrm>
              <a:grpFill/>
            </p:grpSpPr>
            <p:sp>
              <p:nvSpPr>
                <p:cNvPr id="8" name="Freeform 5577">
                  <a:extLst>
                    <a:ext uri="{FF2B5EF4-FFF2-40B4-BE49-F238E27FC236}">
                      <a16:creationId xmlns:a16="http://schemas.microsoft.com/office/drawing/2014/main" id="{787FD50B-CEF7-91DD-7FBE-A6F088043D4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598" y="0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435A2DB4-FA0B-29AC-63BB-DBE65EA0B11C}"/>
              </a:ext>
            </a:extLst>
          </p:cNvPr>
          <p:cNvGrpSpPr/>
          <p:nvPr/>
        </p:nvGrpSpPr>
        <p:grpSpPr>
          <a:xfrm>
            <a:off x="9067237" y="-89664"/>
            <a:ext cx="3593475" cy="7456600"/>
            <a:chOff x="9107170" y="-77900"/>
            <a:chExt cx="3307048" cy="7164499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7ECCDAF3-98A2-FC8D-D084-B96E127CC366}"/>
                </a:ext>
              </a:extLst>
            </p:cNvPr>
            <p:cNvGrpSpPr/>
            <p:nvPr/>
          </p:nvGrpSpPr>
          <p:grpSpPr>
            <a:xfrm>
              <a:off x="9107170" y="-47625"/>
              <a:ext cx="3078131" cy="6905625"/>
              <a:chOff x="9107170" y="-47625"/>
              <a:chExt cx="3078131" cy="6905625"/>
            </a:xfrm>
          </p:grpSpPr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id="{9CE02F40-74E1-FCBE-FDF3-4926E852899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107170" y="100965"/>
                <a:ext cx="3077845" cy="6757035"/>
                <a:chOff x="6083" y="4723"/>
                <a:chExt cx="4847" cy="10641"/>
              </a:xfrm>
            </p:grpSpPr>
            <p:sp>
              <p:nvSpPr>
                <p:cNvPr id="33" name="Freeform 5579">
                  <a:extLst>
                    <a:ext uri="{FF2B5EF4-FFF2-40B4-BE49-F238E27FC236}">
                      <a16:creationId xmlns:a16="http://schemas.microsoft.com/office/drawing/2014/main" id="{929B5448-0187-AE44-0213-8234860A93F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83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solidFill>
                  <a:srgbClr val="E4F0D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id="{953E50EE-F5F6-4551-83CE-6D73DC92EC1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814336" y="-47625"/>
                <a:ext cx="1370965" cy="3334385"/>
                <a:chOff x="8782" y="-75"/>
                <a:chExt cx="2159" cy="5251"/>
              </a:xfrm>
              <a:solidFill>
                <a:srgbClr val="E4F0D8"/>
              </a:solidFill>
            </p:grpSpPr>
            <p:sp>
              <p:nvSpPr>
                <p:cNvPr id="32" name="Freeform 5577">
                  <a:extLst>
                    <a:ext uri="{FF2B5EF4-FFF2-40B4-BE49-F238E27FC236}">
                      <a16:creationId xmlns:a16="http://schemas.microsoft.com/office/drawing/2014/main" id="{BF37EB04-2267-1505-ACFB-DF820563CF6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82" y="-75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E768F37A-715D-3045-B772-46EEF87971B7}"/>
                </a:ext>
              </a:extLst>
            </p:cNvPr>
            <p:cNvGrpSpPr/>
            <p:nvPr/>
          </p:nvGrpSpPr>
          <p:grpSpPr>
            <a:xfrm>
              <a:off x="9229090" y="-50800"/>
              <a:ext cx="3078131" cy="7013798"/>
              <a:chOff x="9089390" y="0"/>
              <a:chExt cx="3078131" cy="6858000"/>
            </a:xfrm>
            <a:solidFill>
              <a:srgbClr val="D3E8C0"/>
            </a:solidFill>
          </p:grpSpPr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49D2FA75-47D9-F196-30A5-E5954F00C03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089390" y="100965"/>
                <a:ext cx="3077845" cy="6757035"/>
                <a:chOff x="6055" y="4723"/>
                <a:chExt cx="4847" cy="10641"/>
              </a:xfrm>
              <a:grpFill/>
            </p:grpSpPr>
            <p:sp>
              <p:nvSpPr>
                <p:cNvPr id="29" name="Freeform 5579">
                  <a:extLst>
                    <a:ext uri="{FF2B5EF4-FFF2-40B4-BE49-F238E27FC236}">
                      <a16:creationId xmlns:a16="http://schemas.microsoft.com/office/drawing/2014/main" id="{1CCB5EFB-E1AE-5CE0-CBD2-144E6511E83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55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27" name="Group 26">
                <a:extLst>
                  <a:ext uri="{FF2B5EF4-FFF2-40B4-BE49-F238E27FC236}">
                    <a16:creationId xmlns:a16="http://schemas.microsoft.com/office/drawing/2014/main" id="{0A7F53A3-7DB8-8109-4A9A-FA9DCB739F4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796556" y="0"/>
                <a:ext cx="1370965" cy="3334385"/>
                <a:chOff x="8754" y="0"/>
                <a:chExt cx="2159" cy="5251"/>
              </a:xfrm>
              <a:grpFill/>
            </p:grpSpPr>
            <p:sp>
              <p:nvSpPr>
                <p:cNvPr id="28" name="Freeform 5577">
                  <a:extLst>
                    <a:ext uri="{FF2B5EF4-FFF2-40B4-BE49-F238E27FC236}">
                      <a16:creationId xmlns:a16="http://schemas.microsoft.com/office/drawing/2014/main" id="{0E7ABCB8-D9CD-EA76-E094-AE383CFE4AD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54" y="0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1DAF7747-1187-EAD3-C18C-19BBDE9414B7}"/>
                </a:ext>
              </a:extLst>
            </p:cNvPr>
            <p:cNvGrpSpPr/>
            <p:nvPr/>
          </p:nvGrpSpPr>
          <p:grpSpPr>
            <a:xfrm>
              <a:off x="9336373" y="-77900"/>
              <a:ext cx="3077845" cy="7164499"/>
              <a:chOff x="8997315" y="0"/>
              <a:chExt cx="3077845" cy="6858000"/>
            </a:xfrm>
            <a:solidFill>
              <a:srgbClr val="BFDDA3"/>
            </a:solidFill>
          </p:grpSpPr>
          <p:grpSp>
            <p:nvGrpSpPr>
              <p:cNvPr id="22" name="Group 21">
                <a:extLst>
                  <a:ext uri="{FF2B5EF4-FFF2-40B4-BE49-F238E27FC236}">
                    <a16:creationId xmlns:a16="http://schemas.microsoft.com/office/drawing/2014/main" id="{2D595A14-F486-C90E-C8E6-2A23BF1AB30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997315" y="100965"/>
                <a:ext cx="3077845" cy="6757035"/>
                <a:chOff x="5910" y="4723"/>
                <a:chExt cx="4847" cy="10641"/>
              </a:xfrm>
              <a:grpFill/>
            </p:grpSpPr>
            <p:sp>
              <p:nvSpPr>
                <p:cNvPr id="25" name="Freeform 5579">
                  <a:extLst>
                    <a:ext uri="{FF2B5EF4-FFF2-40B4-BE49-F238E27FC236}">
                      <a16:creationId xmlns:a16="http://schemas.microsoft.com/office/drawing/2014/main" id="{443A1421-89A0-E7CB-A0D1-9A18E8DEE6E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910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C697753D-C700-04C6-24C6-1ABBD89F1BE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697496" y="0"/>
                <a:ext cx="1370965" cy="3334385"/>
                <a:chOff x="8598" y="0"/>
                <a:chExt cx="2159" cy="5251"/>
              </a:xfrm>
              <a:grpFill/>
            </p:grpSpPr>
            <p:sp>
              <p:nvSpPr>
                <p:cNvPr id="24" name="Freeform 5577">
                  <a:extLst>
                    <a:ext uri="{FF2B5EF4-FFF2-40B4-BE49-F238E27FC236}">
                      <a16:creationId xmlns:a16="http://schemas.microsoft.com/office/drawing/2014/main" id="{1BA487D5-153B-97F5-ECC7-5070516C392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598" y="0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</p:grpSp>
      <p:pic>
        <p:nvPicPr>
          <p:cNvPr id="45" name="Picture 44">
            <a:extLst>
              <a:ext uri="{FF2B5EF4-FFF2-40B4-BE49-F238E27FC236}">
                <a16:creationId xmlns:a16="http://schemas.microsoft.com/office/drawing/2014/main" id="{AF50C654-9698-6D4C-5EDF-B51A590A41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5850" y="1622327"/>
            <a:ext cx="13773821" cy="3153911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0E3DA768-F223-6BFB-3A65-15004E90FBD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6342" y="157267"/>
            <a:ext cx="1023257" cy="1025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5537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Oval 97">
            <a:extLst>
              <a:ext uri="{FF2B5EF4-FFF2-40B4-BE49-F238E27FC236}">
                <a16:creationId xmlns:a16="http://schemas.microsoft.com/office/drawing/2014/main" id="{72E2E90C-3D00-27BA-E737-096277BBE06A}"/>
              </a:ext>
            </a:extLst>
          </p:cNvPr>
          <p:cNvSpPr/>
          <p:nvPr/>
        </p:nvSpPr>
        <p:spPr>
          <a:xfrm>
            <a:off x="9717983" y="6040877"/>
            <a:ext cx="2161987" cy="577410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7" name="Group 76">
            <a:extLst>
              <a:ext uri="{FF2B5EF4-FFF2-40B4-BE49-F238E27FC236}">
                <a16:creationId xmlns:a16="http://schemas.microsoft.com/office/drawing/2014/main" id="{4D7DB39F-82BD-AD8C-FD59-9279D13F67C1}"/>
              </a:ext>
            </a:extLst>
          </p:cNvPr>
          <p:cNvGrpSpPr/>
          <p:nvPr/>
        </p:nvGrpSpPr>
        <p:grpSpPr>
          <a:xfrm rot="10800000">
            <a:off x="-461734" y="-526030"/>
            <a:ext cx="3593475" cy="7456600"/>
            <a:chOff x="9107170" y="-77900"/>
            <a:chExt cx="3307048" cy="7164499"/>
          </a:xfrm>
        </p:grpSpPr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id="{17EE64BB-239A-F4B2-4895-56A5F607CA2D}"/>
                </a:ext>
              </a:extLst>
            </p:cNvPr>
            <p:cNvGrpSpPr/>
            <p:nvPr/>
          </p:nvGrpSpPr>
          <p:grpSpPr>
            <a:xfrm>
              <a:off x="9107170" y="-47625"/>
              <a:ext cx="3078131" cy="6905625"/>
              <a:chOff x="9107170" y="-47625"/>
              <a:chExt cx="3078131" cy="6905625"/>
            </a:xfrm>
          </p:grpSpPr>
          <p:grpSp>
            <p:nvGrpSpPr>
              <p:cNvPr id="89" name="Group 88">
                <a:extLst>
                  <a:ext uri="{FF2B5EF4-FFF2-40B4-BE49-F238E27FC236}">
                    <a16:creationId xmlns:a16="http://schemas.microsoft.com/office/drawing/2014/main" id="{0E6E19D9-9A06-A3EA-C908-9CF841AFB5C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107170" y="100965"/>
                <a:ext cx="3077845" cy="6757035"/>
                <a:chOff x="6083" y="4723"/>
                <a:chExt cx="4847" cy="10641"/>
              </a:xfrm>
            </p:grpSpPr>
            <p:sp>
              <p:nvSpPr>
                <p:cNvPr id="92" name="Freeform 5579">
                  <a:extLst>
                    <a:ext uri="{FF2B5EF4-FFF2-40B4-BE49-F238E27FC236}">
                      <a16:creationId xmlns:a16="http://schemas.microsoft.com/office/drawing/2014/main" id="{F28807E9-C839-656A-8B0B-92C6C684249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83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solidFill>
                  <a:srgbClr val="E4F0D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90" name="Group 89">
                <a:extLst>
                  <a:ext uri="{FF2B5EF4-FFF2-40B4-BE49-F238E27FC236}">
                    <a16:creationId xmlns:a16="http://schemas.microsoft.com/office/drawing/2014/main" id="{73D7FEA9-8F70-05D7-D818-9D9B0BB2160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814336" y="-47625"/>
                <a:ext cx="1370965" cy="3334385"/>
                <a:chOff x="8782" y="-75"/>
                <a:chExt cx="2159" cy="5251"/>
              </a:xfrm>
              <a:solidFill>
                <a:srgbClr val="E4F0D8"/>
              </a:solidFill>
            </p:grpSpPr>
            <p:sp>
              <p:nvSpPr>
                <p:cNvPr id="91" name="Freeform 5577">
                  <a:extLst>
                    <a:ext uri="{FF2B5EF4-FFF2-40B4-BE49-F238E27FC236}">
                      <a16:creationId xmlns:a16="http://schemas.microsoft.com/office/drawing/2014/main" id="{F103FD7E-9C54-0E1A-C5BB-15EB8268519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82" y="-75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  <p:grpSp>
          <p:nvGrpSpPr>
            <p:cNvPr id="79" name="Group 78">
              <a:extLst>
                <a:ext uri="{FF2B5EF4-FFF2-40B4-BE49-F238E27FC236}">
                  <a16:creationId xmlns:a16="http://schemas.microsoft.com/office/drawing/2014/main" id="{4DEB963A-D7D8-894D-3AD4-762EB6478878}"/>
                </a:ext>
              </a:extLst>
            </p:cNvPr>
            <p:cNvGrpSpPr/>
            <p:nvPr/>
          </p:nvGrpSpPr>
          <p:grpSpPr>
            <a:xfrm>
              <a:off x="9229090" y="-50800"/>
              <a:ext cx="3078131" cy="7013798"/>
              <a:chOff x="9089390" y="0"/>
              <a:chExt cx="3078131" cy="6858000"/>
            </a:xfrm>
            <a:solidFill>
              <a:srgbClr val="D3E8C0"/>
            </a:solidFill>
          </p:grpSpPr>
          <p:grpSp>
            <p:nvGrpSpPr>
              <p:cNvPr id="85" name="Group 84">
                <a:extLst>
                  <a:ext uri="{FF2B5EF4-FFF2-40B4-BE49-F238E27FC236}">
                    <a16:creationId xmlns:a16="http://schemas.microsoft.com/office/drawing/2014/main" id="{DA2193AB-B644-0ABB-BD48-71932E718E7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089390" y="100965"/>
                <a:ext cx="3077845" cy="6757035"/>
                <a:chOff x="6055" y="4723"/>
                <a:chExt cx="4847" cy="10641"/>
              </a:xfrm>
              <a:grpFill/>
            </p:grpSpPr>
            <p:sp>
              <p:nvSpPr>
                <p:cNvPr id="88" name="Freeform 5579">
                  <a:extLst>
                    <a:ext uri="{FF2B5EF4-FFF2-40B4-BE49-F238E27FC236}">
                      <a16:creationId xmlns:a16="http://schemas.microsoft.com/office/drawing/2014/main" id="{4EE4C2D6-E5C6-46E2-0ECA-58BC6D7E482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55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86" name="Group 85">
                <a:extLst>
                  <a:ext uri="{FF2B5EF4-FFF2-40B4-BE49-F238E27FC236}">
                    <a16:creationId xmlns:a16="http://schemas.microsoft.com/office/drawing/2014/main" id="{6DBA4E32-2CC6-4120-8328-23DAB3D2CFF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796556" y="0"/>
                <a:ext cx="1370965" cy="3334385"/>
                <a:chOff x="8754" y="0"/>
                <a:chExt cx="2159" cy="5251"/>
              </a:xfrm>
              <a:grpFill/>
            </p:grpSpPr>
            <p:sp>
              <p:nvSpPr>
                <p:cNvPr id="87" name="Freeform 5577">
                  <a:extLst>
                    <a:ext uri="{FF2B5EF4-FFF2-40B4-BE49-F238E27FC236}">
                      <a16:creationId xmlns:a16="http://schemas.microsoft.com/office/drawing/2014/main" id="{68AC7376-FB56-15B5-2364-8498C1F8897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54" y="0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  <p:grpSp>
          <p:nvGrpSpPr>
            <p:cNvPr id="80" name="Group 79">
              <a:extLst>
                <a:ext uri="{FF2B5EF4-FFF2-40B4-BE49-F238E27FC236}">
                  <a16:creationId xmlns:a16="http://schemas.microsoft.com/office/drawing/2014/main" id="{6DE51CBC-7E19-D77B-42A1-1A773D572E2D}"/>
                </a:ext>
              </a:extLst>
            </p:cNvPr>
            <p:cNvGrpSpPr/>
            <p:nvPr/>
          </p:nvGrpSpPr>
          <p:grpSpPr>
            <a:xfrm>
              <a:off x="9336373" y="-77900"/>
              <a:ext cx="3077845" cy="7164499"/>
              <a:chOff x="8997315" y="0"/>
              <a:chExt cx="3077845" cy="6858000"/>
            </a:xfrm>
            <a:solidFill>
              <a:srgbClr val="BFDDA3"/>
            </a:solidFill>
          </p:grpSpPr>
          <p:grpSp>
            <p:nvGrpSpPr>
              <p:cNvPr id="81" name="Group 80">
                <a:extLst>
                  <a:ext uri="{FF2B5EF4-FFF2-40B4-BE49-F238E27FC236}">
                    <a16:creationId xmlns:a16="http://schemas.microsoft.com/office/drawing/2014/main" id="{2B874593-5573-10E2-AB1E-6EF6018F5AC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997315" y="100965"/>
                <a:ext cx="3077845" cy="6757035"/>
                <a:chOff x="5910" y="4723"/>
                <a:chExt cx="4847" cy="10641"/>
              </a:xfrm>
              <a:grpFill/>
            </p:grpSpPr>
            <p:sp>
              <p:nvSpPr>
                <p:cNvPr id="84" name="Freeform 5579">
                  <a:extLst>
                    <a:ext uri="{FF2B5EF4-FFF2-40B4-BE49-F238E27FC236}">
                      <a16:creationId xmlns:a16="http://schemas.microsoft.com/office/drawing/2014/main" id="{CEDB218A-F1F4-B111-4AA5-34E12711CA6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910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82" name="Group 81">
                <a:extLst>
                  <a:ext uri="{FF2B5EF4-FFF2-40B4-BE49-F238E27FC236}">
                    <a16:creationId xmlns:a16="http://schemas.microsoft.com/office/drawing/2014/main" id="{6FBFC61A-3907-6BE1-88D4-ACA3695CDB8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697496" y="0"/>
                <a:ext cx="1370965" cy="3334385"/>
                <a:chOff x="8598" y="0"/>
                <a:chExt cx="2159" cy="5251"/>
              </a:xfrm>
              <a:grpFill/>
            </p:grpSpPr>
            <p:sp>
              <p:nvSpPr>
                <p:cNvPr id="83" name="Freeform 5577">
                  <a:extLst>
                    <a:ext uri="{FF2B5EF4-FFF2-40B4-BE49-F238E27FC236}">
                      <a16:creationId xmlns:a16="http://schemas.microsoft.com/office/drawing/2014/main" id="{132186CE-60F6-EBEA-4DDE-191B5235256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598" y="0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</p:grp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9D570C5E-2279-8A9E-4735-FBED7BAB2C49}"/>
              </a:ext>
            </a:extLst>
          </p:cNvPr>
          <p:cNvSpPr/>
          <p:nvPr/>
        </p:nvSpPr>
        <p:spPr>
          <a:xfrm>
            <a:off x="1375004" y="140040"/>
            <a:ext cx="9115279" cy="1350776"/>
          </a:xfrm>
          <a:custGeom>
            <a:avLst/>
            <a:gdLst>
              <a:gd name="connsiteX0" fmla="*/ 183552 w 2843415"/>
              <a:gd name="connsiteY0" fmla="*/ 50494 h 868982"/>
              <a:gd name="connsiteX1" fmla="*/ 1326552 w 2843415"/>
              <a:gd name="connsiteY1" fmla="*/ 69544 h 868982"/>
              <a:gd name="connsiteX2" fmla="*/ 2298102 w 2843415"/>
              <a:gd name="connsiteY2" fmla="*/ 50494 h 868982"/>
              <a:gd name="connsiteX3" fmla="*/ 2783877 w 2843415"/>
              <a:gd name="connsiteY3" fmla="*/ 250519 h 868982"/>
              <a:gd name="connsiteX4" fmla="*/ 2802927 w 2843415"/>
              <a:gd name="connsiteY4" fmla="*/ 631519 h 868982"/>
              <a:gd name="connsiteX5" fmla="*/ 2488602 w 2843415"/>
              <a:gd name="connsiteY5" fmla="*/ 793444 h 868982"/>
              <a:gd name="connsiteX6" fmla="*/ 1640877 w 2843415"/>
              <a:gd name="connsiteY6" fmla="*/ 841069 h 868982"/>
              <a:gd name="connsiteX7" fmla="*/ 1240827 w 2843415"/>
              <a:gd name="connsiteY7" fmla="*/ 822019 h 868982"/>
              <a:gd name="connsiteX8" fmla="*/ 107352 w 2843415"/>
              <a:gd name="connsiteY8" fmla="*/ 812494 h 868982"/>
              <a:gd name="connsiteX9" fmla="*/ 183552 w 2843415"/>
              <a:gd name="connsiteY9" fmla="*/ 50494 h 868982"/>
              <a:gd name="connsiteX0" fmla="*/ 189518 w 2849381"/>
              <a:gd name="connsiteY0" fmla="*/ 13097 h 831585"/>
              <a:gd name="connsiteX1" fmla="*/ 1332518 w 2849381"/>
              <a:gd name="connsiteY1" fmla="*/ 32147 h 831585"/>
              <a:gd name="connsiteX2" fmla="*/ 2304068 w 2849381"/>
              <a:gd name="connsiteY2" fmla="*/ 13097 h 831585"/>
              <a:gd name="connsiteX3" fmla="*/ 2789843 w 2849381"/>
              <a:gd name="connsiteY3" fmla="*/ 213122 h 831585"/>
              <a:gd name="connsiteX4" fmla="*/ 2808893 w 2849381"/>
              <a:gd name="connsiteY4" fmla="*/ 594122 h 831585"/>
              <a:gd name="connsiteX5" fmla="*/ 2494568 w 2849381"/>
              <a:gd name="connsiteY5" fmla="*/ 756047 h 831585"/>
              <a:gd name="connsiteX6" fmla="*/ 1646843 w 2849381"/>
              <a:gd name="connsiteY6" fmla="*/ 803672 h 831585"/>
              <a:gd name="connsiteX7" fmla="*/ 1246793 w 2849381"/>
              <a:gd name="connsiteY7" fmla="*/ 784622 h 831585"/>
              <a:gd name="connsiteX8" fmla="*/ 113318 w 2849381"/>
              <a:gd name="connsiteY8" fmla="*/ 775097 h 831585"/>
              <a:gd name="connsiteX9" fmla="*/ 189518 w 2849381"/>
              <a:gd name="connsiteY9" fmla="*/ 13097 h 831585"/>
              <a:gd name="connsiteX0" fmla="*/ 178352 w 2838215"/>
              <a:gd name="connsiteY0" fmla="*/ 13097 h 837128"/>
              <a:gd name="connsiteX1" fmla="*/ 1321352 w 2838215"/>
              <a:gd name="connsiteY1" fmla="*/ 32147 h 837128"/>
              <a:gd name="connsiteX2" fmla="*/ 2292902 w 2838215"/>
              <a:gd name="connsiteY2" fmla="*/ 13097 h 837128"/>
              <a:gd name="connsiteX3" fmla="*/ 2778677 w 2838215"/>
              <a:gd name="connsiteY3" fmla="*/ 213122 h 837128"/>
              <a:gd name="connsiteX4" fmla="*/ 2797727 w 2838215"/>
              <a:gd name="connsiteY4" fmla="*/ 594122 h 837128"/>
              <a:gd name="connsiteX5" fmla="*/ 2483402 w 2838215"/>
              <a:gd name="connsiteY5" fmla="*/ 756047 h 837128"/>
              <a:gd name="connsiteX6" fmla="*/ 1635677 w 2838215"/>
              <a:gd name="connsiteY6" fmla="*/ 803672 h 837128"/>
              <a:gd name="connsiteX7" fmla="*/ 1064177 w 2838215"/>
              <a:gd name="connsiteY7" fmla="*/ 794147 h 837128"/>
              <a:gd name="connsiteX8" fmla="*/ 102152 w 2838215"/>
              <a:gd name="connsiteY8" fmla="*/ 775097 h 837128"/>
              <a:gd name="connsiteX9" fmla="*/ 178352 w 2838215"/>
              <a:gd name="connsiteY9" fmla="*/ 13097 h 837128"/>
              <a:gd name="connsiteX0" fmla="*/ 178352 w 2838215"/>
              <a:gd name="connsiteY0" fmla="*/ 13097 h 837128"/>
              <a:gd name="connsiteX1" fmla="*/ 1321352 w 2838215"/>
              <a:gd name="connsiteY1" fmla="*/ 32147 h 837128"/>
              <a:gd name="connsiteX2" fmla="*/ 2292902 w 2838215"/>
              <a:gd name="connsiteY2" fmla="*/ 13097 h 837128"/>
              <a:gd name="connsiteX3" fmla="*/ 2778677 w 2838215"/>
              <a:gd name="connsiteY3" fmla="*/ 213122 h 837128"/>
              <a:gd name="connsiteX4" fmla="*/ 2797727 w 2838215"/>
              <a:gd name="connsiteY4" fmla="*/ 594122 h 837128"/>
              <a:gd name="connsiteX5" fmla="*/ 2483402 w 2838215"/>
              <a:gd name="connsiteY5" fmla="*/ 756047 h 837128"/>
              <a:gd name="connsiteX6" fmla="*/ 1649965 w 2838215"/>
              <a:gd name="connsiteY6" fmla="*/ 789384 h 837128"/>
              <a:gd name="connsiteX7" fmla="*/ 1064177 w 2838215"/>
              <a:gd name="connsiteY7" fmla="*/ 794147 h 837128"/>
              <a:gd name="connsiteX8" fmla="*/ 102152 w 2838215"/>
              <a:gd name="connsiteY8" fmla="*/ 775097 h 837128"/>
              <a:gd name="connsiteX9" fmla="*/ 178352 w 2838215"/>
              <a:gd name="connsiteY9" fmla="*/ 13097 h 837128"/>
              <a:gd name="connsiteX0" fmla="*/ 178352 w 2827318"/>
              <a:gd name="connsiteY0" fmla="*/ 13097 h 837128"/>
              <a:gd name="connsiteX1" fmla="*/ 1321352 w 2827318"/>
              <a:gd name="connsiteY1" fmla="*/ 32147 h 837128"/>
              <a:gd name="connsiteX2" fmla="*/ 2292902 w 2827318"/>
              <a:gd name="connsiteY2" fmla="*/ 13097 h 837128"/>
              <a:gd name="connsiteX3" fmla="*/ 2778677 w 2827318"/>
              <a:gd name="connsiteY3" fmla="*/ 213122 h 837128"/>
              <a:gd name="connsiteX4" fmla="*/ 2797727 w 2827318"/>
              <a:gd name="connsiteY4" fmla="*/ 594122 h 837128"/>
              <a:gd name="connsiteX5" fmla="*/ 2483402 w 2827318"/>
              <a:gd name="connsiteY5" fmla="*/ 756047 h 837128"/>
              <a:gd name="connsiteX6" fmla="*/ 1649965 w 2827318"/>
              <a:gd name="connsiteY6" fmla="*/ 789384 h 837128"/>
              <a:gd name="connsiteX7" fmla="*/ 1064177 w 2827318"/>
              <a:gd name="connsiteY7" fmla="*/ 794147 h 837128"/>
              <a:gd name="connsiteX8" fmla="*/ 102152 w 2827318"/>
              <a:gd name="connsiteY8" fmla="*/ 775097 h 837128"/>
              <a:gd name="connsiteX9" fmla="*/ 178352 w 2827318"/>
              <a:gd name="connsiteY9" fmla="*/ 13097 h 837128"/>
              <a:gd name="connsiteX0" fmla="*/ 178352 w 2807390"/>
              <a:gd name="connsiteY0" fmla="*/ 13097 h 837128"/>
              <a:gd name="connsiteX1" fmla="*/ 1321352 w 2807390"/>
              <a:gd name="connsiteY1" fmla="*/ 32147 h 837128"/>
              <a:gd name="connsiteX2" fmla="*/ 2292902 w 2807390"/>
              <a:gd name="connsiteY2" fmla="*/ 13097 h 837128"/>
              <a:gd name="connsiteX3" fmla="*/ 2778677 w 2807390"/>
              <a:gd name="connsiteY3" fmla="*/ 213122 h 837128"/>
              <a:gd name="connsiteX4" fmla="*/ 2797727 w 2807390"/>
              <a:gd name="connsiteY4" fmla="*/ 594122 h 837128"/>
              <a:gd name="connsiteX5" fmla="*/ 2483402 w 2807390"/>
              <a:gd name="connsiteY5" fmla="*/ 756047 h 837128"/>
              <a:gd name="connsiteX6" fmla="*/ 1649965 w 2807390"/>
              <a:gd name="connsiteY6" fmla="*/ 789384 h 837128"/>
              <a:gd name="connsiteX7" fmla="*/ 1064177 w 2807390"/>
              <a:gd name="connsiteY7" fmla="*/ 794147 h 837128"/>
              <a:gd name="connsiteX8" fmla="*/ 102152 w 2807390"/>
              <a:gd name="connsiteY8" fmla="*/ 775097 h 837128"/>
              <a:gd name="connsiteX9" fmla="*/ 178352 w 2807390"/>
              <a:gd name="connsiteY9" fmla="*/ 13097 h 837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807390" h="837128">
                <a:moveTo>
                  <a:pt x="178352" y="13097"/>
                </a:moveTo>
                <a:cubicBezTo>
                  <a:pt x="400602" y="-25003"/>
                  <a:pt x="968927" y="32147"/>
                  <a:pt x="1321352" y="32147"/>
                </a:cubicBezTo>
                <a:cubicBezTo>
                  <a:pt x="1673777" y="32147"/>
                  <a:pt x="2050015" y="-17065"/>
                  <a:pt x="2292902" y="13097"/>
                </a:cubicBezTo>
                <a:cubicBezTo>
                  <a:pt x="2535789" y="43259"/>
                  <a:pt x="2726591" y="87710"/>
                  <a:pt x="2778677" y="213122"/>
                </a:cubicBezTo>
                <a:cubicBezTo>
                  <a:pt x="2830763" y="338534"/>
                  <a:pt x="2795657" y="465535"/>
                  <a:pt x="2797727" y="594122"/>
                </a:cubicBezTo>
                <a:cubicBezTo>
                  <a:pt x="2799797" y="722709"/>
                  <a:pt x="2674696" y="723503"/>
                  <a:pt x="2483402" y="756047"/>
                </a:cubicBezTo>
                <a:cubicBezTo>
                  <a:pt x="2292108" y="788591"/>
                  <a:pt x="1886502" y="783034"/>
                  <a:pt x="1649965" y="789384"/>
                </a:cubicBezTo>
                <a:cubicBezTo>
                  <a:pt x="1413428" y="795734"/>
                  <a:pt x="1319764" y="798909"/>
                  <a:pt x="1064177" y="794147"/>
                </a:cubicBezTo>
                <a:cubicBezTo>
                  <a:pt x="808590" y="789385"/>
                  <a:pt x="249789" y="905272"/>
                  <a:pt x="102152" y="775097"/>
                </a:cubicBezTo>
                <a:cubicBezTo>
                  <a:pt x="-45485" y="644922"/>
                  <a:pt x="-43898" y="51197"/>
                  <a:pt x="178352" y="13097"/>
                </a:cubicBezTo>
                <a:close/>
              </a:path>
            </a:pathLst>
          </a:custGeom>
          <a:solidFill>
            <a:srgbClr val="C8E2B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grpSp>
        <p:nvGrpSpPr>
          <p:cNvPr id="74" name="Group 73">
            <a:extLst>
              <a:ext uri="{FF2B5EF4-FFF2-40B4-BE49-F238E27FC236}">
                <a16:creationId xmlns:a16="http://schemas.microsoft.com/office/drawing/2014/main" id="{F1C87F7E-3FDC-133C-2825-89022FFDE69E}"/>
              </a:ext>
            </a:extLst>
          </p:cNvPr>
          <p:cNvGrpSpPr/>
          <p:nvPr/>
        </p:nvGrpSpPr>
        <p:grpSpPr>
          <a:xfrm>
            <a:off x="9067237" y="-104178"/>
            <a:ext cx="3593475" cy="7456600"/>
            <a:chOff x="9107170" y="-77900"/>
            <a:chExt cx="3307048" cy="7164499"/>
          </a:xfrm>
        </p:grpSpPr>
        <p:grpSp>
          <p:nvGrpSpPr>
            <p:cNvPr id="114" name="Group 113">
              <a:extLst>
                <a:ext uri="{FF2B5EF4-FFF2-40B4-BE49-F238E27FC236}">
                  <a16:creationId xmlns:a16="http://schemas.microsoft.com/office/drawing/2014/main" id="{2CB5C25F-E45C-559F-2058-2322288CB3E6}"/>
                </a:ext>
              </a:extLst>
            </p:cNvPr>
            <p:cNvGrpSpPr/>
            <p:nvPr/>
          </p:nvGrpSpPr>
          <p:grpSpPr>
            <a:xfrm>
              <a:off x="9107170" y="-47625"/>
              <a:ext cx="3078131" cy="6905625"/>
              <a:chOff x="9107170" y="-47625"/>
              <a:chExt cx="3078131" cy="6905625"/>
            </a:xfrm>
          </p:grpSpPr>
          <p:grpSp>
            <p:nvGrpSpPr>
              <p:cNvPr id="29" name="Group 28">
                <a:extLst>
                  <a:ext uri="{FF2B5EF4-FFF2-40B4-BE49-F238E27FC236}">
                    <a16:creationId xmlns:a16="http://schemas.microsoft.com/office/drawing/2014/main" id="{31E4F7BE-ACC8-2BE0-7D82-E690C526851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107170" y="100965"/>
                <a:ext cx="3077845" cy="6757035"/>
                <a:chOff x="6083" y="4723"/>
                <a:chExt cx="4847" cy="10641"/>
              </a:xfrm>
            </p:grpSpPr>
            <p:sp>
              <p:nvSpPr>
                <p:cNvPr id="70" name="Freeform 5579">
                  <a:extLst>
                    <a:ext uri="{FF2B5EF4-FFF2-40B4-BE49-F238E27FC236}">
                      <a16:creationId xmlns:a16="http://schemas.microsoft.com/office/drawing/2014/main" id="{CAB0B5C1-020D-C5FD-D68B-912D7DD488E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83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solidFill>
                  <a:srgbClr val="E4F0D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id="{037AD1E1-0554-6F82-957A-F3B19D758AA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814336" y="-47625"/>
                <a:ext cx="1370965" cy="3334385"/>
                <a:chOff x="8782" y="-75"/>
                <a:chExt cx="2159" cy="5251"/>
              </a:xfrm>
              <a:solidFill>
                <a:srgbClr val="E4F0D8"/>
              </a:solidFill>
            </p:grpSpPr>
            <p:sp>
              <p:nvSpPr>
                <p:cNvPr id="69" name="Freeform 5577">
                  <a:extLst>
                    <a:ext uri="{FF2B5EF4-FFF2-40B4-BE49-F238E27FC236}">
                      <a16:creationId xmlns:a16="http://schemas.microsoft.com/office/drawing/2014/main" id="{555707C6-2ACF-A678-6B0F-064AA2A0F3D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82" y="-75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F028C159-C646-5D37-265A-1ABC2FAB840E}"/>
                </a:ext>
              </a:extLst>
            </p:cNvPr>
            <p:cNvGrpSpPr/>
            <p:nvPr/>
          </p:nvGrpSpPr>
          <p:grpSpPr>
            <a:xfrm>
              <a:off x="9229090" y="-50800"/>
              <a:ext cx="3078131" cy="7013798"/>
              <a:chOff x="9089390" y="0"/>
              <a:chExt cx="3078131" cy="6858000"/>
            </a:xfrm>
            <a:solidFill>
              <a:srgbClr val="D3E8C0"/>
            </a:solidFill>
          </p:grpSpPr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A1DC9365-44FD-0586-4CBB-BECCC1EE10B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089390" y="100965"/>
                <a:ext cx="3077845" cy="6757035"/>
                <a:chOff x="6055" y="4723"/>
                <a:chExt cx="4847" cy="10641"/>
              </a:xfrm>
              <a:grpFill/>
            </p:grpSpPr>
            <p:sp>
              <p:nvSpPr>
                <p:cNvPr id="27" name="Freeform 5579">
                  <a:extLst>
                    <a:ext uri="{FF2B5EF4-FFF2-40B4-BE49-F238E27FC236}">
                      <a16:creationId xmlns:a16="http://schemas.microsoft.com/office/drawing/2014/main" id="{ACA86D26-AAD8-79C5-99E8-FE3C5FC3FBE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55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25" name="Group 24">
                <a:extLst>
                  <a:ext uri="{FF2B5EF4-FFF2-40B4-BE49-F238E27FC236}">
                    <a16:creationId xmlns:a16="http://schemas.microsoft.com/office/drawing/2014/main" id="{A2219BFE-77EC-9227-FC3E-85C0D9BAFAD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796556" y="0"/>
                <a:ext cx="1370965" cy="3334385"/>
                <a:chOff x="8754" y="0"/>
                <a:chExt cx="2159" cy="5251"/>
              </a:xfrm>
              <a:grpFill/>
            </p:grpSpPr>
            <p:sp>
              <p:nvSpPr>
                <p:cNvPr id="26" name="Freeform 5577">
                  <a:extLst>
                    <a:ext uri="{FF2B5EF4-FFF2-40B4-BE49-F238E27FC236}">
                      <a16:creationId xmlns:a16="http://schemas.microsoft.com/office/drawing/2014/main" id="{49118383-DE90-ABA1-DD95-B0D14947403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54" y="0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7D4A9A1A-DA8D-96C7-842B-30AEF078E608}"/>
                </a:ext>
              </a:extLst>
            </p:cNvPr>
            <p:cNvGrpSpPr/>
            <p:nvPr/>
          </p:nvGrpSpPr>
          <p:grpSpPr>
            <a:xfrm>
              <a:off x="9336373" y="-77900"/>
              <a:ext cx="3077845" cy="7164499"/>
              <a:chOff x="8997315" y="0"/>
              <a:chExt cx="3077845" cy="6858000"/>
            </a:xfrm>
            <a:solidFill>
              <a:srgbClr val="BFDDA3"/>
            </a:solidFill>
          </p:grpSpPr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id="{B4727878-3F4E-54AA-7DD0-FB194B5F87F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997315" y="100965"/>
                <a:ext cx="3077845" cy="6757035"/>
                <a:chOff x="5910" y="4723"/>
                <a:chExt cx="4847" cy="10641"/>
              </a:xfrm>
              <a:grpFill/>
            </p:grpSpPr>
            <p:sp>
              <p:nvSpPr>
                <p:cNvPr id="66" name="Freeform 5579">
                  <a:extLst>
                    <a:ext uri="{FF2B5EF4-FFF2-40B4-BE49-F238E27FC236}">
                      <a16:creationId xmlns:a16="http://schemas.microsoft.com/office/drawing/2014/main" id="{A87FFB3E-359C-7F71-5269-FA2BBDC69FD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910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64" name="Group 63">
                <a:extLst>
                  <a:ext uri="{FF2B5EF4-FFF2-40B4-BE49-F238E27FC236}">
                    <a16:creationId xmlns:a16="http://schemas.microsoft.com/office/drawing/2014/main" id="{BC2F8950-3864-A912-1AA8-F56B2327C63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697496" y="0"/>
                <a:ext cx="1370965" cy="3334385"/>
                <a:chOff x="8598" y="0"/>
                <a:chExt cx="2159" cy="5251"/>
              </a:xfrm>
              <a:grpFill/>
            </p:grpSpPr>
            <p:sp>
              <p:nvSpPr>
                <p:cNvPr id="65" name="Freeform 5577">
                  <a:extLst>
                    <a:ext uri="{FF2B5EF4-FFF2-40B4-BE49-F238E27FC236}">
                      <a16:creationId xmlns:a16="http://schemas.microsoft.com/office/drawing/2014/main" id="{7E0EEA01-6664-4F83-E142-C286C4F0C8F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598" y="0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</p:grpSp>
      <p:pic>
        <p:nvPicPr>
          <p:cNvPr id="68" name="Picture 67" descr="A cartoon of a magnifying glass&#10;&#10;Description automatically generated">
            <a:extLst>
              <a:ext uri="{FF2B5EF4-FFF2-40B4-BE49-F238E27FC236}">
                <a16:creationId xmlns:a16="http://schemas.microsoft.com/office/drawing/2014/main" id="{FD9FAB8B-FE16-4160-454C-F0D30CA64E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605" b="89831" l="9605" r="96610">
                        <a14:foregroundMark x1="62712" y1="10169" x2="70621" y2="25424"/>
                        <a14:foregroundMark x1="71186" y1="25424" x2="77966" y2="39548"/>
                        <a14:foregroundMark x1="59322" y1="17514" x2="77401" y2="27119"/>
                        <a14:foregroundMark x1="18644" y1="91525" x2="18644" y2="91525"/>
                        <a14:foregroundMark x1="90960" y1="27684" x2="90960" y2="27684"/>
                        <a14:foregroundMark x1="93220" y1="35028" x2="93220" y2="35028"/>
                        <a14:foregroundMark x1="96610" y1="42373" x2="96610" y2="42373"/>
                        <a14:foregroundMark x1="74011" y1="25424" x2="74011" y2="25424"/>
                        <a14:foregroundMark x1="74011" y1="24859" x2="74011" y2="24859"/>
                        <a14:foregroundMark x1="75706" y1="24859" x2="75706" y2="24859"/>
                        <a14:foregroundMark x1="59887" y1="16384" x2="58757" y2="21469"/>
                        <a14:foregroundMark x1="57627" y1="17514" x2="59887" y2="225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811" y="100304"/>
            <a:ext cx="1261872" cy="1261872"/>
          </a:xfrm>
          <a:prstGeom prst="rect">
            <a:avLst/>
          </a:prstGeom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EA47DC2D-87A2-4826-B0A0-D31BB17D9C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528" b="92965" l="9231" r="97538">
                        <a14:foregroundMark x1="9538" y1="22864" x2="10462" y2="30402"/>
                        <a14:foregroundMark x1="23385" y1="8291" x2="68000" y2="5528"/>
                        <a14:foregroundMark x1="23385" y1="88442" x2="23692" y2="92965"/>
                        <a14:foregroundMark x1="28615" y1="16332" x2="68923" y2="15075"/>
                        <a14:foregroundMark x1="53538" y1="25377" x2="59692" y2="27136"/>
                        <a14:foregroundMark x1="91077" y1="10804" x2="90462" y2="31910"/>
                        <a14:foregroundMark x1="88923" y1="39196" x2="88923" y2="39196"/>
                        <a14:foregroundMark x1="89538" y1="18342" x2="93538" y2="20101"/>
                        <a14:foregroundMark x1="86769" y1="20352" x2="94769" y2="18342"/>
                        <a14:foregroundMark x1="96615" y1="17588" x2="84000" y2="16332"/>
                        <a14:foregroundMark x1="87077" y1="16834" x2="97538" y2="14824"/>
                        <a14:foregroundMark x1="96615" y1="13317" x2="84000" y2="13317"/>
                        <a14:foregroundMark x1="88615" y1="8291" x2="94769" y2="65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9971204" y="4585273"/>
            <a:ext cx="1449740" cy="1775375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DB62B40D-95A5-9B1A-DDC9-390DEB1FE5C2}"/>
              </a:ext>
            </a:extLst>
          </p:cNvPr>
          <p:cNvGrpSpPr/>
          <p:nvPr/>
        </p:nvGrpSpPr>
        <p:grpSpPr>
          <a:xfrm>
            <a:off x="1608090" y="299823"/>
            <a:ext cx="8815954" cy="1078713"/>
            <a:chOff x="2190343" y="-472932"/>
            <a:chExt cx="6992699" cy="1078713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78ABD18-5CF6-3DDC-214C-28A8B2693061}"/>
                </a:ext>
              </a:extLst>
            </p:cNvPr>
            <p:cNvSpPr txBox="1"/>
            <p:nvPr/>
          </p:nvSpPr>
          <p:spPr>
            <a:xfrm>
              <a:off x="2190343" y="-471437"/>
              <a:ext cx="6992699" cy="1077218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en-US" sz="3200" b="1" spc="50">
                  <a:ln w="107950" cmpd="sng">
                    <a:solidFill>
                      <a:schemeClr val="bg1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SVN-SAF" panose="02040603050506020204" pitchFamily="18" charset="0"/>
                  <a:ea typeface="Roboto" panose="02000000000000000000" pitchFamily="2" charset="0"/>
                </a:rPr>
                <a:t>1. Hình khai triển của hình lập phương, </a:t>
              </a:r>
              <a:br>
                <a:rPr lang="en-US" sz="3200" b="1" spc="50">
                  <a:ln w="107950" cmpd="sng">
                    <a:solidFill>
                      <a:schemeClr val="bg1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SVN-SAF" panose="02040603050506020204" pitchFamily="18" charset="0"/>
                  <a:ea typeface="Roboto" panose="02000000000000000000" pitchFamily="2" charset="0"/>
                </a:rPr>
              </a:br>
              <a:r>
                <a:rPr lang="en-US" sz="3200" b="1" spc="50">
                  <a:ln w="107950" cmpd="sng">
                    <a:solidFill>
                      <a:schemeClr val="bg1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SVN-SAF" panose="02040603050506020204" pitchFamily="18" charset="0"/>
                  <a:ea typeface="Roboto" panose="02000000000000000000" pitchFamily="2" charset="0"/>
                </a:rPr>
                <a:t>hình hộp chữ nhật, hình trụ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DFF71E7-BF3B-E692-1B72-AB98F451EF5C}"/>
                </a:ext>
              </a:extLst>
            </p:cNvPr>
            <p:cNvSpPr txBox="1"/>
            <p:nvPr/>
          </p:nvSpPr>
          <p:spPr>
            <a:xfrm>
              <a:off x="2191895" y="-472932"/>
              <a:ext cx="6912191" cy="1077218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en-US" sz="3200" b="1" spc="50">
                  <a:ln w="9525" cmpd="sng">
                    <a:noFill/>
                    <a:prstDash val="solid"/>
                  </a:ln>
                  <a:solidFill>
                    <a:srgbClr val="23B24B"/>
                  </a:solidFill>
                  <a:latin typeface="SVN-SAF" panose="02040603050506020204" pitchFamily="18" charset="0"/>
                  <a:ea typeface="Roboto" panose="02000000000000000000" pitchFamily="2" charset="0"/>
                </a:rPr>
                <a:t>1. Hình khai triển của hình lập phương, </a:t>
              </a:r>
              <a:br>
                <a:rPr lang="en-US" sz="3200" b="1" spc="50">
                  <a:ln w="9525" cmpd="sng">
                    <a:noFill/>
                    <a:prstDash val="solid"/>
                  </a:ln>
                  <a:solidFill>
                    <a:srgbClr val="23B24B"/>
                  </a:solidFill>
                  <a:latin typeface="SVN-SAF" panose="02040603050506020204" pitchFamily="18" charset="0"/>
                  <a:ea typeface="Roboto" panose="02000000000000000000" pitchFamily="2" charset="0"/>
                </a:rPr>
              </a:br>
              <a:r>
                <a:rPr lang="en-US" sz="3200" b="1" spc="50">
                  <a:ln w="9525" cmpd="sng">
                    <a:noFill/>
                    <a:prstDash val="solid"/>
                  </a:ln>
                  <a:solidFill>
                    <a:srgbClr val="23B24B"/>
                  </a:solidFill>
                  <a:latin typeface="SVN-SAF" panose="02040603050506020204" pitchFamily="18" charset="0"/>
                  <a:ea typeface="Roboto" panose="02000000000000000000" pitchFamily="2" charset="0"/>
                </a:rPr>
                <a:t>hình hộp chữ nhật, hình trụ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12DBCC7D-5B61-A024-798A-3CAC6F97B99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27895" y="2935356"/>
            <a:ext cx="8056968" cy="353450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76216" y="1758481"/>
            <a:ext cx="896110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Hình khai triển của một hình khối là hình có thể gấp lại </a:t>
            </a:r>
            <a:b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để được hình khối đó.</a:t>
            </a: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0E3DA768-F223-6BFB-3A65-15004E90FBD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6342" y="157267"/>
            <a:ext cx="1023257" cy="1025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079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8" grpId="0" animBg="1"/>
      <p:bldP spid="98" grpId="1" animBg="1"/>
      <p:bldP spid="12" grpId="0" animBg="1"/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 76">
            <a:extLst>
              <a:ext uri="{FF2B5EF4-FFF2-40B4-BE49-F238E27FC236}">
                <a16:creationId xmlns:a16="http://schemas.microsoft.com/office/drawing/2014/main" id="{4D7DB39F-82BD-AD8C-FD59-9279D13F67C1}"/>
              </a:ext>
            </a:extLst>
          </p:cNvPr>
          <p:cNvGrpSpPr/>
          <p:nvPr/>
        </p:nvGrpSpPr>
        <p:grpSpPr>
          <a:xfrm rot="10800000">
            <a:off x="-461734" y="-526030"/>
            <a:ext cx="3593475" cy="7456600"/>
            <a:chOff x="9107170" y="-77900"/>
            <a:chExt cx="3307048" cy="7164499"/>
          </a:xfrm>
        </p:grpSpPr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id="{17EE64BB-239A-F4B2-4895-56A5F607CA2D}"/>
                </a:ext>
              </a:extLst>
            </p:cNvPr>
            <p:cNvGrpSpPr/>
            <p:nvPr/>
          </p:nvGrpSpPr>
          <p:grpSpPr>
            <a:xfrm>
              <a:off x="9107170" y="-47625"/>
              <a:ext cx="3078131" cy="6905625"/>
              <a:chOff x="9107170" y="-47625"/>
              <a:chExt cx="3078131" cy="6905625"/>
            </a:xfrm>
          </p:grpSpPr>
          <p:grpSp>
            <p:nvGrpSpPr>
              <p:cNvPr id="89" name="Group 88">
                <a:extLst>
                  <a:ext uri="{FF2B5EF4-FFF2-40B4-BE49-F238E27FC236}">
                    <a16:creationId xmlns:a16="http://schemas.microsoft.com/office/drawing/2014/main" id="{0E6E19D9-9A06-A3EA-C908-9CF841AFB5C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107170" y="100965"/>
                <a:ext cx="3077845" cy="6757035"/>
                <a:chOff x="6083" y="4723"/>
                <a:chExt cx="4847" cy="10641"/>
              </a:xfrm>
            </p:grpSpPr>
            <p:sp>
              <p:nvSpPr>
                <p:cNvPr id="92" name="Freeform 5579">
                  <a:extLst>
                    <a:ext uri="{FF2B5EF4-FFF2-40B4-BE49-F238E27FC236}">
                      <a16:creationId xmlns:a16="http://schemas.microsoft.com/office/drawing/2014/main" id="{F28807E9-C839-656A-8B0B-92C6C684249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83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solidFill>
                  <a:srgbClr val="E4F0D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90" name="Group 89">
                <a:extLst>
                  <a:ext uri="{FF2B5EF4-FFF2-40B4-BE49-F238E27FC236}">
                    <a16:creationId xmlns:a16="http://schemas.microsoft.com/office/drawing/2014/main" id="{73D7FEA9-8F70-05D7-D818-9D9B0BB2160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814336" y="-47625"/>
                <a:ext cx="1370965" cy="3334385"/>
                <a:chOff x="8782" y="-75"/>
                <a:chExt cx="2159" cy="5251"/>
              </a:xfrm>
              <a:solidFill>
                <a:srgbClr val="E4F0D8"/>
              </a:solidFill>
            </p:grpSpPr>
            <p:sp>
              <p:nvSpPr>
                <p:cNvPr id="91" name="Freeform 5577">
                  <a:extLst>
                    <a:ext uri="{FF2B5EF4-FFF2-40B4-BE49-F238E27FC236}">
                      <a16:creationId xmlns:a16="http://schemas.microsoft.com/office/drawing/2014/main" id="{F103FD7E-9C54-0E1A-C5BB-15EB8268519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82" y="-75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  <p:grpSp>
          <p:nvGrpSpPr>
            <p:cNvPr id="79" name="Group 78">
              <a:extLst>
                <a:ext uri="{FF2B5EF4-FFF2-40B4-BE49-F238E27FC236}">
                  <a16:creationId xmlns:a16="http://schemas.microsoft.com/office/drawing/2014/main" id="{4DEB963A-D7D8-894D-3AD4-762EB6478878}"/>
                </a:ext>
              </a:extLst>
            </p:cNvPr>
            <p:cNvGrpSpPr/>
            <p:nvPr/>
          </p:nvGrpSpPr>
          <p:grpSpPr>
            <a:xfrm>
              <a:off x="9229090" y="-50800"/>
              <a:ext cx="3078131" cy="7013798"/>
              <a:chOff x="9089390" y="0"/>
              <a:chExt cx="3078131" cy="6858000"/>
            </a:xfrm>
            <a:solidFill>
              <a:srgbClr val="D3E8C0"/>
            </a:solidFill>
          </p:grpSpPr>
          <p:grpSp>
            <p:nvGrpSpPr>
              <p:cNvPr id="85" name="Group 84">
                <a:extLst>
                  <a:ext uri="{FF2B5EF4-FFF2-40B4-BE49-F238E27FC236}">
                    <a16:creationId xmlns:a16="http://schemas.microsoft.com/office/drawing/2014/main" id="{DA2193AB-B644-0ABB-BD48-71932E718E7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089390" y="100965"/>
                <a:ext cx="3077845" cy="6757035"/>
                <a:chOff x="6055" y="4723"/>
                <a:chExt cx="4847" cy="10641"/>
              </a:xfrm>
              <a:grpFill/>
            </p:grpSpPr>
            <p:sp>
              <p:nvSpPr>
                <p:cNvPr id="88" name="Freeform 5579">
                  <a:extLst>
                    <a:ext uri="{FF2B5EF4-FFF2-40B4-BE49-F238E27FC236}">
                      <a16:creationId xmlns:a16="http://schemas.microsoft.com/office/drawing/2014/main" id="{4EE4C2D6-E5C6-46E2-0ECA-58BC6D7E482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55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86" name="Group 85">
                <a:extLst>
                  <a:ext uri="{FF2B5EF4-FFF2-40B4-BE49-F238E27FC236}">
                    <a16:creationId xmlns:a16="http://schemas.microsoft.com/office/drawing/2014/main" id="{6DBA4E32-2CC6-4120-8328-23DAB3D2CFF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796556" y="0"/>
                <a:ext cx="1370965" cy="3334385"/>
                <a:chOff x="8754" y="0"/>
                <a:chExt cx="2159" cy="5251"/>
              </a:xfrm>
              <a:grpFill/>
            </p:grpSpPr>
            <p:sp>
              <p:nvSpPr>
                <p:cNvPr id="87" name="Freeform 5577">
                  <a:extLst>
                    <a:ext uri="{FF2B5EF4-FFF2-40B4-BE49-F238E27FC236}">
                      <a16:creationId xmlns:a16="http://schemas.microsoft.com/office/drawing/2014/main" id="{68AC7376-FB56-15B5-2364-8498C1F8897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54" y="0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  <p:grpSp>
          <p:nvGrpSpPr>
            <p:cNvPr id="80" name="Group 79">
              <a:extLst>
                <a:ext uri="{FF2B5EF4-FFF2-40B4-BE49-F238E27FC236}">
                  <a16:creationId xmlns:a16="http://schemas.microsoft.com/office/drawing/2014/main" id="{6DE51CBC-7E19-D77B-42A1-1A773D572E2D}"/>
                </a:ext>
              </a:extLst>
            </p:cNvPr>
            <p:cNvGrpSpPr/>
            <p:nvPr/>
          </p:nvGrpSpPr>
          <p:grpSpPr>
            <a:xfrm>
              <a:off x="9336373" y="-77900"/>
              <a:ext cx="3077845" cy="7164499"/>
              <a:chOff x="8997315" y="0"/>
              <a:chExt cx="3077845" cy="6858000"/>
            </a:xfrm>
            <a:solidFill>
              <a:srgbClr val="BFDDA3"/>
            </a:solidFill>
          </p:grpSpPr>
          <p:grpSp>
            <p:nvGrpSpPr>
              <p:cNvPr id="81" name="Group 80">
                <a:extLst>
                  <a:ext uri="{FF2B5EF4-FFF2-40B4-BE49-F238E27FC236}">
                    <a16:creationId xmlns:a16="http://schemas.microsoft.com/office/drawing/2014/main" id="{2B874593-5573-10E2-AB1E-6EF6018F5AC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997315" y="100965"/>
                <a:ext cx="3077845" cy="6757035"/>
                <a:chOff x="5910" y="4723"/>
                <a:chExt cx="4847" cy="10641"/>
              </a:xfrm>
              <a:grpFill/>
            </p:grpSpPr>
            <p:sp>
              <p:nvSpPr>
                <p:cNvPr id="84" name="Freeform 5579">
                  <a:extLst>
                    <a:ext uri="{FF2B5EF4-FFF2-40B4-BE49-F238E27FC236}">
                      <a16:creationId xmlns:a16="http://schemas.microsoft.com/office/drawing/2014/main" id="{CEDB218A-F1F4-B111-4AA5-34E12711CA6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910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82" name="Group 81">
                <a:extLst>
                  <a:ext uri="{FF2B5EF4-FFF2-40B4-BE49-F238E27FC236}">
                    <a16:creationId xmlns:a16="http://schemas.microsoft.com/office/drawing/2014/main" id="{6FBFC61A-3907-6BE1-88D4-ACA3695CDB8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697496" y="0"/>
                <a:ext cx="1370965" cy="3334385"/>
                <a:chOff x="8598" y="0"/>
                <a:chExt cx="2159" cy="5251"/>
              </a:xfrm>
              <a:grpFill/>
            </p:grpSpPr>
            <p:sp>
              <p:nvSpPr>
                <p:cNvPr id="83" name="Freeform 5577">
                  <a:extLst>
                    <a:ext uri="{FF2B5EF4-FFF2-40B4-BE49-F238E27FC236}">
                      <a16:creationId xmlns:a16="http://schemas.microsoft.com/office/drawing/2014/main" id="{132186CE-60F6-EBEA-4DDE-191B5235256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598" y="0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F1C87F7E-3FDC-133C-2825-89022FFDE69E}"/>
              </a:ext>
            </a:extLst>
          </p:cNvPr>
          <p:cNvGrpSpPr/>
          <p:nvPr/>
        </p:nvGrpSpPr>
        <p:grpSpPr>
          <a:xfrm>
            <a:off x="9067237" y="-104178"/>
            <a:ext cx="3593475" cy="7456600"/>
            <a:chOff x="9107170" y="-77900"/>
            <a:chExt cx="3307048" cy="7164499"/>
          </a:xfrm>
        </p:grpSpPr>
        <p:grpSp>
          <p:nvGrpSpPr>
            <p:cNvPr id="114" name="Group 113">
              <a:extLst>
                <a:ext uri="{FF2B5EF4-FFF2-40B4-BE49-F238E27FC236}">
                  <a16:creationId xmlns:a16="http://schemas.microsoft.com/office/drawing/2014/main" id="{2CB5C25F-E45C-559F-2058-2322288CB3E6}"/>
                </a:ext>
              </a:extLst>
            </p:cNvPr>
            <p:cNvGrpSpPr/>
            <p:nvPr/>
          </p:nvGrpSpPr>
          <p:grpSpPr>
            <a:xfrm>
              <a:off x="9107170" y="-47625"/>
              <a:ext cx="3078131" cy="6905625"/>
              <a:chOff x="9107170" y="-47625"/>
              <a:chExt cx="3078131" cy="6905625"/>
            </a:xfrm>
          </p:grpSpPr>
          <p:grpSp>
            <p:nvGrpSpPr>
              <p:cNvPr id="29" name="Group 28">
                <a:extLst>
                  <a:ext uri="{FF2B5EF4-FFF2-40B4-BE49-F238E27FC236}">
                    <a16:creationId xmlns:a16="http://schemas.microsoft.com/office/drawing/2014/main" id="{31E4F7BE-ACC8-2BE0-7D82-E690C526851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107170" y="100965"/>
                <a:ext cx="3077845" cy="6757035"/>
                <a:chOff x="6083" y="4723"/>
                <a:chExt cx="4847" cy="10641"/>
              </a:xfrm>
            </p:grpSpPr>
            <p:sp>
              <p:nvSpPr>
                <p:cNvPr id="70" name="Freeform 5579">
                  <a:extLst>
                    <a:ext uri="{FF2B5EF4-FFF2-40B4-BE49-F238E27FC236}">
                      <a16:creationId xmlns:a16="http://schemas.microsoft.com/office/drawing/2014/main" id="{CAB0B5C1-020D-C5FD-D68B-912D7DD488E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83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solidFill>
                  <a:srgbClr val="E4F0D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id="{037AD1E1-0554-6F82-957A-F3B19D758AA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814336" y="-47625"/>
                <a:ext cx="1370965" cy="3334385"/>
                <a:chOff x="8782" y="-75"/>
                <a:chExt cx="2159" cy="5251"/>
              </a:xfrm>
              <a:solidFill>
                <a:srgbClr val="E4F0D8"/>
              </a:solidFill>
            </p:grpSpPr>
            <p:sp>
              <p:nvSpPr>
                <p:cNvPr id="69" name="Freeform 5577">
                  <a:extLst>
                    <a:ext uri="{FF2B5EF4-FFF2-40B4-BE49-F238E27FC236}">
                      <a16:creationId xmlns:a16="http://schemas.microsoft.com/office/drawing/2014/main" id="{555707C6-2ACF-A678-6B0F-064AA2A0F3D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82" y="-75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F028C159-C646-5D37-265A-1ABC2FAB840E}"/>
                </a:ext>
              </a:extLst>
            </p:cNvPr>
            <p:cNvGrpSpPr/>
            <p:nvPr/>
          </p:nvGrpSpPr>
          <p:grpSpPr>
            <a:xfrm>
              <a:off x="9229090" y="-50800"/>
              <a:ext cx="3078131" cy="7013798"/>
              <a:chOff x="9089390" y="0"/>
              <a:chExt cx="3078131" cy="6858000"/>
            </a:xfrm>
            <a:solidFill>
              <a:srgbClr val="D3E8C0"/>
            </a:solidFill>
          </p:grpSpPr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A1DC9365-44FD-0586-4CBB-BECCC1EE10B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089390" y="100965"/>
                <a:ext cx="3077845" cy="6757035"/>
                <a:chOff x="6055" y="4723"/>
                <a:chExt cx="4847" cy="10641"/>
              </a:xfrm>
              <a:grpFill/>
            </p:grpSpPr>
            <p:sp>
              <p:nvSpPr>
                <p:cNvPr id="27" name="Freeform 5579">
                  <a:extLst>
                    <a:ext uri="{FF2B5EF4-FFF2-40B4-BE49-F238E27FC236}">
                      <a16:creationId xmlns:a16="http://schemas.microsoft.com/office/drawing/2014/main" id="{ACA86D26-AAD8-79C5-99E8-FE3C5FC3FBE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55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25" name="Group 24">
                <a:extLst>
                  <a:ext uri="{FF2B5EF4-FFF2-40B4-BE49-F238E27FC236}">
                    <a16:creationId xmlns:a16="http://schemas.microsoft.com/office/drawing/2014/main" id="{A2219BFE-77EC-9227-FC3E-85C0D9BAFAD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796556" y="0"/>
                <a:ext cx="1370965" cy="3334385"/>
                <a:chOff x="8754" y="0"/>
                <a:chExt cx="2159" cy="5251"/>
              </a:xfrm>
              <a:grpFill/>
            </p:grpSpPr>
            <p:sp>
              <p:nvSpPr>
                <p:cNvPr id="26" name="Freeform 5577">
                  <a:extLst>
                    <a:ext uri="{FF2B5EF4-FFF2-40B4-BE49-F238E27FC236}">
                      <a16:creationId xmlns:a16="http://schemas.microsoft.com/office/drawing/2014/main" id="{49118383-DE90-ABA1-DD95-B0D14947403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54" y="0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7D4A9A1A-DA8D-96C7-842B-30AEF078E608}"/>
                </a:ext>
              </a:extLst>
            </p:cNvPr>
            <p:cNvGrpSpPr/>
            <p:nvPr/>
          </p:nvGrpSpPr>
          <p:grpSpPr>
            <a:xfrm>
              <a:off x="9336373" y="-77900"/>
              <a:ext cx="3077845" cy="7164499"/>
              <a:chOff x="8997315" y="0"/>
              <a:chExt cx="3077845" cy="6858000"/>
            </a:xfrm>
            <a:solidFill>
              <a:srgbClr val="BFDDA3"/>
            </a:solidFill>
          </p:grpSpPr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id="{B4727878-3F4E-54AA-7DD0-FB194B5F87F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997315" y="100965"/>
                <a:ext cx="3077845" cy="6757035"/>
                <a:chOff x="5910" y="4723"/>
                <a:chExt cx="4847" cy="10641"/>
              </a:xfrm>
              <a:grpFill/>
            </p:grpSpPr>
            <p:sp>
              <p:nvSpPr>
                <p:cNvPr id="66" name="Freeform 5579">
                  <a:extLst>
                    <a:ext uri="{FF2B5EF4-FFF2-40B4-BE49-F238E27FC236}">
                      <a16:creationId xmlns:a16="http://schemas.microsoft.com/office/drawing/2014/main" id="{A87FFB3E-359C-7F71-5269-FA2BBDC69FD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910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64" name="Group 63">
                <a:extLst>
                  <a:ext uri="{FF2B5EF4-FFF2-40B4-BE49-F238E27FC236}">
                    <a16:creationId xmlns:a16="http://schemas.microsoft.com/office/drawing/2014/main" id="{BC2F8950-3864-A912-1AA8-F56B2327C63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697496" y="0"/>
                <a:ext cx="1370965" cy="3334385"/>
                <a:chOff x="8598" y="0"/>
                <a:chExt cx="2159" cy="5251"/>
              </a:xfrm>
              <a:grpFill/>
            </p:grpSpPr>
            <p:sp>
              <p:nvSpPr>
                <p:cNvPr id="65" name="Freeform 5577">
                  <a:extLst>
                    <a:ext uri="{FF2B5EF4-FFF2-40B4-BE49-F238E27FC236}">
                      <a16:creationId xmlns:a16="http://schemas.microsoft.com/office/drawing/2014/main" id="{7E0EEA01-6664-4F83-E142-C286C4F0C8F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598" y="0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9AA4271F-6361-E789-9B68-F82D5510A85C}"/>
              </a:ext>
            </a:extLst>
          </p:cNvPr>
          <p:cNvSpPr txBox="1"/>
          <p:nvPr/>
        </p:nvSpPr>
        <p:spPr>
          <a:xfrm>
            <a:off x="686371" y="1708775"/>
            <a:ext cx="10612180" cy="561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defRPr sz="2800"/>
            </a:lvl1pPr>
          </a:lstStyle>
          <a:p>
            <a:pPr>
              <a:lnSpc>
                <a:spcPct val="120000"/>
              </a:lnSpc>
            </a:pPr>
            <a:r>
              <a:rPr lang="en-US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Quan sát hình và trả lời các câu hỏi sau:</a:t>
            </a:r>
            <a:endParaRPr lang="vi-VN" dirty="0"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1">
            <a:extLst>
              <a:ext uri="{FF2B5EF4-FFF2-40B4-BE49-F238E27FC236}">
                <a16:creationId xmlns:a16="http://schemas.microsoft.com/office/drawing/2014/main" id="{E9008575-9D23-9CFD-DFD0-17090ECFAF8D}"/>
              </a:ext>
            </a:extLst>
          </p:cNvPr>
          <p:cNvSpPr txBox="1"/>
          <p:nvPr/>
        </p:nvSpPr>
        <p:spPr>
          <a:xfrm>
            <a:off x="686371" y="2413905"/>
            <a:ext cx="9312173" cy="3454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 err="1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Hình</a:t>
            </a:r>
            <a:r>
              <a:rPr lang="en-US" sz="2800" dirty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lập</a:t>
            </a:r>
            <a:r>
              <a:rPr lang="en-US" sz="2800" dirty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phương</a:t>
            </a:r>
            <a:r>
              <a:rPr lang="en-US" sz="2800" dirty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được</a:t>
            </a:r>
            <a:r>
              <a:rPr lang="en-US" sz="2800" dirty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ghép</a:t>
            </a:r>
            <a:r>
              <a:rPr lang="en-US" sz="2800" dirty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từ</a:t>
            </a:r>
            <a:r>
              <a:rPr lang="en-US" sz="2800" dirty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 bao </a:t>
            </a:r>
            <a:r>
              <a:rPr lang="en-US" sz="2800" dirty="0" err="1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nhiêu</a:t>
            </a:r>
            <a:r>
              <a:rPr lang="en-US" sz="2800" dirty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hình</a:t>
            </a:r>
            <a:r>
              <a:rPr lang="en-US" sz="2800" dirty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 </a:t>
            </a:r>
            <a:br>
              <a:rPr lang="en-US" sz="2800" dirty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</a:br>
            <a:r>
              <a:rPr lang="en-US" sz="2800" dirty="0" err="1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cơ</a:t>
            </a:r>
            <a:r>
              <a:rPr lang="en-US" sz="2800" dirty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bản</a:t>
            </a:r>
            <a:r>
              <a:rPr lang="en-US" sz="2800" dirty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? </a:t>
            </a:r>
            <a:r>
              <a:rPr lang="en-US" sz="2800" dirty="0" err="1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Đó</a:t>
            </a:r>
            <a:r>
              <a:rPr lang="en-US" sz="2800" dirty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là</a:t>
            </a:r>
            <a:r>
              <a:rPr lang="en-US" sz="2800" dirty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những</a:t>
            </a:r>
            <a:r>
              <a:rPr lang="en-US" sz="2800" dirty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hình</a:t>
            </a:r>
            <a:r>
              <a:rPr lang="en-US" sz="2800" dirty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nào</a:t>
            </a:r>
            <a:r>
              <a:rPr lang="en-US" sz="2800" dirty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?</a:t>
            </a:r>
          </a:p>
          <a:p>
            <a:pPr marL="457200" indent="-45720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 err="1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Mỗi</a:t>
            </a:r>
            <a:r>
              <a:rPr lang="en-US" sz="2800" dirty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hình</a:t>
            </a:r>
            <a:r>
              <a:rPr lang="en-US" sz="2800" dirty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cơ</a:t>
            </a:r>
            <a:r>
              <a:rPr lang="en-US" sz="2800" dirty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bản</a:t>
            </a:r>
            <a:r>
              <a:rPr lang="en-US" sz="2800" dirty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được</a:t>
            </a:r>
            <a:r>
              <a:rPr lang="en-US" sz="2800" dirty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đặt</a:t>
            </a:r>
            <a:r>
              <a:rPr lang="en-US" sz="2800" dirty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 ở </a:t>
            </a:r>
            <a:r>
              <a:rPr lang="en-US" sz="2800" dirty="0" err="1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đâu</a:t>
            </a:r>
            <a:r>
              <a:rPr lang="en-US" sz="2800" dirty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để</a:t>
            </a:r>
            <a:r>
              <a:rPr lang="en-US" sz="2800" dirty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ghép</a:t>
            </a:r>
            <a:r>
              <a:rPr lang="en-US" sz="2800" dirty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lại</a:t>
            </a:r>
            <a:r>
              <a:rPr lang="en-US" sz="2800" dirty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 </a:t>
            </a:r>
            <a:br>
              <a:rPr lang="en-US" sz="2800" dirty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</a:br>
            <a:r>
              <a:rPr lang="en-US" sz="2800" dirty="0" err="1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thành</a:t>
            </a:r>
            <a:r>
              <a:rPr lang="en-US" sz="2800" dirty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hình</a:t>
            </a:r>
            <a:r>
              <a:rPr lang="en-US" sz="2800" dirty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lập</a:t>
            </a:r>
            <a:r>
              <a:rPr lang="en-US" sz="2800" dirty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phương</a:t>
            </a:r>
            <a:r>
              <a:rPr lang="en-US" sz="2800" dirty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?</a:t>
            </a:r>
          </a:p>
          <a:p>
            <a:pPr marL="457200" indent="-45720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 err="1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Làm</a:t>
            </a:r>
            <a:r>
              <a:rPr lang="en-US" sz="2800" dirty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cách</a:t>
            </a:r>
            <a:r>
              <a:rPr lang="en-US" sz="2800" dirty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nào</a:t>
            </a:r>
            <a:r>
              <a:rPr lang="en-US" sz="2800" dirty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để</a:t>
            </a:r>
            <a:r>
              <a:rPr lang="en-US" sz="2800" dirty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tăng</a:t>
            </a:r>
            <a:r>
              <a:rPr lang="en-US" sz="2800" dirty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chiều</a:t>
            </a:r>
            <a:r>
              <a:rPr lang="en-US" sz="2800" dirty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cao</a:t>
            </a:r>
            <a:r>
              <a:rPr lang="en-US" sz="2800" dirty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/</a:t>
            </a:r>
            <a:r>
              <a:rPr lang="en-US" sz="2800" dirty="0" err="1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chiều</a:t>
            </a:r>
            <a:r>
              <a:rPr lang="en-US" sz="2800" dirty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dài</a:t>
            </a:r>
            <a:r>
              <a:rPr lang="en-US" sz="2800" dirty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/</a:t>
            </a:r>
            <a:r>
              <a:rPr lang="en-US" sz="2800" dirty="0" err="1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chiều</a:t>
            </a:r>
            <a:r>
              <a:rPr lang="en-US" sz="2800" dirty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rộng</a:t>
            </a:r>
            <a:r>
              <a:rPr lang="en-US" sz="2800" dirty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hình</a:t>
            </a:r>
            <a:r>
              <a:rPr lang="en-US" sz="2800" dirty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lập</a:t>
            </a:r>
            <a:r>
              <a:rPr lang="en-US" sz="2800" dirty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phương</a:t>
            </a:r>
            <a:r>
              <a:rPr lang="en-US" sz="2800" dirty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?</a:t>
            </a:r>
            <a:endParaRPr lang="vi-VN" sz="2800" dirty="0"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D9EF291-8D6D-54B6-004C-527898A292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58372" y="1768718"/>
            <a:ext cx="2932260" cy="2671118"/>
          </a:xfrm>
          <a:prstGeom prst="rect">
            <a:avLst/>
          </a:prstGeom>
        </p:spPr>
      </p:pic>
      <p:sp>
        <p:nvSpPr>
          <p:cNvPr id="45" name="Freeform: Shape 11">
            <a:extLst>
              <a:ext uri="{FF2B5EF4-FFF2-40B4-BE49-F238E27FC236}">
                <a16:creationId xmlns:a16="http://schemas.microsoft.com/office/drawing/2014/main" id="{9D570C5E-2279-8A9E-4735-FBED7BAB2C49}"/>
              </a:ext>
            </a:extLst>
          </p:cNvPr>
          <p:cNvSpPr/>
          <p:nvPr/>
        </p:nvSpPr>
        <p:spPr>
          <a:xfrm>
            <a:off x="1375004" y="140040"/>
            <a:ext cx="9115279" cy="1350776"/>
          </a:xfrm>
          <a:custGeom>
            <a:avLst/>
            <a:gdLst>
              <a:gd name="connsiteX0" fmla="*/ 183552 w 2843415"/>
              <a:gd name="connsiteY0" fmla="*/ 50494 h 868982"/>
              <a:gd name="connsiteX1" fmla="*/ 1326552 w 2843415"/>
              <a:gd name="connsiteY1" fmla="*/ 69544 h 868982"/>
              <a:gd name="connsiteX2" fmla="*/ 2298102 w 2843415"/>
              <a:gd name="connsiteY2" fmla="*/ 50494 h 868982"/>
              <a:gd name="connsiteX3" fmla="*/ 2783877 w 2843415"/>
              <a:gd name="connsiteY3" fmla="*/ 250519 h 868982"/>
              <a:gd name="connsiteX4" fmla="*/ 2802927 w 2843415"/>
              <a:gd name="connsiteY4" fmla="*/ 631519 h 868982"/>
              <a:gd name="connsiteX5" fmla="*/ 2488602 w 2843415"/>
              <a:gd name="connsiteY5" fmla="*/ 793444 h 868982"/>
              <a:gd name="connsiteX6" fmla="*/ 1640877 w 2843415"/>
              <a:gd name="connsiteY6" fmla="*/ 841069 h 868982"/>
              <a:gd name="connsiteX7" fmla="*/ 1240827 w 2843415"/>
              <a:gd name="connsiteY7" fmla="*/ 822019 h 868982"/>
              <a:gd name="connsiteX8" fmla="*/ 107352 w 2843415"/>
              <a:gd name="connsiteY8" fmla="*/ 812494 h 868982"/>
              <a:gd name="connsiteX9" fmla="*/ 183552 w 2843415"/>
              <a:gd name="connsiteY9" fmla="*/ 50494 h 868982"/>
              <a:gd name="connsiteX0" fmla="*/ 189518 w 2849381"/>
              <a:gd name="connsiteY0" fmla="*/ 13097 h 831585"/>
              <a:gd name="connsiteX1" fmla="*/ 1332518 w 2849381"/>
              <a:gd name="connsiteY1" fmla="*/ 32147 h 831585"/>
              <a:gd name="connsiteX2" fmla="*/ 2304068 w 2849381"/>
              <a:gd name="connsiteY2" fmla="*/ 13097 h 831585"/>
              <a:gd name="connsiteX3" fmla="*/ 2789843 w 2849381"/>
              <a:gd name="connsiteY3" fmla="*/ 213122 h 831585"/>
              <a:gd name="connsiteX4" fmla="*/ 2808893 w 2849381"/>
              <a:gd name="connsiteY4" fmla="*/ 594122 h 831585"/>
              <a:gd name="connsiteX5" fmla="*/ 2494568 w 2849381"/>
              <a:gd name="connsiteY5" fmla="*/ 756047 h 831585"/>
              <a:gd name="connsiteX6" fmla="*/ 1646843 w 2849381"/>
              <a:gd name="connsiteY6" fmla="*/ 803672 h 831585"/>
              <a:gd name="connsiteX7" fmla="*/ 1246793 w 2849381"/>
              <a:gd name="connsiteY7" fmla="*/ 784622 h 831585"/>
              <a:gd name="connsiteX8" fmla="*/ 113318 w 2849381"/>
              <a:gd name="connsiteY8" fmla="*/ 775097 h 831585"/>
              <a:gd name="connsiteX9" fmla="*/ 189518 w 2849381"/>
              <a:gd name="connsiteY9" fmla="*/ 13097 h 831585"/>
              <a:gd name="connsiteX0" fmla="*/ 178352 w 2838215"/>
              <a:gd name="connsiteY0" fmla="*/ 13097 h 837128"/>
              <a:gd name="connsiteX1" fmla="*/ 1321352 w 2838215"/>
              <a:gd name="connsiteY1" fmla="*/ 32147 h 837128"/>
              <a:gd name="connsiteX2" fmla="*/ 2292902 w 2838215"/>
              <a:gd name="connsiteY2" fmla="*/ 13097 h 837128"/>
              <a:gd name="connsiteX3" fmla="*/ 2778677 w 2838215"/>
              <a:gd name="connsiteY3" fmla="*/ 213122 h 837128"/>
              <a:gd name="connsiteX4" fmla="*/ 2797727 w 2838215"/>
              <a:gd name="connsiteY4" fmla="*/ 594122 h 837128"/>
              <a:gd name="connsiteX5" fmla="*/ 2483402 w 2838215"/>
              <a:gd name="connsiteY5" fmla="*/ 756047 h 837128"/>
              <a:gd name="connsiteX6" fmla="*/ 1635677 w 2838215"/>
              <a:gd name="connsiteY6" fmla="*/ 803672 h 837128"/>
              <a:gd name="connsiteX7" fmla="*/ 1064177 w 2838215"/>
              <a:gd name="connsiteY7" fmla="*/ 794147 h 837128"/>
              <a:gd name="connsiteX8" fmla="*/ 102152 w 2838215"/>
              <a:gd name="connsiteY8" fmla="*/ 775097 h 837128"/>
              <a:gd name="connsiteX9" fmla="*/ 178352 w 2838215"/>
              <a:gd name="connsiteY9" fmla="*/ 13097 h 837128"/>
              <a:gd name="connsiteX0" fmla="*/ 178352 w 2838215"/>
              <a:gd name="connsiteY0" fmla="*/ 13097 h 837128"/>
              <a:gd name="connsiteX1" fmla="*/ 1321352 w 2838215"/>
              <a:gd name="connsiteY1" fmla="*/ 32147 h 837128"/>
              <a:gd name="connsiteX2" fmla="*/ 2292902 w 2838215"/>
              <a:gd name="connsiteY2" fmla="*/ 13097 h 837128"/>
              <a:gd name="connsiteX3" fmla="*/ 2778677 w 2838215"/>
              <a:gd name="connsiteY3" fmla="*/ 213122 h 837128"/>
              <a:gd name="connsiteX4" fmla="*/ 2797727 w 2838215"/>
              <a:gd name="connsiteY4" fmla="*/ 594122 h 837128"/>
              <a:gd name="connsiteX5" fmla="*/ 2483402 w 2838215"/>
              <a:gd name="connsiteY5" fmla="*/ 756047 h 837128"/>
              <a:gd name="connsiteX6" fmla="*/ 1649965 w 2838215"/>
              <a:gd name="connsiteY6" fmla="*/ 789384 h 837128"/>
              <a:gd name="connsiteX7" fmla="*/ 1064177 w 2838215"/>
              <a:gd name="connsiteY7" fmla="*/ 794147 h 837128"/>
              <a:gd name="connsiteX8" fmla="*/ 102152 w 2838215"/>
              <a:gd name="connsiteY8" fmla="*/ 775097 h 837128"/>
              <a:gd name="connsiteX9" fmla="*/ 178352 w 2838215"/>
              <a:gd name="connsiteY9" fmla="*/ 13097 h 837128"/>
              <a:gd name="connsiteX0" fmla="*/ 178352 w 2827318"/>
              <a:gd name="connsiteY0" fmla="*/ 13097 h 837128"/>
              <a:gd name="connsiteX1" fmla="*/ 1321352 w 2827318"/>
              <a:gd name="connsiteY1" fmla="*/ 32147 h 837128"/>
              <a:gd name="connsiteX2" fmla="*/ 2292902 w 2827318"/>
              <a:gd name="connsiteY2" fmla="*/ 13097 h 837128"/>
              <a:gd name="connsiteX3" fmla="*/ 2778677 w 2827318"/>
              <a:gd name="connsiteY3" fmla="*/ 213122 h 837128"/>
              <a:gd name="connsiteX4" fmla="*/ 2797727 w 2827318"/>
              <a:gd name="connsiteY4" fmla="*/ 594122 h 837128"/>
              <a:gd name="connsiteX5" fmla="*/ 2483402 w 2827318"/>
              <a:gd name="connsiteY5" fmla="*/ 756047 h 837128"/>
              <a:gd name="connsiteX6" fmla="*/ 1649965 w 2827318"/>
              <a:gd name="connsiteY6" fmla="*/ 789384 h 837128"/>
              <a:gd name="connsiteX7" fmla="*/ 1064177 w 2827318"/>
              <a:gd name="connsiteY7" fmla="*/ 794147 h 837128"/>
              <a:gd name="connsiteX8" fmla="*/ 102152 w 2827318"/>
              <a:gd name="connsiteY8" fmla="*/ 775097 h 837128"/>
              <a:gd name="connsiteX9" fmla="*/ 178352 w 2827318"/>
              <a:gd name="connsiteY9" fmla="*/ 13097 h 837128"/>
              <a:gd name="connsiteX0" fmla="*/ 178352 w 2807390"/>
              <a:gd name="connsiteY0" fmla="*/ 13097 h 837128"/>
              <a:gd name="connsiteX1" fmla="*/ 1321352 w 2807390"/>
              <a:gd name="connsiteY1" fmla="*/ 32147 h 837128"/>
              <a:gd name="connsiteX2" fmla="*/ 2292902 w 2807390"/>
              <a:gd name="connsiteY2" fmla="*/ 13097 h 837128"/>
              <a:gd name="connsiteX3" fmla="*/ 2778677 w 2807390"/>
              <a:gd name="connsiteY3" fmla="*/ 213122 h 837128"/>
              <a:gd name="connsiteX4" fmla="*/ 2797727 w 2807390"/>
              <a:gd name="connsiteY4" fmla="*/ 594122 h 837128"/>
              <a:gd name="connsiteX5" fmla="*/ 2483402 w 2807390"/>
              <a:gd name="connsiteY5" fmla="*/ 756047 h 837128"/>
              <a:gd name="connsiteX6" fmla="*/ 1649965 w 2807390"/>
              <a:gd name="connsiteY6" fmla="*/ 789384 h 837128"/>
              <a:gd name="connsiteX7" fmla="*/ 1064177 w 2807390"/>
              <a:gd name="connsiteY7" fmla="*/ 794147 h 837128"/>
              <a:gd name="connsiteX8" fmla="*/ 102152 w 2807390"/>
              <a:gd name="connsiteY8" fmla="*/ 775097 h 837128"/>
              <a:gd name="connsiteX9" fmla="*/ 178352 w 2807390"/>
              <a:gd name="connsiteY9" fmla="*/ 13097 h 837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807390" h="837128">
                <a:moveTo>
                  <a:pt x="178352" y="13097"/>
                </a:moveTo>
                <a:cubicBezTo>
                  <a:pt x="400602" y="-25003"/>
                  <a:pt x="968927" y="32147"/>
                  <a:pt x="1321352" y="32147"/>
                </a:cubicBezTo>
                <a:cubicBezTo>
                  <a:pt x="1673777" y="32147"/>
                  <a:pt x="2050015" y="-17065"/>
                  <a:pt x="2292902" y="13097"/>
                </a:cubicBezTo>
                <a:cubicBezTo>
                  <a:pt x="2535789" y="43259"/>
                  <a:pt x="2726591" y="87710"/>
                  <a:pt x="2778677" y="213122"/>
                </a:cubicBezTo>
                <a:cubicBezTo>
                  <a:pt x="2830763" y="338534"/>
                  <a:pt x="2795657" y="465535"/>
                  <a:pt x="2797727" y="594122"/>
                </a:cubicBezTo>
                <a:cubicBezTo>
                  <a:pt x="2799797" y="722709"/>
                  <a:pt x="2674696" y="723503"/>
                  <a:pt x="2483402" y="756047"/>
                </a:cubicBezTo>
                <a:cubicBezTo>
                  <a:pt x="2292108" y="788591"/>
                  <a:pt x="1886502" y="783034"/>
                  <a:pt x="1649965" y="789384"/>
                </a:cubicBezTo>
                <a:cubicBezTo>
                  <a:pt x="1413428" y="795734"/>
                  <a:pt x="1319764" y="798909"/>
                  <a:pt x="1064177" y="794147"/>
                </a:cubicBezTo>
                <a:cubicBezTo>
                  <a:pt x="808590" y="789385"/>
                  <a:pt x="249789" y="905272"/>
                  <a:pt x="102152" y="775097"/>
                </a:cubicBezTo>
                <a:cubicBezTo>
                  <a:pt x="-45485" y="644922"/>
                  <a:pt x="-43898" y="51197"/>
                  <a:pt x="178352" y="13097"/>
                </a:cubicBezTo>
                <a:close/>
              </a:path>
            </a:pathLst>
          </a:custGeom>
          <a:solidFill>
            <a:srgbClr val="C8E2B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46" name="Picture 45" descr="A cartoon of a magnifying glass&#10;&#10;Description automatically generated">
            <a:extLst>
              <a:ext uri="{FF2B5EF4-FFF2-40B4-BE49-F238E27FC236}">
                <a16:creationId xmlns:a16="http://schemas.microsoft.com/office/drawing/2014/main" id="{FD9FAB8B-FE16-4160-454C-F0D30CA64E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605" b="89831" l="9605" r="96610">
                        <a14:foregroundMark x1="62712" y1="10169" x2="70621" y2="25424"/>
                        <a14:foregroundMark x1="71186" y1="25424" x2="77966" y2="39548"/>
                        <a14:foregroundMark x1="59322" y1="17514" x2="77401" y2="27119"/>
                        <a14:foregroundMark x1="18644" y1="91525" x2="18644" y2="91525"/>
                        <a14:foregroundMark x1="90960" y1="27684" x2="90960" y2="27684"/>
                        <a14:foregroundMark x1="93220" y1="35028" x2="93220" y2="35028"/>
                        <a14:foregroundMark x1="96610" y1="42373" x2="96610" y2="42373"/>
                        <a14:foregroundMark x1="74011" y1="25424" x2="74011" y2="25424"/>
                        <a14:foregroundMark x1="74011" y1="24859" x2="74011" y2="24859"/>
                        <a14:foregroundMark x1="75706" y1="24859" x2="75706" y2="24859"/>
                        <a14:foregroundMark x1="59887" y1="16384" x2="58757" y2="21469"/>
                        <a14:foregroundMark x1="57627" y1="17514" x2="59887" y2="225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811" y="100304"/>
            <a:ext cx="1261872" cy="1261872"/>
          </a:xfrm>
          <a:prstGeom prst="rect">
            <a:avLst/>
          </a:prstGeom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47" name="Group 46">
            <a:extLst>
              <a:ext uri="{FF2B5EF4-FFF2-40B4-BE49-F238E27FC236}">
                <a16:creationId xmlns:a16="http://schemas.microsoft.com/office/drawing/2014/main" id="{DB62B40D-95A5-9B1A-DDC9-390DEB1FE5C2}"/>
              </a:ext>
            </a:extLst>
          </p:cNvPr>
          <p:cNvGrpSpPr/>
          <p:nvPr/>
        </p:nvGrpSpPr>
        <p:grpSpPr>
          <a:xfrm>
            <a:off x="1608090" y="299823"/>
            <a:ext cx="8815954" cy="1078713"/>
            <a:chOff x="2190343" y="-472932"/>
            <a:chExt cx="6992699" cy="1078713"/>
          </a:xfrm>
        </p:grpSpPr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078ABD18-5CF6-3DDC-214C-28A8B2693061}"/>
                </a:ext>
              </a:extLst>
            </p:cNvPr>
            <p:cNvSpPr txBox="1"/>
            <p:nvPr/>
          </p:nvSpPr>
          <p:spPr>
            <a:xfrm>
              <a:off x="2190343" y="-471437"/>
              <a:ext cx="6992699" cy="1077218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en-US" sz="3200" b="1" spc="50">
                  <a:ln w="107950" cmpd="sng">
                    <a:solidFill>
                      <a:schemeClr val="bg1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SVN-SAF" panose="02040603050506020204" pitchFamily="18" charset="0"/>
                  <a:ea typeface="Roboto" panose="02000000000000000000" pitchFamily="2" charset="0"/>
                </a:rPr>
                <a:t>1. Hình khai triển của hình lập phương, </a:t>
              </a:r>
              <a:br>
                <a:rPr lang="en-US" sz="3200" b="1" spc="50">
                  <a:ln w="107950" cmpd="sng">
                    <a:solidFill>
                      <a:schemeClr val="bg1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SVN-SAF" panose="02040603050506020204" pitchFamily="18" charset="0"/>
                  <a:ea typeface="Roboto" panose="02000000000000000000" pitchFamily="2" charset="0"/>
                </a:rPr>
              </a:br>
              <a:r>
                <a:rPr lang="en-US" sz="3200" b="1" spc="50">
                  <a:ln w="107950" cmpd="sng">
                    <a:solidFill>
                      <a:schemeClr val="bg1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SVN-SAF" panose="02040603050506020204" pitchFamily="18" charset="0"/>
                  <a:ea typeface="Roboto" panose="02000000000000000000" pitchFamily="2" charset="0"/>
                </a:rPr>
                <a:t>hình hộp chữ nhật, hình trụ</a:t>
              </a: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1DFF71E7-BF3B-E692-1B72-AB98F451EF5C}"/>
                </a:ext>
              </a:extLst>
            </p:cNvPr>
            <p:cNvSpPr txBox="1"/>
            <p:nvPr/>
          </p:nvSpPr>
          <p:spPr>
            <a:xfrm>
              <a:off x="2191895" y="-472932"/>
              <a:ext cx="6912191" cy="1077218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en-US" sz="3200" b="1" spc="50">
                  <a:ln w="9525" cmpd="sng">
                    <a:noFill/>
                    <a:prstDash val="solid"/>
                  </a:ln>
                  <a:solidFill>
                    <a:srgbClr val="23B24B"/>
                  </a:solidFill>
                  <a:latin typeface="SVN-SAF" panose="02040603050506020204" pitchFamily="18" charset="0"/>
                  <a:ea typeface="Roboto" panose="02000000000000000000" pitchFamily="2" charset="0"/>
                </a:rPr>
                <a:t>1. Hình khai triển của hình lập phương, </a:t>
              </a:r>
              <a:br>
                <a:rPr lang="en-US" sz="3200" b="1" spc="50">
                  <a:ln w="9525" cmpd="sng">
                    <a:noFill/>
                    <a:prstDash val="solid"/>
                  </a:ln>
                  <a:solidFill>
                    <a:srgbClr val="23B24B"/>
                  </a:solidFill>
                  <a:latin typeface="SVN-SAF" panose="02040603050506020204" pitchFamily="18" charset="0"/>
                  <a:ea typeface="Roboto" panose="02000000000000000000" pitchFamily="2" charset="0"/>
                </a:rPr>
              </a:br>
              <a:r>
                <a:rPr lang="en-US" sz="3200" b="1" spc="50">
                  <a:ln w="9525" cmpd="sng">
                    <a:noFill/>
                    <a:prstDash val="solid"/>
                  </a:ln>
                  <a:solidFill>
                    <a:srgbClr val="23B24B"/>
                  </a:solidFill>
                  <a:latin typeface="SVN-SAF" panose="02040603050506020204" pitchFamily="18" charset="0"/>
                  <a:ea typeface="Roboto" panose="02000000000000000000" pitchFamily="2" charset="0"/>
                </a:rPr>
                <a:t>hình hộp chữ nhật, hình trụ</a:t>
              </a:r>
            </a:p>
          </p:txBody>
        </p:sp>
      </p:grpSp>
      <p:sp>
        <p:nvSpPr>
          <p:cNvPr id="50" name="Oval 49">
            <a:extLst>
              <a:ext uri="{FF2B5EF4-FFF2-40B4-BE49-F238E27FC236}">
                <a16:creationId xmlns:a16="http://schemas.microsoft.com/office/drawing/2014/main" id="{72E2E90C-3D00-27BA-E737-096277BBE06A}"/>
              </a:ext>
            </a:extLst>
          </p:cNvPr>
          <p:cNvSpPr/>
          <p:nvPr/>
        </p:nvSpPr>
        <p:spPr>
          <a:xfrm>
            <a:off x="9717983" y="6040877"/>
            <a:ext cx="2161987" cy="577410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id="{EA47DC2D-87A2-4826-B0A0-D31BB17D9C1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28" b="92965" l="9231" r="97538">
                        <a14:foregroundMark x1="9538" y1="22864" x2="10462" y2="30402"/>
                        <a14:foregroundMark x1="23385" y1="8291" x2="68000" y2="5528"/>
                        <a14:foregroundMark x1="23385" y1="88442" x2="23692" y2="92965"/>
                        <a14:foregroundMark x1="28615" y1="16332" x2="68923" y2="15075"/>
                        <a14:foregroundMark x1="53538" y1="25377" x2="59692" y2="27136"/>
                        <a14:foregroundMark x1="91077" y1="10804" x2="90462" y2="31910"/>
                        <a14:foregroundMark x1="88923" y1="39196" x2="88923" y2="39196"/>
                        <a14:foregroundMark x1="89538" y1="18342" x2="93538" y2="20101"/>
                        <a14:foregroundMark x1="86769" y1="20352" x2="94769" y2="18342"/>
                        <a14:foregroundMark x1="96615" y1="17588" x2="84000" y2="16332"/>
                        <a14:foregroundMark x1="87077" y1="16834" x2="97538" y2="14824"/>
                        <a14:foregroundMark x1="96615" y1="13317" x2="84000" y2="13317"/>
                        <a14:foregroundMark x1="88615" y1="8291" x2="94769" y2="65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9971204" y="4585273"/>
            <a:ext cx="1449740" cy="1775375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0E3DA768-F223-6BFB-3A65-15004E90FBD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6342" y="157267"/>
            <a:ext cx="1023257" cy="1025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7101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allAtOnce"/>
      <p:bldP spid="7" grpId="0" build="allAtOnce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4686</TotalTime>
  <Words>1065</Words>
  <Application>Microsoft Office PowerPoint</Application>
  <PresentationFormat>Widescreen</PresentationFormat>
  <Paragraphs>101</Paragraphs>
  <Slides>33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1" baseType="lpstr">
      <vt:lpstr>Calibri Light</vt:lpstr>
      <vt:lpstr>Open Sans</vt:lpstr>
      <vt:lpstr>Arial</vt:lpstr>
      <vt:lpstr>Calibri</vt:lpstr>
      <vt:lpstr>Times New Roman</vt:lpstr>
      <vt:lpstr>Broadway</vt:lpstr>
      <vt:lpstr>SVN-SAF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Trịnh Văn Xuân</dc:creator>
  <cp:lastModifiedBy>Administrator</cp:lastModifiedBy>
  <cp:revision>54</cp:revision>
  <dcterms:created xsi:type="dcterms:W3CDTF">2023-08-24T03:36:01Z</dcterms:created>
  <dcterms:modified xsi:type="dcterms:W3CDTF">2025-02-28T15:02:41Z</dcterms:modified>
</cp:coreProperties>
</file>