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77" r:id="rId3"/>
    <p:sldId id="278" r:id="rId4"/>
    <p:sldId id="258" r:id="rId5"/>
    <p:sldId id="259" r:id="rId6"/>
    <p:sldId id="267" r:id="rId7"/>
    <p:sldId id="273" r:id="rId8"/>
    <p:sldId id="261" r:id="rId9"/>
    <p:sldId id="268" r:id="rId10"/>
    <p:sldId id="274" r:id="rId11"/>
    <p:sldId id="279" r:id="rId12"/>
  </p:sldIdLst>
  <p:sldSz cx="12192000" cy="6858000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8"/>
    <p:restoredTop sz="94660"/>
  </p:normalViewPr>
  <p:slideViewPr>
    <p:cSldViewPr snapToGrid="0" showGuides="1">
      <p:cViewPr varScale="1">
        <p:scale>
          <a:sx n="74" d="100"/>
          <a:sy n="74" d="100"/>
        </p:scale>
        <p:origin x="-57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A5543-C006-4EB8-92B7-B36F32FBA4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A5543-C006-4EB8-92B7-B36F32FBA4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A5543-C006-4EB8-92B7-B36F32FBA4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135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/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F81B67B-E23B-4666-9592-A28633F8FE3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9F81B67B-E23B-4666-9592-A28633F8FE3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A5543-C006-4EB8-92B7-B36F32FBA4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415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81B67B-E23B-4666-9592-A28633F8FE3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/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Freeform 8"/>
          <p:cNvSpPr/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ight Triangle 9"/>
          <p:cNvSpPr/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A5543-C006-4EB8-92B7-B36F32FBA4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A5543-C006-4EB8-92B7-B36F32FBA4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A5543-C006-4EB8-92B7-B36F32FBA4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A5543-C006-4EB8-92B7-B36F32FBA4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A5543-C006-4EB8-92B7-B36F32FBA4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A5543-C006-4EB8-92B7-B36F32FBA4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A5543-C006-4EB8-92B7-B36F32FBA4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 indent="-228600"/>
            <a:r>
              <a:rPr lang="en-US" altLang="en-US" dirty="0"/>
              <a:t>Second level</a:t>
            </a:r>
          </a:p>
          <a:p>
            <a:pPr lvl="2" indent="-228600"/>
            <a:r>
              <a:rPr lang="en-US" altLang="en-US" dirty="0"/>
              <a:t>Third level</a:t>
            </a:r>
          </a:p>
          <a:p>
            <a:pPr lvl="3" indent="-228600"/>
            <a:r>
              <a:rPr lang="en-US" altLang="en-US" dirty="0"/>
              <a:t>Fourth level</a:t>
            </a:r>
          </a:p>
          <a:p>
            <a:pPr lvl="4" indent="-228600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33BA47-CD71-48C7-BB79-B2224147B48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A5543-C006-4EB8-92B7-B36F32FBA4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Freeform 11"/>
          <p:cNvSpPr/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Right Triangle 13"/>
          <p:cNvSpPr/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9F81B67B-E23B-4666-9592-A28633F8FE3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5905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 panose="05040102010807070707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665" indent="-228600" algn="l" rtl="0" eaLnBrk="1" latinLnBrk="0" hangingPunct="1">
        <a:spcBef>
          <a:spcPts val="325"/>
        </a:spcBef>
        <a:buClr>
          <a:schemeClr val="accent1"/>
        </a:buClr>
        <a:buFont typeface="Verdana" panose="020B0604030504040204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790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 panose="05020102010507070707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 panose="05020102010507070707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 panose="05020102010507070707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slide-thuyet-trinh-dep-17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6555" y="1858439"/>
            <a:ext cx="1076673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UTM Avo" panose="02040603050506020204" pitchFamily="18" charset="0"/>
              </a:rPr>
              <a:t>Bài 6: Ngôi nhà</a:t>
            </a:r>
            <a:endParaRPr lang="en-US" sz="6000" b="1">
              <a:solidFill>
                <a:srgbClr val="FF0000"/>
              </a:solidFill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93949"/>
            <a:ext cx="4056846" cy="5698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/>
          <p:cNvSpPr/>
          <p:nvPr/>
        </p:nvSpPr>
        <p:spPr>
          <a:xfrm>
            <a:off x="848140" y="145774"/>
            <a:ext cx="10681252" cy="6221896"/>
          </a:xfrm>
          <a:prstGeom prst="hear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FF0000"/>
                </a:solidFill>
                <a:latin typeface="UTM Avo" panose="02040603050506020204" pitchFamily="18" charset="0"/>
              </a:rPr>
              <a:t>Tạm biệt và hẹn gặp lại các con tiết học sau</a:t>
            </a:r>
            <a:endParaRPr lang="vi-VN" sz="6000">
              <a:solidFill>
                <a:srgbClr val="FF0000"/>
              </a:solidFill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" y="1506071"/>
            <a:ext cx="2174562" cy="5351552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>
            <a:fillRect/>
          </a:stretch>
        </p:blipFill>
        <p:spPr>
          <a:xfrm>
            <a:off x="2080592" y="5045576"/>
            <a:ext cx="1764406" cy="1795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-317"/>
            <a:ext cx="10972800" cy="1143000"/>
          </a:xfrm>
        </p:spPr>
        <p:txBody>
          <a:bodyPr/>
          <a:lstStyle/>
          <a:p>
            <a:pPr algn="ctr"/>
            <a:r>
              <a:rPr lang="en-US"/>
              <a:t>Khởi động</a:t>
            </a:r>
          </a:p>
        </p:txBody>
      </p:sp>
      <p:pic>
        <p:nvPicPr>
          <p:cNvPr id="4" name="Bài hát Nhà Của Tôi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285" y="911225"/>
            <a:ext cx="10424795" cy="563054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l="8505" t="15025" r="33936" b="40202"/>
          <a:stretch>
            <a:fillRect/>
          </a:stretch>
        </p:blipFill>
        <p:spPr>
          <a:xfrm>
            <a:off x="2667635" y="1431290"/>
            <a:ext cx="6919595" cy="53397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Rounded Rectangle 12"/>
          <p:cNvSpPr/>
          <p:nvPr/>
        </p:nvSpPr>
        <p:spPr>
          <a:xfrm>
            <a:off x="327025" y="1062038"/>
            <a:ext cx="2573338" cy="71437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vi-VN" altLang="x-none" sz="28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1. Khởi động</a:t>
            </a:r>
          </a:p>
        </p:txBody>
      </p:sp>
      <p:sp>
        <p:nvSpPr>
          <p:cNvPr id="3075" name="Title 1"/>
          <p:cNvSpPr txBox="1"/>
          <p:nvPr/>
        </p:nvSpPr>
        <p:spPr>
          <a:xfrm>
            <a:off x="587152" y="207327"/>
            <a:ext cx="10515600" cy="12239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pitchFamily="18" charset="0"/>
                <a:cs typeface="UTM Avo" panose="02040603050506020204" pitchFamily="18" charset="0"/>
              </a:rPr>
              <a:t/>
            </a:r>
            <a:br>
              <a:rPr lang="en-US" altLang="en-US" sz="3200" dirty="0">
                <a:latin typeface="UTM Avo" panose="02040603050506020204" pitchFamily="18" charset="0"/>
                <a:cs typeface="UTM Avo" panose="02040603050506020204" pitchFamily="18" charset="0"/>
              </a:rPr>
            </a:br>
            <a:r>
              <a:rPr lang="en-US" altLang="en-US" sz="3200" dirty="0">
                <a:latin typeface="UTM Avo" panose="02040603050506020204" pitchFamily="18" charset="0"/>
                <a:cs typeface="UTM Avo" panose="02040603050506020204" pitchFamily="18" charset="0"/>
              </a:rPr>
              <a:t>Tiếng Việt</a:t>
            </a:r>
            <a:br>
              <a:rPr lang="en-US" altLang="en-US" sz="3200" dirty="0">
                <a:latin typeface="UTM Avo" panose="02040603050506020204" pitchFamily="18" charset="0"/>
                <a:cs typeface="UTM Avo" panose="02040603050506020204" pitchFamily="18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i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6</a:t>
            </a:r>
            <a:r>
              <a:rPr lang="en-US" alt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:</a:t>
            </a:r>
            <a:r>
              <a:rPr lang="en-US" alt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Ngôi</a:t>
            </a:r>
            <a:r>
              <a:rPr lang="en-US" altLang="en-US" sz="3200" dirty="0" smtClean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altLang="en-US" sz="3200" dirty="0" err="1" smtClean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nhà</a:t>
            </a:r>
            <a:endParaRPr lang="en-US" altLang="en-US" sz="3200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594100" y="3161030"/>
            <a:ext cx="3072130" cy="182181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2298700"/>
            <a:ext cx="3510280" cy="762000"/>
          </a:xfrm>
          <a:ln/>
        </p:spPr>
        <p:txBody>
          <a:bodyPr vert="horz" wrap="square" lIns="91440" tIns="45720" rIns="91440" bIns="45720" anchor="t"/>
          <a:lstStyle/>
          <a:p>
            <a:pPr eaLnBrk="1" hangingPunct="1">
              <a:buClrTx/>
              <a:buSzTx/>
            </a:pPr>
            <a:r>
              <a:rPr lang="en-US" altLang="en-US" sz="36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lang="vi-VN" altLang="en-US" sz="4000" kern="1200" dirty="0">
                <a:solidFill>
                  <a:srgbClr val="FF0000"/>
                </a:solidFill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xao xuyến</a:t>
            </a:r>
            <a:endParaRPr lang="en-US" altLang="en-US" sz="4000" kern="1200" dirty="0"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13" name="Subtitle 2"/>
          <p:cNvSpPr txBox="1"/>
          <p:nvPr/>
        </p:nvSpPr>
        <p:spPr>
          <a:xfrm>
            <a:off x="5740400" y="2298700"/>
            <a:ext cx="2344738" cy="76041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en-US" sz="36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vi-VN" altLang="en-US" sz="40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nở</a:t>
            </a:r>
            <a:endParaRPr lang="en-US" altLang="en-US" sz="4000" dirty="0"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5900" y="1198563"/>
            <a:ext cx="1931988" cy="6667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40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2. Đọc</a:t>
            </a:r>
          </a:p>
        </p:txBody>
      </p:sp>
      <p:sp>
        <p:nvSpPr>
          <p:cNvPr id="4100" name="Title 1"/>
          <p:cNvSpPr txBox="1"/>
          <p:nvPr/>
        </p:nvSpPr>
        <p:spPr>
          <a:xfrm>
            <a:off x="831850" y="206375"/>
            <a:ext cx="10515600" cy="12239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pitchFamily="18" charset="0"/>
                <a:cs typeface="UTM Avo" panose="02040603050506020204" pitchFamily="18" charset="0"/>
              </a:rPr>
              <a:t/>
            </a:r>
            <a:br>
              <a:rPr lang="en-US" altLang="en-US" sz="3200" dirty="0">
                <a:latin typeface="UTM Avo" panose="02040603050506020204" pitchFamily="18" charset="0"/>
                <a:cs typeface="UTM Avo" panose="02040603050506020204" pitchFamily="18" charset="0"/>
              </a:rPr>
            </a:br>
            <a:r>
              <a:rPr lang="en-US" altLang="en-US" sz="3200" dirty="0">
                <a:latin typeface="UTM Avo" panose="02040603050506020204" pitchFamily="18" charset="0"/>
                <a:cs typeface="UTM Avo" panose="02040603050506020204" pitchFamily="18" charset="0"/>
              </a:rPr>
              <a:t>Tiếng Việt</a:t>
            </a:r>
            <a:br>
              <a:rPr lang="en-US" altLang="en-US" sz="3200" dirty="0">
                <a:latin typeface="UTM Avo" panose="02040603050506020204" pitchFamily="18" charset="0"/>
                <a:cs typeface="UTM Avo" panose="02040603050506020204" pitchFamily="18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i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2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: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Ngôi nh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endParaRPr lang="en-US" altLang="en-US" sz="3200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15" name="Subtitle 2"/>
          <p:cNvSpPr txBox="1"/>
          <p:nvPr/>
        </p:nvSpPr>
        <p:spPr>
          <a:xfrm>
            <a:off x="8329613" y="2300288"/>
            <a:ext cx="2346325" cy="7604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en-US" sz="36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vi-VN" altLang="en-US" sz="40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lảnh lót</a:t>
            </a:r>
            <a:endParaRPr lang="en-US" altLang="en-US" sz="4000" dirty="0"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675" y="3187700"/>
            <a:ext cx="5473700" cy="342582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6" name="Straight Connector 5"/>
          <p:cNvCxnSpPr/>
          <p:nvPr/>
        </p:nvCxnSpPr>
        <p:spPr>
          <a:xfrm flipH="1">
            <a:off x="8726488" y="5676900"/>
            <a:ext cx="161925" cy="5762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085138" y="4900613"/>
            <a:ext cx="160338" cy="5762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807450" y="4060825"/>
            <a:ext cx="160338" cy="5762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518400" y="3351213"/>
            <a:ext cx="161925" cy="5762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8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6"/>
          <p:cNvGrpSpPr/>
          <p:nvPr/>
        </p:nvGrpSpPr>
        <p:grpSpPr>
          <a:xfrm>
            <a:off x="6511925" y="114300"/>
            <a:ext cx="5680075" cy="6743700"/>
            <a:chOff x="5082139" y="1252330"/>
            <a:chExt cx="4466122" cy="5758070"/>
          </a:xfrm>
        </p:grpSpPr>
        <p:pic>
          <p:nvPicPr>
            <p:cNvPr id="5122" name="Picture 11"/>
            <p:cNvPicPr>
              <a:picLocks noChangeAspect="1"/>
            </p:cNvPicPr>
            <p:nvPr/>
          </p:nvPicPr>
          <p:blipFill>
            <a:blip r:embed="rId2"/>
            <a:srcRect l="43330" t="16039"/>
            <a:stretch>
              <a:fillRect/>
            </a:stretch>
          </p:blipFill>
          <p:spPr>
            <a:xfrm>
              <a:off x="5082139" y="1252330"/>
              <a:ext cx="2769059" cy="5758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3" name="Picture 12"/>
            <p:cNvPicPr>
              <a:picLocks noChangeAspect="1"/>
            </p:cNvPicPr>
            <p:nvPr/>
          </p:nvPicPr>
          <p:blipFill>
            <a:blip r:embed="rId3"/>
            <a:srcRect t="15797" r="57513"/>
            <a:stretch>
              <a:fillRect/>
            </a:stretch>
          </p:blipFill>
          <p:spPr>
            <a:xfrm>
              <a:off x="7851198" y="1252330"/>
              <a:ext cx="1697063" cy="57000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5082139" y="1540042"/>
              <a:ext cx="1126156" cy="28009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125" name="Group 14"/>
          <p:cNvGrpSpPr/>
          <p:nvPr/>
        </p:nvGrpSpPr>
        <p:grpSpPr>
          <a:xfrm>
            <a:off x="679450" y="7938"/>
            <a:ext cx="4730750" cy="6850062"/>
            <a:chOff x="1104901" y="7824"/>
            <a:chExt cx="4305298" cy="6850176"/>
          </a:xfrm>
        </p:grpSpPr>
        <p:pic>
          <p:nvPicPr>
            <p:cNvPr id="5126" name="Picture 15"/>
            <p:cNvPicPr>
              <a:picLocks noChangeAspect="1"/>
            </p:cNvPicPr>
            <p:nvPr/>
          </p:nvPicPr>
          <p:blipFill>
            <a:blip r:embed="rId2"/>
            <a:srcRect l="7967" t="61160" r="55879" b="9171"/>
            <a:stretch>
              <a:fillRect/>
            </a:stretch>
          </p:blipFill>
          <p:spPr>
            <a:xfrm>
              <a:off x="1104901" y="7824"/>
              <a:ext cx="3730925" cy="434827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127" name="Picture 16"/>
            <p:cNvPicPr>
              <a:picLocks noChangeAspect="1"/>
            </p:cNvPicPr>
            <p:nvPr/>
          </p:nvPicPr>
          <p:blipFill>
            <a:blip r:embed="rId3"/>
            <a:srcRect l="43860" t="11673" r="17680" b="73868"/>
            <a:stretch>
              <a:fillRect/>
            </a:stretch>
          </p:blipFill>
          <p:spPr>
            <a:xfrm>
              <a:off x="1471004" y="4516324"/>
              <a:ext cx="3939195" cy="2341676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-Point Star 3"/>
          <p:cNvSpPr/>
          <p:nvPr/>
        </p:nvSpPr>
        <p:spPr>
          <a:xfrm>
            <a:off x="4027488" y="2835275"/>
            <a:ext cx="2363788" cy="1958975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chùm</a:t>
            </a:r>
          </a:p>
        </p:txBody>
      </p:sp>
      <p:sp>
        <p:nvSpPr>
          <p:cNvPr id="14" name="7-Point Star 13"/>
          <p:cNvSpPr/>
          <p:nvPr/>
        </p:nvSpPr>
        <p:spPr>
          <a:xfrm>
            <a:off x="4044950" y="2835275"/>
            <a:ext cx="2365375" cy="1958975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x-none" sz="3200" i="0" u="none" strike="noStrike" kern="1200" cap="none" spc="0" normalizeH="0" baseline="0" noProof="1">
                <a:solidFill>
                  <a:srgbClr val="FFFFFF"/>
                </a:solidFill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phơi</a:t>
            </a:r>
          </a:p>
        </p:txBody>
      </p:sp>
      <p:sp>
        <p:nvSpPr>
          <p:cNvPr id="16" name="7-Point Star 15"/>
          <p:cNvSpPr/>
          <p:nvPr/>
        </p:nvSpPr>
        <p:spPr>
          <a:xfrm>
            <a:off x="4033838" y="2835275"/>
            <a:ext cx="2365375" cy="1958975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x-none" sz="3200" i="0" u="none" strike="noStrike" kern="1200" cap="none" spc="0" normalizeH="0" baseline="0" noProof="1">
                <a:solidFill>
                  <a:srgbClr val="FFFFFF"/>
                </a:solidFill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nước</a:t>
            </a:r>
          </a:p>
        </p:txBody>
      </p:sp>
      <p:sp>
        <p:nvSpPr>
          <p:cNvPr id="6145" name="Title 1"/>
          <p:cNvSpPr txBox="1"/>
          <p:nvPr/>
        </p:nvSpPr>
        <p:spPr>
          <a:xfrm>
            <a:off x="831850" y="206375"/>
            <a:ext cx="10515600" cy="12239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pitchFamily="18" charset="0"/>
                <a:cs typeface="UTM Avo" panose="02040603050506020204" pitchFamily="18" charset="0"/>
              </a:rPr>
              <a:t/>
            </a:r>
            <a:br>
              <a:rPr lang="en-US" altLang="en-US" sz="3200" dirty="0">
                <a:latin typeface="UTM Avo" panose="02040603050506020204" pitchFamily="18" charset="0"/>
                <a:cs typeface="UTM Avo" panose="02040603050506020204" pitchFamily="18" charset="0"/>
              </a:rPr>
            </a:br>
            <a:r>
              <a:rPr lang="en-US" altLang="en-US" sz="3200" dirty="0">
                <a:latin typeface="UTM Avo" panose="02040603050506020204" pitchFamily="18" charset="0"/>
                <a:cs typeface="UTM Avo" panose="02040603050506020204" pitchFamily="18" charset="0"/>
              </a:rPr>
              <a:t>Tiếng Việt</a:t>
            </a:r>
            <a:br>
              <a:rPr lang="en-US" altLang="en-US" sz="3200" dirty="0">
                <a:latin typeface="UTM Avo" panose="02040603050506020204" pitchFamily="18" charset="0"/>
                <a:cs typeface="UTM Avo" panose="02040603050506020204" pitchFamily="18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i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2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: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Ngôi nh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endParaRPr lang="en-US" altLang="en-US" sz="3200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6146" name="Title 1"/>
          <p:cNvSpPr txBox="1"/>
          <p:nvPr/>
        </p:nvSpPr>
        <p:spPr>
          <a:xfrm>
            <a:off x="719138" y="1563688"/>
            <a:ext cx="10515600" cy="727075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vi-VN" altLang="en-US" sz="3200" dirty="0">
                <a:latin typeface="UTM Avo" panose="02040603050506020204" pitchFamily="18" charset="0"/>
                <a:cs typeface="UTM Avo" panose="02040603050506020204" pitchFamily="18" charset="0"/>
              </a:rPr>
              <a:t>Tìm tiếng cùng vần với mỗi tiếng </a:t>
            </a:r>
            <a:r>
              <a:rPr lang="vi-VN" altLang="en-US" sz="3200" i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chùm, phơi, nước</a:t>
            </a:r>
            <a:endParaRPr lang="vi-VN" altLang="en-US" sz="3200" i="1" dirty="0">
              <a:solidFill>
                <a:srgbClr val="FF0000"/>
              </a:solidFill>
              <a:latin typeface="UTM Avo" panose="02040603050506020204" pitchFamily="18" charset="0"/>
              <a:ea typeface="Arial" panose="020B0604020202020204" pitchFamily="34" charset="0"/>
              <a:cs typeface="UTM Avo" panose="0204060305050602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74308" y="1430655"/>
            <a:ext cx="657225" cy="66516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3</a:t>
            </a:r>
          </a:p>
        </p:txBody>
      </p:sp>
      <p:sp>
        <p:nvSpPr>
          <p:cNvPr id="13" name="7-Point Star 12"/>
          <p:cNvSpPr/>
          <p:nvPr/>
        </p:nvSpPr>
        <p:spPr>
          <a:xfrm>
            <a:off x="6783388" y="2835275"/>
            <a:ext cx="2365375" cy="1958975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hùm</a:t>
            </a:r>
          </a:p>
        </p:txBody>
      </p:sp>
      <p:sp>
        <p:nvSpPr>
          <p:cNvPr id="15" name="7-Point Star 14"/>
          <p:cNvSpPr/>
          <p:nvPr/>
        </p:nvSpPr>
        <p:spPr>
          <a:xfrm>
            <a:off x="6783388" y="2835275"/>
            <a:ext cx="2365375" cy="1958975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x-none" sz="3200" i="0" u="none" strike="noStrike" kern="1200" cap="none" spc="0" normalizeH="0" baseline="0" noProof="1">
                <a:solidFill>
                  <a:srgbClr val="FFFFFF"/>
                </a:solidFill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dơi</a:t>
            </a:r>
          </a:p>
        </p:txBody>
      </p:sp>
      <p:sp>
        <p:nvSpPr>
          <p:cNvPr id="17" name="7-Point Star 16"/>
          <p:cNvSpPr/>
          <p:nvPr/>
        </p:nvSpPr>
        <p:spPr>
          <a:xfrm>
            <a:off x="6765925" y="2859088"/>
            <a:ext cx="2363788" cy="1957388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x-none" sz="3200" i="0" u="none" strike="noStrike" kern="1200" cap="none" spc="0" normalizeH="0" baseline="0" noProof="1">
                <a:solidFill>
                  <a:srgbClr val="FFFFFF"/>
                </a:solidFill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bước</a:t>
            </a:r>
          </a:p>
        </p:txBody>
      </p:sp>
      <p:sp>
        <p:nvSpPr>
          <p:cNvPr id="12" name="Left-Right Arrow 11"/>
          <p:cNvSpPr/>
          <p:nvPr/>
        </p:nvSpPr>
        <p:spPr>
          <a:xfrm>
            <a:off x="6410325" y="3509963"/>
            <a:ext cx="452438" cy="227013"/>
          </a:xfrm>
          <a:prstGeom prst="left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6" grpId="0" animBg="1"/>
      <p:bldP spid="13" grpId="0" animBg="1"/>
      <p:bldP spid="15" grpId="0" animBg="1"/>
      <p:bldP spid="17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0338" y="1298575"/>
            <a:ext cx="3362325" cy="5953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sz="2800" i="0" u="none" strike="noStrike" kern="1200" cap="none" spc="0" normalizeH="0" baseline="0" noProof="1">
                <a:solidFill>
                  <a:schemeClr val="bg1"/>
                </a:solidFill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Trả lời câu hỏi</a:t>
            </a:r>
          </a:p>
        </p:txBody>
      </p:sp>
      <p:sp>
        <p:nvSpPr>
          <p:cNvPr id="8" name="Text Placeholder 4"/>
          <p:cNvSpPr txBox="1"/>
          <p:nvPr/>
        </p:nvSpPr>
        <p:spPr>
          <a:xfrm>
            <a:off x="-52387" y="2649538"/>
            <a:ext cx="6142037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latin typeface="UTM Avo" panose="02040603050506020204" pitchFamily="18" charset="0"/>
                <a:cs typeface="UTM Avo" panose="02040603050506020204" pitchFamily="18" charset="0"/>
              </a:rPr>
              <a:t>a</a:t>
            </a:r>
            <a:r>
              <a:rPr lang="en-US" altLang="en-US" sz="2800" dirty="0">
                <a:latin typeface="UTM Avo" panose="02040603050506020204" pitchFamily="18" charset="0"/>
                <a:cs typeface="UTM Avo" panose="02040603050506020204" pitchFamily="18" charset="0"/>
              </a:rPr>
              <a:t>. </a:t>
            </a:r>
            <a:r>
              <a:rPr lang="vi-VN" altLang="en-US" sz="2800" dirty="0">
                <a:latin typeface="UTM Avo" panose="02040603050506020204" pitchFamily="18" charset="0"/>
                <a:cs typeface="UTM Avo" panose="02040603050506020204" pitchFamily="18" charset="0"/>
              </a:rPr>
              <a:t>Trước ngõ nh</a:t>
            </a:r>
            <a:r>
              <a:rPr lang="vi-VN" alt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vi-VN" altLang="en-US" sz="2800" dirty="0">
                <a:latin typeface="UTM Avo" panose="02040603050506020204" pitchFamily="18" charset="0"/>
                <a:cs typeface="UTM Avo" panose="02040603050506020204" pitchFamily="18" charset="0"/>
              </a:rPr>
              <a:t> của bạn nhỏ có gì</a:t>
            </a:r>
            <a:r>
              <a:rPr lang="en-US" altLang="en-US" sz="2800" dirty="0">
                <a:latin typeface="UTM Avo" panose="02040603050506020204" pitchFamily="18" charset="0"/>
                <a:cs typeface="UTM Avo" panose="02040603050506020204" pitchFamily="18" charset="0"/>
              </a:rPr>
              <a:t>?</a:t>
            </a:r>
            <a:endParaRPr lang="en-US" altLang="en-US" sz="2800" dirty="0"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9" name="Text Placeholder 4"/>
          <p:cNvSpPr txBox="1"/>
          <p:nvPr/>
        </p:nvSpPr>
        <p:spPr>
          <a:xfrm>
            <a:off x="200025" y="3609975"/>
            <a:ext cx="6108700" cy="6270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latin typeface="UTM Avo" panose="02040603050506020204" pitchFamily="18" charset="0"/>
                <a:cs typeface="UTM Avo" panose="02040603050506020204" pitchFamily="18" charset="0"/>
              </a:rPr>
              <a:t>b</a:t>
            </a:r>
            <a:r>
              <a:rPr lang="en-US" altLang="en-US" sz="2800" dirty="0">
                <a:latin typeface="UTM Avo" panose="02040603050506020204" pitchFamily="18" charset="0"/>
                <a:cs typeface="UTM Avo" panose="02040603050506020204" pitchFamily="18" charset="0"/>
              </a:rPr>
              <a:t>. </a:t>
            </a:r>
            <a:r>
              <a:rPr lang="vi-VN" altLang="en-US" sz="2800" dirty="0">
                <a:latin typeface="UTM Avo" panose="02040603050506020204" pitchFamily="18" charset="0"/>
                <a:cs typeface="UTM Avo" panose="02040603050506020204" pitchFamily="18" charset="0"/>
              </a:rPr>
              <a:t>Tiếng chim hót ở đầu hồi như thế n</a:t>
            </a:r>
            <a:r>
              <a:rPr lang="vi-VN" alt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vi-VN" altLang="en-US" sz="2800" dirty="0">
                <a:latin typeface="UTM Avo" panose="02040603050506020204" pitchFamily="18" charset="0"/>
                <a:cs typeface="UTM Avo" panose="02040603050506020204" pitchFamily="18" charset="0"/>
              </a:rPr>
              <a:t>o?</a:t>
            </a:r>
            <a:endParaRPr lang="en-US" altLang="en-US" sz="2800" dirty="0"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10" name="Text Placeholder 4"/>
          <p:cNvSpPr txBox="1"/>
          <p:nvPr/>
        </p:nvSpPr>
        <p:spPr>
          <a:xfrm>
            <a:off x="182563" y="4559300"/>
            <a:ext cx="7045325" cy="6270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latin typeface="UTM Avo" panose="02040603050506020204" pitchFamily="18" charset="0"/>
                <a:cs typeface="UTM Avo" panose="02040603050506020204" pitchFamily="18" charset="0"/>
              </a:rPr>
              <a:t>c</a:t>
            </a:r>
            <a:r>
              <a:rPr lang="en-US" altLang="en-US" sz="2800" dirty="0">
                <a:latin typeface="UTM Avo" panose="02040603050506020204" pitchFamily="18" charset="0"/>
                <a:cs typeface="UTM Avo" panose="02040603050506020204" pitchFamily="18" charset="0"/>
              </a:rPr>
              <a:t>. </a:t>
            </a:r>
            <a:r>
              <a:rPr lang="vi-VN" altLang="en-US" sz="2800" dirty="0">
                <a:latin typeface="UTM Avo" panose="02040603050506020204" pitchFamily="18" charset="0"/>
                <a:cs typeface="UTM Avo" panose="02040603050506020204" pitchFamily="18" charset="0"/>
              </a:rPr>
              <a:t>Câu thơ n</a:t>
            </a:r>
            <a:r>
              <a:rPr lang="vi-VN" alt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vi-VN" altLang="en-US" sz="2800" dirty="0">
                <a:latin typeface="UTM Avo" panose="02040603050506020204" pitchFamily="18" charset="0"/>
                <a:cs typeface="UTM Avo" panose="02040603050506020204" pitchFamily="18" charset="0"/>
              </a:rPr>
              <a:t>o nói về hình ảnh mái nh</a:t>
            </a:r>
            <a:r>
              <a:rPr lang="vi-VN" alt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vi-VN" altLang="en-US" sz="2800" dirty="0">
                <a:latin typeface="UTM Avo" panose="02040603050506020204" pitchFamily="18" charset="0"/>
                <a:cs typeface="UTM Avo" panose="02040603050506020204" pitchFamily="18" charset="0"/>
              </a:rPr>
              <a:t>?</a:t>
            </a:r>
            <a:endParaRPr lang="en-US" altLang="en-US" sz="2800" dirty="0"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511925" y="114300"/>
            <a:ext cx="5680075" cy="6743700"/>
            <a:chOff x="5082139" y="1252330"/>
            <a:chExt cx="4466122" cy="5758070"/>
          </a:xfrm>
        </p:grpSpPr>
        <p:pic>
          <p:nvPicPr>
            <p:cNvPr id="7174" name="Picture 13"/>
            <p:cNvPicPr>
              <a:picLocks noChangeAspect="1"/>
            </p:cNvPicPr>
            <p:nvPr/>
          </p:nvPicPr>
          <p:blipFill>
            <a:blip r:embed="rId2"/>
            <a:srcRect l="43330" t="16039"/>
            <a:stretch>
              <a:fillRect/>
            </a:stretch>
          </p:blipFill>
          <p:spPr>
            <a:xfrm>
              <a:off x="5082139" y="1252330"/>
              <a:ext cx="2769059" cy="5758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75" name="Picture 14"/>
            <p:cNvPicPr>
              <a:picLocks noChangeAspect="1"/>
            </p:cNvPicPr>
            <p:nvPr/>
          </p:nvPicPr>
          <p:blipFill>
            <a:blip r:embed="rId3"/>
            <a:srcRect t="15797" r="57513"/>
            <a:stretch>
              <a:fillRect/>
            </a:stretch>
          </p:blipFill>
          <p:spPr>
            <a:xfrm>
              <a:off x="7851198" y="1252330"/>
              <a:ext cx="1697063" cy="57000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5082139" y="1540042"/>
              <a:ext cx="1126156" cy="28009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endParaRPr>
            </a:p>
          </p:txBody>
        </p:sp>
      </p:grpSp>
      <p:sp>
        <p:nvSpPr>
          <p:cNvPr id="7177" name="Title 1"/>
          <p:cNvSpPr txBox="1"/>
          <p:nvPr/>
        </p:nvSpPr>
        <p:spPr>
          <a:xfrm>
            <a:off x="831850" y="206375"/>
            <a:ext cx="10515600" cy="12239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pitchFamily="18" charset="0"/>
                <a:cs typeface="UTM Avo" panose="02040603050506020204" pitchFamily="18" charset="0"/>
              </a:rPr>
              <a:t/>
            </a:r>
            <a:br>
              <a:rPr lang="en-US" altLang="en-US" sz="3200" dirty="0">
                <a:latin typeface="UTM Avo" panose="02040603050506020204" pitchFamily="18" charset="0"/>
                <a:cs typeface="UTM Avo" panose="02040603050506020204" pitchFamily="18" charset="0"/>
              </a:rPr>
            </a:br>
            <a:r>
              <a:rPr lang="en-US" altLang="en-US" sz="3200" dirty="0">
                <a:latin typeface="UTM Avo" panose="02040603050506020204" pitchFamily="18" charset="0"/>
                <a:cs typeface="UTM Avo" panose="02040603050506020204" pitchFamily="18" charset="0"/>
              </a:rPr>
              <a:t>Tiếng Việt</a:t>
            </a:r>
            <a:br>
              <a:rPr lang="en-US" altLang="en-US" sz="3200" dirty="0">
                <a:latin typeface="UTM Avo" panose="02040603050506020204" pitchFamily="18" charset="0"/>
                <a:cs typeface="UTM Avo" panose="02040603050506020204" pitchFamily="18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i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2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: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Ngôi nh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endParaRPr lang="en-US" altLang="en-US" sz="3200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18" name="Text Placeholder 4"/>
          <p:cNvSpPr txBox="1"/>
          <p:nvPr/>
        </p:nvSpPr>
        <p:spPr>
          <a:xfrm>
            <a:off x="163983" y="2649537"/>
            <a:ext cx="6483350" cy="6270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algn="ctr"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a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. 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Trước ngõ nh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của bạn nhỏ có h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ng xoan.</a:t>
            </a:r>
            <a:endParaRPr lang="en-US" altLang="en-US" sz="2800" dirty="0">
              <a:solidFill>
                <a:srgbClr val="FF0000"/>
              </a:solidFill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19" name="Text Placeholder 4"/>
          <p:cNvSpPr txBox="1"/>
          <p:nvPr/>
        </p:nvSpPr>
        <p:spPr>
          <a:xfrm>
            <a:off x="192088" y="3621088"/>
            <a:ext cx="6108700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solidFill>
                  <a:srgbClr val="2F5597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</a:t>
            </a:r>
            <a:r>
              <a:rPr lang="en-US" altLang="en-US" sz="2800" dirty="0">
                <a:solidFill>
                  <a:srgbClr val="2F5597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. </a:t>
            </a:r>
            <a:r>
              <a:rPr lang="vi-VN" altLang="en-US" sz="2800" dirty="0">
                <a:solidFill>
                  <a:srgbClr val="2F5597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Tiếng chim hót ở đầu hồi lảnh lót.</a:t>
            </a:r>
            <a:endParaRPr lang="en-US" altLang="en-US" sz="2800" dirty="0">
              <a:solidFill>
                <a:srgbClr val="2F5597"/>
              </a:solidFill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  <p:sp>
        <p:nvSpPr>
          <p:cNvPr id="20" name="Text Placeholder 4"/>
          <p:cNvSpPr txBox="1"/>
          <p:nvPr/>
        </p:nvSpPr>
        <p:spPr>
          <a:xfrm>
            <a:off x="200025" y="4568825"/>
            <a:ext cx="7045325" cy="6270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solidFill>
                  <a:srgbClr val="BF9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</a:t>
            </a:r>
            <a:r>
              <a:rPr lang="en-US" altLang="en-US" sz="2800" dirty="0">
                <a:solidFill>
                  <a:srgbClr val="BF9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. </a:t>
            </a:r>
            <a:r>
              <a:rPr lang="vi-VN" altLang="en-US" sz="2800" dirty="0">
                <a:solidFill>
                  <a:srgbClr val="BF9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Câu thơ : “ Mái v</a:t>
            </a:r>
            <a:r>
              <a:rPr lang="vi-VN" altLang="en-US" sz="2800" dirty="0">
                <a:solidFill>
                  <a:srgbClr val="BF9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vi-VN" altLang="en-US" sz="2800" dirty="0">
                <a:solidFill>
                  <a:srgbClr val="BF9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ng thơm phức” nói về</a:t>
            </a:r>
          </a:p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solidFill>
                  <a:srgbClr val="BF9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hình ảnh mái nh</a:t>
            </a:r>
            <a:r>
              <a:rPr lang="vi-VN" altLang="en-US" sz="2800" dirty="0">
                <a:solidFill>
                  <a:srgbClr val="BF9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UTM Avo" panose="02040603050506020204" pitchFamily="18" charset="0"/>
              </a:rPr>
              <a:t>à</a:t>
            </a:r>
            <a:r>
              <a:rPr lang="vi-VN" altLang="en-US" sz="2800" dirty="0">
                <a:solidFill>
                  <a:srgbClr val="BF9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?</a:t>
            </a:r>
            <a:endParaRPr lang="en-US" altLang="en-US" sz="2800" dirty="0">
              <a:solidFill>
                <a:srgbClr val="BF9000"/>
              </a:solidFill>
              <a:latin typeface="UTM Avo" panose="02040603050506020204" pitchFamily="18" charset="0"/>
              <a:ea typeface="Times New Roman" panose="02020603050405020304" pitchFamily="18" charset="0"/>
              <a:cs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8" grpId="1"/>
      <p:bldP spid="9" grpId="0"/>
      <p:bldP spid="9" grpId="1"/>
      <p:bldP spid="10" grpId="0"/>
      <p:bldP spid="10" grpId="1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21"/>
          <p:cNvGrpSpPr/>
          <p:nvPr/>
        </p:nvGrpSpPr>
        <p:grpSpPr>
          <a:xfrm>
            <a:off x="7023100" y="114300"/>
            <a:ext cx="5168900" cy="6743700"/>
            <a:chOff x="5082139" y="1252330"/>
            <a:chExt cx="4466122" cy="5758070"/>
          </a:xfrm>
        </p:grpSpPr>
        <p:pic>
          <p:nvPicPr>
            <p:cNvPr id="8194" name="Picture 37"/>
            <p:cNvPicPr>
              <a:picLocks noChangeAspect="1"/>
            </p:cNvPicPr>
            <p:nvPr/>
          </p:nvPicPr>
          <p:blipFill>
            <a:blip r:embed="rId2"/>
            <a:srcRect l="43330" t="16039"/>
            <a:stretch>
              <a:fillRect/>
            </a:stretch>
          </p:blipFill>
          <p:spPr>
            <a:xfrm>
              <a:off x="5082139" y="1252330"/>
              <a:ext cx="2769059" cy="5758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195" name="Picture 38"/>
            <p:cNvPicPr>
              <a:picLocks noChangeAspect="1"/>
            </p:cNvPicPr>
            <p:nvPr/>
          </p:nvPicPr>
          <p:blipFill>
            <a:blip r:embed="rId3"/>
            <a:srcRect t="15797" r="57513"/>
            <a:stretch>
              <a:fillRect/>
            </a:stretch>
          </p:blipFill>
          <p:spPr>
            <a:xfrm>
              <a:off x="7851198" y="1252330"/>
              <a:ext cx="1697063" cy="57000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0" name="Rectangle 39"/>
            <p:cNvSpPr/>
            <p:nvPr/>
          </p:nvSpPr>
          <p:spPr>
            <a:xfrm>
              <a:off x="5082139" y="1540042"/>
              <a:ext cx="1126156" cy="28009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8197" name="Group 40"/>
          <p:cNvGrpSpPr/>
          <p:nvPr/>
        </p:nvGrpSpPr>
        <p:grpSpPr>
          <a:xfrm>
            <a:off x="0" y="1274763"/>
            <a:ext cx="6472238" cy="5430837"/>
            <a:chOff x="1142072" y="1470344"/>
            <a:chExt cx="5330018" cy="4789283"/>
          </a:xfrm>
        </p:grpSpPr>
        <p:pic>
          <p:nvPicPr>
            <p:cNvPr id="8198" name="Picture 41"/>
            <p:cNvPicPr>
              <a:picLocks noChangeAspect="1"/>
            </p:cNvPicPr>
            <p:nvPr/>
          </p:nvPicPr>
          <p:blipFill>
            <a:blip r:embed="rId2"/>
            <a:srcRect l="7967" t="61160" r="55879" b="9171"/>
            <a:stretch>
              <a:fillRect/>
            </a:stretch>
          </p:blipFill>
          <p:spPr>
            <a:xfrm>
              <a:off x="1976288" y="1911351"/>
              <a:ext cx="3730925" cy="434827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199" name="Picture 42"/>
            <p:cNvPicPr>
              <a:picLocks noChangeAspect="1"/>
            </p:cNvPicPr>
            <p:nvPr/>
          </p:nvPicPr>
          <p:blipFill>
            <a:blip r:embed="rId3"/>
            <a:srcRect l="42914" t="72890" r="9674" b="22150"/>
            <a:stretch>
              <a:fillRect/>
            </a:stretch>
          </p:blipFill>
          <p:spPr>
            <a:xfrm>
              <a:off x="1142072" y="1470344"/>
              <a:ext cx="5330018" cy="88201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200" name="Title 1"/>
          <p:cNvSpPr txBox="1"/>
          <p:nvPr/>
        </p:nvSpPr>
        <p:spPr>
          <a:xfrm>
            <a:off x="1334126" y="206374"/>
            <a:ext cx="10515600" cy="12239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en-US" altLang="en-US" sz="3200" b="1" dirty="0">
                <a:latin typeface="Times New Roman" panose="02020603050405020304" pitchFamily="18" charset="0"/>
              </a:rPr>
              <a:t/>
            </a:r>
            <a:br>
              <a:rPr lang="en-US" altLang="en-US" sz="3200" b="1" dirty="0">
                <a:latin typeface="Times New Roman" panose="02020603050405020304" pitchFamily="18" charset="0"/>
              </a:rPr>
            </a:br>
            <a:r>
              <a:rPr lang="en-US" altLang="en-US" sz="3200" b="1" dirty="0">
                <a:latin typeface="Times New Roman" panose="02020603050405020304" pitchFamily="18" charset="0"/>
              </a:rPr>
              <a:t>Tiếng Việt</a:t>
            </a:r>
            <a:br>
              <a:rPr lang="en-US" altLang="en-US" sz="3200" b="1" dirty="0">
                <a:latin typeface="Times New Roman" panose="02020603050405020304" pitchFamily="18" charset="0"/>
              </a:rPr>
            </a:b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Ngôi nh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5" name="Picture 23" descr="1170273ke1o4da45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3336925" y="1268413"/>
            <a:ext cx="487363" cy="3328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" name="Picture 7" descr="952829owne182jr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3344863" y="1747838"/>
            <a:ext cx="471487" cy="3328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Picture 7" descr="952829owne182jr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3181350" y="4833938"/>
            <a:ext cx="471488" cy="322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Picture 7" descr="952829owne182jr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3194050" y="3903663"/>
            <a:ext cx="471488" cy="3205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" name="Picture 7" descr="952829owne182jr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3306763" y="2724150"/>
            <a:ext cx="471487" cy="3205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" name="Picture 23" descr="1170273ke1o4da45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3392488" y="2255838"/>
            <a:ext cx="488950" cy="321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" name="Picture 23" descr="1170273ke1o4da45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3392488" y="3424238"/>
            <a:ext cx="487362" cy="321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Picture 23" descr="1170273ke1o4da45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3392488" y="4376738"/>
            <a:ext cx="487362" cy="3213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4"/>
          <p:cNvPicPr>
            <a:picLocks noChangeAspect="1"/>
          </p:cNvPicPr>
          <p:nvPr/>
        </p:nvPicPr>
        <p:blipFill>
          <a:blip r:embed="rId2"/>
          <a:srcRect l="43141" t="77850" r="8250" b="14360"/>
          <a:stretch>
            <a:fillRect/>
          </a:stretch>
        </p:blipFill>
        <p:spPr>
          <a:xfrm>
            <a:off x="976313" y="406400"/>
            <a:ext cx="6351587" cy="160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2" descr="Thỏa sức sáng tạo, lan tỏa yêu thương cùng cuộc thi vẽ &quot;Đất Xanh ..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989263"/>
            <a:ext cx="5435600" cy="3722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4" descr="Cuộc thi vẽ tranh NGÔI NHÀ MƠ ƯỚ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13" y="2930525"/>
            <a:ext cx="5435600" cy="3841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133</Words>
  <Application>Microsoft Office PowerPoint</Application>
  <PresentationFormat>Custom</PresentationFormat>
  <Paragraphs>29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Concourse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Windows User</cp:lastModifiedBy>
  <cp:revision>6</cp:revision>
  <dcterms:created xsi:type="dcterms:W3CDTF">2020-08-08T08:08:51Z</dcterms:created>
  <dcterms:modified xsi:type="dcterms:W3CDTF">2023-02-05T01:55:51Z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