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1" r:id="rId4"/>
  </p:sldMasterIdLst>
  <p:notesMasterIdLst>
    <p:notesMasterId r:id="rId23"/>
  </p:notesMasterIdLst>
  <p:sldIdLst>
    <p:sldId id="276" r:id="rId5"/>
    <p:sldId id="300" r:id="rId6"/>
    <p:sldId id="301" r:id="rId7"/>
    <p:sldId id="302" r:id="rId8"/>
    <p:sldId id="303" r:id="rId9"/>
    <p:sldId id="304" r:id="rId10"/>
    <p:sldId id="305" r:id="rId11"/>
    <p:sldId id="288" r:id="rId12"/>
    <p:sldId id="258" r:id="rId13"/>
    <p:sldId id="259" r:id="rId14"/>
    <p:sldId id="267" r:id="rId15"/>
    <p:sldId id="261" r:id="rId16"/>
    <p:sldId id="268" r:id="rId17"/>
    <p:sldId id="269" r:id="rId18"/>
    <p:sldId id="270" r:id="rId19"/>
    <p:sldId id="271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2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3EFD42F7-718C-4B98-AAEC-167E6DDD60A7}" type="datetimeFigureOut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2/13/2025</a:t>
            </a:fld>
            <a:endParaRPr lang="en-US" strike="noStrike" noProof="1"/>
          </a:p>
        </p:txBody>
      </p:sp>
      <p:sp>
        <p:nvSpPr>
          <p:cNvPr id="1229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0"/>
            <a:r>
              <a:rPr lang="en-US" altLang="zh-CN"/>
              <a:t>Second level</a:t>
            </a:r>
          </a:p>
          <a:p>
            <a:pPr lvl="2" indent="0"/>
            <a:r>
              <a:rPr lang="en-US" altLang="zh-CN"/>
              <a:t>Third level</a:t>
            </a:r>
          </a:p>
          <a:p>
            <a:pPr lvl="3" indent="0"/>
            <a:r>
              <a:rPr lang="en-US" altLang="zh-CN"/>
              <a:t>Fourth level</a:t>
            </a:r>
          </a:p>
          <a:p>
            <a:pPr lvl="4" indent="0"/>
            <a:r>
              <a:rPr lang="en-US" alt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21B2AA4F-B828-4D7C-AFD3-893933DAFCB4}" type="slidenum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691329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  <a:t>18</a:t>
            </a:fld>
            <a:endParaRPr lang="en-US" altLang="zh-CN" sz="1200"/>
          </a:p>
        </p:txBody>
      </p:sp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xfrm>
            <a:off x="914400" y="4338638"/>
            <a:ext cx="5029200" cy="274637"/>
          </a:xfrm>
          <a:ln/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̉nh 6"/>
          <p:cNvPicPr>
            <a:picLocks noChangeAspect="1"/>
          </p:cNvPicPr>
          <p:nvPr/>
        </p:nvPicPr>
        <p:blipFill>
          <a:blip r:embed="rId2"/>
          <a:srcRect l="2124" r="323" b="42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pPr fontAlgn="auto"/>
            <a:r>
              <a:rPr lang="vi-VN" strike="noStrike" noProof="1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̉nh 6"/>
          <p:cNvPicPr>
            <a:picLocks noChangeAspect="1"/>
          </p:cNvPicPr>
          <p:nvPr/>
        </p:nvPicPr>
        <p:blipFill>
          <a:blip r:embed="rId2"/>
          <a:srcRect l="433" t="423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2/13/2025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"/>
          <p:cNvSpPr/>
          <p:nvPr/>
        </p:nvSpPr>
        <p:spPr bwMode="gray">
          <a:xfrm>
            <a:off x="804863" y="1695450"/>
            <a:ext cx="559593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2/13/2025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5300663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53340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6324600" y="966788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324600" y="3060700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ình tự do 5"/>
          <p:cNvSpPr/>
          <p:nvPr/>
        </p:nvSpPr>
        <p:spPr bwMode="gray">
          <a:xfrm>
            <a:off x="4183063" y="265113"/>
            <a:ext cx="5232400" cy="30194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815975" y="384175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815975" y="2478088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815975" y="4572000"/>
            <a:ext cx="3146425" cy="18938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Hình tự do 5"/>
          <p:cNvSpPr/>
          <p:nvPr/>
        </p:nvSpPr>
        <p:spPr bwMode="gray">
          <a:xfrm>
            <a:off x="4183063" y="3448050"/>
            <a:ext cx="5232400" cy="302101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4450"/>
            <a:ext cx="12192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402282">
            <a:off x="-1047750" y="-106362"/>
            <a:ext cx="142875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6500" y="644525"/>
            <a:ext cx="1743075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2550" y="58738"/>
            <a:ext cx="2535238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̉nh 6"/>
          <p:cNvPicPr>
            <a:picLocks noChangeAspect="1"/>
          </p:cNvPicPr>
          <p:nvPr userDrawn="1"/>
        </p:nvPicPr>
        <p:blipFill>
          <a:blip r:embed="rId16"/>
          <a:srcRect l="525" t="511" r="525" b="299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082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2052" name="Chỗ dành sẵn cho Văn bản 2"/>
          <p:cNvSpPr>
            <a:spLocks noGrp="1"/>
          </p:cNvSpPr>
          <p:nvPr>
            <p:ph type="body"/>
          </p:nvPr>
        </p:nvSpPr>
        <p:spPr>
          <a:xfrm>
            <a:off x="1524000" y="1828800"/>
            <a:ext cx="9144000" cy="34750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vi-VN" altLang="en-US"/>
              <a:t>Bấm để sửa kiểu văn bản Bản cái</a:t>
            </a:r>
          </a:p>
          <a:p>
            <a:pPr lvl="1" indent="-182245"/>
            <a:r>
              <a:rPr lang="vi-VN" altLang="en-US"/>
              <a:t>Mức hai</a:t>
            </a:r>
          </a:p>
          <a:p>
            <a:pPr lvl="2" indent="-182245"/>
            <a:r>
              <a:rPr lang="vi-VN" altLang="en-US"/>
              <a:t>Mức ba</a:t>
            </a:r>
          </a:p>
          <a:p>
            <a:pPr lvl="3" indent="-182245"/>
            <a:r>
              <a:rPr lang="vi-VN" altLang="en-US"/>
              <a:t>Mức bốn</a:t>
            </a:r>
          </a:p>
          <a:p>
            <a:pPr lvl="4" indent="-182245"/>
            <a:r>
              <a:rPr lang="vi-VN" altLang="en-US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</a:defRPr>
            </a:lvl1pPr>
          </a:lstStyle>
          <a:p>
            <a:pPr lvl="0"/>
            <a:endParaRPr lang="en-US" altLang="zh-C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3079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4413" y="4543425"/>
            <a:ext cx="4827587" cy="231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b="0" i="0" strike="noStrike" noProof="1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8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199" y="1541145"/>
            <a:ext cx="8458200" cy="2119630"/>
          </a:xfrm>
        </p:spPr>
        <p:txBody>
          <a:bodyPr anchor="b">
            <a:prstTxWarp prst="textArchUp">
              <a:avLst/>
            </a:prstTxWarp>
            <a:normAutofit fontScale="90000"/>
          </a:bodyPr>
          <a:lstStyle/>
          <a:p>
            <a:pPr algn="ctr" fontAlgn="auto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strike="noStrike" kern="10" noProof="1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strike="noStrike" kern="10" noProof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3033793" y="2600960"/>
            <a:ext cx="6048214" cy="129857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1216025" eaLnBrk="0" hangingPunct="0">
              <a:buSzTx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3541476" y="6105525"/>
            <a:ext cx="5413860" cy="615331"/>
          </a:xfrm>
          <a:prstGeom prst="rect">
            <a:avLst/>
          </a:prstGeom>
          <a:noFill/>
          <a:ln w="9525">
            <a:noFill/>
          </a:ln>
        </p:spPr>
        <p:txBody>
          <a:bodyPr wrap="none" lIns="121701" tIns="60850" rIns="121701" bIns="60850" anchor="t">
            <a:spAutoFit/>
          </a:bodyPr>
          <a:lstStyle/>
          <a:p>
            <a:pPr algn="ctr" defTabSz="1216025" eaLnBrk="0" hangingPunct="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: </a:t>
            </a:r>
            <a:r>
              <a:rPr lang="en-US" altLang="zh-CN" sz="3200" b="1" smtClean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Nguyễn Thị Bé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SimHei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39913"/>
            <a:ext cx="2830513" cy="762000"/>
          </a:xfrm>
          <a:ln/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khuya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350838" y="2538413"/>
            <a:ext cx="11477625" cy="39004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vi-VN" sz="3200" dirty="0">
                <a:latin typeface="UTM Avo" panose="02040603050506020204" charset="0"/>
              </a:rPr>
              <a:t>Bố mẹ </a:t>
            </a:r>
            <a:r>
              <a:rPr lang="en-US" altLang="vi-VN" sz="3200" dirty="0" err="1">
                <a:latin typeface="UTM Avo" panose="02040603050506020204" charset="0"/>
              </a:rPr>
              <a:t>cho</a:t>
            </a:r>
            <a:r>
              <a:rPr lang="en-US" altLang="vi-VN" sz="3200" dirty="0">
                <a:latin typeface="UTM Avo" panose="02040603050506020204" charset="0"/>
              </a:rPr>
              <a:t> </a:t>
            </a:r>
            <a:r>
              <a:rPr lang="en-US" altLang="vi-VN" sz="3200" dirty="0" smtClean="0">
                <a:latin typeface="UTM Avo" panose="02040603050506020204" charset="0"/>
              </a:rPr>
              <a:t>Nam </a:t>
            </a:r>
            <a:r>
              <a:rPr lang="en-US" altLang="vi-VN" sz="3200" dirty="0" err="1">
                <a:latin typeface="UTM Avo" panose="02040603050506020204" charset="0"/>
              </a:rPr>
              <a:t>v</a:t>
            </a:r>
            <a:r>
              <a:rPr lang="en-US" altLang="vi-VN" sz="3200" dirty="0" err="1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</a:t>
            </a:r>
            <a:r>
              <a:rPr lang="en-US" altLang="vi-VN" sz="3200" dirty="0" err="1">
                <a:latin typeface="UTM Avo" panose="02040603050506020204" charset="0"/>
              </a:rPr>
              <a:t>Đ</a:t>
            </a:r>
            <a:r>
              <a:rPr lang="en-US" altLang="vi-VN" sz="3200" dirty="0" err="1" smtClean="0">
                <a:latin typeface="UTM Avo" panose="02040603050506020204" charset="0"/>
              </a:rPr>
              <a:t>ức</a:t>
            </a:r>
            <a:r>
              <a:rPr lang="en-US" altLang="vi-VN" sz="3200" dirty="0" smtClean="0">
                <a:latin typeface="UTM Avo" panose="02040603050506020204" charset="0"/>
              </a:rPr>
              <a:t> </a:t>
            </a:r>
            <a:r>
              <a:rPr lang="en-US" altLang="vi-VN" sz="3200" dirty="0">
                <a:latin typeface="UTM Avo" panose="02040603050506020204" charset="0"/>
              </a:rPr>
              <a:t>đi chơi núi</a:t>
            </a:r>
            <a:endParaRPr lang="vi-VN" altLang="en-US" sz="3200" dirty="0">
              <a:latin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 	</a:t>
            </a:r>
            <a:r>
              <a:rPr lang="en-US" altLang="vi-VN" sz="3200" dirty="0">
                <a:latin typeface="UTM Avo" panose="02040603050506020204" charset="0"/>
              </a:rPr>
              <a:t>Hôm trước mẹ thức khuya để chuẩn bị quần áo, thức ăn, nước uống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</a:t>
            </a:r>
            <a:r>
              <a:rPr lang="en-US" altLang="vi-VN" sz="3200" dirty="0" err="1">
                <a:latin typeface="UTM Avo" panose="02040603050506020204" charset="0"/>
              </a:rPr>
              <a:t>cả</a:t>
            </a:r>
            <a:r>
              <a:rPr lang="en-US" altLang="vi-VN" sz="3200" dirty="0">
                <a:latin typeface="UTM Avo" panose="02040603050506020204" charset="0"/>
              </a:rPr>
              <a:t> </a:t>
            </a:r>
            <a:r>
              <a:rPr lang="en-US" altLang="vi-VN" sz="3200" dirty="0" err="1" smtClean="0">
                <a:latin typeface="UTM Avo" panose="02040603050506020204" charset="0"/>
              </a:rPr>
              <a:t>tuýp</a:t>
            </a:r>
            <a:r>
              <a:rPr lang="en-US" altLang="vi-VN" sz="3200" dirty="0" smtClean="0">
                <a:latin typeface="UTM Avo" panose="02040603050506020204" charset="0"/>
              </a:rPr>
              <a:t> </a:t>
            </a:r>
            <a:r>
              <a:rPr lang="en-US" altLang="vi-VN" sz="3200" dirty="0">
                <a:latin typeface="UTM Avo" panose="02040603050506020204" charset="0"/>
              </a:rPr>
              <a:t>thuốc chống côn trùng</a:t>
            </a:r>
            <a:r>
              <a:rPr lang="vi-VN" altLang="en-US" sz="3200" dirty="0">
                <a:latin typeface="UTM Avo" panose="0204060305050602020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zh-CN" sz="3200" dirty="0">
                <a:latin typeface="UTM Avo" panose="02040603050506020204" charset="0"/>
              </a:rPr>
              <a:t>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lên cao đường 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dốc v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 </a:t>
            </a:r>
            <a:r>
              <a:rPr lang="en-US" altLang="zh-CN" sz="3200" dirty="0" err="1">
                <a:latin typeface="UTM Avo" panose="02040603050506020204" charset="0"/>
              </a:rPr>
              <a:t>khúc</a:t>
            </a:r>
            <a:r>
              <a:rPr lang="en-US" altLang="zh-CN" sz="3200" dirty="0">
                <a:latin typeface="UTM Avo" panose="02040603050506020204" charset="0"/>
              </a:rPr>
              <a:t> </a:t>
            </a:r>
            <a:r>
              <a:rPr lang="en-US" altLang="zh-CN" sz="3200" dirty="0" err="1" smtClean="0">
                <a:latin typeface="UTM Avo" panose="02040603050506020204" charset="0"/>
              </a:rPr>
              <a:t>khuyủu</a:t>
            </a:r>
            <a:r>
              <a:rPr lang="en-US" altLang="zh-CN" sz="3200" dirty="0" smtClean="0">
                <a:latin typeface="UTM Avo" panose="02040603050506020204" charset="0"/>
              </a:rPr>
              <a:t>, </a:t>
            </a:r>
            <a:r>
              <a:rPr lang="en-US" altLang="zh-CN" sz="3200" dirty="0">
                <a:latin typeface="UTM Avo" panose="02040603050506020204" charset="0"/>
              </a:rPr>
              <a:t>bố phải cõng Đức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2317750" y="1838325"/>
            <a:ext cx="3097213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UTM Avo" panose="02040603050506020204" charset="0"/>
              </a:rPr>
              <a:t>tuýp thuốc</a:t>
            </a:r>
            <a:endParaRPr lang="en-US" altLang="zh-CN" sz="40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8764588" y="184308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khúc khuỷu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2413" y="1219200"/>
            <a:ext cx="1931988" cy="5445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5332413" y="1843088"/>
            <a:ext cx="35369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huỳnh huỵch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640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/>
          </p:cNvPicPr>
          <p:nvPr/>
        </p:nvPicPr>
        <p:blipFill>
          <a:blip r:embed="rId2"/>
          <a:srcRect t="53593" b="8347"/>
          <a:stretch>
            <a:fillRect/>
          </a:stretch>
        </p:blipFill>
        <p:spPr>
          <a:xfrm>
            <a:off x="-1680519" y="-6450227"/>
            <a:ext cx="14778681" cy="92922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7"/>
          <p:cNvPicPr>
            <a:picLocks noChangeAspect="1"/>
          </p:cNvPicPr>
          <p:nvPr/>
        </p:nvPicPr>
        <p:blipFill>
          <a:blip r:embed="rId3"/>
          <a:srcRect l="11398" t="11644" r="7149" b="69882"/>
          <a:stretch>
            <a:fillRect/>
          </a:stretch>
        </p:blipFill>
        <p:spPr>
          <a:xfrm>
            <a:off x="-271850" y="2842054"/>
            <a:ext cx="12463849" cy="45225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788" y="1298575"/>
            <a:ext cx="3367088" cy="476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Trả lời câu hỏi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77788" y="2192338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Nam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Đức được bố mẹ cho đi đâu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7788" y="3352800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b</a:t>
            </a:r>
            <a:r>
              <a:rPr lang="en-US" altLang="en-US" sz="2800" dirty="0">
                <a:latin typeface="UTM Avo" panose="02040603050506020204" charset="0"/>
              </a:rPr>
              <a:t>. Mẹ </a:t>
            </a:r>
            <a:r>
              <a:rPr lang="vi-VN" altLang="en-US" sz="2800" dirty="0">
                <a:latin typeface="UTM Avo" panose="02040603050506020204" charset="0"/>
              </a:rPr>
              <a:t>chuẩn bị những gì cho chuyến đi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144463" y="561181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c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khúc khuỷu, bố phải </a:t>
            </a:r>
            <a:r>
              <a:rPr lang="en-US" altLang="en-US" sz="2800" dirty="0">
                <a:latin typeface="UTM Avo" panose="02040603050506020204" charset="0"/>
              </a:rPr>
              <a:t>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UTM Avo" panose="02040603050506020204" charset="0"/>
              </a:rPr>
              <a:t>m gì?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77788" y="2192338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Nam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Đức được bố mẹ </a:t>
            </a:r>
          </a:p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đi chơi núi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77788" y="3341688"/>
            <a:ext cx="6907212" cy="2003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Mẹ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chuẩn bị nhiều thứ 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chuyến đi như: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quần áo, thức ăn, nước uống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cả 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tuýp thuốc chống côn trùng.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44463" y="5611813"/>
            <a:ext cx="78882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khúc khuỷu, bố phải cõng Đức.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75" y="1911350"/>
            <a:ext cx="5407025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/>
          <p:nvPr/>
        </p:nvSpPr>
        <p:spPr>
          <a:xfrm>
            <a:off x="1060450" y="1935163"/>
            <a:ext cx="94043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</a:rPr>
              <a:t> khúc khuỷu, bố phải cõng Đức.</a:t>
            </a: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vi-VN" sz="2400" b="1" dirty="0">
                <a:latin typeface="UTM Avo" panose="02040603050506020204" charset="0"/>
              </a:rPr>
              <a:t>Viết v</a:t>
            </a:r>
            <a:r>
              <a:rPr lang="en-US" altLang="vi-VN" sz="2400" b="1" dirty="0">
                <a:latin typeface=".VnAvant" panose="020B7200000000000000" pitchFamily="34" charset="0"/>
              </a:rPr>
              <a:t>à</a:t>
            </a:r>
            <a:r>
              <a:rPr lang="en-US" altLang="vi-VN" sz="2400" b="1" dirty="0">
                <a:latin typeface="UTM Avo" panose="02040603050506020204" charset="0"/>
              </a:rPr>
              <a:t>o vở câu trả lời cho câu hỏi c ở mục 3</a:t>
            </a:r>
          </a:p>
        </p:txBody>
      </p:sp>
      <p:sp>
        <p:nvSpPr>
          <p:cNvPr id="8" name="Subtitle 2"/>
          <p:cNvSpPr txBox="1"/>
          <p:nvPr/>
        </p:nvSpPr>
        <p:spPr>
          <a:xfrm>
            <a:off x="1174750" y="1963739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latin typeface="UTM Avo" panose="02040603050506020204" charset="0"/>
              </a:rPr>
              <a:t> khúc khuỷu, bố phải(...).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1" name="Subtitle 2"/>
          <p:cNvSpPr txBox="1"/>
          <p:nvPr/>
        </p:nvSpPr>
        <p:spPr bwMode="auto">
          <a:xfrm>
            <a:off x="992188" y="353377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từ ngữ để hoàn thiện câu và viết câu vào vở</a:t>
            </a:r>
          </a:p>
        </p:txBody>
      </p:sp>
      <p:sp>
        <p:nvSpPr>
          <p:cNvPr id="12" name="Subtitle 2"/>
          <p:cNvSpPr txBox="1"/>
          <p:nvPr/>
        </p:nvSpPr>
        <p:spPr bwMode="auto">
          <a:xfrm>
            <a:off x="1060450" y="3998913"/>
            <a:ext cx="85407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thấp          khúc khuỷu     hào hứng</a:t>
            </a: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Đường lên núi quanh co, 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1058863" y="4735513"/>
            <a:ext cx="10304462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</a:rPr>
              <a:t>Đường lên núi quanh co, khúc khuỷu.</a:t>
            </a:r>
            <a:endParaRPr lang="en-US" altLang="en-US" sz="40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946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UTM Avo" panose="02040603050506020204" charset="0"/>
              </a:rPr>
              <a:t/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Cả nhà đi chơi núi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2"/>
          <a:srcRect t="31689" b="8356"/>
          <a:stretch>
            <a:fillRect/>
          </a:stretch>
        </p:blipFill>
        <p:spPr>
          <a:xfrm>
            <a:off x="111125" y="0"/>
            <a:ext cx="11018838" cy="694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 l="9122" t="7336" r="9596" b="61009"/>
          <a:stretch>
            <a:fillRect/>
          </a:stretch>
        </p:blipFill>
        <p:spPr>
          <a:xfrm>
            <a:off x="-828675" y="693738"/>
            <a:ext cx="14011275" cy="6640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/>
          <p:nvPr/>
        </p:nvSpPr>
        <p:spPr bwMode="auto">
          <a:xfrm>
            <a:off x="1057275" y="18748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en-US" altLang="vi-V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Chọn</a:t>
            </a:r>
            <a:r>
              <a:rPr kumimoji="0" lang="en-US" alt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kumimoji="0" lang="en-US" alt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phù hợp </a:t>
            </a:r>
            <a:r>
              <a:rPr kumimoji="0" lang="en-US" altLang="vi-V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thay</a:t>
            </a:r>
            <a:r>
              <a:rPr kumimoji="0" lang="en-US" alt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altLang="vi-VN" b="1" i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b="1" i="1" dirty="0" err="1" smtClean="0">
                <a:latin typeface="UTM Avo" panose="02040603050506020204" charset="0"/>
                <a:cs typeface="UTM Avo" panose="02040603050506020204" charset="0"/>
              </a:rPr>
              <a:t>bông</a:t>
            </a:r>
            <a:r>
              <a:rPr lang="en-US" altLang="vi-VN" b="1" i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b="1" i="1" dirty="0" err="1" smtClean="0">
                <a:latin typeface="UTM Avo" panose="02040603050506020204" charset="0"/>
                <a:cs typeface="UTM Avo" panose="02040603050506020204" charset="0"/>
              </a:rPr>
              <a:t>hoa</a:t>
            </a:r>
            <a:endParaRPr kumimoji="0" lang="en-US" altLang="vi-VN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uyu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Đèn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</a:t>
            </a:r>
            <a:r>
              <a:rPr lang="en-US" altLang="en-US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uỷu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tay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uych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uých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tay            ph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ụ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050" y="205740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</a:p>
        </p:txBody>
      </p:sp>
      <p:pic>
        <p:nvPicPr>
          <p:cNvPr id="16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4" y="2620963"/>
            <a:ext cx="917575" cy="11087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912" y="2620169"/>
            <a:ext cx="574675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87" y="4148138"/>
            <a:ext cx="711994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2" y="4260847"/>
            <a:ext cx="719136" cy="78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 l="8214" t="52271" r="9274" b="8466"/>
          <a:stretch>
            <a:fillRect/>
          </a:stretch>
        </p:blipFill>
        <p:spPr>
          <a:xfrm>
            <a:off x="1330325" y="1524000"/>
            <a:ext cx="9310688" cy="538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/>
          <p:nvPr/>
        </p:nvGrpSpPr>
        <p:grpSpPr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24578" name="Picture 3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79" name="Picture 4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Picture 5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1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9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63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1524000" y="-18415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24583" name="Picture 8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19800"/>
            <a:ext cx="685800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9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608638"/>
            <a:ext cx="1066800" cy="63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0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6021388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1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57900"/>
            <a:ext cx="16764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2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4724400"/>
            <a:ext cx="1371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3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5943600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4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38800"/>
            <a:ext cx="6858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5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562600"/>
            <a:ext cx="1254125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6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6735">
            <a:off x="8880475" y="4572000"/>
            <a:ext cx="679450" cy="325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AutoShape 17"/>
          <p:cNvSpPr/>
          <p:nvPr/>
        </p:nvSpPr>
        <p:spPr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70" name="AutoShape 18"/>
          <p:cNvSpPr/>
          <p:nvPr/>
        </p:nvSpPr>
        <p:spPr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4800"/>
            <a:ext cx="1219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678738" y="1919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9558338" y="852488"/>
            <a:ext cx="12763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59196" flipV="1">
            <a:off x="9596438" y="2566988"/>
            <a:ext cx="12001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297738" y="776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39186" flipV="1">
            <a:off x="5430838" y="738188"/>
            <a:ext cx="12001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1" name="AutoShape 29"/>
          <p:cNvSpPr/>
          <p:nvPr/>
        </p:nvSpPr>
        <p:spPr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82" name="WordArt 30"/>
          <p:cNvSpPr>
            <a:spLocks noTextEdit="1"/>
          </p:cNvSpPr>
          <p:nvPr/>
        </p:nvSpPr>
        <p:spPr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  <a:normAutofit/>
          </a:bodyPr>
          <a:lstStyle/>
          <a:p>
            <a:pPr algn="ctr"/>
            <a:r>
              <a:rPr lang="en-US" sz="3600" b="1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các em  </a:t>
            </a:r>
          </a:p>
        </p:txBody>
      </p:sp>
      <p:pic>
        <p:nvPicPr>
          <p:cNvPr id="24606" name="Picture 31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2527">
            <a:off x="9513888" y="4648200"/>
            <a:ext cx="89058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5" name="WordArt 33"/>
          <p:cNvSpPr>
            <a:spLocks noTextEdit="1"/>
          </p:cNvSpPr>
          <p:nvPr/>
        </p:nvSpPr>
        <p:spPr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r>
              <a:rPr lang="en-US" sz="3600">
                <a:ln w="222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9699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Hẹn gặp lại các em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07109" y="373823"/>
            <a:ext cx="33439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8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2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0" y="1385463"/>
            <a:ext cx="780459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0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1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1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3" y="379638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8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0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7" y="5089797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6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48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9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4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6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8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66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67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2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1231211" y="5646384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320" y="842645"/>
            <a:ext cx="4875530" cy="583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charset="0"/>
                <a:cs typeface="UTM Avo" panose="02040603050506020204" charset="0"/>
              </a:rPr>
              <a:t>Làm anh khó....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đấy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ghê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91" y="5883965"/>
            <a:ext cx="1198813" cy="9740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2815" y="1821180"/>
            <a:ext cx="7393305" cy="2157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Đọc to câu thơ sau: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Làm anh thật khó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Nhưng mà thật vui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35" y="-2665730"/>
            <a:ext cx="6858000" cy="1219009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5" y="5579165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6865" y="826135"/>
            <a:ext cx="711136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charset="0"/>
                <a:cs typeface="UTM Avo" panose="02040603050506020204" charset="0"/>
              </a:rPr>
              <a:t>Mẹ cho quà....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bánh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B. cáp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2938"/>
            <a:ext cx="121920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3840163" y="2192338"/>
            <a:ext cx="244792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algn="ctr"/>
            <a:endParaRPr lang="en-US" altLang="zh-CN" sz="6400" dirty="0">
              <a:solidFill>
                <a:srgbClr val="404040"/>
              </a:solidFill>
              <a:latin typeface="Times New Roman" panose="02020603050405020304" pitchFamily="18" charset="0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88" y="4262438"/>
            <a:ext cx="3498850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444115" y="2162810"/>
            <a:ext cx="8561070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800" b="1" noProof="1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Cả nhà đi chơi núi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89538" y="1085850"/>
            <a:ext cx="32258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400" b="1" dirty="0" err="1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Bài</a:t>
            </a:r>
            <a:r>
              <a:rPr lang="en-US" altLang="zh-CN" sz="6400" b="1" dirty="0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36713"/>
            <a:ext cx="4181475" cy="1020762"/>
          </a:xfrm>
          <a:ln/>
        </p:spPr>
        <p:txBody>
          <a:bodyPr vert="horz" wrap="square" lIns="91440" tIns="45720" rIns="91440" bIns="45720" anchor="t"/>
          <a:lstStyle/>
          <a:p>
            <a:pPr marL="514350" indent="-514350">
              <a:buAutoNum type="arabicPeriod"/>
            </a:pP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Gia đình trong tran</a:t>
            </a:r>
            <a:r>
              <a:rPr lang="en-US" altLang="vi-V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h</a:t>
            </a: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en-US" altLang="zh-C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gồm những ai</a:t>
            </a:r>
            <a:endParaRPr lang="en-US" altLang="zh-CN" sz="2800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563" y="95250"/>
            <a:ext cx="3754438" cy="12017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Khởi động</a:t>
            </a:r>
          </a:p>
        </p:txBody>
      </p:sp>
      <p:sp>
        <p:nvSpPr>
          <p:cNvPr id="11" name="Text Placeholder 4"/>
          <p:cNvSpPr txBox="1"/>
          <p:nvPr/>
        </p:nvSpPr>
        <p:spPr>
          <a:xfrm>
            <a:off x="182563" y="4591050"/>
            <a:ext cx="4351337" cy="9779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</a:rPr>
              <a:t>2. Họ có vui không? vì sao em biết?</a:t>
            </a:r>
            <a:endParaRPr lang="en-US" altLang="zh-CN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0" y="0"/>
            <a:ext cx="69421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3" descr="1184909yqv9h2rz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25" y="544513"/>
            <a:ext cx="73342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Horizontal Scroll 3"/>
          <p:cNvSpPr/>
          <p:nvPr/>
        </p:nvSpPr>
        <p:spPr>
          <a:xfrm>
            <a:off x="400050" y="2844800"/>
            <a:ext cx="4262438" cy="15557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Gồm bố mẹ và các </a:t>
            </a:r>
            <a:r>
              <a:rPr lang="en-US" sz="3200" strike="noStrike" noProof="1" smtClean="0">
                <a:latin typeface="UTM Avo" panose="02040603050506020204" charset="0"/>
                <a:cs typeface="UTM Avo" panose="02040603050506020204" charset="0"/>
              </a:rPr>
              <a:t>con.</a:t>
            </a:r>
            <a:endParaRPr lang="en-US" sz="3200" strike="noStrike" noProof="1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63538" y="5303838"/>
            <a:ext cx="4262438" cy="15541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Họ rất vui vì cười nói vui </a:t>
            </a:r>
            <a:r>
              <a:rPr lang="en-US" sz="3200" strike="noStrike" noProof="1" smtClean="0">
                <a:latin typeface="UTM Avo" panose="02040603050506020204" charset="0"/>
                <a:cs typeface="UTM Avo" panose="02040603050506020204" charset="0"/>
              </a:rPr>
              <a:t>vẻ.</a:t>
            </a:r>
            <a:endParaRPr lang="en-US" sz="3200" strike="noStrike" noProof="1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/>
      <p:bldP spid="4" grpId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363</Words>
  <Application>Microsoft Office PowerPoint</Application>
  <PresentationFormat>Widescreen</PresentationFormat>
  <Paragraphs>75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SimHei</vt:lpstr>
      <vt:lpstr>SimHei</vt:lpstr>
      <vt:lpstr>宋体</vt:lpstr>
      <vt:lpstr>.VnAvant</vt:lpstr>
      <vt:lpstr>.VnHelvetInsH</vt:lpstr>
      <vt:lpstr>Arial</vt:lpstr>
      <vt:lpstr>Arial-Rounded</vt:lpstr>
      <vt:lpstr>Calibri</vt:lpstr>
      <vt:lpstr>Calibri Light</vt:lpstr>
      <vt:lpstr>inpin heiti</vt:lpstr>
      <vt:lpstr>Segoe UI</vt:lpstr>
      <vt:lpstr>Tahoma</vt:lpstr>
      <vt:lpstr>Times New Roman</vt:lpstr>
      <vt:lpstr>UTM Avo</vt:lpstr>
      <vt:lpstr>Office Theme</vt:lpstr>
      <vt:lpstr>Bạn nhỏ 16x9</vt:lpstr>
      <vt:lpstr>第一PPT，www.1ppt.com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CHÀO MỪNG CÁC EM ĐẾN VỚI TIẾT </dc:title>
  <dc:creator/>
  <cp:lastModifiedBy>DELL</cp:lastModifiedBy>
  <cp:revision>18</cp:revision>
  <dcterms:created xsi:type="dcterms:W3CDTF">2020-08-08T08:08:51Z</dcterms:created>
  <dcterms:modified xsi:type="dcterms:W3CDTF">2025-02-13T01:42:08Z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