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Verdana" pitchFamily="34" charset="0"/>
      <p:regular r:id="rId25"/>
      <p:bold r:id="rId26"/>
      <p:italic r:id="rId27"/>
      <p:boldItalic r:id="rId28"/>
    </p:embeddedFont>
    <p:embeddedFont>
      <p:font typeface="DFPOP1-W9" charset="-128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宋体" pitchFamily="2" charset="-122"/>
      <p:regular r:id="rId34"/>
    </p:embeddedFont>
    <p:embeddedFont>
      <p:font typeface="Arial-Rounded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216" y="-1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05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265</Words>
  <Application>Microsoft Office PowerPoint</Application>
  <PresentationFormat>On-screen Show (16:9)</PresentationFormat>
  <Paragraphs>82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Verdana</vt:lpstr>
      <vt:lpstr>Wingdings</vt:lpstr>
      <vt:lpstr>inpin heiti</vt:lpstr>
      <vt:lpstr>DFPOP1-W9</vt:lpstr>
      <vt:lpstr>Times New Roman</vt:lpstr>
      <vt:lpstr>Calibri</vt:lpstr>
      <vt:lpstr>宋体</vt:lpstr>
      <vt:lpstr>VNI-Brush</vt:lpstr>
      <vt:lpstr>华康少女文字W5</vt:lpstr>
      <vt:lpstr>Arial-Rounded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71</cp:revision>
  <dcterms:created xsi:type="dcterms:W3CDTF">2020-08-13T09:19:00Z</dcterms:created>
  <dcterms:modified xsi:type="dcterms:W3CDTF">2023-01-16T01:31:20Z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