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14" r:id="rId2"/>
    <p:sldId id="7692" r:id="rId3"/>
    <p:sldId id="7693" r:id="rId4"/>
    <p:sldId id="7718" r:id="rId5"/>
    <p:sldId id="282" r:id="rId6"/>
    <p:sldId id="283" r:id="rId7"/>
    <p:sldId id="7695" r:id="rId8"/>
    <p:sldId id="7696" r:id="rId9"/>
    <p:sldId id="7698" r:id="rId10"/>
    <p:sldId id="312" r:id="rId11"/>
    <p:sldId id="7714" r:id="rId12"/>
    <p:sldId id="7715" r:id="rId13"/>
    <p:sldId id="300" r:id="rId14"/>
    <p:sldId id="7716" r:id="rId15"/>
    <p:sldId id="7700" r:id="rId16"/>
    <p:sldId id="7709" r:id="rId17"/>
    <p:sldId id="7717" r:id="rId18"/>
    <p:sldId id="76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E0C54-77B6-E763-91AB-C04627D8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FA74D43-3B7D-7D9A-0084-71F78A1F9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D086CF-AE51-339F-333D-4C181D5B1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EEC60A-B616-A881-36C8-4FF6008D4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6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E1BCEA-2CB4-6EA8-73BD-A373F6C73640}"/>
              </a:ext>
            </a:extLst>
          </p:cNvPr>
          <p:cNvSpPr txBox="1"/>
          <p:nvPr/>
        </p:nvSpPr>
        <p:spPr>
          <a:xfrm>
            <a:off x="1613822" y="2958801"/>
            <a:ext cx="10219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GIÁC, HÌNH TỨ GIÁC</a:t>
            </a:r>
          </a:p>
        </p:txBody>
      </p:sp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3EFAF-B115-4B3E-9FB4-746282A5865B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B14BF-1745-9180-BC46-D06C11CAC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1B5C7834-73FB-14A8-2338-61AEFED44E5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B1EFA990-226C-7412-DA1E-0D649CDB0937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7273F-3B45-0814-4943-4230A098E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8614A4-8240-B8D6-0A1E-41B89AC8AC87}"/>
              </a:ext>
            </a:extLst>
          </p:cNvPr>
          <p:cNvSpPr txBox="1"/>
          <p:nvPr/>
        </p:nvSpPr>
        <p:spPr>
          <a:xfrm>
            <a:off x="1613822" y="2958801"/>
            <a:ext cx="10219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GIÁC, HÌNH TỨ GIÁC</a:t>
            </a:r>
          </a:p>
        </p:txBody>
      </p:sp>
    </p:spTree>
    <p:extLst>
      <p:ext uri="{BB962C8B-B14F-4D97-AF65-F5344CB8AC3E}">
        <p14:creationId xmlns:p14="http://schemas.microsoft.com/office/powerpoint/2010/main" val="9091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5" y="1438275"/>
            <a:ext cx="637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 + 4 cm + 5 cm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543</Words>
  <Application>Microsoft Office PowerPoint</Application>
  <PresentationFormat>Widescreen</PresentationFormat>
  <Paragraphs>97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Cambria</vt:lpstr>
      <vt:lpstr>Coiny</vt:lpstr>
      <vt:lpstr>Times New Roman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2022-10-23T05:13:18Z</dcterms:created>
  <dcterms:modified xsi:type="dcterms:W3CDTF">2025-02-15T13:48:38Z</dcterms:modified>
</cp:coreProperties>
</file>