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24"/>
  </p:notesMasterIdLst>
  <p:sldIdLst>
    <p:sldId id="360" r:id="rId4"/>
    <p:sldId id="296" r:id="rId5"/>
    <p:sldId id="262" r:id="rId6"/>
    <p:sldId id="350" r:id="rId7"/>
    <p:sldId id="355" r:id="rId8"/>
    <p:sldId id="356" r:id="rId9"/>
    <p:sldId id="357" r:id="rId10"/>
    <p:sldId id="358" r:id="rId11"/>
    <p:sldId id="289" r:id="rId12"/>
    <p:sldId id="293" r:id="rId13"/>
    <p:sldId id="312" r:id="rId14"/>
    <p:sldId id="326" r:id="rId15"/>
    <p:sldId id="327" r:id="rId16"/>
    <p:sldId id="359" r:id="rId17"/>
    <p:sldId id="335" r:id="rId18"/>
    <p:sldId id="337" r:id="rId19"/>
    <p:sldId id="336" r:id="rId20"/>
    <p:sldId id="302" r:id="rId21"/>
    <p:sldId id="346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744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FE4A9-3E08-4C04-9750-5946B4D230BE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667E-9B7B-4A01-93CF-CFC8EA2B8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B671E-DCF6-55E3-45B4-F6764E67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754557-6561-18CC-B7A5-7FE77DC62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0F46A1-B16A-867D-D8B9-7DE6760B6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1B8FCC-F689-68C5-87C3-D94DC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59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58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6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48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2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Hương Thảo – Zalo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4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/>
              <a:t>Hương Thảo – Zalo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05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Hướng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dẫn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2,3,4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bấm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mặt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phía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góc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slide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74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46009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1495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58983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10561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8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51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7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0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1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0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7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521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8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895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18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99043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1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22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11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7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9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7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7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8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6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7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821619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0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9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3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5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9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5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25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804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258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25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47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34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77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10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4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3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767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11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077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717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6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2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0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6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9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2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7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8854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8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7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3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17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46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288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4397746-08C9-426B-8B6F-573120437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197" y="2726034"/>
            <a:ext cx="1319617" cy="13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102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70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06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698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microsoft.com/office/2007/relationships/hdphoto" Target="../media/hdphoto3.wdp"/><Relationship Id="rId10" Type="http://schemas.openxmlformats.org/officeDocument/2006/relationships/image" Target="../media/image18.sv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4.png"/><Relationship Id="rId7" Type="http://schemas.microsoft.com/office/2007/relationships/hdphoto" Target="../media/hdphoto1.wdp"/><Relationship Id="rId12" Type="http://schemas.openxmlformats.org/officeDocument/2006/relationships/image" Target="../media/image2.png"/><Relationship Id="rId17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27.svg"/><Relationship Id="rId5" Type="http://schemas.openxmlformats.org/officeDocument/2006/relationships/image" Target="../media/image13.png"/><Relationship Id="rId15" Type="http://schemas.microsoft.com/office/2007/relationships/hdphoto" Target="../media/hdphoto2.wdp"/><Relationship Id="rId23" Type="http://schemas.openxmlformats.org/officeDocument/2006/relationships/image" Target="../media/image36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microsoft.com/office/2007/relationships/hdphoto" Target="../media/hdphoto3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2.png"/><Relationship Id="rId19" Type="http://schemas.openxmlformats.org/officeDocument/2006/relationships/image" Target="../media/image45.png"/><Relationship Id="rId4" Type="http://schemas.openxmlformats.org/officeDocument/2006/relationships/image" Target="../media/image14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microsoft.com/office/2007/relationships/hdphoto" Target="../media/hdphoto3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2.png"/><Relationship Id="rId19" Type="http://schemas.openxmlformats.org/officeDocument/2006/relationships/image" Target="../media/image47.png"/><Relationship Id="rId4" Type="http://schemas.openxmlformats.org/officeDocument/2006/relationships/image" Target="../media/image14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11" Type="http://schemas.openxmlformats.org/officeDocument/2006/relationships/image" Target="../media/image31.svg"/><Relationship Id="rId5" Type="http://schemas.openxmlformats.org/officeDocument/2006/relationships/image" Target="../media/image50.png"/><Relationship Id="rId10" Type="http://schemas.openxmlformats.org/officeDocument/2006/relationships/image" Target="../media/image30.png"/><Relationship Id="rId4" Type="http://schemas.openxmlformats.org/officeDocument/2006/relationships/image" Target="../media/image4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7.sv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slide" Target="slide8.xml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21" Type="http://schemas.openxmlformats.org/officeDocument/2006/relationships/image" Target="../media/image31.sv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17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19" Type="http://schemas.openxmlformats.org/officeDocument/2006/relationships/slide" Target="slide7.xml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6.xml"/><Relationship Id="rId21" Type="http://schemas.openxmlformats.org/officeDocument/2006/relationships/slide" Target="slide3.xml"/><Relationship Id="rId7" Type="http://schemas.openxmlformats.org/officeDocument/2006/relationships/image" Target="../media/image34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33.svg"/><Relationship Id="rId11" Type="http://schemas.microsoft.com/office/2007/relationships/hdphoto" Target="../media/hdphoto1.wdp"/><Relationship Id="rId24" Type="http://schemas.microsoft.com/office/2007/relationships/hdphoto" Target="../media/hdphoto3.wdp"/><Relationship Id="rId5" Type="http://schemas.openxmlformats.org/officeDocument/2006/relationships/image" Target="../media/image32.png"/><Relationship Id="rId15" Type="http://schemas.openxmlformats.org/officeDocument/2006/relationships/image" Target="../media/image27.svg"/><Relationship Id="rId23" Type="http://schemas.openxmlformats.org/officeDocument/2006/relationships/image" Target="../media/image21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1.png"/><Relationship Id="rId7" Type="http://schemas.openxmlformats.org/officeDocument/2006/relationships/image" Target="../media/image34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33.svg"/><Relationship Id="rId11" Type="http://schemas.microsoft.com/office/2007/relationships/hdphoto" Target="../media/hdphoto1.wdp"/><Relationship Id="rId24" Type="http://schemas.openxmlformats.org/officeDocument/2006/relationships/slide" Target="slide3.xml"/><Relationship Id="rId5" Type="http://schemas.openxmlformats.org/officeDocument/2006/relationships/image" Target="../media/image32.png"/><Relationship Id="rId15" Type="http://schemas.openxmlformats.org/officeDocument/2006/relationships/image" Target="../media/image27.svg"/><Relationship Id="rId23" Type="http://schemas.openxmlformats.org/officeDocument/2006/relationships/image" Target="../media/image3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1.png"/><Relationship Id="rId7" Type="http://schemas.openxmlformats.org/officeDocument/2006/relationships/image" Target="../media/image34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33.svg"/><Relationship Id="rId11" Type="http://schemas.microsoft.com/office/2007/relationships/hdphoto" Target="../media/hdphoto1.wdp"/><Relationship Id="rId24" Type="http://schemas.openxmlformats.org/officeDocument/2006/relationships/slide" Target="slide3.xml"/><Relationship Id="rId5" Type="http://schemas.openxmlformats.org/officeDocument/2006/relationships/image" Target="../media/image32.png"/><Relationship Id="rId15" Type="http://schemas.openxmlformats.org/officeDocument/2006/relationships/image" Target="../media/image27.svg"/><Relationship Id="rId23" Type="http://schemas.openxmlformats.org/officeDocument/2006/relationships/image" Target="../media/image3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1.png"/><Relationship Id="rId7" Type="http://schemas.openxmlformats.org/officeDocument/2006/relationships/image" Target="../media/image34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33.svg"/><Relationship Id="rId11" Type="http://schemas.microsoft.com/office/2007/relationships/hdphoto" Target="../media/hdphoto1.wdp"/><Relationship Id="rId24" Type="http://schemas.openxmlformats.org/officeDocument/2006/relationships/slide" Target="slide3.xml"/><Relationship Id="rId5" Type="http://schemas.openxmlformats.org/officeDocument/2006/relationships/image" Target="../media/image32.png"/><Relationship Id="rId15" Type="http://schemas.openxmlformats.org/officeDocument/2006/relationships/image" Target="../media/image27.svg"/><Relationship Id="rId23" Type="http://schemas.openxmlformats.org/officeDocument/2006/relationships/image" Target="../media/image3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microsoft.com/office/2007/relationships/hdphoto" Target="../media/hdphoto2.wdp"/><Relationship Id="rId15" Type="http://schemas.openxmlformats.org/officeDocument/2006/relationships/image" Target="../media/image23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20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microsoft.com/office/2007/relationships/hdphoto" Target="../media/hdphoto3.wdp"/><Relationship Id="rId10" Type="http://schemas.openxmlformats.org/officeDocument/2006/relationships/image" Target="../media/image18.sv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16E3-46E1-06AB-8192-ABBE2F7CB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767DB98A-50DE-6448-78C5-E90062392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D8E4BC6-2510-17A7-B0CD-76CFAB933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03B91EF-48B0-1EB6-2107-4AD011BDD1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41120C7-77A1-BDF4-7FF3-EBF8CB176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21682D-A060-17E6-33F8-0E17413711D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A222D52-5455-0E82-230A-69215B9EA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3C0EAF14-7228-0638-0D4E-1E57032B83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1CDCAB3E-CD8A-11EE-FB80-7E47A94FD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10E84F0-58AB-E421-6F4B-6A46492E6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8EAC212-9C07-CC5C-5A15-3758044CADE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9974D22-4EFE-AFCB-D9DB-3234C0952D5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7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9F1A4385-6287-CD6F-9654-30E00E905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0" y="2606754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6036D04-DA61-2D2C-A98F-7D97B96E413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8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214CDDFD-FEE8-6B70-926A-DFF17215B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483198" y="2837551"/>
            <a:ext cx="29813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BAFB21F-05B0-DF9E-46C8-0334D433B838}"/>
              </a:ext>
            </a:extLst>
          </p:cNvPr>
          <p:cNvGrpSpPr/>
          <p:nvPr/>
        </p:nvGrpSpPr>
        <p:grpSpPr>
          <a:xfrm>
            <a:off x="-32040" y="40673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DA38A3F-E651-E239-C89F-6B86AA862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5F00ADF-F9A9-91F7-6733-8F4C92C4F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1655253-8F4A-37D5-3A63-CD043BBE6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E08906-C431-4067-F9FF-4B827A9E2770}"/>
              </a:ext>
            </a:extLst>
          </p:cNvPr>
          <p:cNvGrpSpPr/>
          <p:nvPr/>
        </p:nvGrpSpPr>
        <p:grpSpPr>
          <a:xfrm>
            <a:off x="2627150" y="1258264"/>
            <a:ext cx="6937700" cy="3087501"/>
            <a:chOff x="2285109" y="980814"/>
            <a:chExt cx="6937700" cy="3087501"/>
          </a:xfrm>
        </p:grpSpPr>
        <p:sp>
          <p:nvSpPr>
            <p:cNvPr id="39" name="矩形: 圆角 6">
              <a:extLst>
                <a:ext uri="{FF2B5EF4-FFF2-40B4-BE49-F238E27FC236}">
                  <a16:creationId xmlns:a16="http://schemas.microsoft.com/office/drawing/2014/main" id="{4CE540FB-4812-686F-3211-63168BAABEBB}"/>
                </a:ext>
              </a:extLst>
            </p:cNvPr>
            <p:cNvSpPr/>
            <p:nvPr/>
          </p:nvSpPr>
          <p:spPr>
            <a:xfrm>
              <a:off x="2285109" y="98081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rgbClr val="FFFFFF">
                <a:alpha val="92000"/>
              </a:srgbClr>
            </a:solidFill>
            <a:ln w="38100" cap="flat" cmpd="sng" algn="ctr">
              <a:solidFill>
                <a:srgbClr val="77448C">
                  <a:lumMod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51D1E0E-6A52-4520-2F19-A68640DED28D}"/>
                </a:ext>
              </a:extLst>
            </p:cNvPr>
            <p:cNvGrpSpPr/>
            <p:nvPr/>
          </p:nvGrpSpPr>
          <p:grpSpPr>
            <a:xfrm>
              <a:off x="4502100" y="1090460"/>
              <a:ext cx="2438402" cy="744415"/>
              <a:chOff x="2862941" y="1337836"/>
              <a:chExt cx="2438402" cy="74441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24B9E51-71C4-8B83-AC5F-AE6A85F3BB0C}"/>
                  </a:ext>
                </a:extLst>
              </p:cNvPr>
              <p:cNvSpPr/>
              <p:nvPr/>
            </p:nvSpPr>
            <p:spPr>
              <a:xfrm>
                <a:off x="2862941" y="1337836"/>
                <a:ext cx="2438402" cy="744415"/>
              </a:xfrm>
              <a:prstGeom prst="roundRect">
                <a:avLst>
                  <a:gd name="adj" fmla="val 50000"/>
                </a:avLst>
              </a:prstGeom>
              <a:solidFill>
                <a:srgbClr val="C6588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5B36B9-56C5-A42F-6478-DBAC3A3F3CD5}"/>
                  </a:ext>
                </a:extLst>
              </p:cNvPr>
              <p:cNvSpPr txBox="1"/>
              <p:nvPr/>
            </p:nvSpPr>
            <p:spPr>
              <a:xfrm>
                <a:off x="3454406" y="1380837"/>
                <a:ext cx="12554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TOÁN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C5FCF1-69A9-78EC-20D2-D3382299C2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52615" y="2157126"/>
            <a:ext cx="6639119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6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7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A6028FAA-F360-4640-8141-325F2CB3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2102111" y="2439203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8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24CEA36B-3274-4D9F-9513-C1748490C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433975" y="2277625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D3EF9C8-7FB2-425E-AFB2-E4D9FD443EF6}"/>
              </a:ext>
            </a:extLst>
          </p:cNvPr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5C366D-0C5F-4B9F-93A7-122D27D3E119}"/>
              </a:ext>
            </a:extLst>
          </p:cNvPr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3A71C-7B72-4E8E-9BDD-7E55429A35B0}"/>
              </a:ext>
            </a:extLst>
          </p:cNvPr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ECAB8-41AA-4B73-B296-B47CDDF7E550}"/>
              </a:ext>
            </a:extLst>
          </p:cNvPr>
          <p:cNvGrpSpPr/>
          <p:nvPr/>
        </p:nvGrpSpPr>
        <p:grpSpPr>
          <a:xfrm>
            <a:off x="5674430" y="257999"/>
            <a:ext cx="3144918" cy="2884873"/>
            <a:chOff x="5674430" y="257999"/>
            <a:chExt cx="3144918" cy="2884873"/>
          </a:xfrm>
        </p:grpSpPr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82B39275-63A7-4EF7-9802-CE6DE282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972" b="96338" l="2584" r="95866">
                          <a14:foregroundMark x1="7235" y1="8169" x2="66667" y2="87887"/>
                          <a14:foregroundMark x1="6977" y1="52958" x2="6977" y2="52958"/>
                          <a14:foregroundMark x1="87855" y1="8451" x2="96382" y2="38592"/>
                          <a14:foregroundMark x1="14212" y1="1972" x2="73127" y2="7606"/>
                          <a14:foregroundMark x1="2584" y1="16338" x2="2584" y2="16338"/>
                          <a14:foregroundMark x1="68734" y1="96338" x2="68734" y2="96338"/>
                          <a14:foregroundMark x1="4134" y1="17746" x2="84496" y2="34366"/>
                          <a14:foregroundMark x1="84496" y1="34366" x2="43669" y2="61127"/>
                          <a14:foregroundMark x1="43669" y1="61127" x2="21189" y2="57183"/>
                          <a14:foregroundMark x1="21189" y1="57183" x2="46253" y2="20563"/>
                          <a14:foregroundMark x1="46253" y1="20563" x2="74160" y2="47887"/>
                          <a14:foregroundMark x1="74160" y1="47887" x2="35659" y2="65352"/>
                          <a14:foregroundMark x1="35659" y1="65352" x2="24548" y2="24507"/>
                          <a14:foregroundMark x1="24548" y1="24507" x2="38760" y2="2535"/>
                          <a14:foregroundMark x1="38760" y1="2535" x2="68217" y2="7042"/>
                          <a14:foregroundMark x1="68217" y1="7042" x2="84496" y2="44789"/>
                          <a14:foregroundMark x1="9302" y1="21972" x2="35917" y2="80845"/>
                          <a14:foregroundMark x1="35917" y1="80845" x2="62791" y2="81408"/>
                          <a14:foregroundMark x1="62791" y1="81408" x2="85271" y2="69014"/>
                          <a14:foregroundMark x1="85271" y1="69014" x2="86822" y2="46479"/>
                          <a14:foregroundMark x1="15504" y1="58873" x2="15504" y2="58873"/>
                          <a14:foregroundMark x1="8269" y1="32113" x2="17313" y2="69859"/>
                          <a14:foregroundMark x1="17313" y1="69859" x2="18088" y2="70423"/>
                          <a14:backgroundMark x1="42894" y1="1408" x2="42894" y2="1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430" y="257999"/>
              <a:ext cx="3144918" cy="288487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E35DD7-92C7-42A3-8E3F-C3583E09BEEC}"/>
                </a:ext>
              </a:extLst>
            </p:cNvPr>
            <p:cNvSpPr txBox="1"/>
            <p:nvPr/>
          </p:nvSpPr>
          <p:spPr>
            <a:xfrm>
              <a:off x="6023430" y="437205"/>
              <a:ext cx="27233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Hôm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nay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vòng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ruộng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dân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11FC5C76-B897-46FC-8B04-31197320D3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061142" y="1719830"/>
            <a:ext cx="609600" cy="6096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E5673EC-CAFE-4FE5-9A47-84F6DDB1C183}"/>
              </a:ext>
            </a:extLst>
          </p:cNvPr>
          <p:cNvGrpSpPr/>
          <p:nvPr/>
        </p:nvGrpSpPr>
        <p:grpSpPr>
          <a:xfrm flipH="1">
            <a:off x="2642937" y="199667"/>
            <a:ext cx="3144918" cy="2884873"/>
            <a:chOff x="5674430" y="257999"/>
            <a:chExt cx="3144918" cy="2884873"/>
          </a:xfrm>
        </p:grpSpPr>
        <p:pic>
          <p:nvPicPr>
            <p:cNvPr id="49" name="Picture 48" descr="Shape&#10;&#10;Description automatically generated">
              <a:extLst>
                <a:ext uri="{FF2B5EF4-FFF2-40B4-BE49-F238E27FC236}">
                  <a16:creationId xmlns:a16="http://schemas.microsoft.com/office/drawing/2014/main" id="{0431F469-B3C7-48FE-B1B0-7C211A9E2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972" b="96338" l="2584" r="95866">
                          <a14:foregroundMark x1="7235" y1="8169" x2="66667" y2="87887"/>
                          <a14:foregroundMark x1="6977" y1="52958" x2="6977" y2="52958"/>
                          <a14:foregroundMark x1="87855" y1="8451" x2="96382" y2="38592"/>
                          <a14:foregroundMark x1="14212" y1="1972" x2="73127" y2="7606"/>
                          <a14:foregroundMark x1="2584" y1="16338" x2="2584" y2="16338"/>
                          <a14:foregroundMark x1="68734" y1="96338" x2="68734" y2="96338"/>
                          <a14:foregroundMark x1="4134" y1="17746" x2="84496" y2="34366"/>
                          <a14:foregroundMark x1="84496" y1="34366" x2="43669" y2="61127"/>
                          <a14:foregroundMark x1="43669" y1="61127" x2="21189" y2="57183"/>
                          <a14:foregroundMark x1="21189" y1="57183" x2="46253" y2="20563"/>
                          <a14:foregroundMark x1="46253" y1="20563" x2="74160" y2="47887"/>
                          <a14:foregroundMark x1="74160" y1="47887" x2="35659" y2="65352"/>
                          <a14:foregroundMark x1="35659" y1="65352" x2="24548" y2="24507"/>
                          <a14:foregroundMark x1="24548" y1="24507" x2="38760" y2="2535"/>
                          <a14:foregroundMark x1="38760" y1="2535" x2="68217" y2="7042"/>
                          <a14:foregroundMark x1="68217" y1="7042" x2="84496" y2="44789"/>
                          <a14:foregroundMark x1="9302" y1="21972" x2="35917" y2="80845"/>
                          <a14:foregroundMark x1="35917" y1="80845" x2="62791" y2="81408"/>
                          <a14:foregroundMark x1="62791" y1="81408" x2="85271" y2="69014"/>
                          <a14:foregroundMark x1="85271" y1="69014" x2="86822" y2="46479"/>
                          <a14:foregroundMark x1="15504" y1="58873" x2="15504" y2="58873"/>
                          <a14:foregroundMark x1="8269" y1="32113" x2="17313" y2="69859"/>
                          <a14:foregroundMark x1="17313" y1="69859" x2="18088" y2="70423"/>
                          <a14:backgroundMark x1="42894" y1="1408" x2="42894" y2="1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430" y="257999"/>
              <a:ext cx="3144918" cy="288487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8FE753-E054-4AE2-83E0-90A9EB8BBA57}"/>
                </a:ext>
              </a:extLst>
            </p:cNvPr>
            <p:cNvSpPr txBox="1"/>
            <p:nvPr/>
          </p:nvSpPr>
          <p:spPr>
            <a:xfrm>
              <a:off x="5776686" y="437205"/>
              <a:ext cx="27233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bắt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863D0AE-43AB-4896-ABE5-39B9CCAB70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908742" y="1872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95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0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D3EF9C8-7FB2-425E-AFB2-E4D9FD443EF6}"/>
              </a:ext>
            </a:extLst>
          </p:cNvPr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5C366D-0C5F-4B9F-93A7-122D27D3E119}"/>
              </a:ext>
            </a:extLst>
          </p:cNvPr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3A71C-7B72-4E8E-9BDD-7E55429A35B0}"/>
              </a:ext>
            </a:extLst>
          </p:cNvPr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oogle Shape;479;p35">
            <a:extLst>
              <a:ext uri="{FF2B5EF4-FFF2-40B4-BE49-F238E27FC236}">
                <a16:creationId xmlns:a16="http://schemas.microsoft.com/office/drawing/2014/main" id="{0B42F81A-0C5E-4F26-AA67-A89E899D307F}"/>
              </a:ext>
            </a:extLst>
          </p:cNvPr>
          <p:cNvSpPr txBox="1">
            <a:spLocks/>
          </p:cNvSpPr>
          <p:nvPr/>
        </p:nvSpPr>
        <p:spPr>
          <a:xfrm>
            <a:off x="10465468" y="6860627"/>
            <a:ext cx="9200449" cy="1831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tormtrooper" panose="020B0500000000000000" pitchFamily="34" charset="0"/>
                <a:ea typeface="+mj-ea"/>
                <a:cs typeface="+mj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tormtrooper" panose="020B0500000000000000" pitchFamily="34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6AF50-27C5-4C84-A6CE-E4336A68148F}"/>
              </a:ext>
            </a:extLst>
          </p:cNvPr>
          <p:cNvSpPr txBox="1"/>
          <p:nvPr/>
        </p:nvSpPr>
        <p:spPr>
          <a:xfrm>
            <a:off x="717090" y="7410161"/>
            <a:ext cx="11622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400" b="1" i="0" u="none" strike="noStrike" kern="1200" cap="none" spc="50" normalizeH="0" baseline="0" noProof="0">
                <a:ln w="9525" cmpd="sng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#9Slide05 Agile Script Calligra" panose="03070402050302030203" pitchFamily="66" charset="0"/>
                <a:ea typeface="+mn-ea"/>
                <a:cs typeface="+mn-cs"/>
              </a:rPr>
              <a:t>Em làm nhà thơ</a:t>
            </a:r>
            <a:endParaRPr kumimoji="0" lang="en-US" sz="14400" b="1" i="0" u="none" strike="noStrike" kern="1200" cap="none" spc="50" normalizeH="0" baseline="0" noProof="0" dirty="0">
              <a:ln w="9525" cmpd="sng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#9Slide05 Agile Script Calligra" panose="03070402050302030203" pitchFamily="66" charset="0"/>
              <a:ea typeface="+mn-ea"/>
              <a:cs typeface="+mn-cs"/>
            </a:endParaRPr>
          </a:p>
        </p:txBody>
      </p:sp>
      <p:pic>
        <p:nvPicPr>
          <p:cNvPr id="39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9C100013-2630-49C5-BF6D-B073C1C4D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2123920" y="3035445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83CD040D-E28B-43AE-9D4E-7422BE97C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32618" y="2889165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3B55409-1A4B-4F6B-87FD-8339AD57E70E}"/>
              </a:ext>
            </a:extLst>
          </p:cNvPr>
          <p:cNvGrpSpPr/>
          <p:nvPr/>
        </p:nvGrpSpPr>
        <p:grpSpPr>
          <a:xfrm>
            <a:off x="159020" y="4212023"/>
            <a:ext cx="12192000" cy="2780956"/>
            <a:chOff x="-29140" y="3368913"/>
            <a:chExt cx="13654110" cy="354577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9DDFB71-385B-4A5D-A74E-3D77C288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5FD63E9-C687-4F74-8EE0-468EE054E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005D57E-0148-4353-9521-E4EF45D85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11E059-368F-417C-A689-4464F4D6B2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03335" y="769219"/>
            <a:ext cx="6819340" cy="19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5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13049-0F7F-4DD0-BAE9-413F6BD0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74" y="571277"/>
            <a:ext cx="8045470" cy="426653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5CFEADC-6B1C-4270-A9EE-FB645A30ECC5}"/>
              </a:ext>
            </a:extLst>
          </p:cNvPr>
          <p:cNvSpPr/>
          <p:nvPr/>
        </p:nvSpPr>
        <p:spPr>
          <a:xfrm>
            <a:off x="3987209" y="1307805"/>
            <a:ext cx="2785731" cy="818707"/>
          </a:xfrm>
          <a:prstGeom prst="wedgeRoundRectCallout">
            <a:avLst>
              <a:gd name="adj1" fmla="val -37844"/>
              <a:gd name="adj2" fmla="val 754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C01B68A-B1BD-4765-BE91-1A8C8988BC73}"/>
              </a:ext>
            </a:extLst>
          </p:cNvPr>
          <p:cNvSpPr/>
          <p:nvPr/>
        </p:nvSpPr>
        <p:spPr>
          <a:xfrm>
            <a:off x="7549116" y="2711303"/>
            <a:ext cx="2519917" cy="1084520"/>
          </a:xfrm>
          <a:prstGeom prst="wedgeRoundRectCallout">
            <a:avLst>
              <a:gd name="adj1" fmla="val -60009"/>
              <a:gd name="adj2" fmla="val -1802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33D58-B41E-4B7B-B297-E267C12BE796}"/>
              </a:ext>
            </a:extLst>
          </p:cNvPr>
          <p:cNvSpPr txBox="1"/>
          <p:nvPr/>
        </p:nvSpPr>
        <p:spPr>
          <a:xfrm>
            <a:off x="4061636" y="1329070"/>
            <a:ext cx="2551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Tớ không biết xem đồng hồ này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324F3-7097-4010-98E3-3BA6DA357106}"/>
              </a:ext>
            </a:extLst>
          </p:cNvPr>
          <p:cNvSpPr txBox="1"/>
          <p:nvPr/>
        </p:nvSpPr>
        <p:spPr>
          <a:xfrm>
            <a:off x="7485320" y="2732567"/>
            <a:ext cx="2551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Đồng hồ dùng chữ số La Mã để ghi số đấy.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2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0F0B9A40-42C5-4605-B620-BC6F1A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0" y="3429000"/>
            <a:ext cx="3295650" cy="35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656;p26">
            <a:extLst>
              <a:ext uri="{FF2B5EF4-FFF2-40B4-BE49-F238E27FC236}">
                <a16:creationId xmlns:a16="http://schemas.microsoft.com/office/drawing/2014/main" id="{BBDE68CA-703E-444F-A234-92D8E8E818E9}"/>
              </a:ext>
            </a:extLst>
          </p:cNvPr>
          <p:cNvSpPr/>
          <p:nvPr/>
        </p:nvSpPr>
        <p:spPr>
          <a:xfrm>
            <a:off x="10255513" y="5966149"/>
            <a:ext cx="1488143" cy="649523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BFE94-BAAE-4EC6-9871-998A55786549}"/>
              </a:ext>
            </a:extLst>
          </p:cNvPr>
          <p:cNvSpPr txBox="1"/>
          <p:nvPr/>
        </p:nvSpPr>
        <p:spPr>
          <a:xfrm>
            <a:off x="1467293" y="637953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Một số chữ số La Mã thường dùng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3F0368-525C-4900-9A06-488AD98A8648}"/>
              </a:ext>
            </a:extLst>
          </p:cNvPr>
          <p:cNvSpPr/>
          <p:nvPr/>
        </p:nvSpPr>
        <p:spPr>
          <a:xfrm>
            <a:off x="1254642" y="1722474"/>
            <a:ext cx="2849525" cy="988828"/>
          </a:xfrm>
          <a:prstGeom prst="roundRect">
            <a:avLst>
              <a:gd name="adj" fmla="val 349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I : một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CA2C35E-27D6-4B0C-B199-600464F44333}"/>
              </a:ext>
            </a:extLst>
          </p:cNvPr>
          <p:cNvSpPr/>
          <p:nvPr/>
        </p:nvSpPr>
        <p:spPr>
          <a:xfrm>
            <a:off x="4742121" y="1754372"/>
            <a:ext cx="2849525" cy="988828"/>
          </a:xfrm>
          <a:prstGeom prst="roundRect">
            <a:avLst>
              <a:gd name="adj" fmla="val 349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V : năm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B8B4786-6E36-443C-9D67-13482217C5AB}"/>
              </a:ext>
            </a:extLst>
          </p:cNvPr>
          <p:cNvSpPr/>
          <p:nvPr/>
        </p:nvSpPr>
        <p:spPr>
          <a:xfrm>
            <a:off x="8176437" y="1754372"/>
            <a:ext cx="2849525" cy="988828"/>
          </a:xfrm>
          <a:prstGeom prst="roundRect">
            <a:avLst>
              <a:gd name="adj" fmla="val 349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X : mười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95905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56;p26">
            <a:extLst>
              <a:ext uri="{FF2B5EF4-FFF2-40B4-BE49-F238E27FC236}">
                <a16:creationId xmlns:a16="http://schemas.microsoft.com/office/drawing/2014/main" id="{BBDE68CA-703E-444F-A234-92D8E8E818E9}"/>
              </a:ext>
            </a:extLst>
          </p:cNvPr>
          <p:cNvSpPr/>
          <p:nvPr/>
        </p:nvSpPr>
        <p:spPr>
          <a:xfrm>
            <a:off x="10255513" y="5966149"/>
            <a:ext cx="1488143" cy="649523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BFE94-BAAE-4EC6-9871-998A55786549}"/>
              </a:ext>
            </a:extLst>
          </p:cNvPr>
          <p:cNvSpPr txBox="1"/>
          <p:nvPr/>
        </p:nvSpPr>
        <p:spPr>
          <a:xfrm>
            <a:off x="1467293" y="637953"/>
            <a:ext cx="84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Các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số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ã từ 1 đến 20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96F1705-832B-4099-950B-52FD22214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71175"/>
              </p:ext>
            </p:extLst>
          </p:nvPr>
        </p:nvGraphicFramePr>
        <p:xfrm>
          <a:off x="595423" y="1719126"/>
          <a:ext cx="11004700" cy="30336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00470">
                  <a:extLst>
                    <a:ext uri="{9D8B030D-6E8A-4147-A177-3AD203B41FA5}">
                      <a16:colId xmlns:a16="http://schemas.microsoft.com/office/drawing/2014/main" val="2837934047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3476188850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3999891039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3347566770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2259609479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476491462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301567084"/>
                    </a:ext>
                  </a:extLst>
                </a:gridCol>
                <a:gridCol w="1185529">
                  <a:extLst>
                    <a:ext uri="{9D8B030D-6E8A-4147-A177-3AD203B41FA5}">
                      <a16:colId xmlns:a16="http://schemas.microsoft.com/office/drawing/2014/main" val="1002766804"/>
                    </a:ext>
                  </a:extLst>
                </a:gridCol>
                <a:gridCol w="1015411">
                  <a:extLst>
                    <a:ext uri="{9D8B030D-6E8A-4147-A177-3AD203B41FA5}">
                      <a16:colId xmlns:a16="http://schemas.microsoft.com/office/drawing/2014/main" val="4258091945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715088789"/>
                    </a:ext>
                  </a:extLst>
                </a:gridCol>
              </a:tblGrid>
              <a:tr h="758407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III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IV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V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VI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VII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VIII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IX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X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95311"/>
                  </a:ext>
                </a:extLst>
              </a:tr>
              <a:tr h="758407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2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3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4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6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7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8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9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10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79678"/>
                  </a:ext>
                </a:extLst>
              </a:tr>
              <a:tr h="758407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XIII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XIV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XV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XVI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XVII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XVIII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XIX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XX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52244"/>
                  </a:ext>
                </a:extLst>
              </a:tr>
              <a:tr h="758407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11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12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13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14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16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17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18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19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20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04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14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D3EF9C8-7FB2-425E-AFB2-E4D9FD443EF6}"/>
              </a:ext>
            </a:extLst>
          </p:cNvPr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5C366D-0C5F-4B9F-93A7-122D27D3E119}"/>
              </a:ext>
            </a:extLst>
          </p:cNvPr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3A71C-7B72-4E8E-9BDD-7E55429A35B0}"/>
              </a:ext>
            </a:extLst>
          </p:cNvPr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oogle Shape;479;p35">
            <a:extLst>
              <a:ext uri="{FF2B5EF4-FFF2-40B4-BE49-F238E27FC236}">
                <a16:creationId xmlns:a16="http://schemas.microsoft.com/office/drawing/2014/main" id="{0B42F81A-0C5E-4F26-AA67-A89E899D307F}"/>
              </a:ext>
            </a:extLst>
          </p:cNvPr>
          <p:cNvSpPr txBox="1">
            <a:spLocks/>
          </p:cNvSpPr>
          <p:nvPr/>
        </p:nvSpPr>
        <p:spPr>
          <a:xfrm>
            <a:off x="10465468" y="6860627"/>
            <a:ext cx="9200449" cy="1831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tormtrooper" panose="020B0500000000000000" pitchFamily="34" charset="0"/>
                <a:ea typeface="+mj-ea"/>
                <a:cs typeface="+mj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tormtrooper" panose="020B0500000000000000" pitchFamily="34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6AF50-27C5-4C84-A6CE-E4336A68148F}"/>
              </a:ext>
            </a:extLst>
          </p:cNvPr>
          <p:cNvSpPr txBox="1"/>
          <p:nvPr/>
        </p:nvSpPr>
        <p:spPr>
          <a:xfrm>
            <a:off x="717090" y="7410161"/>
            <a:ext cx="11622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400" b="1" i="0" u="none" strike="noStrike" kern="1200" cap="none" spc="50" normalizeH="0" baseline="0" noProof="0">
                <a:ln w="9525" cmpd="sng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#9Slide05 Agile Script Calligra" panose="03070402050302030203" pitchFamily="66" charset="0"/>
                <a:ea typeface="+mn-ea"/>
                <a:cs typeface="+mn-cs"/>
              </a:rPr>
              <a:t>Em làm nhà thơ</a:t>
            </a:r>
            <a:endParaRPr kumimoji="0" lang="en-US" sz="14400" b="1" i="0" u="none" strike="noStrike" kern="1200" cap="none" spc="50" normalizeH="0" baseline="0" noProof="0" dirty="0">
              <a:ln w="9525" cmpd="sng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#9Slide05 Agile Script Calligra" panose="03070402050302030203" pitchFamily="66" charset="0"/>
              <a:ea typeface="+mn-ea"/>
              <a:cs typeface="+mn-cs"/>
            </a:endParaRPr>
          </a:p>
        </p:txBody>
      </p:sp>
      <p:pic>
        <p:nvPicPr>
          <p:cNvPr id="39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9C100013-2630-49C5-BF6D-B073C1C4D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2123920" y="3035445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83CD040D-E28B-43AE-9D4E-7422BE97C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32618" y="2889165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3B55409-1A4B-4F6B-87FD-8339AD57E70E}"/>
              </a:ext>
            </a:extLst>
          </p:cNvPr>
          <p:cNvGrpSpPr/>
          <p:nvPr/>
        </p:nvGrpSpPr>
        <p:grpSpPr>
          <a:xfrm>
            <a:off x="159020" y="4212023"/>
            <a:ext cx="12192000" cy="2780956"/>
            <a:chOff x="-29140" y="3368913"/>
            <a:chExt cx="13654110" cy="354577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9DDFB71-385B-4A5D-A74E-3D77C288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5FD63E9-C687-4F74-8EE0-468EE054E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005D57E-0148-4353-9521-E4EF45D85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C716AA-C5DF-4CEE-AB68-8347EC0EA7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20354" y="1059189"/>
            <a:ext cx="641964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59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392A5-0CA2-48C5-BCB9-0E62D9A4B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100"/>
            <a:ext cx="12192000" cy="485846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543E659-A23E-4BE0-8A17-B1B650197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470" y="4312669"/>
            <a:ext cx="1018120" cy="143878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0F1C5A1-138C-4E7E-98A9-0D25D959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685" y="4379829"/>
            <a:ext cx="1018120" cy="14387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472FC72-2232-4B55-90BB-41B104867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508" y="4378759"/>
            <a:ext cx="1018120" cy="143878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7D18898-EF6B-433F-868A-0C13A0856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261" y="4395263"/>
            <a:ext cx="1018120" cy="1438781"/>
          </a:xfrm>
          <a:prstGeom prst="rect">
            <a:avLst/>
          </a:prstGeom>
        </p:spPr>
      </p:pic>
      <p:pic>
        <p:nvPicPr>
          <p:cNvPr id="48" name="Picture 4" descr="Wheat Cartoon Character Images, Stock Photos &amp;amp; Vectors | Shutterstock">
            <a:extLst>
              <a:ext uri="{FF2B5EF4-FFF2-40B4-BE49-F238E27FC236}">
                <a16:creationId xmlns:a16="http://schemas.microsoft.com/office/drawing/2014/main" id="{8E391803-F24C-404E-B84C-456010328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0" b="86429" l="39093" r="60691">
                        <a14:foregroundMark x1="39093" y1="51786" x2="41685" y2="55714"/>
                        <a14:foregroundMark x1="41685" y1="55714" x2="42981" y2="56786"/>
                        <a14:foregroundMark x1="46004" y1="51071" x2="50324" y2="52143"/>
                        <a14:foregroundMark x1="50324" y1="52143" x2="50972" y2="52143"/>
                        <a14:foregroundMark x1="59395" y1="52857" x2="59395" y2="52143"/>
                        <a14:foregroundMark x1="42981" y1="85000" x2="43413" y2="85357"/>
                        <a14:foregroundMark x1="56371" y1="85357" x2="55292" y2="86429"/>
                      </a14:backgroundRemoval>
                    </a14:imgEffect>
                    <a14:imgEffect>
                      <a14:brightnessContrast bright="-2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2" t="34963" r="36070" b="11149"/>
          <a:stretch/>
        </p:blipFill>
        <p:spPr bwMode="auto">
          <a:xfrm>
            <a:off x="5655389" y="4968112"/>
            <a:ext cx="532789" cy="6936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Wheat Cartoon Character Images, Stock Photos &amp;amp; Vectors | Shutterstock">
            <a:extLst>
              <a:ext uri="{FF2B5EF4-FFF2-40B4-BE49-F238E27FC236}">
                <a16:creationId xmlns:a16="http://schemas.microsoft.com/office/drawing/2014/main" id="{AC7FD426-AB00-45B2-87F1-B6CD3878B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0" b="86429" l="39093" r="60691">
                        <a14:foregroundMark x1="39093" y1="51786" x2="41685" y2="55714"/>
                        <a14:foregroundMark x1="41685" y1="55714" x2="42981" y2="56786"/>
                        <a14:foregroundMark x1="46004" y1="51071" x2="50324" y2="52143"/>
                        <a14:foregroundMark x1="50324" y1="52143" x2="50972" y2="52143"/>
                        <a14:foregroundMark x1="59395" y1="52857" x2="59395" y2="52143"/>
                        <a14:foregroundMark x1="42981" y1="85000" x2="43413" y2="85357"/>
                        <a14:foregroundMark x1="56371" y1="85357" x2="55292" y2="86429"/>
                      </a14:backgroundRemoval>
                    </a14:imgEffect>
                    <a14:imgEffect>
                      <a14:brightnessContrast bright="-2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2" t="34963" r="36070" b="11149"/>
          <a:stretch/>
        </p:blipFill>
        <p:spPr bwMode="auto">
          <a:xfrm>
            <a:off x="7010987" y="4860567"/>
            <a:ext cx="532789" cy="6936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Wheat Cartoon Character Images, Stock Photos &amp;amp; Vectors | Shutterstock">
            <a:extLst>
              <a:ext uri="{FF2B5EF4-FFF2-40B4-BE49-F238E27FC236}">
                <a16:creationId xmlns:a16="http://schemas.microsoft.com/office/drawing/2014/main" id="{D283EDFD-AE0D-4C27-9FAA-B5492C71B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0" b="86429" l="39093" r="60691">
                        <a14:foregroundMark x1="39093" y1="51786" x2="41685" y2="55714"/>
                        <a14:foregroundMark x1="41685" y1="55714" x2="42981" y2="56786"/>
                        <a14:foregroundMark x1="46004" y1="51071" x2="50324" y2="52143"/>
                        <a14:foregroundMark x1="50324" y1="52143" x2="50972" y2="52143"/>
                        <a14:foregroundMark x1="59395" y1="52857" x2="59395" y2="52143"/>
                        <a14:foregroundMark x1="42981" y1="85000" x2="43413" y2="85357"/>
                        <a14:foregroundMark x1="56371" y1="85357" x2="55292" y2="86429"/>
                      </a14:backgroundRemoval>
                    </a14:imgEffect>
                    <a14:imgEffect>
                      <a14:brightnessContrast bright="-2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2" t="34963" r="36070" b="11149"/>
          <a:stretch/>
        </p:blipFill>
        <p:spPr bwMode="auto">
          <a:xfrm>
            <a:off x="2942457" y="4972117"/>
            <a:ext cx="532789" cy="6936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Wheat Cartoon Character Images, Stock Photos &amp;amp; Vectors | Shutterstock">
            <a:extLst>
              <a:ext uri="{FF2B5EF4-FFF2-40B4-BE49-F238E27FC236}">
                <a16:creationId xmlns:a16="http://schemas.microsoft.com/office/drawing/2014/main" id="{78B9330C-765F-49E5-8C06-35B6D7116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0" b="86429" l="39093" r="60691">
                        <a14:foregroundMark x1="39093" y1="51786" x2="41685" y2="55714"/>
                        <a14:foregroundMark x1="41685" y1="55714" x2="42981" y2="56786"/>
                        <a14:foregroundMark x1="46004" y1="51071" x2="50324" y2="52143"/>
                        <a14:foregroundMark x1="50324" y1="52143" x2="50972" y2="52143"/>
                        <a14:foregroundMark x1="59395" y1="52857" x2="59395" y2="52143"/>
                        <a14:foregroundMark x1="42981" y1="85000" x2="43413" y2="85357"/>
                        <a14:foregroundMark x1="56371" y1="85357" x2="55292" y2="86429"/>
                      </a14:backgroundRemoval>
                    </a14:imgEffect>
                    <a14:imgEffect>
                      <a14:brightnessContrast bright="-2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2" t="34963" r="36070" b="11149"/>
          <a:stretch/>
        </p:blipFill>
        <p:spPr bwMode="auto">
          <a:xfrm>
            <a:off x="4442556" y="4937243"/>
            <a:ext cx="532789" cy="6936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CA7FE85B-A4CA-4350-97D7-AF008206A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-212055" y="2007219"/>
            <a:ext cx="2660733" cy="28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AED32263-5070-47CF-9805-2FD98238F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296166" y="2401348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D49A286-E2E2-451F-AE1F-1FA7DE93944D}"/>
              </a:ext>
            </a:extLst>
          </p:cNvPr>
          <p:cNvSpPr/>
          <p:nvPr/>
        </p:nvSpPr>
        <p:spPr>
          <a:xfrm>
            <a:off x="1219409" y="0"/>
            <a:ext cx="762694" cy="65749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C1C44-BCB1-423D-85BF-52CDC15C0F01}"/>
              </a:ext>
            </a:extLst>
          </p:cNvPr>
          <p:cNvSpPr txBox="1"/>
          <p:nvPr/>
        </p:nvSpPr>
        <p:spPr>
          <a:xfrm>
            <a:off x="1522412" y="212097"/>
            <a:ext cx="4158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FBFC77-9FA6-4BE6-8BD5-D36E5E9672CE}"/>
              </a:ext>
            </a:extLst>
          </p:cNvPr>
          <p:cNvSpPr txBox="1"/>
          <p:nvPr/>
        </p:nvSpPr>
        <p:spPr>
          <a:xfrm>
            <a:off x="2042538" y="173875"/>
            <a:ext cx="61201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 đồng hồ chỉ mấy giờ?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B6E74715-3A7F-4665-91EF-12C9EE2A4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-46985918" y="23736932"/>
            <a:ext cx="421124" cy="401121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1B041B6-3E43-4DAC-BC13-4742E35F2B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-46985917" y="23335695"/>
            <a:ext cx="421124" cy="401121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889E675B-8DE4-4590-B012-BA4E5B42DD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-46967002" y="22914636"/>
            <a:ext cx="421124" cy="401121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2DEDEF60-6598-442D-AB2A-41B1D49503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-46929028" y="22419298"/>
            <a:ext cx="421124" cy="401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DAE08-A718-4301-8F1E-D0C9583691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4674" y="924389"/>
            <a:ext cx="8975460" cy="2131045"/>
          </a:xfrm>
          <a:prstGeom prst="rect">
            <a:avLst/>
          </a:prstGeom>
        </p:spPr>
      </p:pic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8D574BE6-E95B-43A8-8E66-9A1356889885}"/>
              </a:ext>
            </a:extLst>
          </p:cNvPr>
          <p:cNvSpPr/>
          <p:nvPr/>
        </p:nvSpPr>
        <p:spPr>
          <a:xfrm>
            <a:off x="2255214" y="3071954"/>
            <a:ext cx="1380084" cy="64991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 giờ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912930F8-376D-45DF-B42C-155876A1C4DB}"/>
              </a:ext>
            </a:extLst>
          </p:cNvPr>
          <p:cNvSpPr/>
          <p:nvPr/>
        </p:nvSpPr>
        <p:spPr>
          <a:xfrm>
            <a:off x="4596971" y="3049652"/>
            <a:ext cx="1380084" cy="64991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</a:t>
            </a:r>
            <a:r>
              <a:rPr kumimoji="0" lang="vi-V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giờ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90483739-0BB4-40D8-B815-CE6F116E60F0}"/>
              </a:ext>
            </a:extLst>
          </p:cNvPr>
          <p:cNvSpPr/>
          <p:nvPr/>
        </p:nvSpPr>
        <p:spPr>
          <a:xfrm>
            <a:off x="7061391" y="3016198"/>
            <a:ext cx="1380084" cy="64991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</a:t>
            </a:r>
            <a:r>
              <a:rPr kumimoji="0" lang="vi-V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giờ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C09673E2-EBD1-47F0-BA8A-26D2510E2172}"/>
              </a:ext>
            </a:extLst>
          </p:cNvPr>
          <p:cNvSpPr/>
          <p:nvPr/>
        </p:nvSpPr>
        <p:spPr>
          <a:xfrm>
            <a:off x="9425450" y="2971593"/>
            <a:ext cx="1525048" cy="64991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  <a:r>
              <a:rPr kumimoji="0" lang="vi-V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giờ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415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7ED9FD2-C2BD-43C7-903C-BE74F50D5974}"/>
              </a:ext>
            </a:extLst>
          </p:cNvPr>
          <p:cNvSpPr/>
          <p:nvPr/>
        </p:nvSpPr>
        <p:spPr>
          <a:xfrm>
            <a:off x="1050004" y="616342"/>
            <a:ext cx="762694" cy="65749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7DB20-B1CE-46CB-B719-9DC4CBB381AE}"/>
              </a:ext>
            </a:extLst>
          </p:cNvPr>
          <p:cNvSpPr txBox="1"/>
          <p:nvPr/>
        </p:nvSpPr>
        <p:spPr>
          <a:xfrm>
            <a:off x="1297252" y="809925"/>
            <a:ext cx="4158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D72E1-7FC9-4C72-9F04-E5A19A6F6259}"/>
              </a:ext>
            </a:extLst>
          </p:cNvPr>
          <p:cNvSpPr txBox="1"/>
          <p:nvPr/>
        </p:nvSpPr>
        <p:spPr>
          <a:xfrm>
            <a:off x="1850831" y="794005"/>
            <a:ext cx="89328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cặp số và số La Mã thích 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6DE76-D90B-41EA-AA3C-9CFD6CCE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60" y="1433340"/>
            <a:ext cx="5706140" cy="483887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BA5E24-4C51-D886-F6FC-4EABAE2C21C9}"/>
              </a:ext>
            </a:extLst>
          </p:cNvPr>
          <p:cNvCxnSpPr>
            <a:cxnSpLocks/>
          </p:cNvCxnSpPr>
          <p:nvPr/>
        </p:nvCxnSpPr>
        <p:spPr>
          <a:xfrm>
            <a:off x="6096000" y="2144110"/>
            <a:ext cx="683172" cy="10878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1EA6F2-59D0-2E2F-00D6-C19D88936634}"/>
              </a:ext>
            </a:extLst>
          </p:cNvPr>
          <p:cNvCxnSpPr>
            <a:cxnSpLocks/>
          </p:cNvCxnSpPr>
          <p:nvPr/>
        </p:nvCxnSpPr>
        <p:spPr>
          <a:xfrm flipV="1">
            <a:off x="6096000" y="2112579"/>
            <a:ext cx="840828" cy="11824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BC1741-2E3A-D5FF-C569-168D56DCFD22}"/>
              </a:ext>
            </a:extLst>
          </p:cNvPr>
          <p:cNvCxnSpPr>
            <a:cxnSpLocks/>
          </p:cNvCxnSpPr>
          <p:nvPr/>
        </p:nvCxnSpPr>
        <p:spPr>
          <a:xfrm>
            <a:off x="6107151" y="4287837"/>
            <a:ext cx="735083" cy="13404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67FF6B-BD3D-A3BA-6E6D-05EE45FD1678}"/>
              </a:ext>
            </a:extLst>
          </p:cNvPr>
          <p:cNvCxnSpPr>
            <a:cxnSpLocks/>
          </p:cNvCxnSpPr>
          <p:nvPr/>
        </p:nvCxnSpPr>
        <p:spPr>
          <a:xfrm flipV="1">
            <a:off x="6096000" y="4109417"/>
            <a:ext cx="680224" cy="14400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44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33CB7-3D83-41F2-AA49-0BCE15E9E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41" y="1919399"/>
            <a:ext cx="7271885" cy="120708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AD8F4BC-24C3-453E-9334-525C7A9DFB7B}"/>
              </a:ext>
            </a:extLst>
          </p:cNvPr>
          <p:cNvGrpSpPr/>
          <p:nvPr/>
        </p:nvGrpSpPr>
        <p:grpSpPr>
          <a:xfrm>
            <a:off x="1076865" y="705719"/>
            <a:ext cx="9249163" cy="743876"/>
            <a:chOff x="3143655" y="216637"/>
            <a:chExt cx="9249163" cy="7438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16F295-36A8-4310-9A79-61478F36D07D}"/>
                </a:ext>
              </a:extLst>
            </p:cNvPr>
            <p:cNvSpPr/>
            <p:nvPr/>
          </p:nvSpPr>
          <p:spPr>
            <a:xfrm>
              <a:off x="3687194" y="238546"/>
              <a:ext cx="6051636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ABE723-B779-498F-99F1-4233BF9DC881}"/>
                </a:ext>
              </a:extLst>
            </p:cNvPr>
            <p:cNvSpPr txBox="1"/>
            <p:nvPr/>
          </p:nvSpPr>
          <p:spPr>
            <a:xfrm>
              <a:off x="4096311" y="256532"/>
              <a:ext cx="8296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1" name="椭圆 47">
              <a:extLst>
                <a:ext uri="{FF2B5EF4-FFF2-40B4-BE49-F238E27FC236}">
                  <a16:creationId xmlns:a16="http://schemas.microsoft.com/office/drawing/2014/main" id="{8F027B8E-E351-44E1-B75A-3419A3FF18F5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7FE57E-4C1B-457C-97A4-61937ADF0D89}"/>
              </a:ext>
            </a:extLst>
          </p:cNvPr>
          <p:cNvSpPr txBox="1"/>
          <p:nvPr/>
        </p:nvSpPr>
        <p:spPr>
          <a:xfrm>
            <a:off x="2754352" y="2029521"/>
            <a:ext cx="704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VI; V; VIII; II; XI; IX.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34509-67E8-4963-A4FE-C97EDB4C67D0}"/>
              </a:ext>
            </a:extLst>
          </p:cNvPr>
          <p:cNvSpPr txBox="1"/>
          <p:nvPr/>
        </p:nvSpPr>
        <p:spPr>
          <a:xfrm>
            <a:off x="1070517" y="3523785"/>
            <a:ext cx="264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VI: sáu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46F7B-4E38-4374-BC18-2BA1D55FD7EE}"/>
              </a:ext>
            </a:extLst>
          </p:cNvPr>
          <p:cNvSpPr txBox="1"/>
          <p:nvPr/>
        </p:nvSpPr>
        <p:spPr>
          <a:xfrm>
            <a:off x="1081669" y="4583151"/>
            <a:ext cx="264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V: năm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E74FC4-1E91-40CB-B360-D898617E79D3}"/>
              </a:ext>
            </a:extLst>
          </p:cNvPr>
          <p:cNvSpPr txBox="1"/>
          <p:nvPr/>
        </p:nvSpPr>
        <p:spPr>
          <a:xfrm>
            <a:off x="1059366" y="5586761"/>
            <a:ext cx="264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VIII: tám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F92E1D-1BEA-49EA-B6C2-78D1CD6F0E6E}"/>
              </a:ext>
            </a:extLst>
          </p:cNvPr>
          <p:cNvSpPr txBox="1"/>
          <p:nvPr/>
        </p:nvSpPr>
        <p:spPr>
          <a:xfrm>
            <a:off x="6244683" y="3490332"/>
            <a:ext cx="264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II: hai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F8068-3E8A-4D42-9357-CD5F8C07C1FB}"/>
              </a:ext>
            </a:extLst>
          </p:cNvPr>
          <p:cNvSpPr txBox="1"/>
          <p:nvPr/>
        </p:nvSpPr>
        <p:spPr>
          <a:xfrm>
            <a:off x="6255835" y="4549698"/>
            <a:ext cx="362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XI: mười một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2C53B9-062E-4F6B-9686-F78CD08793BF}"/>
              </a:ext>
            </a:extLst>
          </p:cNvPr>
          <p:cNvSpPr txBox="1"/>
          <p:nvPr/>
        </p:nvSpPr>
        <p:spPr>
          <a:xfrm>
            <a:off x="6233532" y="5553308"/>
            <a:ext cx="264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IX: chín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8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AD8F4BC-24C3-453E-9334-525C7A9DFB7B}"/>
              </a:ext>
            </a:extLst>
          </p:cNvPr>
          <p:cNvGrpSpPr/>
          <p:nvPr/>
        </p:nvGrpSpPr>
        <p:grpSpPr>
          <a:xfrm>
            <a:off x="1076865" y="705719"/>
            <a:ext cx="9996296" cy="747782"/>
            <a:chOff x="3143655" y="216637"/>
            <a:chExt cx="9996296" cy="74778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16F295-36A8-4310-9A79-61478F36D07D}"/>
                </a:ext>
              </a:extLst>
            </p:cNvPr>
            <p:cNvSpPr/>
            <p:nvPr/>
          </p:nvSpPr>
          <p:spPr>
            <a:xfrm>
              <a:off x="3687194" y="238546"/>
              <a:ext cx="9218581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ABE723-B779-498F-99F1-4233BF9DC881}"/>
                </a:ext>
              </a:extLst>
            </p:cNvPr>
            <p:cNvSpPr txBox="1"/>
            <p:nvPr/>
          </p:nvSpPr>
          <p:spPr>
            <a:xfrm>
              <a:off x="3892390" y="256533"/>
              <a:ext cx="9247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đến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1" name="椭圆 47">
              <a:extLst>
                <a:ext uri="{FF2B5EF4-FFF2-40B4-BE49-F238E27FC236}">
                  <a16:creationId xmlns:a16="http://schemas.microsoft.com/office/drawing/2014/main" id="{8F027B8E-E351-44E1-B75A-3419A3FF18F5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b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5FAF31-2285-4D4F-8082-15FA1935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57620"/>
              </p:ext>
            </p:extLst>
          </p:nvPr>
        </p:nvGraphicFramePr>
        <p:xfrm>
          <a:off x="3367669" y="1642812"/>
          <a:ext cx="7393258" cy="4480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80530">
                  <a:extLst>
                    <a:ext uri="{9D8B030D-6E8A-4147-A177-3AD203B41FA5}">
                      <a16:colId xmlns:a16="http://schemas.microsoft.com/office/drawing/2014/main" val="2376076102"/>
                    </a:ext>
                  </a:extLst>
                </a:gridCol>
                <a:gridCol w="3812728">
                  <a:extLst>
                    <a:ext uri="{9D8B030D-6E8A-4147-A177-3AD203B41FA5}">
                      <a16:colId xmlns:a16="http://schemas.microsoft.com/office/drawing/2014/main" val="3878877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– IX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7093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681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III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XI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467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IV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XII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0991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XIII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8753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VI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– XIV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9144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VII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XV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2070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VIII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83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83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0" y="4026328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D3EF9C8-7FB2-425E-AFB2-E4D9FD443EF6}"/>
              </a:ext>
            </a:extLst>
          </p:cNvPr>
          <p:cNvSpPr/>
          <p:nvPr/>
        </p:nvSpPr>
        <p:spPr>
          <a:xfrm>
            <a:off x="-634303" y="-1765204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5C366D-0C5F-4B9F-93A7-122D27D3E119}"/>
              </a:ext>
            </a:extLst>
          </p:cNvPr>
          <p:cNvSpPr/>
          <p:nvPr/>
        </p:nvSpPr>
        <p:spPr>
          <a:xfrm>
            <a:off x="159757" y="-1051426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3A71C-7B72-4E8E-9BDD-7E55429A35B0}"/>
              </a:ext>
            </a:extLst>
          </p:cNvPr>
          <p:cNvSpPr/>
          <p:nvPr/>
        </p:nvSpPr>
        <p:spPr>
          <a:xfrm>
            <a:off x="535398" y="-748723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oogle Shape;479;p35">
            <a:extLst>
              <a:ext uri="{FF2B5EF4-FFF2-40B4-BE49-F238E27FC236}">
                <a16:creationId xmlns:a16="http://schemas.microsoft.com/office/drawing/2014/main" id="{0B42F81A-0C5E-4F26-AA67-A89E899D307F}"/>
              </a:ext>
            </a:extLst>
          </p:cNvPr>
          <p:cNvSpPr txBox="1">
            <a:spLocks/>
          </p:cNvSpPr>
          <p:nvPr/>
        </p:nvSpPr>
        <p:spPr>
          <a:xfrm>
            <a:off x="10465468" y="6860627"/>
            <a:ext cx="9200449" cy="1831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8575"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tormtrooper" panose="020B0500000000000000" pitchFamily="34" charset="0"/>
                <a:ea typeface="+mj-ea"/>
                <a:cs typeface="+mj-cs"/>
              </a:rPr>
              <a:t>KHỞI ĐỘNG</a:t>
            </a:r>
            <a:endParaRPr kumimoji="0" lang="en-US" sz="11500" b="0" i="0" u="none" strike="noStrike" kern="1200" cap="none" spc="0" normalizeH="0" baseline="0" noProof="0" dirty="0">
              <a:ln w="28575">
                <a:solidFill>
                  <a:srgbClr val="FFFFFF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tormtrooper" panose="020B0500000000000000" pitchFamily="34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6AF50-27C5-4C84-A6CE-E4336A68148F}"/>
              </a:ext>
            </a:extLst>
          </p:cNvPr>
          <p:cNvSpPr txBox="1"/>
          <p:nvPr/>
        </p:nvSpPr>
        <p:spPr>
          <a:xfrm>
            <a:off x="717090" y="7410161"/>
            <a:ext cx="11622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400" b="1" i="0" u="none" strike="noStrike" kern="1200" cap="none" spc="50" normalizeH="0" baseline="0" noProof="0">
                <a:ln w="9525" cmpd="sng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#9Slide05 Agile Script Calligra" panose="03070402050302030203" pitchFamily="66" charset="0"/>
                <a:ea typeface="+mn-ea"/>
                <a:cs typeface="+mn-cs"/>
              </a:rPr>
              <a:t>Em làm nhà thơ</a:t>
            </a:r>
            <a:endParaRPr kumimoji="0" lang="en-US" sz="14400" b="1" i="0" u="none" strike="noStrike" kern="1200" cap="none" spc="50" normalizeH="0" baseline="0" noProof="0" dirty="0">
              <a:ln w="9525" cmpd="sng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#9Slide05 Agile Script Calligra" panose="03070402050302030203" pitchFamily="66" charset="0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1C62126-9A20-4C53-BC5C-BE9286A558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87" y="1245549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7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1CA4345-DBDD-427C-B99F-B7A2D9BA6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9EBB230-AC47-4FC3-9BDB-CE096C15B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6D091CE-F5DF-42AA-8862-4E9CEF1DAC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294993"/>
            <a:ext cx="3124200" cy="156300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60F1A-C2B4-4CB8-80E3-F6505645A4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9721" y="540277"/>
            <a:ext cx="6680248" cy="38367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92AFB4-6D41-487E-86FD-9D16C153E2F0}"/>
              </a:ext>
            </a:extLst>
          </p:cNvPr>
          <p:cNvGrpSpPr/>
          <p:nvPr/>
        </p:nvGrpSpPr>
        <p:grpSpPr>
          <a:xfrm>
            <a:off x="-381838" y="4190468"/>
            <a:ext cx="6472500" cy="2715577"/>
            <a:chOff x="3919924" y="4063856"/>
            <a:chExt cx="6472500" cy="2715577"/>
          </a:xfrm>
        </p:grpSpPr>
        <p:pic>
          <p:nvPicPr>
            <p:cNvPr id="17" name="Picture 16">
              <a:hlinkClick r:id="rId14" action="ppaction://hlinksldjump"/>
              <a:extLst>
                <a:ext uri="{FF2B5EF4-FFF2-40B4-BE49-F238E27FC236}">
                  <a16:creationId xmlns:a16="http://schemas.microsoft.com/office/drawing/2014/main" id="{CB9E4F8C-DEE3-4E0B-816E-F3D8232E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4301" y="4063856"/>
              <a:ext cx="5948123" cy="2715577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7EDCCE-63B4-4C1A-A205-D44637F5A4B5}"/>
                </a:ext>
              </a:extLst>
            </p:cNvPr>
            <p:cNvGrpSpPr/>
            <p:nvPr/>
          </p:nvGrpSpPr>
          <p:grpSpPr>
            <a:xfrm>
              <a:off x="3919924" y="4706261"/>
              <a:ext cx="2608554" cy="1281135"/>
              <a:chOff x="-670382" y="4160055"/>
              <a:chExt cx="3227334" cy="1585036"/>
            </a:xfrm>
          </p:grpSpPr>
          <p:pic>
            <p:nvPicPr>
              <p:cNvPr id="19" name="图片 25">
                <a:extLst>
                  <a:ext uri="{FF2B5EF4-FFF2-40B4-BE49-F238E27FC236}">
                    <a16:creationId xmlns:a16="http://schemas.microsoft.com/office/drawing/2014/main" id="{8AB3AF11-7E74-4276-8A99-E2CEF58A9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20" name="图片 26">
                <a:extLst>
                  <a:ext uri="{FF2B5EF4-FFF2-40B4-BE49-F238E27FC236}">
                    <a16:creationId xmlns:a16="http://schemas.microsoft.com/office/drawing/2014/main" id="{C2FD6D53-B449-46E4-B518-28C32AFDDA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21" name="图片 27">
                <a:extLst>
                  <a:ext uri="{FF2B5EF4-FFF2-40B4-BE49-F238E27FC236}">
                    <a16:creationId xmlns:a16="http://schemas.microsoft.com/office/drawing/2014/main" id="{7DACEA33-4B67-4A6E-9A20-A068167145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22" name="图片 25">
                <a:extLst>
                  <a:ext uri="{FF2B5EF4-FFF2-40B4-BE49-F238E27FC236}">
                    <a16:creationId xmlns:a16="http://schemas.microsoft.com/office/drawing/2014/main" id="{4E6BB4EA-59E3-4D08-9025-AA17A60F9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29" name="图片 26">
                <a:extLst>
                  <a:ext uri="{FF2B5EF4-FFF2-40B4-BE49-F238E27FC236}">
                    <a16:creationId xmlns:a16="http://schemas.microsoft.com/office/drawing/2014/main" id="{5EBD70E2-5142-47D7-8B4B-E8C7A3F342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30" name="图片 27">
                <a:extLst>
                  <a:ext uri="{FF2B5EF4-FFF2-40B4-BE49-F238E27FC236}">
                    <a16:creationId xmlns:a16="http://schemas.microsoft.com/office/drawing/2014/main" id="{4043A73E-90EE-4D9B-B4AB-A6BCFEB34E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37" name="图片 25">
                <a:extLst>
                  <a:ext uri="{FF2B5EF4-FFF2-40B4-BE49-F238E27FC236}">
                    <a16:creationId xmlns:a16="http://schemas.microsoft.com/office/drawing/2014/main" id="{459FBE5E-CC30-4289-898A-973451BAD4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39" name="图片 25">
                <a:extLst>
                  <a:ext uri="{FF2B5EF4-FFF2-40B4-BE49-F238E27FC236}">
                    <a16:creationId xmlns:a16="http://schemas.microsoft.com/office/drawing/2014/main" id="{16556D66-6270-4D99-8E95-2E87474124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0" name="图片 25">
                <a:extLst>
                  <a:ext uri="{FF2B5EF4-FFF2-40B4-BE49-F238E27FC236}">
                    <a16:creationId xmlns:a16="http://schemas.microsoft.com/office/drawing/2014/main" id="{C38D8150-8374-4E28-97C1-98E4FD4F8D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1" name="图片 25">
                <a:extLst>
                  <a:ext uri="{FF2B5EF4-FFF2-40B4-BE49-F238E27FC236}">
                    <a16:creationId xmlns:a16="http://schemas.microsoft.com/office/drawing/2014/main" id="{981FA0BD-FD0C-42F7-BE15-436C191B4C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42" name="图片 25">
                <a:extLst>
                  <a:ext uri="{FF2B5EF4-FFF2-40B4-BE49-F238E27FC236}">
                    <a16:creationId xmlns:a16="http://schemas.microsoft.com/office/drawing/2014/main" id="{24A3548B-8C2C-401A-B9AE-ADDFC05E7B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3" name="图片 25">
                <a:extLst>
                  <a:ext uri="{FF2B5EF4-FFF2-40B4-BE49-F238E27FC236}">
                    <a16:creationId xmlns:a16="http://schemas.microsoft.com/office/drawing/2014/main" id="{A2BC463C-3DD5-4F96-BA31-B043FE0C3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4" name="图片 25">
                <a:extLst>
                  <a:ext uri="{FF2B5EF4-FFF2-40B4-BE49-F238E27FC236}">
                    <a16:creationId xmlns:a16="http://schemas.microsoft.com/office/drawing/2014/main" id="{CE6C18D4-0624-4C20-A8BD-57039FDD1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F75312F-7B6D-484F-BD89-033D51D31C67}"/>
                </a:ext>
              </a:extLst>
            </p:cNvPr>
            <p:cNvGrpSpPr/>
            <p:nvPr/>
          </p:nvGrpSpPr>
          <p:grpSpPr>
            <a:xfrm>
              <a:off x="4494919" y="5102352"/>
              <a:ext cx="2608554" cy="1281135"/>
              <a:chOff x="-670382" y="4160055"/>
              <a:chExt cx="3227334" cy="1585036"/>
            </a:xfrm>
          </p:grpSpPr>
          <p:pic>
            <p:nvPicPr>
              <p:cNvPr id="46" name="图片 25">
                <a:extLst>
                  <a:ext uri="{FF2B5EF4-FFF2-40B4-BE49-F238E27FC236}">
                    <a16:creationId xmlns:a16="http://schemas.microsoft.com/office/drawing/2014/main" id="{79639EED-832E-4581-B265-A3841BF227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47" name="图片 26">
                <a:extLst>
                  <a:ext uri="{FF2B5EF4-FFF2-40B4-BE49-F238E27FC236}">
                    <a16:creationId xmlns:a16="http://schemas.microsoft.com/office/drawing/2014/main" id="{C651982D-7485-46B5-B5AF-000345D070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48" name="图片 27">
                <a:extLst>
                  <a:ext uri="{FF2B5EF4-FFF2-40B4-BE49-F238E27FC236}">
                    <a16:creationId xmlns:a16="http://schemas.microsoft.com/office/drawing/2014/main" id="{A4C9E96E-08F9-419C-84CA-04DE5565B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49" name="图片 25">
                <a:extLst>
                  <a:ext uri="{FF2B5EF4-FFF2-40B4-BE49-F238E27FC236}">
                    <a16:creationId xmlns:a16="http://schemas.microsoft.com/office/drawing/2014/main" id="{4AC50013-EDB6-4CD3-B126-6B3BDCE056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0" name="图片 26">
                <a:extLst>
                  <a:ext uri="{FF2B5EF4-FFF2-40B4-BE49-F238E27FC236}">
                    <a16:creationId xmlns:a16="http://schemas.microsoft.com/office/drawing/2014/main" id="{CFD1EAEC-D664-4297-B91F-45F28AC31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51" name="图片 27">
                <a:extLst>
                  <a:ext uri="{FF2B5EF4-FFF2-40B4-BE49-F238E27FC236}">
                    <a16:creationId xmlns:a16="http://schemas.microsoft.com/office/drawing/2014/main" id="{4CF44152-A6AD-4486-A68B-EECF0ECBC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52" name="图片 25">
                <a:extLst>
                  <a:ext uri="{FF2B5EF4-FFF2-40B4-BE49-F238E27FC236}">
                    <a16:creationId xmlns:a16="http://schemas.microsoft.com/office/drawing/2014/main" id="{4232189A-BA92-4123-9025-58E176F68F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3" name="图片 25">
                <a:extLst>
                  <a:ext uri="{FF2B5EF4-FFF2-40B4-BE49-F238E27FC236}">
                    <a16:creationId xmlns:a16="http://schemas.microsoft.com/office/drawing/2014/main" id="{C873418B-1A65-4354-9AAD-C75475288E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4" name="图片 25">
                <a:extLst>
                  <a:ext uri="{FF2B5EF4-FFF2-40B4-BE49-F238E27FC236}">
                    <a16:creationId xmlns:a16="http://schemas.microsoft.com/office/drawing/2014/main" id="{9E893EBB-94A1-48E6-BB33-68ED2652D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5" name="图片 25">
                <a:extLst>
                  <a:ext uri="{FF2B5EF4-FFF2-40B4-BE49-F238E27FC236}">
                    <a16:creationId xmlns:a16="http://schemas.microsoft.com/office/drawing/2014/main" id="{0801DF60-2C8D-4761-A751-82F4A0C5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56" name="图片 25">
                <a:extLst>
                  <a:ext uri="{FF2B5EF4-FFF2-40B4-BE49-F238E27FC236}">
                    <a16:creationId xmlns:a16="http://schemas.microsoft.com/office/drawing/2014/main" id="{D6E34CCC-7980-4B2A-A036-11F5DAD8CB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7" name="图片 25">
                <a:extLst>
                  <a:ext uri="{FF2B5EF4-FFF2-40B4-BE49-F238E27FC236}">
                    <a16:creationId xmlns:a16="http://schemas.microsoft.com/office/drawing/2014/main" id="{9E8DA6D8-D709-494E-AB87-5871825965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58" name="图片 25">
                <a:extLst>
                  <a:ext uri="{FF2B5EF4-FFF2-40B4-BE49-F238E27FC236}">
                    <a16:creationId xmlns:a16="http://schemas.microsoft.com/office/drawing/2014/main" id="{868229A7-2704-4A76-8A81-90D0177E27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DF19C3C-6D92-4B24-B790-8E148DF40790}"/>
                </a:ext>
              </a:extLst>
            </p:cNvPr>
            <p:cNvGrpSpPr/>
            <p:nvPr/>
          </p:nvGrpSpPr>
          <p:grpSpPr>
            <a:xfrm>
              <a:off x="4227323" y="5103374"/>
              <a:ext cx="2608554" cy="1281135"/>
              <a:chOff x="-670382" y="4160055"/>
              <a:chExt cx="3227334" cy="1585036"/>
            </a:xfrm>
          </p:grpSpPr>
          <p:pic>
            <p:nvPicPr>
              <p:cNvPr id="60" name="图片 25">
                <a:extLst>
                  <a:ext uri="{FF2B5EF4-FFF2-40B4-BE49-F238E27FC236}">
                    <a16:creationId xmlns:a16="http://schemas.microsoft.com/office/drawing/2014/main" id="{3E0E0115-512E-4FD5-9552-0A2A51390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5" y="359716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1" name="图片 26">
                <a:extLst>
                  <a:ext uri="{FF2B5EF4-FFF2-40B4-BE49-F238E27FC236}">
                    <a16:creationId xmlns:a16="http://schemas.microsoft.com/office/drawing/2014/main" id="{77401177-A090-4674-BA8F-706AF795E7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5" y="4322581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62" name="图片 27">
                <a:extLst>
                  <a:ext uri="{FF2B5EF4-FFF2-40B4-BE49-F238E27FC236}">
                    <a16:creationId xmlns:a16="http://schemas.microsoft.com/office/drawing/2014/main" id="{88C8D347-8FA2-4CA7-8959-AE1D437E66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8" y="4371567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63" name="图片 25">
                <a:extLst>
                  <a:ext uri="{FF2B5EF4-FFF2-40B4-BE49-F238E27FC236}">
                    <a16:creationId xmlns:a16="http://schemas.microsoft.com/office/drawing/2014/main" id="{5676C948-7F15-462A-BE1F-C2CC32271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06186" y="3302808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4" name="图片 26">
                <a:extLst>
                  <a:ext uri="{FF2B5EF4-FFF2-40B4-BE49-F238E27FC236}">
                    <a16:creationId xmlns:a16="http://schemas.microsoft.com/office/drawing/2014/main" id="{2136BF39-BD0B-46BC-BC86-B35531B65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97" t="66408" r="26883" b="-1222"/>
              <a:stretch/>
            </p:blipFill>
            <p:spPr>
              <a:xfrm rot="4809071">
                <a:off x="947566" y="4028224"/>
                <a:ext cx="512385" cy="1817535"/>
              </a:xfrm>
              <a:prstGeom prst="rect">
                <a:avLst/>
              </a:prstGeom>
            </p:spPr>
          </p:pic>
          <p:pic>
            <p:nvPicPr>
              <p:cNvPr id="65" name="图片 27">
                <a:extLst>
                  <a:ext uri="{FF2B5EF4-FFF2-40B4-BE49-F238E27FC236}">
                    <a16:creationId xmlns:a16="http://schemas.microsoft.com/office/drawing/2014/main" id="{FCEE5AA2-03AE-40FB-AF66-5671924B3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2" t="248" r="21655" b="63917"/>
              <a:stretch/>
            </p:blipFill>
            <p:spPr>
              <a:xfrm rot="5256948">
                <a:off x="1183429" y="4077210"/>
                <a:ext cx="876172" cy="1870875"/>
              </a:xfrm>
              <a:prstGeom prst="rect">
                <a:avLst/>
              </a:prstGeom>
            </p:spPr>
          </p:pic>
          <p:pic>
            <p:nvPicPr>
              <p:cNvPr id="66" name="图片 25">
                <a:extLst>
                  <a:ext uri="{FF2B5EF4-FFF2-40B4-BE49-F238E27FC236}">
                    <a16:creationId xmlns:a16="http://schemas.microsoft.com/office/drawing/2014/main" id="{202D415D-7C6A-4FF7-9BA5-FA5D058DAA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65064" y="3536915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7" name="图片 25">
                <a:extLst>
                  <a:ext uri="{FF2B5EF4-FFF2-40B4-BE49-F238E27FC236}">
                    <a16:creationId xmlns:a16="http://schemas.microsoft.com/office/drawing/2014/main" id="{629F7F6A-F7AA-4663-B8D7-4B1DE2985E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595462" y="380169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8" name="图片 25">
                <a:extLst>
                  <a:ext uri="{FF2B5EF4-FFF2-40B4-BE49-F238E27FC236}">
                    <a16:creationId xmlns:a16="http://schemas.microsoft.com/office/drawing/2014/main" id="{5BAB132F-DD72-4465-88B3-5DED11748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8" y="3624807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69" name="图片 25">
                <a:extLst>
                  <a:ext uri="{FF2B5EF4-FFF2-40B4-BE49-F238E27FC236}">
                    <a16:creationId xmlns:a16="http://schemas.microsoft.com/office/drawing/2014/main" id="{A781E8F1-F21E-45FE-AB39-54CB570F79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491687" y="4037556"/>
                <a:ext cx="812842" cy="2387584"/>
              </a:xfrm>
              <a:prstGeom prst="rect">
                <a:avLst/>
              </a:prstGeom>
            </p:spPr>
          </p:pic>
          <p:pic>
            <p:nvPicPr>
              <p:cNvPr id="70" name="图片 25">
                <a:extLst>
                  <a:ext uri="{FF2B5EF4-FFF2-40B4-BE49-F238E27FC236}">
                    <a16:creationId xmlns:a16="http://schemas.microsoft.com/office/drawing/2014/main" id="{8AB62F9D-D12D-4458-81C4-975053D636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385657" y="3833700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71" name="图片 25">
                <a:extLst>
                  <a:ext uri="{FF2B5EF4-FFF2-40B4-BE49-F238E27FC236}">
                    <a16:creationId xmlns:a16="http://schemas.microsoft.com/office/drawing/2014/main" id="{41402F6B-D60E-4170-A84E-D2DB4BE0A4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563091"/>
                <a:ext cx="673089" cy="2387584"/>
              </a:xfrm>
              <a:prstGeom prst="rect">
                <a:avLst/>
              </a:prstGeom>
            </p:spPr>
          </p:pic>
          <p:pic>
            <p:nvPicPr>
              <p:cNvPr id="72" name="图片 25">
                <a:extLst>
                  <a:ext uri="{FF2B5EF4-FFF2-40B4-BE49-F238E27FC236}">
                    <a16:creationId xmlns:a16="http://schemas.microsoft.com/office/drawing/2014/main" id="{86701B76-D3CD-4888-889B-68C9E6BDD2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17" r="62863" b="65186"/>
              <a:stretch/>
            </p:blipFill>
            <p:spPr>
              <a:xfrm rot="4809071">
                <a:off x="186865" y="3622176"/>
                <a:ext cx="673089" cy="23875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8752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1 -0.02778 " pathEditMode="relative" rAng="0" ptsTypes="AA">
                                      <p:cBhvr>
                                        <p:cTn id="5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F0D1A7-7405-4267-80AA-348C2A74EF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477C5425-C085-4DCD-AC3B-1E7BD31A4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18A71FF-A930-4D6A-BD23-7A55C04A77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3" name="图形 27">
            <a:extLst>
              <a:ext uri="{FF2B5EF4-FFF2-40B4-BE49-F238E27FC236}">
                <a16:creationId xmlns:a16="http://schemas.microsoft.com/office/drawing/2014/main" id="{29EA8E41-9F00-4957-B7A2-AE158A60F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054875-D1DB-4BA2-A8E5-EACB00812D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340E6C-76CC-41BE-A883-BD4203D9E4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B981C2-2541-41E0-8403-36F7E18CD985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4603D-504D-41FA-A0CC-844ED9512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C55AAA-5DA7-4D0B-B0EC-7C9EA712C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B3B306-CC53-4737-8733-60BBEC4E0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C73637-B734-4B00-895A-79FA914A8B93}"/>
              </a:ext>
            </a:extLst>
          </p:cNvPr>
          <p:cNvSpPr/>
          <p:nvPr/>
        </p:nvSpPr>
        <p:spPr>
          <a:xfrm>
            <a:off x="261259" y="180599"/>
            <a:ext cx="8002621" cy="2273480"/>
          </a:xfrm>
          <a:prstGeom prst="roundRect">
            <a:avLst/>
          </a:prstGeom>
          <a:solidFill>
            <a:srgbClr val="FFFF7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2B4C70-C782-4EE4-B5E3-B4E3B6689830}"/>
              </a:ext>
            </a:extLst>
          </p:cNvPr>
          <p:cNvSpPr txBox="1"/>
          <p:nvPr/>
        </p:nvSpPr>
        <p:spPr>
          <a:xfrm>
            <a:off x="261259" y="270754"/>
            <a:ext cx="800262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giúp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mình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vận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chuyển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2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bó lúa lên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xe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sz="42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bó lúa </a:t>
            </a:r>
            <a:r>
              <a:rPr kumimoji="0" lang="en-US" sz="42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nhé</a:t>
            </a:r>
            <a:r>
              <a: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!</a:t>
            </a:r>
          </a:p>
        </p:txBody>
      </p:sp>
      <p:sp>
        <p:nvSpPr>
          <p:cNvPr id="27" name="Google Shape;1065;p36">
            <a:hlinkClick r:id="rId13" action="ppaction://hlinksldjump"/>
            <a:extLst>
              <a:ext uri="{FF2B5EF4-FFF2-40B4-BE49-F238E27FC236}">
                <a16:creationId xmlns:a16="http://schemas.microsoft.com/office/drawing/2014/main" id="{6C0EEB76-750D-401C-AB50-D094694F3294}"/>
              </a:ext>
            </a:extLst>
          </p:cNvPr>
          <p:cNvSpPr/>
          <p:nvPr/>
        </p:nvSpPr>
        <p:spPr>
          <a:xfrm>
            <a:off x="10054525" y="270754"/>
            <a:ext cx="1333324" cy="1272701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8" name="Picture 27">
            <a:hlinkClick r:id="rId13" action="ppaction://hlinksldjump"/>
            <a:extLst>
              <a:ext uri="{FF2B5EF4-FFF2-40B4-BE49-F238E27FC236}">
                <a16:creationId xmlns:a16="http://schemas.microsoft.com/office/drawing/2014/main" id="{35AFEFE2-E54A-4EFD-89EB-68E62BF671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9587" y="1880240"/>
            <a:ext cx="7674655" cy="3503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0DA8A5-636A-4FC4-93B3-55FD58586B03}"/>
              </a:ext>
            </a:extLst>
          </p:cNvPr>
          <p:cNvGrpSpPr/>
          <p:nvPr/>
        </p:nvGrpSpPr>
        <p:grpSpPr>
          <a:xfrm>
            <a:off x="34451" y="3763354"/>
            <a:ext cx="2608554" cy="1281135"/>
            <a:chOff x="-670382" y="4160055"/>
            <a:chExt cx="3227334" cy="1585036"/>
          </a:xfrm>
        </p:grpSpPr>
        <p:pic>
          <p:nvPicPr>
            <p:cNvPr id="29" name="图片 25">
              <a:extLst>
                <a:ext uri="{FF2B5EF4-FFF2-40B4-BE49-F238E27FC236}">
                  <a16:creationId xmlns:a16="http://schemas.microsoft.com/office/drawing/2014/main" id="{D9E294CC-145F-467E-9DBC-D87C5CBA9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30" name="图片 26">
              <a:extLst>
                <a:ext uri="{FF2B5EF4-FFF2-40B4-BE49-F238E27FC236}">
                  <a16:creationId xmlns:a16="http://schemas.microsoft.com/office/drawing/2014/main" id="{72589615-06A4-4887-83EA-857B1EC2A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/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31" name="图片 27">
              <a:extLst>
                <a:ext uri="{FF2B5EF4-FFF2-40B4-BE49-F238E27FC236}">
                  <a16:creationId xmlns:a16="http://schemas.microsoft.com/office/drawing/2014/main" id="{4CED9BAE-5BB0-4CEE-9F7A-0F08F9017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/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32" name="图片 25">
              <a:extLst>
                <a:ext uri="{FF2B5EF4-FFF2-40B4-BE49-F238E27FC236}">
                  <a16:creationId xmlns:a16="http://schemas.microsoft.com/office/drawing/2014/main" id="{59010440-2593-4D9C-BB71-F131A3642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33" name="图片 26">
              <a:extLst>
                <a:ext uri="{FF2B5EF4-FFF2-40B4-BE49-F238E27FC236}">
                  <a16:creationId xmlns:a16="http://schemas.microsoft.com/office/drawing/2014/main" id="{3FB66B13-2F97-4931-90CD-DB7F7EC6A4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/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34" name="图片 27">
              <a:extLst>
                <a:ext uri="{FF2B5EF4-FFF2-40B4-BE49-F238E27FC236}">
                  <a16:creationId xmlns:a16="http://schemas.microsoft.com/office/drawing/2014/main" id="{CFF88B84-29F5-4934-8F50-11ED6B285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/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36" name="图片 25">
              <a:extLst>
                <a:ext uri="{FF2B5EF4-FFF2-40B4-BE49-F238E27FC236}">
                  <a16:creationId xmlns:a16="http://schemas.microsoft.com/office/drawing/2014/main" id="{690B1A55-DB19-4E4E-B6FF-620786CF0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37" name="图片 25">
              <a:extLst>
                <a:ext uri="{FF2B5EF4-FFF2-40B4-BE49-F238E27FC236}">
                  <a16:creationId xmlns:a16="http://schemas.microsoft.com/office/drawing/2014/main" id="{AA7146F5-610E-4B49-B4F9-2582989F4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38" name="图片 25">
              <a:extLst>
                <a:ext uri="{FF2B5EF4-FFF2-40B4-BE49-F238E27FC236}">
                  <a16:creationId xmlns:a16="http://schemas.microsoft.com/office/drawing/2014/main" id="{E3A37DA4-9DEB-4781-B0E2-A272DB778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39" name="图片 25">
              <a:extLst>
                <a:ext uri="{FF2B5EF4-FFF2-40B4-BE49-F238E27FC236}">
                  <a16:creationId xmlns:a16="http://schemas.microsoft.com/office/drawing/2014/main" id="{31EE748A-0625-4996-9600-F5030716F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40" name="图片 25">
              <a:extLst>
                <a:ext uri="{FF2B5EF4-FFF2-40B4-BE49-F238E27FC236}">
                  <a16:creationId xmlns:a16="http://schemas.microsoft.com/office/drawing/2014/main" id="{03D979B4-203E-40D5-96B7-4D4C666BF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41" name="图片 25">
              <a:extLst>
                <a:ext uri="{FF2B5EF4-FFF2-40B4-BE49-F238E27FC236}">
                  <a16:creationId xmlns:a16="http://schemas.microsoft.com/office/drawing/2014/main" id="{9D49D2E9-CD5C-4695-A241-CBB15B8D2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42" name="图片 25">
              <a:extLst>
                <a:ext uri="{FF2B5EF4-FFF2-40B4-BE49-F238E27FC236}">
                  <a16:creationId xmlns:a16="http://schemas.microsoft.com/office/drawing/2014/main" id="{A62EAFF0-1F6D-43F0-9126-D45D95CA3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0B8794-0016-46B0-BEF6-62F5EF49CBFB}"/>
              </a:ext>
            </a:extLst>
          </p:cNvPr>
          <p:cNvGrpSpPr/>
          <p:nvPr/>
        </p:nvGrpSpPr>
        <p:grpSpPr>
          <a:xfrm>
            <a:off x="812302" y="4945008"/>
            <a:ext cx="2608554" cy="1281135"/>
            <a:chOff x="-670382" y="4160055"/>
            <a:chExt cx="3227334" cy="1585036"/>
          </a:xfrm>
        </p:grpSpPr>
        <p:pic>
          <p:nvPicPr>
            <p:cNvPr id="44" name="图片 25">
              <a:extLst>
                <a:ext uri="{FF2B5EF4-FFF2-40B4-BE49-F238E27FC236}">
                  <a16:creationId xmlns:a16="http://schemas.microsoft.com/office/drawing/2014/main" id="{1E024FBF-8CF3-449E-A1CB-E3B4C283E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45" name="图片 26">
              <a:extLst>
                <a:ext uri="{FF2B5EF4-FFF2-40B4-BE49-F238E27FC236}">
                  <a16:creationId xmlns:a16="http://schemas.microsoft.com/office/drawing/2014/main" id="{81FCE29B-CFCB-4749-BD4A-07376E57E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/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46" name="图片 27">
              <a:extLst>
                <a:ext uri="{FF2B5EF4-FFF2-40B4-BE49-F238E27FC236}">
                  <a16:creationId xmlns:a16="http://schemas.microsoft.com/office/drawing/2014/main" id="{4B2D90BA-C62F-4F5A-B7BB-357B41FB6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/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47" name="图片 25">
              <a:extLst>
                <a:ext uri="{FF2B5EF4-FFF2-40B4-BE49-F238E27FC236}">
                  <a16:creationId xmlns:a16="http://schemas.microsoft.com/office/drawing/2014/main" id="{0B90DCF8-FABE-40F5-B17F-F159C5597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48" name="图片 26">
              <a:extLst>
                <a:ext uri="{FF2B5EF4-FFF2-40B4-BE49-F238E27FC236}">
                  <a16:creationId xmlns:a16="http://schemas.microsoft.com/office/drawing/2014/main" id="{6C5D9789-D1F2-4A38-A1DD-9EECEFD2D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/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49" name="图片 27">
              <a:extLst>
                <a:ext uri="{FF2B5EF4-FFF2-40B4-BE49-F238E27FC236}">
                  <a16:creationId xmlns:a16="http://schemas.microsoft.com/office/drawing/2014/main" id="{F6493627-EF21-4D87-84F3-DF18AB740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/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50" name="图片 25">
              <a:extLst>
                <a:ext uri="{FF2B5EF4-FFF2-40B4-BE49-F238E27FC236}">
                  <a16:creationId xmlns:a16="http://schemas.microsoft.com/office/drawing/2014/main" id="{4EE7D5C9-653A-41D2-B614-77AD1DBB6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51" name="图片 25">
              <a:extLst>
                <a:ext uri="{FF2B5EF4-FFF2-40B4-BE49-F238E27FC236}">
                  <a16:creationId xmlns:a16="http://schemas.microsoft.com/office/drawing/2014/main" id="{58EF9BBD-D261-4B30-9943-765C19362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52" name="图片 25">
              <a:extLst>
                <a:ext uri="{FF2B5EF4-FFF2-40B4-BE49-F238E27FC236}">
                  <a16:creationId xmlns:a16="http://schemas.microsoft.com/office/drawing/2014/main" id="{F437AEA9-FF3A-45A0-A539-36A1FACC7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53" name="图片 25">
              <a:extLst>
                <a:ext uri="{FF2B5EF4-FFF2-40B4-BE49-F238E27FC236}">
                  <a16:creationId xmlns:a16="http://schemas.microsoft.com/office/drawing/2014/main" id="{424C1C98-9A1A-41DF-9D16-20C4B9264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54" name="图片 25">
              <a:extLst>
                <a:ext uri="{FF2B5EF4-FFF2-40B4-BE49-F238E27FC236}">
                  <a16:creationId xmlns:a16="http://schemas.microsoft.com/office/drawing/2014/main" id="{7ACF9970-3058-4370-90AF-270AF940C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55" name="图片 25">
              <a:extLst>
                <a:ext uri="{FF2B5EF4-FFF2-40B4-BE49-F238E27FC236}">
                  <a16:creationId xmlns:a16="http://schemas.microsoft.com/office/drawing/2014/main" id="{89E480A3-ADD9-46E3-8D63-DF0C6AF52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56" name="图片 25">
              <a:extLst>
                <a:ext uri="{FF2B5EF4-FFF2-40B4-BE49-F238E27FC236}">
                  <a16:creationId xmlns:a16="http://schemas.microsoft.com/office/drawing/2014/main" id="{E6DB7407-A925-4E67-9535-A3E8058A7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C9EF46-56C8-4099-A5F0-E3479426D030}"/>
              </a:ext>
            </a:extLst>
          </p:cNvPr>
          <p:cNvGrpSpPr/>
          <p:nvPr/>
        </p:nvGrpSpPr>
        <p:grpSpPr>
          <a:xfrm>
            <a:off x="2405202" y="3793803"/>
            <a:ext cx="2608554" cy="1281135"/>
            <a:chOff x="-670382" y="4160055"/>
            <a:chExt cx="3227334" cy="1585036"/>
          </a:xfrm>
        </p:grpSpPr>
        <p:pic>
          <p:nvPicPr>
            <p:cNvPr id="58" name="图片 25">
              <a:extLst>
                <a:ext uri="{FF2B5EF4-FFF2-40B4-BE49-F238E27FC236}">
                  <a16:creationId xmlns:a16="http://schemas.microsoft.com/office/drawing/2014/main" id="{97F3BA74-EFA3-4BAA-BC44-6BDF3BB1E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59" name="图片 26">
              <a:extLst>
                <a:ext uri="{FF2B5EF4-FFF2-40B4-BE49-F238E27FC236}">
                  <a16:creationId xmlns:a16="http://schemas.microsoft.com/office/drawing/2014/main" id="{A7C78EB1-D002-4943-A613-2CF44C129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/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60" name="图片 27">
              <a:extLst>
                <a:ext uri="{FF2B5EF4-FFF2-40B4-BE49-F238E27FC236}">
                  <a16:creationId xmlns:a16="http://schemas.microsoft.com/office/drawing/2014/main" id="{B35F0544-A217-4E98-97B5-93C2E224C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/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61" name="图片 25">
              <a:extLst>
                <a:ext uri="{FF2B5EF4-FFF2-40B4-BE49-F238E27FC236}">
                  <a16:creationId xmlns:a16="http://schemas.microsoft.com/office/drawing/2014/main" id="{221463B7-B457-4C48-894C-168925F2A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62" name="图片 26">
              <a:extLst>
                <a:ext uri="{FF2B5EF4-FFF2-40B4-BE49-F238E27FC236}">
                  <a16:creationId xmlns:a16="http://schemas.microsoft.com/office/drawing/2014/main" id="{C5B05BB4-1AC3-49CF-827D-1EED48769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/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63" name="图片 27">
              <a:extLst>
                <a:ext uri="{FF2B5EF4-FFF2-40B4-BE49-F238E27FC236}">
                  <a16:creationId xmlns:a16="http://schemas.microsoft.com/office/drawing/2014/main" id="{2BE40716-5260-4CE9-9C16-BC3C71D1F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/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64" name="图片 25">
              <a:extLst>
                <a:ext uri="{FF2B5EF4-FFF2-40B4-BE49-F238E27FC236}">
                  <a16:creationId xmlns:a16="http://schemas.microsoft.com/office/drawing/2014/main" id="{3BC59E3D-4797-4BBC-96BB-2988841B6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65" name="图片 25">
              <a:extLst>
                <a:ext uri="{FF2B5EF4-FFF2-40B4-BE49-F238E27FC236}">
                  <a16:creationId xmlns:a16="http://schemas.microsoft.com/office/drawing/2014/main" id="{27D51B79-BA0A-4DF7-9E64-E05F7CB2C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66" name="图片 25">
              <a:extLst>
                <a:ext uri="{FF2B5EF4-FFF2-40B4-BE49-F238E27FC236}">
                  <a16:creationId xmlns:a16="http://schemas.microsoft.com/office/drawing/2014/main" id="{75125630-C586-424E-B264-A037E557E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67" name="图片 25">
              <a:extLst>
                <a:ext uri="{FF2B5EF4-FFF2-40B4-BE49-F238E27FC236}">
                  <a16:creationId xmlns:a16="http://schemas.microsoft.com/office/drawing/2014/main" id="{40E62357-CE56-45D9-B455-FF6700148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68" name="图片 25">
              <a:extLst>
                <a:ext uri="{FF2B5EF4-FFF2-40B4-BE49-F238E27FC236}">
                  <a16:creationId xmlns:a16="http://schemas.microsoft.com/office/drawing/2014/main" id="{DC4A4B50-6734-4D06-A44B-4D73D371D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69" name="图片 25">
              <a:extLst>
                <a:ext uri="{FF2B5EF4-FFF2-40B4-BE49-F238E27FC236}">
                  <a16:creationId xmlns:a16="http://schemas.microsoft.com/office/drawing/2014/main" id="{9DB2B25C-C74C-454C-88B8-B6FDB2AB1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70" name="图片 25">
              <a:extLst>
                <a:ext uri="{FF2B5EF4-FFF2-40B4-BE49-F238E27FC236}">
                  <a16:creationId xmlns:a16="http://schemas.microsoft.com/office/drawing/2014/main" id="{42EEE489-052C-4CBC-99FC-04E5ED563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9D224EA-1F86-43C3-ADC2-9F1C60A4B4F4}"/>
              </a:ext>
            </a:extLst>
          </p:cNvPr>
          <p:cNvGrpSpPr/>
          <p:nvPr/>
        </p:nvGrpSpPr>
        <p:grpSpPr>
          <a:xfrm>
            <a:off x="3319862" y="5028021"/>
            <a:ext cx="2608554" cy="1281135"/>
            <a:chOff x="-670382" y="4160055"/>
            <a:chExt cx="3227334" cy="1585036"/>
          </a:xfrm>
        </p:grpSpPr>
        <p:pic>
          <p:nvPicPr>
            <p:cNvPr id="72" name="图片 25">
              <a:extLst>
                <a:ext uri="{FF2B5EF4-FFF2-40B4-BE49-F238E27FC236}">
                  <a16:creationId xmlns:a16="http://schemas.microsoft.com/office/drawing/2014/main" id="{A02E628F-5239-4BDA-B3A9-EE56A82F1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06185" y="3597165"/>
              <a:ext cx="673089" cy="2387584"/>
            </a:xfrm>
            <a:prstGeom prst="rect">
              <a:avLst/>
            </a:prstGeom>
          </p:spPr>
        </p:pic>
        <p:pic>
          <p:nvPicPr>
            <p:cNvPr id="73" name="图片 26">
              <a:extLst>
                <a:ext uri="{FF2B5EF4-FFF2-40B4-BE49-F238E27FC236}">
                  <a16:creationId xmlns:a16="http://schemas.microsoft.com/office/drawing/2014/main" id="{5E629049-E6AE-4E27-B571-2491B71F4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/>
          </p:blipFill>
          <p:spPr>
            <a:xfrm rot="4809071">
              <a:off x="947565" y="4322581"/>
              <a:ext cx="512385" cy="1817535"/>
            </a:xfrm>
            <a:prstGeom prst="rect">
              <a:avLst/>
            </a:prstGeom>
          </p:spPr>
        </p:pic>
        <p:pic>
          <p:nvPicPr>
            <p:cNvPr id="74" name="图片 27">
              <a:extLst>
                <a:ext uri="{FF2B5EF4-FFF2-40B4-BE49-F238E27FC236}">
                  <a16:creationId xmlns:a16="http://schemas.microsoft.com/office/drawing/2014/main" id="{E8CD3476-081D-46DF-825B-798A09F08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/>
          </p:blipFill>
          <p:spPr>
            <a:xfrm rot="5256948">
              <a:off x="1183428" y="4371567"/>
              <a:ext cx="876172" cy="1870875"/>
            </a:xfrm>
            <a:prstGeom prst="rect">
              <a:avLst/>
            </a:prstGeom>
          </p:spPr>
        </p:pic>
        <p:pic>
          <p:nvPicPr>
            <p:cNvPr id="75" name="图片 25">
              <a:extLst>
                <a:ext uri="{FF2B5EF4-FFF2-40B4-BE49-F238E27FC236}">
                  <a16:creationId xmlns:a16="http://schemas.microsoft.com/office/drawing/2014/main" id="{0CAB5B50-D448-46E6-9A30-E5B82FDD7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06186" y="3302808"/>
              <a:ext cx="673089" cy="2387584"/>
            </a:xfrm>
            <a:prstGeom prst="rect">
              <a:avLst/>
            </a:prstGeom>
          </p:spPr>
        </p:pic>
        <p:pic>
          <p:nvPicPr>
            <p:cNvPr id="76" name="图片 26">
              <a:extLst>
                <a:ext uri="{FF2B5EF4-FFF2-40B4-BE49-F238E27FC236}">
                  <a16:creationId xmlns:a16="http://schemas.microsoft.com/office/drawing/2014/main" id="{3F91B336-ADD7-4CC2-9CFB-049C0F7AC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7" t="66408" r="26883" b="-1222"/>
            <a:stretch/>
          </p:blipFill>
          <p:spPr>
            <a:xfrm rot="4809071">
              <a:off x="947566" y="4028224"/>
              <a:ext cx="512385" cy="1817535"/>
            </a:xfrm>
            <a:prstGeom prst="rect">
              <a:avLst/>
            </a:prstGeom>
          </p:spPr>
        </p:pic>
        <p:pic>
          <p:nvPicPr>
            <p:cNvPr id="77" name="图片 27">
              <a:extLst>
                <a:ext uri="{FF2B5EF4-FFF2-40B4-BE49-F238E27FC236}">
                  <a16:creationId xmlns:a16="http://schemas.microsoft.com/office/drawing/2014/main" id="{3D1A489E-D91D-42A6-9731-2CCBE4959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2" t="248" r="21655" b="63917"/>
            <a:stretch/>
          </p:blipFill>
          <p:spPr>
            <a:xfrm rot="5256948">
              <a:off x="1183429" y="4077210"/>
              <a:ext cx="876172" cy="1870875"/>
            </a:xfrm>
            <a:prstGeom prst="rect">
              <a:avLst/>
            </a:prstGeom>
          </p:spPr>
        </p:pic>
        <p:pic>
          <p:nvPicPr>
            <p:cNvPr id="78" name="图片 25">
              <a:extLst>
                <a:ext uri="{FF2B5EF4-FFF2-40B4-BE49-F238E27FC236}">
                  <a16:creationId xmlns:a16="http://schemas.microsoft.com/office/drawing/2014/main" id="{7B6D164A-B84F-4E89-B72F-7F6061BA0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65064" y="3536915"/>
              <a:ext cx="673089" cy="2387584"/>
            </a:xfrm>
            <a:prstGeom prst="rect">
              <a:avLst/>
            </a:prstGeom>
          </p:spPr>
        </p:pic>
        <p:pic>
          <p:nvPicPr>
            <p:cNvPr id="79" name="图片 25">
              <a:extLst>
                <a:ext uri="{FF2B5EF4-FFF2-40B4-BE49-F238E27FC236}">
                  <a16:creationId xmlns:a16="http://schemas.microsoft.com/office/drawing/2014/main" id="{0C9E2337-E608-4566-A766-198DE51FF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595462" y="3801697"/>
              <a:ext cx="673089" cy="2387584"/>
            </a:xfrm>
            <a:prstGeom prst="rect">
              <a:avLst/>
            </a:prstGeom>
          </p:spPr>
        </p:pic>
        <p:pic>
          <p:nvPicPr>
            <p:cNvPr id="81" name="图片 25">
              <a:extLst>
                <a:ext uri="{FF2B5EF4-FFF2-40B4-BE49-F238E27FC236}">
                  <a16:creationId xmlns:a16="http://schemas.microsoft.com/office/drawing/2014/main" id="{6697E2C2-D3BD-43FF-99EE-10CA2234F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385658" y="3624807"/>
              <a:ext cx="673089" cy="2387584"/>
            </a:xfrm>
            <a:prstGeom prst="rect">
              <a:avLst/>
            </a:prstGeom>
          </p:spPr>
        </p:pic>
        <p:pic>
          <p:nvPicPr>
            <p:cNvPr id="88" name="图片 25">
              <a:extLst>
                <a:ext uri="{FF2B5EF4-FFF2-40B4-BE49-F238E27FC236}">
                  <a16:creationId xmlns:a16="http://schemas.microsoft.com/office/drawing/2014/main" id="{38F10B2A-8BCA-4A30-8EF7-3932AE192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491687" y="4037556"/>
              <a:ext cx="812842" cy="2387584"/>
            </a:xfrm>
            <a:prstGeom prst="rect">
              <a:avLst/>
            </a:prstGeom>
          </p:spPr>
        </p:pic>
        <p:pic>
          <p:nvPicPr>
            <p:cNvPr id="89" name="图片 25">
              <a:extLst>
                <a:ext uri="{FF2B5EF4-FFF2-40B4-BE49-F238E27FC236}">
                  <a16:creationId xmlns:a16="http://schemas.microsoft.com/office/drawing/2014/main" id="{29C42C81-61F2-4ED5-8CE0-0B228A9C3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385657" y="3833700"/>
              <a:ext cx="673089" cy="2387584"/>
            </a:xfrm>
            <a:prstGeom prst="rect">
              <a:avLst/>
            </a:prstGeom>
          </p:spPr>
        </p:pic>
        <p:pic>
          <p:nvPicPr>
            <p:cNvPr id="90" name="图片 25">
              <a:extLst>
                <a:ext uri="{FF2B5EF4-FFF2-40B4-BE49-F238E27FC236}">
                  <a16:creationId xmlns:a16="http://schemas.microsoft.com/office/drawing/2014/main" id="{786A58AC-E463-4BED-97A7-4F4034916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186865" y="3563091"/>
              <a:ext cx="673089" cy="2387584"/>
            </a:xfrm>
            <a:prstGeom prst="rect">
              <a:avLst/>
            </a:prstGeom>
          </p:spPr>
        </p:pic>
        <p:pic>
          <p:nvPicPr>
            <p:cNvPr id="91" name="图片 25">
              <a:extLst>
                <a:ext uri="{FF2B5EF4-FFF2-40B4-BE49-F238E27FC236}">
                  <a16:creationId xmlns:a16="http://schemas.microsoft.com/office/drawing/2014/main" id="{030467EA-E92D-4945-BA08-2882C8840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7" r="62863" b="65186"/>
            <a:stretch/>
          </p:blipFill>
          <p:spPr>
            <a:xfrm rot="4809071">
              <a:off x="186865" y="3622176"/>
              <a:ext cx="673089" cy="2387584"/>
            </a:xfrm>
            <a:prstGeom prst="rect">
              <a:avLst/>
            </a:prstGeom>
          </p:spPr>
        </p:pic>
      </p:grpSp>
      <p:sp>
        <p:nvSpPr>
          <p:cNvPr id="3" name="Oval 2">
            <a:hlinkClick r:id="rId16" action="ppaction://hlinksldjump"/>
            <a:extLst>
              <a:ext uri="{FF2B5EF4-FFF2-40B4-BE49-F238E27FC236}">
                <a16:creationId xmlns:a16="http://schemas.microsoft.com/office/drawing/2014/main" id="{8B845DD2-CAC7-48C0-9F61-FDD78EDD6AD0}"/>
              </a:ext>
            </a:extLst>
          </p:cNvPr>
          <p:cNvSpPr/>
          <p:nvPr/>
        </p:nvSpPr>
        <p:spPr>
          <a:xfrm>
            <a:off x="1116054" y="4046488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2" name="Oval 91">
            <a:hlinkClick r:id="rId17" action="ppaction://hlinksldjump"/>
            <a:extLst>
              <a:ext uri="{FF2B5EF4-FFF2-40B4-BE49-F238E27FC236}">
                <a16:creationId xmlns:a16="http://schemas.microsoft.com/office/drawing/2014/main" id="{B9726F42-1FF8-4901-8278-4E6C63BB9F87}"/>
              </a:ext>
            </a:extLst>
          </p:cNvPr>
          <p:cNvSpPr/>
          <p:nvPr/>
        </p:nvSpPr>
        <p:spPr>
          <a:xfrm>
            <a:off x="3446244" y="3988245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3" name="Oval 92">
            <a:hlinkClick r:id="rId18" action="ppaction://hlinksldjump"/>
            <a:extLst>
              <a:ext uri="{FF2B5EF4-FFF2-40B4-BE49-F238E27FC236}">
                <a16:creationId xmlns:a16="http://schemas.microsoft.com/office/drawing/2014/main" id="{297D81A9-99E9-4249-B2B0-02A14C74983B}"/>
              </a:ext>
            </a:extLst>
          </p:cNvPr>
          <p:cNvSpPr/>
          <p:nvPr/>
        </p:nvSpPr>
        <p:spPr>
          <a:xfrm>
            <a:off x="1852440" y="5257393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94" name="Oval 93">
            <a:hlinkClick r:id="rId19" action="ppaction://hlinksldjump"/>
            <a:extLst>
              <a:ext uri="{FF2B5EF4-FFF2-40B4-BE49-F238E27FC236}">
                <a16:creationId xmlns:a16="http://schemas.microsoft.com/office/drawing/2014/main" id="{B1B37002-98AA-4305-93E8-32703BA21BD3}"/>
              </a:ext>
            </a:extLst>
          </p:cNvPr>
          <p:cNvSpPr/>
          <p:nvPr/>
        </p:nvSpPr>
        <p:spPr>
          <a:xfrm>
            <a:off x="4330798" y="5256667"/>
            <a:ext cx="722063" cy="722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A997FD13-C555-4DBA-AA47-F224DA7775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862390">
            <a:off x="-46929028" y="22419298"/>
            <a:ext cx="421124" cy="401121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8626B5EE-71C9-49B9-AF94-81C91DB1E6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862390">
            <a:off x="-42255428" y="15510498"/>
            <a:ext cx="421124" cy="401121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986057D6-8663-45AD-93B8-1F0E901001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862390">
            <a:off x="-48351427" y="15992086"/>
            <a:ext cx="421124" cy="401121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4599EFBA-103F-45E9-8CFF-93B982A5B5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862390">
            <a:off x="-47854552" y="11623286"/>
            <a:ext cx="421124" cy="4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10972 L 0.10742 -0.18009 C 0.12968 -0.19607 0.16328 -0.20463 0.19856 -0.20463 C 0.23867 -0.20463 0.27083 -0.19607 0.29309 -0.18009 L 0.40065 -0.10972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47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2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324 L 0.05247 -0.17199 C 0.06341 -0.17639 0.07981 -0.17847 0.097 -0.17847 C 0.11666 -0.17847 0.13229 -0.17639 0.14323 -0.17199 L 0.19583 -0.15324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33685 -0.331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1657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2369 -0.296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1483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01666 L -0.2349 0.0169 C -0.23477 0.01273 -0.23477 0.00231 -0.23477 -0.00209 C -0.23477 -0.01181 -0.23477 -0.0169 -0.23464 -0.02454 C -0.23464 -0.02801 -0.23464 -0.03403 -0.23451 -0.03704 C -0.23451 -0.04236 -0.23438 -0.04676 -0.23425 -0.04908 C -0.23425 -0.05185 -0.23412 -0.05301 -0.23412 -0.05417 C -0.23399 -0.05556 -0.23386 -0.05741 -0.23373 -0.05787 C -0.23346 -0.0588 -0.23359 -0.05834 -0.2332 -0.05949 L -0.23242 -0.05834 C -0.23242 -0.0581 -0.23242 -0.05741 -0.23229 -0.05671 C -0.23229 -0.05625 -0.23229 -0.05579 -0.23229 -0.05509 C -0.23216 -0.05324 -0.23203 -0.05093 -0.2319 -0.04746 C -0.2319 -0.04537 -0.23177 -0.04352 -0.23177 -0.04028 C -0.23164 -0.03264 -0.2319 -0.04468 -0.23164 -0.03357 C -0.23164 -0.03264 -0.23151 -0.03148 -0.23151 -0.03056 C -0.23151 -0.02986 -0.23151 -0.0294 -0.23151 -0.02871 C -0.23138 -0.02709 -0.23138 -0.02361 -0.23138 -0.02176 C -0.23138 -0.02084 -0.23138 -0.01968 -0.23138 -0.01898 C -0.23138 -0.01806 -0.23125 -0.01759 -0.23125 -0.0169 C -0.23125 -0.01505 -0.23125 -0.0132 -0.23125 -0.01134 C -0.23125 -0.01065 -0.23125 -0.00996 -0.23125 -0.00903 C -0.23125 -0.00834 -0.23125 -0.00764 -0.23125 -0.00671 C -0.23112 -0.00625 -0.23112 -0.00602 -0.23112 -0.00533 C -0.23112 -0.00394 -0.23112 -0.00093 -0.23112 -0.0007 C -0.23112 0.00278 -0.23112 -0.00162 -0.23112 0.00463 C -0.23112 0.00509 -0.23112 0.00555 -0.23112 0.00625 C -0.23112 0.00694 -0.23112 0.00764 -0.23112 0.00833 C -0.23112 0.01481 -0.23112 0.00463 -0.23112 0.01435 C -0.23112 0.01805 -0.23112 0.01412 -0.23112 0.01782 L -0.23112 0.01805 " pathEditMode="relative" rAng="0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8A639D-5B79-4A83-9798-1B68F0C4B73B}"/>
              </a:ext>
            </a:extLst>
          </p:cNvPr>
          <p:cNvGrpSpPr/>
          <p:nvPr/>
        </p:nvGrpSpPr>
        <p:grpSpPr>
          <a:xfrm>
            <a:off x="906936" y="-947853"/>
            <a:ext cx="6675892" cy="3579542"/>
            <a:chOff x="691677" y="-465719"/>
            <a:chExt cx="3434598" cy="216607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F7DD2E5-2A05-4876-9767-E91D3A444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91677" y="-465719"/>
              <a:ext cx="3434598" cy="216607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D4CB85-F509-4792-A67E-2975BC173585}"/>
                </a:ext>
              </a:extLst>
            </p:cNvPr>
            <p:cNvSpPr txBox="1"/>
            <p:nvPr/>
          </p:nvSpPr>
          <p:spPr>
            <a:xfrm>
              <a:off x="873366" y="374395"/>
              <a:ext cx="3149642" cy="94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So sánh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1 061..?..1 000 + 60 + 1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B3A31-0C9D-4CF5-B17C-4C322CD63DA3}"/>
              </a:ext>
            </a:extLst>
          </p:cNvPr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8FF0351-C2E9-4481-922A-66A67AA8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69990C-19F6-4B74-AA53-FF00D5C1A146}"/>
                </a:ext>
              </a:extLst>
            </p:cNvPr>
            <p:cNvSpPr txBox="1"/>
            <p:nvPr/>
          </p:nvSpPr>
          <p:spPr>
            <a:xfrm>
              <a:off x="1517724" y="2571750"/>
              <a:ext cx="2431706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8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=</a:t>
              </a:r>
              <a:endPara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" name="图片 31">
            <a:extLst>
              <a:ext uri="{FF2B5EF4-FFF2-40B4-BE49-F238E27FC236}">
                <a16:creationId xmlns:a16="http://schemas.microsoft.com/office/drawing/2014/main" id="{751F57CA-D67F-48BC-A90B-384E61475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2B9FD422-86A0-4588-ADFE-742C94A679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D9CF883B-A7B5-4D66-B1C5-0FC8F8A9F6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55D153C9-14B5-4BBC-86DB-3FD3952CE4C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id="{1A211DD4-9CB2-4D0E-9255-17DCA34BA5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18" name="图形 26">
            <a:extLst>
              <a:ext uri="{FF2B5EF4-FFF2-40B4-BE49-F238E27FC236}">
                <a16:creationId xmlns:a16="http://schemas.microsoft.com/office/drawing/2014/main" id="{1D493FBD-7F75-444D-A78F-5D9565A775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19" name="图形 27">
            <a:extLst>
              <a:ext uri="{FF2B5EF4-FFF2-40B4-BE49-F238E27FC236}">
                <a16:creationId xmlns:a16="http://schemas.microsoft.com/office/drawing/2014/main" id="{484AAB12-35FB-4072-A1AA-BD2555CE46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20" name="图片 32">
            <a:extLst>
              <a:ext uri="{FF2B5EF4-FFF2-40B4-BE49-F238E27FC236}">
                <a16:creationId xmlns:a16="http://schemas.microsoft.com/office/drawing/2014/main" id="{693C6D25-A7E3-4593-8AA0-EF5DF36CD78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6EB084-35E5-48A7-9294-25A89CCF8A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6DBC4C-7F77-4682-8101-37516A651A2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6E6E148-C0E1-4A39-BC98-247756BBB3FD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49F78E-519E-4FCF-BF62-22920518E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2BAD12-A149-4566-8B20-187E610C4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DE32AA9-2D7C-4173-A94F-8041421D0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9" name="Picture 8">
            <a:hlinkClick r:id="rId21" action="ppaction://hlinksldjump"/>
            <a:extLst>
              <a:ext uri="{FF2B5EF4-FFF2-40B4-BE49-F238E27FC236}">
                <a16:creationId xmlns:a16="http://schemas.microsoft.com/office/drawing/2014/main" id="{A083807D-FE85-4469-A93F-F0843E41FE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  <p:pic>
        <p:nvPicPr>
          <p:cNvPr id="36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D818B759-1F8F-4F7E-89C3-C2DC9FC5A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6CE5F2C5-FBFA-43F2-8E01-27AED0197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210E319-7A66-4327-80A9-17BBE890026E}"/>
              </a:ext>
            </a:extLst>
          </p:cNvPr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0CA38EB-9D15-4C4D-AC7A-B361AC7AC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49C3F9-6D4B-4331-AD49-80EB6C7AF619}"/>
                </a:ext>
              </a:extLst>
            </p:cNvPr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So sánh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792 ..?..1 000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430052-2B6B-4868-8890-91B39967F3C0}"/>
              </a:ext>
            </a:extLst>
          </p:cNvPr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5345CB5D-210B-4771-B196-591648483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D3C16C-0672-4228-9126-2C79D582CDF2}"/>
                </a:ext>
              </a:extLst>
            </p:cNvPr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&lt;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5" name="图片 31">
            <a:extLst>
              <a:ext uri="{FF2B5EF4-FFF2-40B4-BE49-F238E27FC236}">
                <a16:creationId xmlns:a16="http://schemas.microsoft.com/office/drawing/2014/main" id="{69976108-E254-48AE-9D46-FBE18C4AC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8" name="图片 30">
            <a:extLst>
              <a:ext uri="{FF2B5EF4-FFF2-40B4-BE49-F238E27FC236}">
                <a16:creationId xmlns:a16="http://schemas.microsoft.com/office/drawing/2014/main" id="{8A1EFDCC-16D8-40A3-B002-CB99A04AEE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39" name="图片 23">
            <a:extLst>
              <a:ext uri="{FF2B5EF4-FFF2-40B4-BE49-F238E27FC236}">
                <a16:creationId xmlns:a16="http://schemas.microsoft.com/office/drawing/2014/main" id="{04955CF3-60A4-470C-9072-28D636D57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40" name="图片 24">
            <a:extLst>
              <a:ext uri="{FF2B5EF4-FFF2-40B4-BE49-F238E27FC236}">
                <a16:creationId xmlns:a16="http://schemas.microsoft.com/office/drawing/2014/main" id="{C552420A-C762-42CE-9751-216E08E52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id="{B7B6E34F-E92A-455B-BBC9-9CE200F6E7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42" name="图形 26">
            <a:extLst>
              <a:ext uri="{FF2B5EF4-FFF2-40B4-BE49-F238E27FC236}">
                <a16:creationId xmlns:a16="http://schemas.microsoft.com/office/drawing/2014/main" id="{1116C104-F892-40D6-9022-8D5D3A95E5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43" name="图形 27">
            <a:extLst>
              <a:ext uri="{FF2B5EF4-FFF2-40B4-BE49-F238E27FC236}">
                <a16:creationId xmlns:a16="http://schemas.microsoft.com/office/drawing/2014/main" id="{57E166B4-CD99-4395-8A96-5775D26FED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44" name="图片 32">
            <a:extLst>
              <a:ext uri="{FF2B5EF4-FFF2-40B4-BE49-F238E27FC236}">
                <a16:creationId xmlns:a16="http://schemas.microsoft.com/office/drawing/2014/main" id="{50872BD9-FFFA-49B7-9148-921A596D9BF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F4E051D-366C-4304-A283-90CA384515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9811C36-C6A8-455A-AB05-2677ED18CCD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4FFABCC-7D6E-4750-920E-43A2ADE53726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FBFC28E-EA94-4E29-8348-367F85E61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2057479-865A-47A1-83C3-AD93181C2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4ED3AC1-1934-4E7F-AAE7-516210EF5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51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4885C6ED-A835-4681-A202-92C8E142A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6924CA94-6877-4B67-8FE8-287AA4176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53" name="Picture 52">
            <a:hlinkClick r:id="rId24" action="ppaction://hlinksldjump"/>
            <a:extLst>
              <a:ext uri="{FF2B5EF4-FFF2-40B4-BE49-F238E27FC236}">
                <a16:creationId xmlns:a16="http://schemas.microsoft.com/office/drawing/2014/main" id="{DA537E39-FCD8-461A-8495-8CA8C44EE1A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8A639D-5B79-4A83-9798-1B68F0C4B73B}"/>
              </a:ext>
            </a:extLst>
          </p:cNvPr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F7DD2E5-2A05-4876-9767-E91D3A444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D4CB85-F509-4792-A67E-2975BC173585}"/>
                </a:ext>
              </a:extLst>
            </p:cNvPr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So sánh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8 159 ...8 156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B3A31-0C9D-4CF5-B17C-4C322CD63DA3}"/>
              </a:ext>
            </a:extLst>
          </p:cNvPr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8FF0351-C2E9-4481-922A-66A67AA8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69990C-19F6-4B74-AA53-FF00D5C1A146}"/>
                </a:ext>
              </a:extLst>
            </p:cNvPr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&gt;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" name="图片 31">
            <a:extLst>
              <a:ext uri="{FF2B5EF4-FFF2-40B4-BE49-F238E27FC236}">
                <a16:creationId xmlns:a16="http://schemas.microsoft.com/office/drawing/2014/main" id="{751F57CA-D67F-48BC-A90B-384E61475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2B9FD422-86A0-4588-ADFE-742C94A679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D9CF883B-A7B5-4D66-B1C5-0FC8F8A9F6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55D153C9-14B5-4BBC-86DB-3FD3952CE4C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id="{1A211DD4-9CB2-4D0E-9255-17DCA34BA5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18" name="图形 26">
            <a:extLst>
              <a:ext uri="{FF2B5EF4-FFF2-40B4-BE49-F238E27FC236}">
                <a16:creationId xmlns:a16="http://schemas.microsoft.com/office/drawing/2014/main" id="{1D493FBD-7F75-444D-A78F-5D9565A775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19" name="图形 27">
            <a:extLst>
              <a:ext uri="{FF2B5EF4-FFF2-40B4-BE49-F238E27FC236}">
                <a16:creationId xmlns:a16="http://schemas.microsoft.com/office/drawing/2014/main" id="{484AAB12-35FB-4072-A1AA-BD2555CE46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20" name="图片 32">
            <a:extLst>
              <a:ext uri="{FF2B5EF4-FFF2-40B4-BE49-F238E27FC236}">
                <a16:creationId xmlns:a16="http://schemas.microsoft.com/office/drawing/2014/main" id="{693C6D25-A7E3-4593-8AA0-EF5DF36CD78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6EB084-35E5-48A7-9294-25A89CCF8A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6DBC4C-7F77-4682-8101-37516A651A2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6E6E148-C0E1-4A39-BC98-247756BBB3FD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49F78E-519E-4FCF-BF62-22920518E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2BAD12-A149-4566-8B20-187E610C4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DE32AA9-2D7C-4173-A94F-8041421D0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36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D818B759-1F8F-4F7E-89C3-C2DC9FC5A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6CE5F2C5-FBFA-43F2-8E01-27AED0197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28" name="Picture 27">
            <a:hlinkClick r:id="rId24" action="ppaction://hlinksldjump"/>
            <a:extLst>
              <a:ext uri="{FF2B5EF4-FFF2-40B4-BE49-F238E27FC236}">
                <a16:creationId xmlns:a16="http://schemas.microsoft.com/office/drawing/2014/main" id="{5468928F-D598-4E45-8FE8-30CD375F1BC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5546CC4-FCC1-4060-AEC3-63B80630E150}"/>
              </a:ext>
            </a:extLst>
          </p:cNvPr>
          <p:cNvGrpSpPr/>
          <p:nvPr/>
        </p:nvGrpSpPr>
        <p:grpSpPr>
          <a:xfrm>
            <a:off x="906936" y="-557978"/>
            <a:ext cx="7266907" cy="3759962"/>
            <a:chOff x="680203" y="-418484"/>
            <a:chExt cx="3434598" cy="2819972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8031A7E-7634-4658-90E9-9A4C828C0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0203" y="-418484"/>
              <a:ext cx="3434598" cy="21660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F97B20-2605-42D9-B50D-12E410CCA236}"/>
                </a:ext>
              </a:extLst>
            </p:cNvPr>
            <p:cNvSpPr txBox="1"/>
            <p:nvPr/>
          </p:nvSpPr>
          <p:spPr>
            <a:xfrm>
              <a:off x="989367" y="254746"/>
              <a:ext cx="2846099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So sánh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6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6 121...6 212</a:t>
              </a:r>
              <a:endPara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0F5E81-B952-45D0-946D-D0C6080CE50D}"/>
              </a:ext>
            </a:extLst>
          </p:cNvPr>
          <p:cNvGrpSpPr/>
          <p:nvPr/>
        </p:nvGrpSpPr>
        <p:grpSpPr>
          <a:xfrm>
            <a:off x="1994224" y="2905759"/>
            <a:ext cx="3242275" cy="3376605"/>
            <a:chOff x="1517724" y="2365685"/>
            <a:chExt cx="2431706" cy="2532454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1F9D444-A8E1-4AC6-9363-027F1BF85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17724" y="2365685"/>
              <a:ext cx="2431706" cy="253245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DFA43E-6439-4668-8D3D-DC8DBE717008}"/>
                </a:ext>
              </a:extLst>
            </p:cNvPr>
            <p:cNvSpPr txBox="1"/>
            <p:nvPr/>
          </p:nvSpPr>
          <p:spPr>
            <a:xfrm>
              <a:off x="1517724" y="2571750"/>
              <a:ext cx="24317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&lt;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5" name="图片 31">
            <a:extLst>
              <a:ext uri="{FF2B5EF4-FFF2-40B4-BE49-F238E27FC236}">
                <a16:creationId xmlns:a16="http://schemas.microsoft.com/office/drawing/2014/main" id="{C9A46E03-391D-4306-B8FA-DA089F5891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8" name="图片 30">
            <a:extLst>
              <a:ext uri="{FF2B5EF4-FFF2-40B4-BE49-F238E27FC236}">
                <a16:creationId xmlns:a16="http://schemas.microsoft.com/office/drawing/2014/main" id="{91C0849A-35C1-4B18-A8B9-EA164E6CA5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0" y="1291224"/>
            <a:ext cx="2011133" cy="3508489"/>
          </a:xfrm>
          <a:prstGeom prst="rect">
            <a:avLst/>
          </a:prstGeom>
        </p:spPr>
      </p:pic>
      <p:pic>
        <p:nvPicPr>
          <p:cNvPr id="39" name="图片 23">
            <a:extLst>
              <a:ext uri="{FF2B5EF4-FFF2-40B4-BE49-F238E27FC236}">
                <a16:creationId xmlns:a16="http://schemas.microsoft.com/office/drawing/2014/main" id="{130F8A12-F6AC-4FEC-82A3-EACAC2F401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40" name="图片 24">
            <a:extLst>
              <a:ext uri="{FF2B5EF4-FFF2-40B4-BE49-F238E27FC236}">
                <a16:creationId xmlns:a16="http://schemas.microsoft.com/office/drawing/2014/main" id="{DD5FCB7B-0D4D-4EEE-B211-8EE98E49B08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id="{D87FF357-4FCA-4572-AA55-43803A5F1A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42" name="图形 26">
            <a:extLst>
              <a:ext uri="{FF2B5EF4-FFF2-40B4-BE49-F238E27FC236}">
                <a16:creationId xmlns:a16="http://schemas.microsoft.com/office/drawing/2014/main" id="{DF3D606C-81A5-423A-A62A-B558F01920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43" name="图形 27">
            <a:extLst>
              <a:ext uri="{FF2B5EF4-FFF2-40B4-BE49-F238E27FC236}">
                <a16:creationId xmlns:a16="http://schemas.microsoft.com/office/drawing/2014/main" id="{134F8296-45BF-4791-93C0-9EABA9616D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44" name="图片 32">
            <a:extLst>
              <a:ext uri="{FF2B5EF4-FFF2-40B4-BE49-F238E27FC236}">
                <a16:creationId xmlns:a16="http://schemas.microsoft.com/office/drawing/2014/main" id="{E3D1FFB1-E462-41F0-A724-C1447F6244F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243DC3-0113-4DAC-9D91-0C12DF9BFCB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4F55FF9-2392-46CE-903D-65556921AEC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90ED1D4-AD41-438C-B9DA-C92732FF56C1}"/>
              </a:ext>
            </a:extLst>
          </p:cNvPr>
          <p:cNvGrpSpPr/>
          <p:nvPr/>
        </p:nvGrpSpPr>
        <p:grpSpPr>
          <a:xfrm>
            <a:off x="6620" y="4059623"/>
            <a:ext cx="12192000" cy="2780956"/>
            <a:chOff x="-29140" y="3368913"/>
            <a:chExt cx="13654110" cy="35457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3386BBB-BBC6-4674-B855-4DEDAC7BB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A7AB3F8-E7E9-4413-A98F-8ED331E62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26CC8A0-4ED9-40F8-A612-7CE486A96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pic>
        <p:nvPicPr>
          <p:cNvPr id="51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0D5DABC3-4436-4226-9081-16808F0FB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-3602437" y="3575748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EF437D83-8C86-4B98-9D97-2F63FCB08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4590784" y="592345"/>
            <a:ext cx="609600" cy="609600"/>
          </a:xfrm>
          <a:prstGeom prst="rect">
            <a:avLst/>
          </a:prstGeom>
        </p:spPr>
      </p:pic>
      <p:pic>
        <p:nvPicPr>
          <p:cNvPr id="53" name="Picture 52">
            <a:hlinkClick r:id="rId24" action="ppaction://hlinksldjump"/>
            <a:extLst>
              <a:ext uri="{FF2B5EF4-FFF2-40B4-BE49-F238E27FC236}">
                <a16:creationId xmlns:a16="http://schemas.microsoft.com/office/drawing/2014/main" id="{D02621E5-E7B0-4E29-B002-33E51CF9022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4910" y="2263137"/>
            <a:ext cx="7674655" cy="35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9896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B13FEC-AA05-4608-80C2-11D3A12237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2" name="Picture 2" descr="Nông Dân Thu Hoạch Lúa Hình ảnh | Định dạng hình ảnh PNG 400256841|  vn.lovepik.com">
            <a:extLst>
              <a:ext uri="{FF2B5EF4-FFF2-40B4-BE49-F238E27FC236}">
                <a16:creationId xmlns:a16="http://schemas.microsoft.com/office/drawing/2014/main" id="{2529065E-C4A8-4FFA-B3A5-C1F77B54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2" b="95888" l="0" r="99167">
                        <a14:foregroundMark x1="59833" y1="12628" x2="60500" y2="49633"/>
                        <a14:foregroundMark x1="56833" y1="15565" x2="53000" y2="50220"/>
                        <a14:foregroundMark x1="53500" y1="29956" x2="45167" y2="61380"/>
                        <a14:foregroundMark x1="0" y1="40529" x2="39000" y2="86931"/>
                        <a14:foregroundMark x1="14667" y1="37592" x2="59833" y2="89574"/>
                        <a14:foregroundMark x1="43000" y1="59912" x2="85167" y2="81938"/>
                        <a14:foregroundMark x1="64333" y1="45815" x2="88000" y2="64611"/>
                        <a14:foregroundMark x1="77500" y1="38179" x2="89833" y2="59031"/>
                        <a14:foregroundMark x1="70000" y1="41410" x2="89167" y2="55800"/>
                        <a14:foregroundMark x1="89667" y1="45815" x2="94333" y2="74890"/>
                        <a14:foregroundMark x1="93833" y1="44640" x2="96167" y2="86931"/>
                        <a14:foregroundMark x1="96167" y1="86931" x2="96167" y2="86931"/>
                        <a14:foregroundMark x1="7000" y1="88987" x2="99167" y2="96035"/>
                        <a14:foregroundMark x1="5667" y1="54038" x2="13000" y2="82819"/>
                        <a14:foregroundMark x1="52500" y1="10573" x2="55667" y2="19090"/>
                        <a14:foregroundMark x1="59167" y1="7342" x2="61667" y2="14391"/>
                        <a14:foregroundMark x1="61333" y1="7636" x2="64833" y2="13803"/>
                        <a14:foregroundMark x1="62333" y1="22907" x2="62833" y2="32599"/>
                        <a14:foregroundMark x1="54500" y1="27313" x2="49333" y2="38767"/>
                        <a14:foregroundMark x1="53833" y1="23789" x2="51667" y2="30837"/>
                        <a14:foregroundMark x1="53667" y1="24082" x2="49667" y2="31131"/>
                        <a14:foregroundMark x1="53500" y1="23789" x2="52333" y2="26725"/>
                        <a14:foregroundMark x1="58667" y1="24963" x2="59833" y2="30837"/>
                        <a14:foregroundMark x1="60500" y1="30837" x2="61667" y2="37004"/>
                        <a14:foregroundMark x1="61667" y1="37298" x2="61667" y2="37298"/>
                        <a14:foregroundMark x1="5000" y1="42291" x2="4333" y2="41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12192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2319;p69">
            <a:extLst>
              <a:ext uri="{FF2B5EF4-FFF2-40B4-BE49-F238E27FC236}">
                <a16:creationId xmlns:a16="http://schemas.microsoft.com/office/drawing/2014/main" id="{6FB9A3C5-61A3-42B1-B402-0EE17D893030}"/>
              </a:ext>
            </a:extLst>
          </p:cNvPr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Google Shape;2319;p69">
            <a:extLst>
              <a:ext uri="{FF2B5EF4-FFF2-40B4-BE49-F238E27FC236}">
                <a16:creationId xmlns:a16="http://schemas.microsoft.com/office/drawing/2014/main" id="{532DA17A-D8D9-4F30-9730-227189DA04E5}"/>
              </a:ext>
            </a:extLst>
          </p:cNvPr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Google Shape;2319;p69">
            <a:extLst>
              <a:ext uri="{FF2B5EF4-FFF2-40B4-BE49-F238E27FC236}">
                <a16:creationId xmlns:a16="http://schemas.microsoft.com/office/drawing/2014/main" id="{AEADBA1E-B7CC-4752-AB1A-0040468992C7}"/>
              </a:ext>
            </a:extLst>
          </p:cNvPr>
          <p:cNvSpPr/>
          <p:nvPr/>
        </p:nvSpPr>
        <p:spPr>
          <a:xfrm>
            <a:off x="3193422" y="766780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6" name="Google Shape;2319;p69">
            <a:extLst>
              <a:ext uri="{FF2B5EF4-FFF2-40B4-BE49-F238E27FC236}">
                <a16:creationId xmlns:a16="http://schemas.microsoft.com/office/drawing/2014/main" id="{E30DA691-CC2E-4016-B4B0-71E38F16B752}"/>
              </a:ext>
            </a:extLst>
          </p:cNvPr>
          <p:cNvSpPr/>
          <p:nvPr/>
        </p:nvSpPr>
        <p:spPr>
          <a:xfrm>
            <a:off x="6148818" y="3525845"/>
            <a:ext cx="2680841" cy="141182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glow>
              <a:schemeClr val="bg1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991080-76BD-448E-AD8C-B50D2E984642}"/>
              </a:ext>
            </a:extLst>
          </p:cNvPr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2000"/>
            </a:srgbClr>
          </a:solidFill>
          <a:ln>
            <a:noFill/>
          </a:ln>
          <a:effectLst>
            <a:glow rad="1905000">
              <a:schemeClr val="accent4">
                <a:lumMod val="40000"/>
                <a:lumOff val="60000"/>
                <a:alpha val="71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3D1644-64AA-4680-819C-186137064647}"/>
              </a:ext>
            </a:extLst>
          </p:cNvPr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7B6B2E-B264-4AB2-AAF3-579F0DFA2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51841" r="58689" b="21402"/>
          <a:stretch/>
        </p:blipFill>
        <p:spPr>
          <a:xfrm>
            <a:off x="-149268" y="3008349"/>
            <a:ext cx="4396450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93590C-E190-4413-88D5-546130CE1B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4" t="51841" r="38029" b="21402"/>
          <a:stretch/>
        </p:blipFill>
        <p:spPr>
          <a:xfrm>
            <a:off x="4008474" y="2906212"/>
            <a:ext cx="3601985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AE3B76-547B-4F5B-8D03-38F7F1577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00" b="77200" l="17000" r="93222">
                        <a14:foregroundMark x1="24333" y1="67400" x2="31363" y2="68574"/>
                        <a14:foregroundMark x1="17111" y1="69200" x2="20556" y2="69200"/>
                        <a14:foregroundMark x1="65454" y1="75228" x2="66667" y2="75200"/>
                        <a14:foregroundMark x1="58111" y1="75400" x2="60333" y2="75348"/>
                        <a14:foregroundMark x1="82556" y1="54200" x2="85825" y2="61095"/>
                        <a14:foregroundMark x1="34667" y1="69400" x2="37111" y2="71600"/>
                        <a14:foregroundMark x1="31778" y1="70000" x2="36444" y2="68000"/>
                        <a14:foregroundMark x1="32000" y1="69000" x2="33667" y2="72000"/>
                        <a14:foregroundMark x1="19556" y1="71200" x2="30111" y2="71600"/>
                        <a14:foregroundMark x1="30111" y1="71600" x2="37556" y2="71000"/>
                        <a14:foregroundMark x1="37556" y1="71000" x2="37556" y2="71000"/>
                        <a14:foregroundMark x1="25111" y1="75400" x2="52000" y2="70600"/>
                        <a14:foregroundMark x1="38444" y1="74600" x2="52444" y2="77200"/>
                        <a14:foregroundMark x1="52444" y1="77200" x2="53333" y2="77000"/>
                        <a14:foregroundMark x1="85134" y1="64679" x2="85667" y2="64400"/>
                        <a14:foregroundMark x1="63889" y1="75800" x2="74198" y2="70403"/>
                        <a14:foregroundMark x1="85667" y1="64400" x2="85667" y2="64200"/>
                        <a14:foregroundMark x1="83752" y1="68675" x2="86000" y2="67600"/>
                        <a14:foregroundMark x1="89083" y1="64469" x2="90333" y2="63200"/>
                        <a14:foregroundMark x1="86000" y1="67600" x2="86262" y2="67334"/>
                        <a14:foregroundMark x1="90333" y1="63200" x2="90000" y2="62800"/>
                        <a14:foregroundMark x1="90778" y1="63400" x2="91111" y2="68200"/>
                        <a14:foregroundMark x1="91000" y1="60800" x2="93222" y2="68600"/>
                        <a14:foregroundMark x1="60333" y1="76600" x2="73531" y2="72400"/>
                        <a14:foregroundMark x1="82317" y1="72822" x2="83111" y2="72600"/>
                        <a14:foregroundMark x1="76153" y1="74549" x2="81827" y2="72960"/>
                        <a14:foregroundMark x1="68111" y1="76800" x2="72558" y2="75555"/>
                        <a14:foregroundMark x1="83111" y1="72600" x2="84444" y2="72800"/>
                        <a14:foregroundMark x1="80111" y1="75200" x2="86000" y2="75400"/>
                        <a14:foregroundMark x1="86000" y1="75400" x2="91556" y2="74600"/>
                        <a14:foregroundMark x1="91556" y1="74600" x2="91556" y2="74400"/>
                        <a14:foregroundMark x1="75444" y1="69400" x2="83778" y2="67000"/>
                        <a14:foregroundMark x1="74111" y1="70000" x2="77000" y2="72000"/>
                        <a14:foregroundMark x1="75000" y1="69200" x2="79444" y2="70400"/>
                        <a14:foregroundMark x1="79444" y1="70400" x2="84000" y2="70000"/>
                        <a14:foregroundMark x1="84000" y1="70000" x2="84111" y2="70000"/>
                        <a14:foregroundMark x1="83667" y1="69000" x2="85778" y2="68200"/>
                        <a14:foregroundMark x1="87778" y1="62000" x2="87778" y2="66600"/>
                        <a14:backgroundMark x1="62111" y1="66000" x2="63444" y2="65800"/>
                        <a14:backgroundMark x1="60778" y1="66800" x2="63222" y2="67000"/>
                        <a14:backgroundMark x1="61111" y1="73600" x2="61259" y2="7368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02" t="51841" r="7500" b="21402"/>
          <a:stretch/>
        </p:blipFill>
        <p:spPr>
          <a:xfrm>
            <a:off x="7446854" y="3625021"/>
            <a:ext cx="4745146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FCC122-4E59-446C-80D9-A80C5B489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00" b="67000" l="0" r="8222">
                        <a14:foregroundMark x1="111" y1="57600" x2="1667" y2="61800"/>
                        <a14:foregroundMark x1="3000" y1="65200" x2="3222" y2="67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54" r="90625" b="31468"/>
          <a:stretch/>
        </p:blipFill>
        <p:spPr>
          <a:xfrm>
            <a:off x="160130" y="2905012"/>
            <a:ext cx="979642" cy="1804381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C983FD-EB97-4FA9-923A-33B74BE69B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8B007D-B3E8-4F0D-98BF-FF9795653D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0" y="4327465"/>
            <a:ext cx="9673626" cy="252486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EF83CC-713C-44A4-AF24-C5EAF372AA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00" b="78000" l="59667" r="98556">
                        <a14:foregroundMark x1="61556" y1="73200" x2="62000" y2="70800"/>
                        <a14:foregroundMark x1="59667" y1="72600" x2="61111" y2="74400"/>
                        <a14:foregroundMark x1="98000" y1="61400" x2="98556" y2="66000"/>
                        <a14:backgroundMark x1="68222" y1="68600" x2="76444" y2="61000"/>
                        <a14:backgroundMark x1="76444" y1="61000" x2="76444" y2="61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19" t="55251" r="-1" b="19294"/>
          <a:stretch/>
        </p:blipFill>
        <p:spPr>
          <a:xfrm>
            <a:off x="8327244" y="3824044"/>
            <a:ext cx="3806580" cy="187512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5DD4F3-594F-4DAD-B0C3-C806E34F67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00" b="78000" l="59667" r="98556">
                        <a14:foregroundMark x1="61556" y1="73200" x2="62000" y2="70800"/>
                        <a14:foregroundMark x1="59667" y1="72600" x2="61111" y2="74400"/>
                        <a14:foregroundMark x1="98000" y1="61400" x2="98556" y2="66000"/>
                        <a14:backgroundMark x1="68222" y1="68600" x2="76444" y2="61000"/>
                        <a14:backgroundMark x1="76444" y1="61000" x2="76444" y2="610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3" t="55251" r="31397" b="19294"/>
          <a:stretch/>
        </p:blipFill>
        <p:spPr>
          <a:xfrm>
            <a:off x="7066016" y="3785364"/>
            <a:ext cx="1261228" cy="180043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F0AF0F9-FC1F-4BE8-992E-DF405D310E47}"/>
              </a:ext>
            </a:extLst>
          </p:cNvPr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868F716-390E-46C6-86CF-6640DF0978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55184" r="22473" b="-1014"/>
          <a:stretch/>
        </p:blipFill>
        <p:spPr>
          <a:xfrm>
            <a:off x="9980036" y="714972"/>
            <a:ext cx="1343719" cy="14543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71FE27-C098-4737-8DC8-EA045CBEB2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54170"/>
          <a:stretch/>
        </p:blipFill>
        <p:spPr>
          <a:xfrm rot="6872548">
            <a:off x="7480640" y="3526826"/>
            <a:ext cx="1343719" cy="145433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F8404B-4600-4ACF-BF0F-E8A6B8AD8C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54170"/>
          <a:stretch/>
        </p:blipFill>
        <p:spPr>
          <a:xfrm rot="3908138" flipH="1">
            <a:off x="-71920" y="489722"/>
            <a:ext cx="1443745" cy="1562596"/>
          </a:xfrm>
          <a:prstGeom prst="rect">
            <a:avLst/>
          </a:prstGeom>
        </p:spPr>
      </p:pic>
      <p:pic>
        <p:nvPicPr>
          <p:cNvPr id="36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CF1F35A9-9FF1-4415-AFD9-40A9B1B4A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7659043" y="3089657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4CC5729F-B4A2-4D61-8CC3-F5144C174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327935" y="3097258"/>
            <a:ext cx="337748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87494A-300E-4C10-98F9-C8D5CE22DA32}"/>
              </a:ext>
            </a:extLst>
          </p:cNvPr>
          <p:cNvSpPr txBox="1"/>
          <p:nvPr/>
        </p:nvSpPr>
        <p:spPr>
          <a:xfrm>
            <a:off x="557561" y="400050"/>
            <a:ext cx="5375542" cy="234957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8280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9AFB722-57E8-42E6-854C-ED415A79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9"/>
          <a:stretch/>
        </p:blipFill>
        <p:spPr>
          <a:xfrm>
            <a:off x="10465468" y="860392"/>
            <a:ext cx="1726532" cy="35084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27E1C9-B5A5-4C7A-8EF6-44CFA644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/>
          <a:stretch/>
        </p:blipFill>
        <p:spPr>
          <a:xfrm>
            <a:off x="127000" y="1280073"/>
            <a:ext cx="2011133" cy="35084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1CA4345-DBDD-427C-B99F-B7A2D9BA6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AD189D-9D85-4FF4-9951-D61B7F2F5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10369177" y="2906373"/>
            <a:ext cx="269736" cy="255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0B9328E-3508-455F-A922-691DBAA362A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7104" y="2825127"/>
            <a:ext cx="418260" cy="3655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926630-2525-4165-BC82-0077E6C5B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9739738" y="1096164"/>
            <a:ext cx="916995" cy="129813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4B2D084-F196-4A01-943C-D78B3FD63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9506" y="3967827"/>
            <a:ext cx="1002731" cy="56798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6660B46A-2EA1-4521-BD64-531BBA5559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7471" y="3385843"/>
            <a:ext cx="670529" cy="3798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52C8B75-21CB-4605-B635-F256B0842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9A42F-87CD-415B-84F9-327A4EFE335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345" y="0"/>
            <a:ext cx="2011133" cy="17555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BEE8C0-22C0-4812-B5E4-691E9F82F6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00" b="96400" l="2000" r="68889">
                        <a14:foregroundMark x1="2111" y1="72200" x2="9222" y2="86800"/>
                        <a14:foregroundMark x1="10000" y1="96000" x2="23111" y2="96400"/>
                        <a14:foregroundMark x1="23111" y1="96400" x2="63444" y2="93800"/>
                        <a14:foregroundMark x1="63444" y1="93800" x2="63667" y2="93800"/>
                        <a14:foregroundMark x1="64556" y1="90200" x2="68889" y2="96000"/>
                        <a14:foregroundMark x1="68889" y1="96000" x2="68889" y2="96400"/>
                        <a14:backgroundMark x1="10778" y1="67000" x2="13667" y2="68200"/>
                      </a14:backgroundRemoval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810" r="26875" b="393"/>
          <a:stretch/>
        </p:blipFill>
        <p:spPr>
          <a:xfrm>
            <a:off x="-19317" y="4496600"/>
            <a:ext cx="8980582" cy="23439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7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A6028FAA-F360-4640-8141-325F2CB38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0" y="2606754"/>
            <a:ext cx="2811022" cy="3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F25756-27D5-4A29-AA66-FBF78F3463F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200" b="99800" l="56222" r="99889">
                        <a14:foregroundMark x1="56778" y1="78600" x2="61111" y2="82000"/>
                        <a14:foregroundMark x1="61111" y1="82000" x2="61333" y2="82000"/>
                        <a14:foregroundMark x1="72444" y1="89600" x2="93111" y2="81200"/>
                        <a14:foregroundMark x1="94333" y1="74600" x2="98111" y2="85200"/>
                        <a14:foregroundMark x1="99889" y1="71200" x2="99667" y2="81600"/>
                        <a14:foregroundMark x1="99667" y1="81600" x2="99889" y2="82400"/>
                        <a14:foregroundMark x1="65111" y1="90800" x2="72000" y2="96000"/>
                        <a14:foregroundMark x1="72000" y1="96000" x2="72000" y2="96000"/>
                        <a14:foregroundMark x1="72889" y1="94400" x2="83667" y2="95200"/>
                        <a14:foregroundMark x1="83667" y1="95200" x2="92444" y2="94000"/>
                        <a14:foregroundMark x1="92444" y1="94000" x2="92667" y2="94000"/>
                        <a14:foregroundMark x1="71000" y1="96400" x2="97000" y2="94000"/>
                        <a14:foregroundMark x1="97000" y1="94000" x2="97222" y2="94000"/>
                        <a14:foregroundMark x1="93667" y1="89400" x2="96889" y2="99800"/>
                        <a14:foregroundMark x1="90111" y1="90000" x2="97222" y2="94800"/>
                        <a14:foregroundMark x1="91111" y1="89200" x2="92556" y2="95800"/>
                        <a14:foregroundMark x1="92556" y1="95800" x2="92778" y2="99400"/>
                        <a14:foregroundMark x1="80889" y1="96400" x2="86222" y2="97400"/>
                        <a14:foregroundMark x1="86222" y1="97400" x2="91111" y2="96200"/>
                        <a14:foregroundMark x1="80444" y1="98000" x2="94667" y2="96400"/>
                        <a14:foregroundMark x1="93222" y1="99400" x2="95889" y2="98600"/>
                        <a14:foregroundMark x1="95667" y1="97600" x2="95667" y2="98400"/>
                        <a14:foregroundMark x1="56667" y1="85800" x2="60778" y2="97800"/>
                        <a14:foregroundMark x1="56222" y1="81400" x2="67556" y2="92600"/>
                        <a14:foregroundMark x1="60000" y1="84800" x2="69333" y2="98400"/>
                        <a14:backgroundMark x1="63667" y1="77400" x2="63333" y2="77800"/>
                        <a14:backgroundMark x1="98889" y1="69200" x2="99889" y2="68600"/>
                        <a14:backgroundMark x1="95778" y1="69600" x2="99000" y2="68600"/>
                        <a14:backgroundMark x1="98667" y1="69000" x2="98556" y2="69800"/>
                      </a14:backgroundRemoval>
                    </a14:imgEffect>
                    <a14:imgEffect>
                      <a14:colorTemperature colorTemp="403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65911" b="392"/>
          <a:stretch/>
        </p:blipFill>
        <p:spPr>
          <a:xfrm>
            <a:off x="6746647" y="4454599"/>
            <a:ext cx="5497605" cy="235268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48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id="{24CEA36B-3274-4D9F-9513-C1748490C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483198" y="2837551"/>
            <a:ext cx="29813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D3A7C-C6FB-4EF3-885E-01FAB275C57F}"/>
              </a:ext>
            </a:extLst>
          </p:cNvPr>
          <p:cNvGrpSpPr/>
          <p:nvPr/>
        </p:nvGrpSpPr>
        <p:grpSpPr>
          <a:xfrm>
            <a:off x="-32040" y="4067323"/>
            <a:ext cx="12192000" cy="2780956"/>
            <a:chOff x="-29140" y="3368913"/>
            <a:chExt cx="13654110" cy="354577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F666F4-15ED-4F64-9B1B-1761903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29AC3-E299-4E93-AC81-BA754E9D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41A8574-F05F-4845-853F-27393E46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B318E2-92F8-4327-9057-96F3A970C171}"/>
              </a:ext>
            </a:extLst>
          </p:cNvPr>
          <p:cNvGrpSpPr/>
          <p:nvPr/>
        </p:nvGrpSpPr>
        <p:grpSpPr>
          <a:xfrm>
            <a:off x="2627150" y="1258264"/>
            <a:ext cx="6937700" cy="3087501"/>
            <a:chOff x="2285109" y="980814"/>
            <a:chExt cx="6937700" cy="3087501"/>
          </a:xfrm>
        </p:grpSpPr>
        <p:sp>
          <p:nvSpPr>
            <p:cNvPr id="39" name="矩形: 圆角 6">
              <a:extLst>
                <a:ext uri="{FF2B5EF4-FFF2-40B4-BE49-F238E27FC236}">
                  <a16:creationId xmlns:a16="http://schemas.microsoft.com/office/drawing/2014/main" id="{72F68B97-2BEE-4F10-9DBA-D66DEADA9A60}"/>
                </a:ext>
              </a:extLst>
            </p:cNvPr>
            <p:cNvSpPr/>
            <p:nvPr/>
          </p:nvSpPr>
          <p:spPr>
            <a:xfrm>
              <a:off x="2285109" y="98081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rgbClr val="FFFFFF">
                <a:alpha val="92000"/>
              </a:srgbClr>
            </a:solidFill>
            <a:ln w="38100" cap="flat" cmpd="sng" algn="ctr">
              <a:solidFill>
                <a:srgbClr val="77448C">
                  <a:lumMod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50B99-0B1A-46FE-8114-A5F1410C8AA0}"/>
                </a:ext>
              </a:extLst>
            </p:cNvPr>
            <p:cNvGrpSpPr/>
            <p:nvPr/>
          </p:nvGrpSpPr>
          <p:grpSpPr>
            <a:xfrm>
              <a:off x="4502100" y="1090460"/>
              <a:ext cx="2438402" cy="744415"/>
              <a:chOff x="2862941" y="1337836"/>
              <a:chExt cx="2438402" cy="74441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9CC5E7F-DC8F-402E-9C52-0683F83EBB5A}"/>
                  </a:ext>
                </a:extLst>
              </p:cNvPr>
              <p:cNvSpPr/>
              <p:nvPr/>
            </p:nvSpPr>
            <p:spPr>
              <a:xfrm>
                <a:off x="2862941" y="1337836"/>
                <a:ext cx="2438402" cy="744415"/>
              </a:xfrm>
              <a:prstGeom prst="roundRect">
                <a:avLst>
                  <a:gd name="adj" fmla="val 50000"/>
                </a:avLst>
              </a:prstGeom>
              <a:solidFill>
                <a:srgbClr val="C6588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218F01-C499-46D2-84D6-C584474B59A1}"/>
                  </a:ext>
                </a:extLst>
              </p:cNvPr>
              <p:cNvSpPr txBox="1"/>
              <p:nvPr/>
            </p:nvSpPr>
            <p:spPr>
              <a:xfrm>
                <a:off x="3454406" y="1380837"/>
                <a:ext cx="12554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TOÁN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4540D2-01E1-48D4-B80F-B8C632C3961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52615" y="2157126"/>
            <a:ext cx="6639119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3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454</Words>
  <Application>Microsoft Office PowerPoint</Application>
  <PresentationFormat>Widescreen</PresentationFormat>
  <Paragraphs>125</Paragraphs>
  <Slides>20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等线</vt:lpstr>
      <vt:lpstr>#9Slide02 Noi dung dai</vt:lpstr>
      <vt:lpstr>#9Slide05 Agile Script Calligra</vt:lpstr>
      <vt:lpstr>#9Slide07 Stormtrooper</vt:lpstr>
      <vt:lpstr>Arial</vt:lpstr>
      <vt:lpstr>Calibri</vt:lpstr>
      <vt:lpstr>iCiel Cadena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字魂59号-创粗黑</vt:lpstr>
      <vt:lpstr>Office 主题​​</vt:lpstr>
      <vt:lpstr>1_Office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47</cp:revision>
  <dcterms:created xsi:type="dcterms:W3CDTF">2022-10-14T10:22:17Z</dcterms:created>
  <dcterms:modified xsi:type="dcterms:W3CDTF">2025-02-15T13:35:01Z</dcterms:modified>
</cp:coreProperties>
</file>