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007577471" r:id="rId2"/>
    <p:sldId id="2007577473" r:id="rId3"/>
    <p:sldId id="2007577474" r:id="rId4"/>
    <p:sldId id="2007577493" r:id="rId5"/>
    <p:sldId id="2007577479" r:id="rId6"/>
    <p:sldId id="2007577494" r:id="rId7"/>
    <p:sldId id="2007577484" r:id="rId8"/>
    <p:sldId id="2007577487" r:id="rId9"/>
    <p:sldId id="279" r:id="rId10"/>
    <p:sldId id="20075774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E4B38-85B8-4C5E-B856-EEC03B01C978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AFFDE-A64E-4F26-A409-E4B857E3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7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93AF86-2556-4280-BFE4-996948C0F6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6625E-0A28-4BDC-94AE-23EF1F1D2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46374-2D39-43F2-A5F1-6611CE4CA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137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114B8-B1FD-439E-B60D-117F0CFE3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1EE872-6C25-4AD9-9B02-FE68C55F7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D3594-05F5-4A7D-BF8C-C99ABE024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787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64237-E9D8-470C-BA68-8CA19F8CC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682FE-35CA-40AC-A1D4-7CA5D7EB1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415D5-690C-417C-8CC1-526B8FFA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96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9CEC1-9C2B-4C3A-A3EE-55CCDA952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37583-F050-4C81-9034-509698BCC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84668-FEC8-4D8D-A543-F9B8D52730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039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F4EB9F-C6BD-4D17-8CEB-4D947F9C0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6B883-6131-48A3-BC16-8C6C95D0D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B5C34-2D47-4A9D-A5FA-CAC6896DB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54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7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72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5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28C6F-743A-47A8-B906-3BB695090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D1DE7-387B-43E8-B752-DE3072568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1C522-4C41-4F95-A4D0-1198EE0DA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436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F64879-5873-4B1F-9AFE-58868528B5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28600" y="1015207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F4393-A9F8-4037-AC19-43FD941AD72F}"/>
              </a:ext>
            </a:extLst>
          </p:cNvPr>
          <p:cNvSpPr txBox="1"/>
          <p:nvPr/>
        </p:nvSpPr>
        <p:spPr>
          <a:xfrm>
            <a:off x="4890553" y="1260354"/>
            <a:ext cx="1636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DBEE2-547D-49CF-812F-2F904FEBC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5657" y="1358674"/>
            <a:ext cx="3351252" cy="5439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EFFAB-7A88-20E9-B5E1-200D72144927}"/>
              </a:ext>
            </a:extLst>
          </p:cNvPr>
          <p:cNvSpPr txBox="1"/>
          <p:nvPr/>
        </p:nvSpPr>
        <p:spPr>
          <a:xfrm flipH="1">
            <a:off x="1496291" y="2515302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(Trang 13, 14)</a:t>
            </a:r>
          </a:p>
        </p:txBody>
      </p:sp>
    </p:spTree>
    <p:extLst>
      <p:ext uri="{BB962C8B-B14F-4D97-AF65-F5344CB8AC3E}">
        <p14:creationId xmlns:p14="http://schemas.microsoft.com/office/powerpoint/2010/main" val="273778587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70387" y="128516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58DFA-9B09-4093-9716-671E5569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6880" y="3255011"/>
            <a:ext cx="5718543" cy="3556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DBEE2-547D-49CF-812F-2F904FEBC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5657" y="1358674"/>
            <a:ext cx="3351252" cy="5439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015603-26D2-4351-98E1-7B3D564B4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588" y="1439595"/>
            <a:ext cx="8401016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8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023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A302D0D-E9FB-4731-9FB1-944A9DC3BD57}"/>
              </a:ext>
            </a:extLst>
          </p:cNvPr>
          <p:cNvSpPr/>
          <p:nvPr/>
        </p:nvSpPr>
        <p:spPr>
          <a:xfrm>
            <a:off x="374073" y="219075"/>
            <a:ext cx="11563927" cy="3524249"/>
          </a:xfrm>
          <a:prstGeom prst="wedgeEllipseCallout">
            <a:avLst>
              <a:gd name="adj1" fmla="val -44157"/>
              <a:gd name="adj2" fmla="val 5421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B050"/>
                </a:solidFill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. </a:t>
            </a:r>
            <a:r>
              <a:rPr lang="vi-VN" sz="2400" b="1" dirty="0">
                <a:solidFill>
                  <a:srgbClr val="00B050"/>
                </a:solidFill>
                <a:cs typeface="Arial" panose="020B0604020202020204" pitchFamily="34" charset="0"/>
              </a:rPr>
              <a:t> Dùng que tính có thể xếp thành các số La Mã như hình bên:</a:t>
            </a:r>
          </a:p>
          <a:p>
            <a:pPr lvl="0" algn="just"/>
            <a:r>
              <a:rPr lang="vi-VN" sz="2400" b="1" dirty="0">
                <a:solidFill>
                  <a:srgbClr val="00B050"/>
                </a:solidFill>
                <a:cs typeface="Arial" panose="020B0604020202020204" pitchFamily="34" charset="0"/>
              </a:rPr>
              <a:t>a) Dùng 5 que tính hãy xếp thành số 8, số 13 bằng chữ số La Mã.</a:t>
            </a:r>
          </a:p>
          <a:p>
            <a:pPr lvl="0" algn="just"/>
            <a:r>
              <a:rPr lang="vi-VN" sz="2400" b="1" dirty="0">
                <a:solidFill>
                  <a:srgbClr val="00B050"/>
                </a:solidFill>
                <a:cs typeface="Arial" panose="020B0604020202020204" pitchFamily="34" charset="0"/>
              </a:rPr>
              <a:t>b) Để xếp được ba số 9 bằng chữ số La Mã thì dùng hết mấy que tính?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C9AB0-F97A-406F-A7EB-6B555503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12" y="3976687"/>
            <a:ext cx="3071813" cy="18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9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023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74473-C297-47E7-A754-E58E2A06F313}"/>
              </a:ext>
            </a:extLst>
          </p:cNvPr>
          <p:cNvSpPr txBox="1"/>
          <p:nvPr/>
        </p:nvSpPr>
        <p:spPr>
          <a:xfrm>
            <a:off x="1085850" y="523875"/>
            <a:ext cx="1026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a)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Dùng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5 que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xếp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thành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8,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13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chữ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Mã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: </a:t>
            </a:r>
            <a:endParaRPr lang="en-US" sz="2800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42FDD-9FC0-44C6-8D1D-42B2D3061C6B}"/>
              </a:ext>
            </a:extLst>
          </p:cNvPr>
          <p:cNvSpPr/>
          <p:nvPr/>
        </p:nvSpPr>
        <p:spPr>
          <a:xfrm>
            <a:off x="4870174" y="1123122"/>
            <a:ext cx="2524539" cy="82494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55C126-D6B0-414A-9976-7BC1F84F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341" y="2001907"/>
            <a:ext cx="72009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023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74473-C297-47E7-A754-E58E2A06F313}"/>
              </a:ext>
            </a:extLst>
          </p:cNvPr>
          <p:cNvSpPr txBox="1"/>
          <p:nvPr/>
        </p:nvSpPr>
        <p:spPr>
          <a:xfrm>
            <a:off x="1085850" y="523875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Calibri"/>
              </a:rPr>
              <a:t>b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Để xếp được ba số 9 bằng chữ số La Mã thì dùng hết mấy que tính?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B5C23-ADF1-49C6-AE67-21ECEF0F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5" y="1076325"/>
            <a:ext cx="3895725" cy="3058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4A44E1-1D94-44C5-938D-12AB738A060F}"/>
              </a:ext>
            </a:extLst>
          </p:cNvPr>
          <p:cNvSpPr txBox="1"/>
          <p:nvPr/>
        </p:nvSpPr>
        <p:spPr>
          <a:xfrm>
            <a:off x="678873" y="3997909"/>
            <a:ext cx="10487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xếp được một số 9 thì dùng hết 3 que tính.</a:t>
            </a:r>
          </a:p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xếp được ba số 9 cần dùng số que tính là: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× 3 = 9 (que tính)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9 que tính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21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563B-01F4-4A24-B734-FC96E555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" y="-127000"/>
            <a:ext cx="121883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167295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FBA8EA-7900-4B87-9745-7DA10F8D0305}"/>
              </a:ext>
            </a:extLst>
          </p:cNvPr>
          <p:cNvSpPr/>
          <p:nvPr/>
        </p:nvSpPr>
        <p:spPr>
          <a:xfrm>
            <a:off x="3356957" y="456627"/>
            <a:ext cx="5748943" cy="1172148"/>
          </a:xfrm>
          <a:prstGeom prst="wedgeRoundRectCallout">
            <a:avLst>
              <a:gd name="adj1" fmla="val -61739"/>
              <a:gd name="adj2" fmla="val 40668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BB09F-B8A2-4B2F-815C-039895D1D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5" y="1628775"/>
            <a:ext cx="11169748" cy="3427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15AF21-54F1-4DF8-BF8E-8282BD099207}"/>
              </a:ext>
            </a:extLst>
          </p:cNvPr>
          <p:cNvSpPr/>
          <p:nvPr/>
        </p:nvSpPr>
        <p:spPr>
          <a:xfrm>
            <a:off x="1343514" y="4302099"/>
            <a:ext cx="940076" cy="55327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814CB5-4E2F-4716-9115-AF7B65D06FEB}"/>
              </a:ext>
            </a:extLst>
          </p:cNvPr>
          <p:cNvSpPr/>
          <p:nvPr/>
        </p:nvSpPr>
        <p:spPr>
          <a:xfrm>
            <a:off x="2907339" y="4302099"/>
            <a:ext cx="940076" cy="55327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BC2430-12DA-4B37-83DD-536F960FF399}"/>
              </a:ext>
            </a:extLst>
          </p:cNvPr>
          <p:cNvSpPr/>
          <p:nvPr/>
        </p:nvSpPr>
        <p:spPr>
          <a:xfrm>
            <a:off x="5863179" y="4246908"/>
            <a:ext cx="940076" cy="55327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5BA636-8F99-428A-B1CE-18CFEBE3C880}"/>
              </a:ext>
            </a:extLst>
          </p:cNvPr>
          <p:cNvSpPr/>
          <p:nvPr/>
        </p:nvSpPr>
        <p:spPr>
          <a:xfrm>
            <a:off x="10429267" y="4302099"/>
            <a:ext cx="940076" cy="55327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96BC2-2859-4508-8CA7-E89F0E8AE42A}"/>
              </a:ext>
            </a:extLst>
          </p:cNvPr>
          <p:cNvSpPr/>
          <p:nvPr/>
        </p:nvSpPr>
        <p:spPr>
          <a:xfrm>
            <a:off x="4629150" y="3525347"/>
            <a:ext cx="609600" cy="66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B99506-32BB-4A93-8A4C-71BA49235FD3}"/>
              </a:ext>
            </a:extLst>
          </p:cNvPr>
          <p:cNvSpPr/>
          <p:nvPr/>
        </p:nvSpPr>
        <p:spPr>
          <a:xfrm>
            <a:off x="7578236" y="3518880"/>
            <a:ext cx="609600" cy="66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EB90AF-6C4A-490A-AEAC-218CB0B1EEFE}"/>
              </a:ext>
            </a:extLst>
          </p:cNvPr>
          <p:cNvSpPr/>
          <p:nvPr/>
        </p:nvSpPr>
        <p:spPr>
          <a:xfrm>
            <a:off x="9077327" y="3518880"/>
            <a:ext cx="723899" cy="66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</a:p>
        </p:txBody>
      </p:sp>
    </p:spTree>
    <p:extLst>
      <p:ext uri="{BB962C8B-B14F-4D97-AF65-F5344CB8AC3E}">
        <p14:creationId xmlns:p14="http://schemas.microsoft.com/office/powerpoint/2010/main" val="3027427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5" grpId="0" animBg="1"/>
      <p:bldP spid="18" grpId="0" animBg="1"/>
      <p:bldP spid="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563B-01F4-4A24-B734-FC96E555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" y="-127000"/>
            <a:ext cx="121883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FBA8EA-7900-4B87-9745-7DA10F8D0305}"/>
              </a:ext>
            </a:extLst>
          </p:cNvPr>
          <p:cNvSpPr/>
          <p:nvPr/>
        </p:nvSpPr>
        <p:spPr>
          <a:xfrm>
            <a:off x="3356957" y="456627"/>
            <a:ext cx="7453918" cy="1172148"/>
          </a:xfrm>
          <a:prstGeom prst="wedgeRoundRectCallout">
            <a:avLst>
              <a:gd name="adj1" fmla="val -61739"/>
              <a:gd name="adj2" fmla="val 40668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XIII, XVII, XII,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97EB756-8DD4-4942-84DC-13044901616D}"/>
              </a:ext>
            </a:extLst>
          </p:cNvPr>
          <p:cNvSpPr/>
          <p:nvPr/>
        </p:nvSpPr>
        <p:spPr>
          <a:xfrm>
            <a:off x="6071582" y="2323527"/>
            <a:ext cx="4910743" cy="1172148"/>
          </a:xfrm>
          <a:prstGeom prst="wedgeRoundRectCallout">
            <a:avLst>
              <a:gd name="adj1" fmla="val 35122"/>
              <a:gd name="adj2" fmla="val 83736"/>
              <a:gd name="adj3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XII, XIII, XVII, XVIII.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98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B210BDE-779B-4D48-A0B7-C9816A0E9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A4DEA7-4701-4D38-9728-8099BE183407}"/>
              </a:ext>
            </a:extLst>
          </p:cNvPr>
          <p:cNvSpPr/>
          <p:nvPr/>
        </p:nvSpPr>
        <p:spPr>
          <a:xfrm>
            <a:off x="847725" y="218502"/>
            <a:ext cx="10572749" cy="829248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74B2A-4E5F-4B17-BDE6-80CF2F153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1671637"/>
            <a:ext cx="8798770" cy="326231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49E77E-83B4-4F6C-B3D1-019C0C524D8F}"/>
              </a:ext>
            </a:extLst>
          </p:cNvPr>
          <p:cNvCxnSpPr>
            <a:cxnSpLocks/>
          </p:cNvCxnSpPr>
          <p:nvPr/>
        </p:nvCxnSpPr>
        <p:spPr>
          <a:xfrm flipV="1">
            <a:off x="4829175" y="3543300"/>
            <a:ext cx="4352925" cy="4762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FF3479-9AEE-47BC-A51D-52DE81CB7BAE}"/>
              </a:ext>
            </a:extLst>
          </p:cNvPr>
          <p:cNvCxnSpPr>
            <a:cxnSpLocks/>
          </p:cNvCxnSpPr>
          <p:nvPr/>
        </p:nvCxnSpPr>
        <p:spPr>
          <a:xfrm flipH="1" flipV="1">
            <a:off x="5095875" y="3429000"/>
            <a:ext cx="1838325" cy="6000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BE597C-8606-401F-A6E7-6D2CFB826B52}"/>
              </a:ext>
            </a:extLst>
          </p:cNvPr>
          <p:cNvCxnSpPr>
            <a:cxnSpLocks/>
          </p:cNvCxnSpPr>
          <p:nvPr/>
        </p:nvCxnSpPr>
        <p:spPr>
          <a:xfrm flipH="1" flipV="1">
            <a:off x="7200900" y="3486150"/>
            <a:ext cx="2257425" cy="542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71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E65D17-263B-4F98-82FA-D0801987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2FF801-BD64-42DF-9A8E-D045D30140FF}"/>
              </a:ext>
            </a:extLst>
          </p:cNvPr>
          <p:cNvGrpSpPr/>
          <p:nvPr/>
        </p:nvGrpSpPr>
        <p:grpSpPr>
          <a:xfrm>
            <a:off x="492369" y="506437"/>
            <a:ext cx="783289" cy="675249"/>
            <a:chOff x="492369" y="506437"/>
            <a:chExt cx="783289" cy="675249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B1DB1E0-8FF4-400E-AC2E-E87948E30A6B}"/>
                </a:ext>
              </a:extLst>
            </p:cNvPr>
            <p:cNvSpPr/>
            <p:nvPr/>
          </p:nvSpPr>
          <p:spPr>
            <a:xfrm>
              <a:off x="492369" y="506437"/>
              <a:ext cx="783289" cy="67524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4BB404-D51C-4278-81ED-280342515A17}"/>
                </a:ext>
              </a:extLst>
            </p:cNvPr>
            <p:cNvSpPr txBox="1"/>
            <p:nvPr/>
          </p:nvSpPr>
          <p:spPr>
            <a:xfrm>
              <a:off x="694788" y="596911"/>
              <a:ext cx="57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4035824-6028-4A54-ADCD-16E2C85D1F2A}"/>
              </a:ext>
            </a:extLst>
          </p:cNvPr>
          <p:cNvSpPr txBox="1"/>
          <p:nvPr/>
        </p:nvSpPr>
        <p:spPr>
          <a:xfrm>
            <a:off x="1375375" y="443077"/>
            <a:ext cx="10073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Tìm đường đi cho chú linh dương đến hồ uống nước theo thứ tự các số La Mã từ I đến XX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D1E83-FA3A-4418-A2E6-D75D814A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685924"/>
            <a:ext cx="10353452" cy="405765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F946F4-F784-4F55-8B05-5DC3AF430FD8}"/>
              </a:ext>
            </a:extLst>
          </p:cNvPr>
          <p:cNvCxnSpPr/>
          <p:nvPr/>
        </p:nvCxnSpPr>
        <p:spPr>
          <a:xfrm>
            <a:off x="3409950" y="2314575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927538-BAAD-4A68-A40D-61CAD9935169}"/>
              </a:ext>
            </a:extLst>
          </p:cNvPr>
          <p:cNvCxnSpPr>
            <a:cxnSpLocks/>
          </p:cNvCxnSpPr>
          <p:nvPr/>
        </p:nvCxnSpPr>
        <p:spPr>
          <a:xfrm>
            <a:off x="4000500" y="2352675"/>
            <a:ext cx="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882769-22B0-4164-A588-33FE1EDA564E}"/>
              </a:ext>
            </a:extLst>
          </p:cNvPr>
          <p:cNvCxnSpPr>
            <a:cxnSpLocks/>
          </p:cNvCxnSpPr>
          <p:nvPr/>
        </p:nvCxnSpPr>
        <p:spPr>
          <a:xfrm>
            <a:off x="4067175" y="2695575"/>
            <a:ext cx="438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334087-B3F2-4EE0-A0AE-F06B2FA9935F}"/>
              </a:ext>
            </a:extLst>
          </p:cNvPr>
          <p:cNvCxnSpPr>
            <a:cxnSpLocks/>
          </p:cNvCxnSpPr>
          <p:nvPr/>
        </p:nvCxnSpPr>
        <p:spPr>
          <a:xfrm>
            <a:off x="4610100" y="2781300"/>
            <a:ext cx="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FAD354-6D60-498E-A862-1F5274506AB3}"/>
              </a:ext>
            </a:extLst>
          </p:cNvPr>
          <p:cNvCxnSpPr>
            <a:cxnSpLocks/>
          </p:cNvCxnSpPr>
          <p:nvPr/>
        </p:nvCxnSpPr>
        <p:spPr>
          <a:xfrm>
            <a:off x="4667250" y="3124200"/>
            <a:ext cx="438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1E6117-F8F7-49AF-9CE0-AE94BABC4D78}"/>
              </a:ext>
            </a:extLst>
          </p:cNvPr>
          <p:cNvCxnSpPr>
            <a:cxnSpLocks/>
          </p:cNvCxnSpPr>
          <p:nvPr/>
        </p:nvCxnSpPr>
        <p:spPr>
          <a:xfrm>
            <a:off x="5219700" y="3219450"/>
            <a:ext cx="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61AF3F-7B59-4293-8457-8AE818BAE127}"/>
              </a:ext>
            </a:extLst>
          </p:cNvPr>
          <p:cNvCxnSpPr>
            <a:cxnSpLocks/>
          </p:cNvCxnSpPr>
          <p:nvPr/>
        </p:nvCxnSpPr>
        <p:spPr>
          <a:xfrm>
            <a:off x="5229225" y="3667125"/>
            <a:ext cx="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9025D4-992C-47A3-8892-9D3EEE1B4658}"/>
              </a:ext>
            </a:extLst>
          </p:cNvPr>
          <p:cNvCxnSpPr>
            <a:cxnSpLocks/>
          </p:cNvCxnSpPr>
          <p:nvPr/>
        </p:nvCxnSpPr>
        <p:spPr>
          <a:xfrm>
            <a:off x="5353050" y="4048125"/>
            <a:ext cx="942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F5444AB-6EAA-4FBF-BE33-37D101DDB115}"/>
              </a:ext>
            </a:extLst>
          </p:cNvPr>
          <p:cNvCxnSpPr>
            <a:cxnSpLocks/>
          </p:cNvCxnSpPr>
          <p:nvPr/>
        </p:nvCxnSpPr>
        <p:spPr>
          <a:xfrm>
            <a:off x="6200775" y="4124325"/>
            <a:ext cx="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9F1FF4-0321-4FE2-9672-A96ACEFAE5F5}"/>
              </a:ext>
            </a:extLst>
          </p:cNvPr>
          <p:cNvCxnSpPr>
            <a:cxnSpLocks/>
          </p:cNvCxnSpPr>
          <p:nvPr/>
        </p:nvCxnSpPr>
        <p:spPr>
          <a:xfrm>
            <a:off x="6534150" y="5324475"/>
            <a:ext cx="8953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D19CB3-AA52-4DD9-B800-2F6AF8F495BB}"/>
              </a:ext>
            </a:extLst>
          </p:cNvPr>
          <p:cNvCxnSpPr>
            <a:cxnSpLocks/>
          </p:cNvCxnSpPr>
          <p:nvPr/>
        </p:nvCxnSpPr>
        <p:spPr>
          <a:xfrm flipV="1">
            <a:off x="7772400" y="3619500"/>
            <a:ext cx="0" cy="16478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FD59D8D-D425-4414-B66A-C87FAC95B22D}"/>
              </a:ext>
            </a:extLst>
          </p:cNvPr>
          <p:cNvCxnSpPr>
            <a:cxnSpLocks/>
          </p:cNvCxnSpPr>
          <p:nvPr/>
        </p:nvCxnSpPr>
        <p:spPr>
          <a:xfrm>
            <a:off x="7734300" y="3581400"/>
            <a:ext cx="2952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14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3680221" y="2948452"/>
            <a:ext cx="8329676" cy="1569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83EF6-0516-42B7-A422-53055C126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891" y="1254816"/>
            <a:ext cx="482235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0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243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2022-10-20T11:53:09Z</dcterms:created>
  <dcterms:modified xsi:type="dcterms:W3CDTF">2025-02-15T13:36:36Z</dcterms:modified>
</cp:coreProperties>
</file>