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8" r:id="rId4"/>
    <p:sldId id="269" r:id="rId5"/>
    <p:sldId id="267" r:id="rId6"/>
    <p:sldId id="266" r:id="rId7"/>
    <p:sldId id="265" r:id="rId8"/>
    <p:sldId id="258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838200"/>
            <a:ext cx="6248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23</a:t>
            </a:r>
          </a:p>
          <a:p>
            <a:pPr algn="ctr"/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BẢNG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TỪ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ĐẾN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100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781300" y="5372072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Bé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029201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4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63001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858000" y="213360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6600" y="213360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86800" y="213360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01200" y="21336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705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05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962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1" y="1143001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048001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906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>
          <a:xfrm>
            <a:off x="7086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20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72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53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34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38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72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9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5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86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72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34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86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34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67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733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438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2400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2400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858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181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4953001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4953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/>
          <p:cNvSpPr/>
          <p:nvPr/>
        </p:nvSpPr>
        <p:spPr>
          <a:xfrm>
            <a:off x="6629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/>
          <p:cNvSpPr/>
          <p:nvPr/>
        </p:nvSpPr>
        <p:spPr>
          <a:xfrm>
            <a:off x="7543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/>
          <p:cNvSpPr/>
          <p:nvPr/>
        </p:nvSpPr>
        <p:spPr>
          <a:xfrm>
            <a:off x="9144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2" name="Oval 11"/>
          <p:cNvSpPr/>
          <p:nvPr/>
        </p:nvSpPr>
        <p:spPr>
          <a:xfrm>
            <a:off x="3962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3" name="Oval 12"/>
          <p:cNvSpPr/>
          <p:nvPr/>
        </p:nvSpPr>
        <p:spPr>
          <a:xfrm>
            <a:off x="5715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4" name="Oval 13"/>
          <p:cNvSpPr/>
          <p:nvPr/>
        </p:nvSpPr>
        <p:spPr>
          <a:xfrm>
            <a:off x="6553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9144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6" name="Oval 15"/>
          <p:cNvSpPr/>
          <p:nvPr/>
        </p:nvSpPr>
        <p:spPr>
          <a:xfrm>
            <a:off x="4953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7" name="Oval 16"/>
          <p:cNvSpPr/>
          <p:nvPr/>
        </p:nvSpPr>
        <p:spPr>
          <a:xfrm>
            <a:off x="5867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8" name="Oval 17"/>
          <p:cNvSpPr/>
          <p:nvPr/>
        </p:nvSpPr>
        <p:spPr>
          <a:xfrm>
            <a:off x="7620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19" name="Oval 18"/>
          <p:cNvSpPr/>
          <p:nvPr/>
        </p:nvSpPr>
        <p:spPr>
          <a:xfrm>
            <a:off x="9448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5004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638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4038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18288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5052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4102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152400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878037" y="2534530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38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217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DELL</cp:lastModifiedBy>
  <cp:revision>13</cp:revision>
  <dcterms:created xsi:type="dcterms:W3CDTF">2020-08-23T01:47:27Z</dcterms:created>
  <dcterms:modified xsi:type="dcterms:W3CDTF">2025-02-17T08:30:52Z</dcterms:modified>
</cp:coreProperties>
</file>