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619623"/>
            <a:ext cx="647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2667000"/>
            <a:ext cx="8991600" cy="2057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781300" y="5364816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2667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438401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1424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1" y="4685243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685243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4800601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52400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895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08990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1" y="4772026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3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3962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93463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1352" y="5781676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724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62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486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62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58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0058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895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2743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3733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29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7086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6553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2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19201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7800" y="37338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7800" y="4572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7338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000" y="10668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3000" y="1905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953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4648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819401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267201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731292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4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4800" y="4114801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5691188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4876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752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752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752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6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289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2895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289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76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4419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419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4419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6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5943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5943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5943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4114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77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3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01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4343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81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4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04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04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562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800601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876801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419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44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4038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133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05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800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57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610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262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19</cp:revision>
  <dcterms:created xsi:type="dcterms:W3CDTF">2020-08-23T01:47:27Z</dcterms:created>
  <dcterms:modified xsi:type="dcterms:W3CDTF">2025-02-17T08:30:24Z</dcterms:modified>
</cp:coreProperties>
</file>