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6"/>
  </p:notesMasterIdLst>
  <p:sldIdLst>
    <p:sldId id="284" r:id="rId2"/>
    <p:sldId id="256" r:id="rId3"/>
    <p:sldId id="257" r:id="rId4"/>
    <p:sldId id="258" r:id="rId5"/>
    <p:sldId id="259" r:id="rId6"/>
    <p:sldId id="285" r:id="rId7"/>
    <p:sldId id="260" r:id="rId8"/>
    <p:sldId id="261" r:id="rId9"/>
    <p:sldId id="262" r:id="rId10"/>
    <p:sldId id="264" r:id="rId11"/>
    <p:sldId id="265" r:id="rId12"/>
    <p:sldId id="287" r:id="rId13"/>
    <p:sldId id="266" r:id="rId14"/>
    <p:sldId id="267" r:id="rId15"/>
    <p:sldId id="268" r:id="rId16"/>
    <p:sldId id="286" r:id="rId17"/>
    <p:sldId id="270" r:id="rId18"/>
    <p:sldId id="271" r:id="rId19"/>
    <p:sldId id="269" r:id="rId20"/>
    <p:sldId id="272" r:id="rId21"/>
    <p:sldId id="288" r:id="rId22"/>
    <p:sldId id="273" r:id="rId23"/>
    <p:sldId id="274" r:id="rId24"/>
    <p:sldId id="275" r:id="rId25"/>
    <p:sldId id="276" r:id="rId26"/>
    <p:sldId id="277" r:id="rId27"/>
    <p:sldId id="289" r:id="rId28"/>
    <p:sldId id="278" r:id="rId29"/>
    <p:sldId id="279" r:id="rId30"/>
    <p:sldId id="280" r:id="rId31"/>
    <p:sldId id="281" r:id="rId32"/>
    <p:sldId id="290" r:id="rId33"/>
    <p:sldId id="282" r:id="rId34"/>
    <p:sldId id="283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89DD5-51C0-4598-BEDA-11896A907D1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audio" Target="../media/audio4.wav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audio" Target="../media/audio5.wav"/><Relationship Id="rId10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7.wav"/><Relationship Id="rId7" Type="http://schemas.openxmlformats.org/officeDocument/2006/relationships/image" Target="../media/image4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31.jpe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audio" Target="../media/audio8.wav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4" Type="http://schemas.openxmlformats.org/officeDocument/2006/relationships/image" Target="../media/image48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10.wav"/><Relationship Id="rId7" Type="http://schemas.openxmlformats.org/officeDocument/2006/relationships/image" Target="../media/image6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8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12.wav"/><Relationship Id="rId7" Type="http://schemas.openxmlformats.org/officeDocument/2006/relationships/image" Target="../media/image82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audio" Target="../media/audio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4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2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42672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Thị Bé</a:t>
            </a:r>
            <a:endParaRPr lang="en-US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1" y="0"/>
            <a:ext cx="211182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57400" y="838201"/>
            <a:ext cx="830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990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81200" y="1905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33600" y="2819401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33600" y="37338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24000" y="18288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2895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8862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33600" y="4800601"/>
            <a:ext cx="8153400" cy="10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57400" y="5920930"/>
            <a:ext cx="8153400" cy="93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1524000" y="49530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5943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g)</a:t>
            </a:r>
          </a:p>
        </p:txBody>
      </p:sp>
      <p:sp>
        <p:nvSpPr>
          <p:cNvPr id="16" name="Oval 15"/>
          <p:cNvSpPr/>
          <p:nvPr/>
        </p:nvSpPr>
        <p:spPr>
          <a:xfrm>
            <a:off x="77724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7" name="Oval 16"/>
          <p:cNvSpPr/>
          <p:nvPr/>
        </p:nvSpPr>
        <p:spPr>
          <a:xfrm>
            <a:off x="9144000" y="990600"/>
            <a:ext cx="9906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8" name="Oval 17"/>
          <p:cNvSpPr/>
          <p:nvPr/>
        </p:nvSpPr>
        <p:spPr>
          <a:xfrm>
            <a:off x="37338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9" name="Oval 18"/>
          <p:cNvSpPr/>
          <p:nvPr/>
        </p:nvSpPr>
        <p:spPr>
          <a:xfrm>
            <a:off x="5029200" y="1981200"/>
            <a:ext cx="990600" cy="3810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0" name="Oval 19"/>
          <p:cNvSpPr/>
          <p:nvPr/>
        </p:nvSpPr>
        <p:spPr>
          <a:xfrm>
            <a:off x="64770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1" name="Oval 20"/>
          <p:cNvSpPr/>
          <p:nvPr/>
        </p:nvSpPr>
        <p:spPr>
          <a:xfrm>
            <a:off x="7772400" y="2895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2" name="Oval 21"/>
          <p:cNvSpPr/>
          <p:nvPr/>
        </p:nvSpPr>
        <p:spPr>
          <a:xfrm>
            <a:off x="77724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9067800" y="3810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4" name="Oval 23"/>
          <p:cNvSpPr/>
          <p:nvPr/>
        </p:nvSpPr>
        <p:spPr>
          <a:xfrm>
            <a:off x="64770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25" name="Oval 24"/>
          <p:cNvSpPr/>
          <p:nvPr/>
        </p:nvSpPr>
        <p:spPr>
          <a:xfrm>
            <a:off x="8991600" y="49530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6" name="Oval 25"/>
          <p:cNvSpPr/>
          <p:nvPr/>
        </p:nvSpPr>
        <p:spPr>
          <a:xfrm>
            <a:off x="5105400" y="60198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27" name="Oval 26"/>
          <p:cNvSpPr/>
          <p:nvPr/>
        </p:nvSpPr>
        <p:spPr>
          <a:xfrm>
            <a:off x="7772400" y="5943600"/>
            <a:ext cx="990600" cy="533400"/>
          </a:xfrm>
          <a:prstGeom prst="ellipse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4" grpId="0"/>
      <p:bldP spid="14" grpId="1"/>
      <p:bldP spid="14" grpId="2"/>
      <p:bldP spid="15" grpId="0"/>
      <p:bldP spid="15" grpId="1"/>
      <p:bldP spid="15" grpId="2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1" animBg="1"/>
      <p:bldP spid="25" grpId="1" animBg="1"/>
      <p:bldP spid="26" grpId="1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1" y="533400"/>
            <a:ext cx="52330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1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1295400"/>
            <a:ext cx="63246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001000" y="3048001"/>
            <a:ext cx="2438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000" y="6096001"/>
            <a:ext cx="312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4724401"/>
            <a:ext cx="3048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6096001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29000" y="6096001"/>
            <a:ext cx="3124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b.  4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0" y="4724401"/>
            <a:ext cx="3048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a.  15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6096001"/>
            <a:ext cx="35052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c.  5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88446"/>
            <a:ext cx="8915400" cy="58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0"/>
            <a:ext cx="23431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67200" y="228600"/>
            <a:ext cx="640080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Đường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đến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đảo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giấu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vàng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2819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00600" y="1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209800" y="2590800"/>
            <a:ext cx="533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819400" y="25908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257801" y="25908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8674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8001000" y="2667000"/>
            <a:ext cx="609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8686800" y="2590800"/>
            <a:ext cx="1219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001001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610600" y="4419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81600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57912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209801" y="4419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819400" y="4419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1816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7912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0772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610600" y="6324600"/>
            <a:ext cx="1371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209801" y="6324600"/>
            <a:ext cx="533401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2819400" y="6324600"/>
            <a:ext cx="1447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1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57800" y="762000"/>
            <a:ext cx="2133600" cy="101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2895600"/>
            <a:ext cx="902561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>
          <a:xfrm>
            <a:off x="2819400" y="3048000"/>
            <a:ext cx="914400" cy="83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3581400"/>
            <a:ext cx="914400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8" name="Oval 7"/>
          <p:cNvSpPr/>
          <p:nvPr/>
        </p:nvSpPr>
        <p:spPr>
          <a:xfrm>
            <a:off x="5562600" y="3657600"/>
            <a:ext cx="914400" cy="838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9" name="Oval 8"/>
          <p:cNvSpPr/>
          <p:nvPr/>
        </p:nvSpPr>
        <p:spPr>
          <a:xfrm>
            <a:off x="6553200" y="3352800"/>
            <a:ext cx="914400" cy="838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0" name="Oval 9"/>
          <p:cNvSpPr/>
          <p:nvPr/>
        </p:nvSpPr>
        <p:spPr>
          <a:xfrm>
            <a:off x="9372600" y="3276600"/>
            <a:ext cx="914400" cy="8382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"/>
            <a:ext cx="26574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343400" y="381000"/>
            <a:ext cx="6324600" cy="8602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1" y="1752600"/>
            <a:ext cx="19594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1" y="1447800"/>
            <a:ext cx="16182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5105400"/>
            <a:ext cx="104410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28801" y="4343400"/>
            <a:ext cx="108044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1" y="3657600"/>
            <a:ext cx="11668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4038600"/>
            <a:ext cx="990600" cy="1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05400" y="5286866"/>
            <a:ext cx="1219200" cy="157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38600" y="5334000"/>
            <a:ext cx="120185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810172" y="1905000"/>
            <a:ext cx="18578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00801" y="5286376"/>
            <a:ext cx="1816741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15200" y="1447800"/>
            <a:ext cx="139337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657600" y="1524000"/>
            <a:ext cx="1447800" cy="123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9334E-6 L -0.09878 -0.338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8575E-6 L 0.79097 -0.14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00" y="-7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71138E-6 L 0.41962 -0.1110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5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4653E-6 L 0.4125 0.199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0518E-6 L 0.04167 -0.373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18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95E-6 L 0.00105 -0.377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8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038600" y="2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956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20200" y="762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59436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06000" y="62484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0" y="6019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648200" y="3276600"/>
            <a:ext cx="762000" cy="609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2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"/>
            <a:ext cx="2657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168401"/>
            <a:ext cx="757025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2381956"/>
            <a:ext cx="7387516" cy="97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3378201"/>
            <a:ext cx="7509228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1" y="4538134"/>
            <a:ext cx="7615768" cy="910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95601" y="5715000"/>
            <a:ext cx="763058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28800" y="24384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28800" y="1219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828800" y="46482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828800" y="34290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28800" y="5638800"/>
            <a:ext cx="914400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1" y="914401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2209800" cy="84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urved Up Ribbon 5"/>
          <p:cNvSpPr/>
          <p:nvPr/>
        </p:nvSpPr>
        <p:spPr>
          <a:xfrm>
            <a:off x="3733800" y="0"/>
            <a:ext cx="6934200" cy="990600"/>
          </a:xfrm>
          <a:prstGeom prst="ellipseRibbon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</a:t>
            </a:r>
          </a:p>
          <a:p>
            <a:pPr algn="ctr"/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1066800"/>
          <a:ext cx="9144000" cy="5715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24436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3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lang="en-US" sz="32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FF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66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solidFill>
                          <a:srgbClr val="66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4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1478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21336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3048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4191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0800" y="571500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67600" y="2133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7600" y="3048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67600" y="4191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71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7600" y="57150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89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86800" y="228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10600" y="3124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6800" y="4114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mốt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86800" y="5638801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209800"/>
            <a:ext cx="3733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963156"/>
            <a:ext cx="3733800" cy="73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769266"/>
            <a:ext cx="3733800" cy="149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375976"/>
            <a:ext cx="3733800" cy="13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04800" y="228600"/>
            <a:ext cx="1219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2" grpId="0"/>
      <p:bldP spid="14" grpId="0"/>
      <p:bldP spid="15" grpId="0"/>
      <p:bldP spid="16" grpId="0"/>
      <p:bldP spid="18" grpId="0"/>
      <p:bldP spid="20" grpId="0"/>
      <p:bldP spid="21" grpId="0"/>
      <p:bldP spid="22" grpId="0"/>
      <p:bldP spid="24" grpId="0"/>
      <p:bldP spid="26" grpId="0"/>
      <p:bldP spid="27" grpId="0"/>
      <p:bldP spid="28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371600"/>
            <a:ext cx="434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371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32004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218968"/>
            <a:ext cx="4495800" cy="118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5105400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5105400"/>
            <a:ext cx="449580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72200" y="2514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240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72200" y="44196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240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2200" y="633478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19800" y="259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524000" y="44196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819400" y="44196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096000" y="4495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0" y="4495800"/>
            <a:ext cx="304800" cy="381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1524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8194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495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096000" y="6400800"/>
            <a:ext cx="6096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67600" y="6400800"/>
            <a:ext cx="4572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67800" y="6400800"/>
            <a:ext cx="3810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0" y="2514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28194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/>
          </a:p>
        </p:txBody>
      </p:sp>
      <p:sp>
        <p:nvSpPr>
          <p:cNvPr id="45" name="TextBox 44"/>
          <p:cNvSpPr txBox="1"/>
          <p:nvPr/>
        </p:nvSpPr>
        <p:spPr>
          <a:xfrm>
            <a:off x="4419600" y="25146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25" grpId="0"/>
      <p:bldP spid="26" grpId="0"/>
      <p:bldP spid="27" grpId="0"/>
      <p:bldP spid="28" grpId="0"/>
      <p:bldP spid="29" grpId="0"/>
      <p:bldP spid="24" grpId="0" animBg="1"/>
      <p:bldP spid="24" grpId="1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4343400" y="0"/>
            <a:ext cx="58674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1447800"/>
            <a:ext cx="822960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352800"/>
            <a:ext cx="8229601" cy="1439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181600"/>
            <a:ext cx="8229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36576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19050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541020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0" name="Oval 9"/>
          <p:cNvSpPr/>
          <p:nvPr/>
        </p:nvSpPr>
        <p:spPr>
          <a:xfrm>
            <a:off x="6629400" y="21336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Oval 10"/>
          <p:cNvSpPr/>
          <p:nvPr/>
        </p:nvSpPr>
        <p:spPr>
          <a:xfrm>
            <a:off x="5105400" y="16002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2" name="Oval 11"/>
          <p:cNvSpPr/>
          <p:nvPr/>
        </p:nvSpPr>
        <p:spPr>
          <a:xfrm>
            <a:off x="80772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13" name="Oval 12"/>
          <p:cNvSpPr/>
          <p:nvPr/>
        </p:nvSpPr>
        <p:spPr>
          <a:xfrm>
            <a:off x="8991600" y="1447800"/>
            <a:ext cx="838200" cy="838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23" name="Oval 22"/>
          <p:cNvSpPr/>
          <p:nvPr/>
        </p:nvSpPr>
        <p:spPr>
          <a:xfrm>
            <a:off x="5715000" y="3886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429000" y="35052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25" name="Oval 24"/>
          <p:cNvSpPr/>
          <p:nvPr/>
        </p:nvSpPr>
        <p:spPr>
          <a:xfrm>
            <a:off x="6553200" y="3962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9829800" y="35814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91400" y="3657600"/>
            <a:ext cx="838200" cy="8382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791200" y="56388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41" name="Oval 40"/>
          <p:cNvSpPr/>
          <p:nvPr/>
        </p:nvSpPr>
        <p:spPr>
          <a:xfrm>
            <a:off x="4953000" y="5334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93</a:t>
            </a:r>
          </a:p>
        </p:txBody>
      </p:sp>
      <p:sp>
        <p:nvSpPr>
          <p:cNvPr id="42" name="Oval 41"/>
          <p:cNvSpPr/>
          <p:nvPr/>
        </p:nvSpPr>
        <p:spPr>
          <a:xfrm>
            <a:off x="6629400" y="57150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sp>
        <p:nvSpPr>
          <p:cNvPr id="43" name="Oval 42"/>
          <p:cNvSpPr/>
          <p:nvPr/>
        </p:nvSpPr>
        <p:spPr>
          <a:xfrm>
            <a:off x="8991600" y="51054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44" name="Oval 43"/>
          <p:cNvSpPr/>
          <p:nvPr/>
        </p:nvSpPr>
        <p:spPr>
          <a:xfrm>
            <a:off x="8077200" y="5181600"/>
            <a:ext cx="838200" cy="8382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8" presetID="34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7" grpId="1"/>
      <p:bldP spid="7" grpId="2"/>
      <p:bldP spid="8" grpId="0"/>
      <p:bldP spid="9" grpId="0"/>
      <p:bldP spid="9" grpId="1"/>
      <p:bldP spid="9" grpId="2"/>
      <p:bldP spid="10" grpId="0" animBg="1"/>
      <p:bldP spid="11" grpId="0" animBg="1"/>
      <p:bldP spid="12" grpId="0" animBg="1"/>
      <p:bldP spid="1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0"/>
            <a:ext cx="260746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3886200" y="0"/>
            <a:ext cx="6781800" cy="1143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906" y="45720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4495800"/>
            <a:ext cx="277556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2971801"/>
            <a:ext cx="2171700" cy="136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2819400"/>
            <a:ext cx="237410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4191" y="4610026"/>
            <a:ext cx="399879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1143001"/>
            <a:ext cx="990600" cy="153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10668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1" y="1295400"/>
            <a:ext cx="114849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81800" y="1066801"/>
            <a:ext cx="1461498" cy="16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46049" y="1251436"/>
            <a:ext cx="1219200" cy="1431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71 -0.02176 L 0.37188 0.565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39 -0.00857 L 0.54402 0.5358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0.14765 0.2759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3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52865 0.5703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2" y="2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-0.02037 L -0.61302 0.2465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79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791200" y="5715000"/>
            <a:ext cx="4876800" cy="990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4648200" y="0"/>
            <a:ext cx="4038600" cy="990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1371600"/>
            <a:ext cx="414566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895600"/>
            <a:ext cx="4191000" cy="115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4343400"/>
            <a:ext cx="4253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5638800"/>
            <a:ext cx="426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5791200" y="1600200"/>
            <a:ext cx="4876800" cy="990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916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15200" y="1905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867400" y="1905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1200" y="289560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916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315200" y="3200400"/>
            <a:ext cx="228600" cy="381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791200" y="4267200"/>
            <a:ext cx="48768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59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916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315200" y="45720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867400" y="45720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9916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15200" y="6019800"/>
            <a:ext cx="228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867400" y="6019800"/>
            <a:ext cx="609600" cy="3810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228600"/>
            <a:ext cx="1219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648200" y="0"/>
            <a:ext cx="4038600" cy="9906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00" y="1752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81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50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6200" y="29718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15240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>
          <a:xfrm rot="10800000" flipV="1">
            <a:off x="2438400" y="23622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7" idx="0"/>
          </p:cNvCxnSpPr>
          <p:nvPr/>
        </p:nvCxnSpPr>
        <p:spPr>
          <a:xfrm>
            <a:off x="3429000" y="2362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800600" y="19812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57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770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686800" y="22098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71800" y="47244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81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886200" y="5943600"/>
            <a:ext cx="9144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28800" y="44958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cxnSp>
        <p:nvCxnSpPr>
          <p:cNvPr id="20" name="Straight Arrow Connector 19"/>
          <p:cNvCxnSpPr>
            <a:endCxn id="17" idx="0"/>
          </p:cNvCxnSpPr>
          <p:nvPr/>
        </p:nvCxnSpPr>
        <p:spPr>
          <a:xfrm rot="10800000" flipV="1">
            <a:off x="2438400" y="5334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8" idx="0"/>
          </p:cNvCxnSpPr>
          <p:nvPr/>
        </p:nvCxnSpPr>
        <p:spPr>
          <a:xfrm>
            <a:off x="3429000" y="53340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800600" y="4953000"/>
            <a:ext cx="5867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? 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 ?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24400" y="5181600"/>
            <a:ext cx="8382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770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86200" y="59436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86200" y="5943601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686800" y="5181600"/>
            <a:ext cx="609600" cy="457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2" grpId="0" animBg="1"/>
      <p:bldP spid="23" grpId="0" animBg="1"/>
      <p:bldP spid="24" grpId="0" animBg="1"/>
      <p:bldP spid="25" grpId="0"/>
      <p:bldP spid="26" grpId="0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371600"/>
            <a:ext cx="2209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4191000" y="0"/>
            <a:ext cx="64770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7432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114800"/>
            <a:ext cx="2133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1143001"/>
            <a:ext cx="1143000" cy="12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5920" y="2497668"/>
            <a:ext cx="1107280" cy="13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86400" y="4038601"/>
            <a:ext cx="1030320" cy="12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1368" y="16764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71368" y="3048000"/>
            <a:ext cx="22966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82000" y="4419601"/>
            <a:ext cx="2286001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0" y="5610226"/>
            <a:ext cx="21336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33228" y="5562601"/>
            <a:ext cx="108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67712" y="5943600"/>
            <a:ext cx="230028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3810000" y="1981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810000" y="33528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10000" y="4724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10000" y="62484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72400" y="19050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772400" y="32766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72400" y="4648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72400" y="6172200"/>
            <a:ext cx="1524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887372" y="2096087"/>
            <a:ext cx="4060874" cy="4869767"/>
          </a:xfrm>
          <a:custGeom>
            <a:avLst/>
            <a:gdLst>
              <a:gd name="connsiteX0" fmla="*/ 0 w 4060874"/>
              <a:gd name="connsiteY0" fmla="*/ 0 h 4869767"/>
              <a:gd name="connsiteX1" fmla="*/ 900333 w 4060874"/>
              <a:gd name="connsiteY1" fmla="*/ 4135902 h 4869767"/>
              <a:gd name="connsiteX2" fmla="*/ 3066757 w 4060874"/>
              <a:gd name="connsiteY2" fmla="*/ 4403188 h 4869767"/>
              <a:gd name="connsiteX3" fmla="*/ 3910819 w 4060874"/>
              <a:gd name="connsiteY3" fmla="*/ 4234376 h 4869767"/>
              <a:gd name="connsiteX4" fmla="*/ 3967090 w 4060874"/>
              <a:gd name="connsiteY4" fmla="*/ 4192172 h 48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874" h="4869767">
                <a:moveTo>
                  <a:pt x="0" y="0"/>
                </a:moveTo>
                <a:cubicBezTo>
                  <a:pt x="194603" y="1701018"/>
                  <a:pt x="389207" y="3402037"/>
                  <a:pt x="900333" y="4135902"/>
                </a:cubicBezTo>
                <a:cubicBezTo>
                  <a:pt x="1411459" y="4869767"/>
                  <a:pt x="2565009" y="4386776"/>
                  <a:pt x="3066757" y="4403188"/>
                </a:cubicBezTo>
                <a:cubicBezTo>
                  <a:pt x="3568505" y="4419600"/>
                  <a:pt x="3760764" y="4269545"/>
                  <a:pt x="3910819" y="4234376"/>
                </a:cubicBezTo>
                <a:cubicBezTo>
                  <a:pt x="4060874" y="4199207"/>
                  <a:pt x="4013982" y="4195689"/>
                  <a:pt x="3967090" y="41921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901441" y="3348111"/>
            <a:ext cx="3981157" cy="1648264"/>
          </a:xfrm>
          <a:custGeom>
            <a:avLst/>
            <a:gdLst>
              <a:gd name="connsiteX0" fmla="*/ 0 w 3981157"/>
              <a:gd name="connsiteY0" fmla="*/ 1491175 h 1648264"/>
              <a:gd name="connsiteX1" fmla="*/ 1448972 w 3981157"/>
              <a:gd name="connsiteY1" fmla="*/ 1533378 h 1648264"/>
              <a:gd name="connsiteX2" fmla="*/ 2447778 w 3981157"/>
              <a:gd name="connsiteY2" fmla="*/ 1477107 h 1648264"/>
              <a:gd name="connsiteX3" fmla="*/ 3277772 w 3981157"/>
              <a:gd name="connsiteY3" fmla="*/ 506437 h 1648264"/>
              <a:gd name="connsiteX4" fmla="*/ 3981157 w 3981157"/>
              <a:gd name="connsiteY4" fmla="*/ 0 h 1648264"/>
              <a:gd name="connsiteX5" fmla="*/ 3981157 w 3981157"/>
              <a:gd name="connsiteY5" fmla="*/ 0 h 16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157" h="1648264">
                <a:moveTo>
                  <a:pt x="0" y="1491175"/>
                </a:moveTo>
                <a:cubicBezTo>
                  <a:pt x="520504" y="1513449"/>
                  <a:pt x="1041009" y="1535723"/>
                  <a:pt x="1448972" y="1533378"/>
                </a:cubicBezTo>
                <a:cubicBezTo>
                  <a:pt x="1856935" y="1531033"/>
                  <a:pt x="2142978" y="1648264"/>
                  <a:pt x="2447778" y="1477107"/>
                </a:cubicBezTo>
                <a:cubicBezTo>
                  <a:pt x="2752578" y="1305950"/>
                  <a:pt x="3022209" y="752622"/>
                  <a:pt x="3277772" y="506437"/>
                </a:cubicBezTo>
                <a:cubicBezTo>
                  <a:pt x="3533335" y="260253"/>
                  <a:pt x="3981157" y="0"/>
                  <a:pt x="3981157" y="0"/>
                </a:cubicBezTo>
                <a:lnTo>
                  <a:pt x="3981157" y="0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845169" y="1692812"/>
            <a:ext cx="4023360" cy="3076136"/>
          </a:xfrm>
          <a:custGeom>
            <a:avLst/>
            <a:gdLst>
              <a:gd name="connsiteX0" fmla="*/ 0 w 4023360"/>
              <a:gd name="connsiteY0" fmla="*/ 1795976 h 3076136"/>
              <a:gd name="connsiteX1" fmla="*/ 1125416 w 4023360"/>
              <a:gd name="connsiteY1" fmla="*/ 276665 h 3076136"/>
              <a:gd name="connsiteX2" fmla="*/ 1997613 w 4023360"/>
              <a:gd name="connsiteY2" fmla="*/ 135988 h 3076136"/>
              <a:gd name="connsiteX3" fmla="*/ 2926080 w 4023360"/>
              <a:gd name="connsiteY3" fmla="*/ 290733 h 3076136"/>
              <a:gd name="connsiteX4" fmla="*/ 3179299 w 4023360"/>
              <a:gd name="connsiteY4" fmla="*/ 1810043 h 3076136"/>
              <a:gd name="connsiteX5" fmla="*/ 4023360 w 4023360"/>
              <a:gd name="connsiteY5" fmla="*/ 3076136 h 3076136"/>
              <a:gd name="connsiteX6" fmla="*/ 4023360 w 4023360"/>
              <a:gd name="connsiteY6" fmla="*/ 3076136 h 3076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3076136">
                <a:moveTo>
                  <a:pt x="0" y="1795976"/>
                </a:moveTo>
                <a:cubicBezTo>
                  <a:pt x="396240" y="1174653"/>
                  <a:pt x="792481" y="553330"/>
                  <a:pt x="1125416" y="276665"/>
                </a:cubicBezTo>
                <a:cubicBezTo>
                  <a:pt x="1458351" y="0"/>
                  <a:pt x="1697502" y="133643"/>
                  <a:pt x="1997613" y="135988"/>
                </a:cubicBezTo>
                <a:cubicBezTo>
                  <a:pt x="2297724" y="138333"/>
                  <a:pt x="2729132" y="11724"/>
                  <a:pt x="2926080" y="290733"/>
                </a:cubicBezTo>
                <a:cubicBezTo>
                  <a:pt x="3123028" y="569742"/>
                  <a:pt x="2996419" y="1345809"/>
                  <a:pt x="3179299" y="1810043"/>
                </a:cubicBezTo>
                <a:cubicBezTo>
                  <a:pt x="3362179" y="2274277"/>
                  <a:pt x="4023360" y="3076136"/>
                  <a:pt x="4023360" y="3076136"/>
                </a:cubicBezTo>
                <a:lnTo>
                  <a:pt x="4023360" y="3076136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873306" y="1997613"/>
            <a:ext cx="3953021" cy="4360985"/>
          </a:xfrm>
          <a:custGeom>
            <a:avLst/>
            <a:gdLst>
              <a:gd name="connsiteX0" fmla="*/ 0 w 3953021"/>
              <a:gd name="connsiteY0" fmla="*/ 4360985 h 4360985"/>
              <a:gd name="connsiteX1" fmla="*/ 661181 w 3953021"/>
              <a:gd name="connsiteY1" fmla="*/ 1448973 h 4360985"/>
              <a:gd name="connsiteX2" fmla="*/ 2518117 w 3953021"/>
              <a:gd name="connsiteY2" fmla="*/ 1237957 h 4360985"/>
              <a:gd name="connsiteX3" fmla="*/ 3460652 w 3953021"/>
              <a:gd name="connsiteY3" fmla="*/ 1041010 h 4360985"/>
              <a:gd name="connsiteX4" fmla="*/ 3953021 w 3953021"/>
              <a:gd name="connsiteY4" fmla="*/ 0 h 436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3021" h="4360985">
                <a:moveTo>
                  <a:pt x="0" y="4360985"/>
                </a:moveTo>
                <a:cubicBezTo>
                  <a:pt x="120747" y="3165231"/>
                  <a:pt x="241495" y="1969478"/>
                  <a:pt x="661181" y="1448973"/>
                </a:cubicBezTo>
                <a:cubicBezTo>
                  <a:pt x="1080867" y="928468"/>
                  <a:pt x="2051539" y="1305951"/>
                  <a:pt x="2518117" y="1237957"/>
                </a:cubicBezTo>
                <a:cubicBezTo>
                  <a:pt x="2984695" y="1169963"/>
                  <a:pt x="3221501" y="1247336"/>
                  <a:pt x="3460652" y="1041010"/>
                </a:cubicBezTo>
                <a:cubicBezTo>
                  <a:pt x="3699803" y="834684"/>
                  <a:pt x="3826412" y="417342"/>
                  <a:pt x="3953021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5979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Horizontal Scroll 3"/>
          <p:cNvSpPr/>
          <p:nvPr/>
        </p:nvSpPr>
        <p:spPr>
          <a:xfrm>
            <a:off x="4648200" y="0"/>
            <a:ext cx="4648200" cy="1066800"/>
          </a:xfrm>
          <a:prstGeom prst="horizontalScrol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990601"/>
            <a:ext cx="5562600" cy="430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524000" y="5334000"/>
            <a:ext cx="5715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6172200"/>
            <a:ext cx="57150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334000"/>
            <a:ext cx="6400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1, 2, 8</a:t>
            </a:r>
          </a:p>
        </p:txBody>
      </p:sp>
      <p:sp>
        <p:nvSpPr>
          <p:cNvPr id="9" name="Rectangle 8"/>
          <p:cNvSpPr/>
          <p:nvPr/>
        </p:nvSpPr>
        <p:spPr>
          <a:xfrm>
            <a:off x="4267200" y="6172200"/>
            <a:ext cx="6400800" cy="6858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67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…….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38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90600"/>
            <a:ext cx="9144000" cy="587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loud 3"/>
          <p:cNvSpPr/>
          <p:nvPr/>
        </p:nvSpPr>
        <p:spPr>
          <a:xfrm>
            <a:off x="4800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6" name="Rectangle 5"/>
          <p:cNvSpPr/>
          <p:nvPr/>
        </p:nvSpPr>
        <p:spPr>
          <a:xfrm>
            <a:off x="52578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22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0" y="44958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66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73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22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10400" y="51054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43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22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0400" y="5715000"/>
            <a:ext cx="7620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86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228600"/>
            <a:ext cx="12192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571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loud 2"/>
          <p:cNvSpPr/>
          <p:nvPr/>
        </p:nvSpPr>
        <p:spPr>
          <a:xfrm>
            <a:off x="4800600" y="152400"/>
            <a:ext cx="2895600" cy="8382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19812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35814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72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5181600"/>
            <a:ext cx="42672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91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0" y="19812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24000" y="35814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24000" y="5181600"/>
            <a:ext cx="6096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543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067800" y="20574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43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067800" y="36576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43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67800" y="5257800"/>
            <a:ext cx="304800" cy="533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24915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Ribbon 5"/>
          <p:cNvSpPr/>
          <p:nvPr/>
        </p:nvSpPr>
        <p:spPr>
          <a:xfrm>
            <a:off x="4114800" y="152400"/>
            <a:ext cx="6172200" cy="1066800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295400"/>
            <a:ext cx="8763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72600" y="1295400"/>
            <a:ext cx="9715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219200"/>
            <a:ext cx="584295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902 C 0.00052 -0.00624 0.00295 -0.02128 0.00365 -0.02128 C 0.00886 -0.02128 0.01424 0.21762 0.01424 0.45652 C 0.01424 0.33603 0.01684 0.21762 0.01927 0.21762 C 0.02205 0.21762 0.02448 0.33788 0.02448 0.45652 C 0.02448 0.39709 0.02587 0.33603 0.02709 0.33603 C 0.02848 0.33603 0.02986 0.39547 0.02986 0.45652 C 0.02986 0.426 0.03039 0.39709 0.03108 0.39709 C 0.03177 0.39709 0.03247 0.42761 0.03247 0.45652 C 0.03247 0.44126 0.03282 0.426 0.03316 0.426 C 0.03334 0.426 0.03386 0.44126 0.03386 0.45652 C 0.03386 0.44889 0.03403 0.44126 0.0342 0.44126 C 0.0342 0.44311 0.03455 0.44889 0.03455 0.45652 C 0.03455 0.45236 0.03455 0.44889 0.03473 0.44889 C 0.03473 0.45074 0.0349 0.45282 0.0349 0.45652 C 0.0349 0.45444 0.0349 0.45236 0.0349 0.45074 C 0.03507 0.45074 0.03507 0.45282 0.03507 0.45467 C 0.03525 0.45467 0.03525 0.45282 0.03525 0.45074 C 0.03542 0.45074 0.03542 0.45282 0.03542 0.45467 " pathEditMode="relative" rAng="0" ptsTypes="fffffffffffffffffff">
                                      <p:cBhvr>
                                        <p:cTn id="3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92414E-6 C 1.66667E-6 -0.02312 -0.00243 -0.04579 -0.00399 -0.04579 C -0.00868 -0.04579 -0.01406 0.31383 -0.01406 0.67345 C -0.01406 0.49191 -0.01719 0.31383 -0.01945 0.31383 C -0.02257 0.31383 -0.02483 0.49491 -0.02483 0.67345 C -0.02483 0.58372 -0.02639 0.49191 -0.02795 0.49191 C -0.02882 0.49191 -0.03038 0.58118 -0.03038 0.67345 C -0.03038 0.62697 -0.03108 0.58372 -0.03195 0.58372 C -0.03264 0.58372 -0.03351 0.62951 -0.03351 0.67345 C -0.03351 0.65009 -0.03351 0.62697 -0.0342 0.62697 C -0.0342 0.62743 -0.0342 0.65009 -0.0342 0.67345 C -0.0342 0.66166 -0.03507 0.65009 -0.03507 0.65056 C -0.03507 0.6531 -0.03507 0.66166 -0.03507 0.67345 C -0.03507 0.66698 -0.03507 0.66166 -0.03577 0.66166 C -0.03577 0.66443 -0.03577 0.6679 -0.03577 0.67345 C -0.03577 0.66998 -0.03577 0.66698 -0.03577 0.66443 C -0.03577 0.6649 -0.03577 0.6679 -0.03577 0.67068 C -0.03577 0.67114 -0.03577 0.6679 -0.03577 0.66443 C -0.03646 0.66443 -0.03646 0.6679 -0.03646 0.67068 " pathEditMode="relative" rAng="0" ptsTypes="fffffffffffffffffff">
                                      <p:cBhvr>
                                        <p:cTn id="35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4038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Mười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1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1" y="6042568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72200" y="2133601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72200" y="2971801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172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72200" y="4953001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172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3810000" y="1981202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28956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39624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0" y="48768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0" y="58674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05800" y="1981201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305800" y="28956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05800" y="39624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305800" y="48768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05800" y="58674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876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876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76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76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876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lăm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9448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448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448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448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448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29201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0186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28800" y="23622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419601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29400" y="4572001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553200" y="2133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44958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200" y="46482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6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06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6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906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06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1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81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20574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40386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05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7467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15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20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200" y="4724401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7315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67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28896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1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610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620</Words>
  <Application>Microsoft Office PowerPoint</Application>
  <PresentationFormat>Widescreen</PresentationFormat>
  <Paragraphs>255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DELL</cp:lastModifiedBy>
  <cp:revision>58</cp:revision>
  <dcterms:created xsi:type="dcterms:W3CDTF">2020-08-23T01:47:27Z</dcterms:created>
  <dcterms:modified xsi:type="dcterms:W3CDTF">2025-02-17T08:29:55Z</dcterms:modified>
</cp:coreProperties>
</file>