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65" r:id="rId2"/>
    <p:sldId id="334" r:id="rId3"/>
    <p:sldId id="369" r:id="rId4"/>
    <p:sldId id="323" r:id="rId5"/>
    <p:sldId id="367" r:id="rId6"/>
    <p:sldId id="292" r:id="rId7"/>
    <p:sldId id="295" r:id="rId8"/>
    <p:sldId id="299" r:id="rId9"/>
    <p:sldId id="3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F61F7-D265-4AB5-9EBF-51C229A5033F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6EA69-6416-4104-A308-47149054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4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6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8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6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3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8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6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8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4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3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9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0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8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3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6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5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5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0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3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7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9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4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6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8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23/1/2024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6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Grp="1" noSelect="1" noRot="1" noMove="1" noResize="1"/>
          </p:cNvGrpSpPr>
          <p:nvPr userDrawn="1">
            <p:custDataLst>
              <p:tags r:id="rId43"/>
            </p:custDataLst>
          </p:nvPr>
        </p:nvGrpSpPr>
        <p:grpSpPr>
          <a:xfrm>
            <a:off x="-2202100" y="-2224223"/>
            <a:ext cx="16596200" cy="11284323"/>
            <a:chOff x="-2202100" y="-2224223"/>
            <a:chExt cx="16596200" cy="11284323"/>
          </a:xfrm>
        </p:grpSpPr>
        <p:sp>
          <p:nvSpPr>
            <p:cNvPr id="12" name="Rectangle 11"/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9Slide.vn"/>
          <p:cNvSpPr>
            <a:spLocks noSelect="1"/>
          </p:cNvSpPr>
          <p:nvPr userDrawn="1">
            <p:custDataLst>
              <p:tags r:id="rId44"/>
            </p:custDataLst>
          </p:nvPr>
        </p:nvSpPr>
        <p:spPr>
          <a:xfrm>
            <a:off x="6091428" y="-8915400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9Slide.vn"/>
          <p:cNvSpPr>
            <a:spLocks noSelect="1"/>
          </p:cNvSpPr>
          <p:nvPr userDrawn="1">
            <p:custDataLst>
              <p:tags r:id="rId45"/>
            </p:custDataLst>
          </p:nvPr>
        </p:nvSpPr>
        <p:spPr>
          <a:xfrm>
            <a:off x="6091428" y="15764256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 userDrawn="1"/>
        </p:nvSpPr>
        <p:spPr>
          <a:xfrm>
            <a:off x="0" y="0"/>
            <a:ext cx="12192000" cy="6878782"/>
          </a:xfrm>
          <a:prstGeom prst="rect">
            <a:avLst/>
          </a:prstGeom>
          <a:solidFill>
            <a:srgbClr val="FEF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43F4EF1A-2329-416B-8653-132D0A4C07C0}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2322" y="371168"/>
            <a:ext cx="1309534" cy="13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2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10" Type="http://schemas.openxmlformats.org/officeDocument/2006/relationships/image" Target="../media/image19.png"/><Relationship Id="rId4" Type="http://schemas.openxmlformats.org/officeDocument/2006/relationships/image" Target="../media/image13.emf"/><Relationship Id="rId9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10" Type="http://schemas.openxmlformats.org/officeDocument/2006/relationships/image" Target="../media/image22.png"/><Relationship Id="rId4" Type="http://schemas.openxmlformats.org/officeDocument/2006/relationships/image" Target="../media/image13.emf"/><Relationship Id="rId9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4"/>
          <a:stretch>
            <a:fillRect/>
          </a:stretch>
        </p:blipFill>
        <p:spPr bwMode="auto">
          <a:xfrm>
            <a:off x="-76200" y="7620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73014" y="983664"/>
            <a:ext cx="1424783" cy="18062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8872" y="1702169"/>
            <a:ext cx="2209655" cy="17497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86026" y="1419854"/>
            <a:ext cx="1320895" cy="13320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8143" y="2229432"/>
            <a:ext cx="1692866" cy="1625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26365" y="4137143"/>
            <a:ext cx="1908848" cy="20997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17998" y="4434698"/>
            <a:ext cx="1885176" cy="18739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637" y="943610"/>
            <a:ext cx="10434674" cy="59143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FDD589-D0B6-4DF6-8A46-23309F6A30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56340" y="1858835"/>
            <a:ext cx="1859441" cy="10729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5CA934-A23B-41A3-A6B6-98A71D51CEF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03213" y="3113897"/>
            <a:ext cx="8821677" cy="2280102"/>
          </a:xfrm>
          <a:prstGeom prst="rect">
            <a:avLst/>
          </a:prstGeom>
        </p:spPr>
      </p:pic>
    </p:spTree>
  </p:cSld>
  <p:clrMapOvr>
    <a:masterClrMapping/>
  </p:clrMapOvr>
  <p:transition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7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8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1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1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1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1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23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24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2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2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31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32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5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4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306" y="-533400"/>
            <a:ext cx="1926643" cy="2427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3530" y="432153"/>
            <a:ext cx="2988572" cy="23514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8242" y="52768"/>
            <a:ext cx="1790110" cy="17901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9571" y="1140708"/>
            <a:ext cx="2290733" cy="21845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9788" y="3704360"/>
            <a:ext cx="2578971" cy="28216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1784" y="4104225"/>
            <a:ext cx="2548630" cy="25182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30328" y="897013"/>
            <a:ext cx="8131344" cy="53248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C7D448-CD35-4D5F-A2F4-4F0B803007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87129" y="2563124"/>
            <a:ext cx="7577985" cy="25666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22CF6D-1E39-4C1B-80F4-E3E933038B4E}"/>
              </a:ext>
            </a:extLst>
          </p:cNvPr>
          <p:cNvSpPr txBox="1"/>
          <p:nvPr/>
        </p:nvSpPr>
        <p:spPr>
          <a:xfrm>
            <a:off x="5053123" y="6361078"/>
            <a:ext cx="8298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rPr>
              <a:t>Hương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rPr>
              <a:t>Thảo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rPr>
              <a:t> –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rPr>
              <a:t>Zalo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rPr>
              <a:t> 0972115126</a:t>
            </a:r>
          </a:p>
        </p:txBody>
      </p:sp>
    </p:spTree>
  </p:cSld>
  <p:clrMapOvr>
    <a:masterClrMapping/>
  </p:clrMapOvr>
  <p:transition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1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2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2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2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891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76200" y="168965"/>
            <a:ext cx="12009783" cy="6530009"/>
            <a:chOff x="289671" y="3263477"/>
            <a:chExt cx="10591800" cy="1981200"/>
          </a:xfrm>
        </p:grpSpPr>
        <p:sp>
          <p:nvSpPr>
            <p:cNvPr id="76" name="Rectangle: Rounded Corners 75"/>
            <p:cNvSpPr/>
            <p:nvPr/>
          </p:nvSpPr>
          <p:spPr>
            <a:xfrm>
              <a:off x="289671" y="3263477"/>
              <a:ext cx="10591800" cy="1981200"/>
            </a:xfrm>
            <a:prstGeom prst="roundRect">
              <a:avLst>
                <a:gd name="adj" fmla="val 35907"/>
              </a:avLst>
            </a:prstGeom>
            <a:solidFill>
              <a:srgbClr val="FFABC1"/>
            </a:solidFill>
            <a:ln w="38100">
              <a:solidFill>
                <a:srgbClr val="BF46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592290" y="3390948"/>
              <a:ext cx="9986558" cy="1729403"/>
            </a:xfrm>
            <a:prstGeom prst="roundRect">
              <a:avLst>
                <a:gd name="adj" fmla="val 359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0010A25-401E-415B-9ACC-2E3797B138D1}"/>
              </a:ext>
            </a:extLst>
          </p:cNvPr>
          <p:cNvSpPr txBox="1"/>
          <p:nvPr/>
        </p:nvSpPr>
        <p:spPr>
          <a:xfrm>
            <a:off x="1321906" y="2007994"/>
            <a:ext cx="9452112" cy="3034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vi-V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hi viết các số La Mã vào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bảng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Giáo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viên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Mã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tương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ứng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bảng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E2DB36-17FE-4163-AFF5-EB345E64F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417" y="934496"/>
            <a:ext cx="406638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6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4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306" y="-533400"/>
            <a:ext cx="1926643" cy="2427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3530" y="432153"/>
            <a:ext cx="2988572" cy="23514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8242" y="52768"/>
            <a:ext cx="1790110" cy="17901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9571" y="1140708"/>
            <a:ext cx="2290733" cy="21845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9788" y="3704360"/>
            <a:ext cx="2578971" cy="28216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1784" y="4104225"/>
            <a:ext cx="2548630" cy="25182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30328" y="897013"/>
            <a:ext cx="8131344" cy="53248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49EA486-3E25-4C2F-BCC7-87A7E9A87B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50594" y="2490909"/>
            <a:ext cx="6730567" cy="235326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EBF0379-071A-4319-A2FF-4419EC064D59}"/>
              </a:ext>
            </a:extLst>
          </p:cNvPr>
          <p:cNvSpPr txBox="1"/>
          <p:nvPr/>
        </p:nvSpPr>
        <p:spPr>
          <a:xfrm>
            <a:off x="4234416" y="6488668"/>
            <a:ext cx="8298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Hương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– </a:t>
            </a:r>
            <a:r>
              <a:rPr lang="en-US" dirty="0" err="1"/>
              <a:t>Zalo</a:t>
            </a:r>
            <a:r>
              <a:rPr lang="en-US" dirty="0"/>
              <a:t> 0972115126</a:t>
            </a:r>
          </a:p>
        </p:txBody>
      </p:sp>
    </p:spTree>
  </p:cSld>
  <p:clrMapOvr>
    <a:masterClrMapping/>
  </p:clrMapOvr>
  <p:transition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1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2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2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2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891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0" y="139147"/>
            <a:ext cx="12009783" cy="6530009"/>
            <a:chOff x="289671" y="3263477"/>
            <a:chExt cx="10591800" cy="1981200"/>
          </a:xfrm>
        </p:grpSpPr>
        <p:sp>
          <p:nvSpPr>
            <p:cNvPr id="76" name="Rectangle: Rounded Corners 75"/>
            <p:cNvSpPr/>
            <p:nvPr/>
          </p:nvSpPr>
          <p:spPr>
            <a:xfrm>
              <a:off x="289671" y="3263477"/>
              <a:ext cx="10591800" cy="1981200"/>
            </a:xfrm>
            <a:prstGeom prst="roundRect">
              <a:avLst>
                <a:gd name="adj" fmla="val 35907"/>
              </a:avLst>
            </a:prstGeom>
            <a:solidFill>
              <a:srgbClr val="FFABC1"/>
            </a:solidFill>
            <a:ln w="38100">
              <a:solidFill>
                <a:srgbClr val="BF46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592290" y="3390948"/>
              <a:ext cx="9986558" cy="1729403"/>
            </a:xfrm>
            <a:prstGeom prst="roundRect">
              <a:avLst>
                <a:gd name="adj" fmla="val 359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4CC5BDA-733D-4B69-B908-E47D77649C5A}"/>
              </a:ext>
            </a:extLst>
          </p:cNvPr>
          <p:cNvGrpSpPr/>
          <p:nvPr/>
        </p:nvGrpSpPr>
        <p:grpSpPr>
          <a:xfrm>
            <a:off x="1255373" y="200771"/>
            <a:ext cx="2094114" cy="753386"/>
            <a:chOff x="1613182" y="91440"/>
            <a:chExt cx="2094114" cy="914400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636D3F3-60F7-4C3C-BA8D-2259E388FE6D}"/>
                </a:ext>
              </a:extLst>
            </p:cNvPr>
            <p:cNvSpPr/>
            <p:nvPr/>
          </p:nvSpPr>
          <p:spPr>
            <a:xfrm>
              <a:off x="2057400" y="106045"/>
              <a:ext cx="1649896" cy="8553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4F0E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  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Số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00822BA-67C9-4CB2-B0B3-55180E1C053B}"/>
                </a:ext>
              </a:extLst>
            </p:cNvPr>
            <p:cNvSpPr/>
            <p:nvPr/>
          </p:nvSpPr>
          <p:spPr>
            <a:xfrm>
              <a:off x="1613182" y="91440"/>
              <a:ext cx="914400" cy="914400"/>
            </a:xfrm>
            <a:prstGeom prst="ellipse">
              <a:avLst/>
            </a:prstGeom>
            <a:solidFill>
              <a:schemeClr val="accent6"/>
            </a:solidFill>
            <a:ln w="19050">
              <a:solidFill>
                <a:srgbClr val="4F0E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</a:t>
              </a:r>
            </a:p>
          </p:txBody>
        </p:sp>
      </p:grp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7E5A4D20-E85D-4601-9BEA-75042CEBE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172153"/>
              </p:ext>
            </p:extLst>
          </p:nvPr>
        </p:nvGraphicFramePr>
        <p:xfrm>
          <a:off x="531190" y="1226562"/>
          <a:ext cx="10391915" cy="3322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8383">
                  <a:extLst>
                    <a:ext uri="{9D8B030D-6E8A-4147-A177-3AD203B41FA5}">
                      <a16:colId xmlns:a16="http://schemas.microsoft.com/office/drawing/2014/main" val="3051202893"/>
                    </a:ext>
                  </a:extLst>
                </a:gridCol>
                <a:gridCol w="2078383">
                  <a:extLst>
                    <a:ext uri="{9D8B030D-6E8A-4147-A177-3AD203B41FA5}">
                      <a16:colId xmlns:a16="http://schemas.microsoft.com/office/drawing/2014/main" val="2735791201"/>
                    </a:ext>
                  </a:extLst>
                </a:gridCol>
                <a:gridCol w="2078383">
                  <a:extLst>
                    <a:ext uri="{9D8B030D-6E8A-4147-A177-3AD203B41FA5}">
                      <a16:colId xmlns:a16="http://schemas.microsoft.com/office/drawing/2014/main" val="2718890074"/>
                    </a:ext>
                  </a:extLst>
                </a:gridCol>
                <a:gridCol w="2078383">
                  <a:extLst>
                    <a:ext uri="{9D8B030D-6E8A-4147-A177-3AD203B41FA5}">
                      <a16:colId xmlns:a16="http://schemas.microsoft.com/office/drawing/2014/main" val="3036992232"/>
                    </a:ext>
                  </a:extLst>
                </a:gridCol>
                <a:gridCol w="2078383">
                  <a:extLst>
                    <a:ext uri="{9D8B030D-6E8A-4147-A177-3AD203B41FA5}">
                      <a16:colId xmlns:a16="http://schemas.microsoft.com/office/drawing/2014/main" val="3054336169"/>
                    </a:ext>
                  </a:extLst>
                </a:gridCol>
              </a:tblGrid>
              <a:tr h="4589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Số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Hàng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nghìn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Hàng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trăm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Hàng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chục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Hàng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đơn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vị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805283"/>
                  </a:ext>
                </a:extLst>
              </a:tr>
              <a:tr h="599879"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99865"/>
                  </a:ext>
                </a:extLst>
              </a:tr>
              <a:tr h="599879"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5 062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05002"/>
                  </a:ext>
                </a:extLst>
              </a:tr>
              <a:tr h="599879"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6 704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07019"/>
                  </a:ext>
                </a:extLst>
              </a:tr>
              <a:tr h="599879"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7 053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60920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F1107FD-2BB8-42A3-A6A9-DCDB4BD9EEE1}"/>
              </a:ext>
            </a:extLst>
          </p:cNvPr>
          <p:cNvSpPr/>
          <p:nvPr/>
        </p:nvSpPr>
        <p:spPr>
          <a:xfrm>
            <a:off x="5357192" y="1878497"/>
            <a:ext cx="805070" cy="43732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AC0EDF9-2545-4089-B69D-865B140575FD}"/>
              </a:ext>
            </a:extLst>
          </p:cNvPr>
          <p:cNvSpPr/>
          <p:nvPr/>
        </p:nvSpPr>
        <p:spPr>
          <a:xfrm>
            <a:off x="9511748" y="1858618"/>
            <a:ext cx="805070" cy="43732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B144939-C10A-4E02-AF71-AF3BDB610676}"/>
              </a:ext>
            </a:extLst>
          </p:cNvPr>
          <p:cNvSpPr/>
          <p:nvPr/>
        </p:nvSpPr>
        <p:spPr>
          <a:xfrm>
            <a:off x="3260036" y="2554358"/>
            <a:ext cx="805070" cy="43732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89527A1-6BDC-4E17-BF67-875FE330EA7D}"/>
              </a:ext>
            </a:extLst>
          </p:cNvPr>
          <p:cNvSpPr/>
          <p:nvPr/>
        </p:nvSpPr>
        <p:spPr>
          <a:xfrm>
            <a:off x="5337315" y="2594114"/>
            <a:ext cx="805070" cy="43732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17145B1-C8C2-4665-9CA2-209AC54869D4}"/>
              </a:ext>
            </a:extLst>
          </p:cNvPr>
          <p:cNvSpPr/>
          <p:nvPr/>
        </p:nvSpPr>
        <p:spPr>
          <a:xfrm>
            <a:off x="7404654" y="3269975"/>
            <a:ext cx="805070" cy="43732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78813F7-7309-4294-B1B7-99A0BF0623C2}"/>
              </a:ext>
            </a:extLst>
          </p:cNvPr>
          <p:cNvSpPr/>
          <p:nvPr/>
        </p:nvSpPr>
        <p:spPr>
          <a:xfrm>
            <a:off x="9481932" y="3289853"/>
            <a:ext cx="805070" cy="43732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97D1A52-8C10-4390-935F-957E45522EFD}"/>
              </a:ext>
            </a:extLst>
          </p:cNvPr>
          <p:cNvSpPr/>
          <p:nvPr/>
        </p:nvSpPr>
        <p:spPr>
          <a:xfrm>
            <a:off x="5347254" y="3985592"/>
            <a:ext cx="805070" cy="43732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E826AA7-E41B-4191-9019-9D2841D3E816}"/>
              </a:ext>
            </a:extLst>
          </p:cNvPr>
          <p:cNvSpPr/>
          <p:nvPr/>
        </p:nvSpPr>
        <p:spPr>
          <a:xfrm>
            <a:off x="7394715" y="3975653"/>
            <a:ext cx="805070" cy="43732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52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18919"/>
          <a:stretch>
            <a:fillRect/>
          </a:stretch>
        </p:blipFill>
        <p:spPr>
          <a:xfrm>
            <a:off x="0" y="1260475"/>
            <a:ext cx="12192000" cy="55975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-22578" y="-290564"/>
            <a:ext cx="12214578" cy="1585964"/>
            <a:chOff x="-22578" y="-490942"/>
            <a:chExt cx="12237156" cy="158596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2578" y="-490942"/>
              <a:ext cx="8861778" cy="158596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7484" r="53911"/>
            <a:stretch>
              <a:fillRect/>
            </a:stretch>
          </p:blipFill>
          <p:spPr>
            <a:xfrm>
              <a:off x="8793480" y="-490942"/>
              <a:ext cx="3421098" cy="1585964"/>
            </a:xfrm>
            <a:prstGeom prst="rect">
              <a:avLst/>
            </a:prstGeom>
          </p:spPr>
        </p:pic>
      </p:grpSp>
      <p:sp>
        <p:nvSpPr>
          <p:cNvPr id="85" name="Rectangle: Rounded Corners 84"/>
          <p:cNvSpPr/>
          <p:nvPr/>
        </p:nvSpPr>
        <p:spPr>
          <a:xfrm>
            <a:off x="2057400" y="106045"/>
            <a:ext cx="9531626" cy="1106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rgbClr val="4F0E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tròn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4128; 5062; 6704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7053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hàng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trăm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3020" y="1550670"/>
            <a:ext cx="12192635" cy="3115945"/>
            <a:chOff x="289671" y="3263477"/>
            <a:chExt cx="10591800" cy="1981200"/>
          </a:xfrm>
        </p:grpSpPr>
        <p:sp>
          <p:nvSpPr>
            <p:cNvPr id="76" name="Rectangle: Rounded Corners 75"/>
            <p:cNvSpPr/>
            <p:nvPr/>
          </p:nvSpPr>
          <p:spPr>
            <a:xfrm>
              <a:off x="289671" y="3263477"/>
              <a:ext cx="10591800" cy="1981200"/>
            </a:xfrm>
            <a:prstGeom prst="roundRect">
              <a:avLst>
                <a:gd name="adj" fmla="val 35907"/>
              </a:avLst>
            </a:prstGeom>
            <a:solidFill>
              <a:srgbClr val="FFABC1"/>
            </a:solidFill>
            <a:ln w="38100">
              <a:solidFill>
                <a:srgbClr val="BF46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592290" y="3390948"/>
              <a:ext cx="9986558" cy="1729403"/>
            </a:xfrm>
            <a:prstGeom prst="roundRect">
              <a:avLst>
                <a:gd name="adj" fmla="val 359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5266FE7-51FD-47E0-95DF-A6523756D0E4}"/>
              </a:ext>
            </a:extLst>
          </p:cNvPr>
          <p:cNvSpPr txBox="1"/>
          <p:nvPr/>
        </p:nvSpPr>
        <p:spPr>
          <a:xfrm>
            <a:off x="1331843" y="2295939"/>
            <a:ext cx="1063487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36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4128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4100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A8E5C4-EE85-4EA4-A795-816622B782B7}"/>
              </a:ext>
            </a:extLst>
          </p:cNvPr>
          <p:cNvSpPr txBox="1"/>
          <p:nvPr/>
        </p:nvSpPr>
        <p:spPr>
          <a:xfrm>
            <a:off x="1451112" y="2852531"/>
            <a:ext cx="1063487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5062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5100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6AB54A-97AE-46D2-B8F1-3AE4DD81F0F6}"/>
              </a:ext>
            </a:extLst>
          </p:cNvPr>
          <p:cNvSpPr txBox="1"/>
          <p:nvPr/>
        </p:nvSpPr>
        <p:spPr>
          <a:xfrm>
            <a:off x="1461051" y="3448879"/>
            <a:ext cx="1063487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6704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6700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E0FB0B-DAC7-40BF-9A89-AC401085821F}"/>
              </a:ext>
            </a:extLst>
          </p:cNvPr>
          <p:cNvSpPr txBox="1"/>
          <p:nvPr/>
        </p:nvSpPr>
        <p:spPr>
          <a:xfrm>
            <a:off x="1461051" y="3975653"/>
            <a:ext cx="1063487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7053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7100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891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29822" y="-244209"/>
            <a:ext cx="12214578" cy="1585964"/>
            <a:chOff x="-22578" y="-490942"/>
            <a:chExt cx="12237156" cy="158596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2578" y="-490942"/>
              <a:ext cx="8861778" cy="158596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/>
            <a:srcRect l="7484" r="53911"/>
            <a:stretch>
              <a:fillRect/>
            </a:stretch>
          </p:blipFill>
          <p:spPr>
            <a:xfrm>
              <a:off x="8793480" y="-490942"/>
              <a:ext cx="3421098" cy="1585964"/>
            </a:xfrm>
            <a:prstGeom prst="rect">
              <a:avLst/>
            </a:prstGeom>
          </p:spPr>
        </p:pic>
      </p:grpSp>
      <p:grpSp>
        <p:nvGrpSpPr>
          <p:cNvPr id="74" name="Group 73"/>
          <p:cNvGrpSpPr/>
          <p:nvPr/>
        </p:nvGrpSpPr>
        <p:grpSpPr>
          <a:xfrm>
            <a:off x="76200" y="1441174"/>
            <a:ext cx="12192635" cy="4417971"/>
            <a:chOff x="289671" y="3263477"/>
            <a:chExt cx="10591800" cy="1981200"/>
          </a:xfrm>
        </p:grpSpPr>
        <p:sp>
          <p:nvSpPr>
            <p:cNvPr id="76" name="Rectangle: Rounded Corners 75"/>
            <p:cNvSpPr/>
            <p:nvPr/>
          </p:nvSpPr>
          <p:spPr>
            <a:xfrm>
              <a:off x="289671" y="3263477"/>
              <a:ext cx="10591800" cy="1981200"/>
            </a:xfrm>
            <a:prstGeom prst="roundRect">
              <a:avLst>
                <a:gd name="adj" fmla="val 35907"/>
              </a:avLst>
            </a:prstGeom>
            <a:solidFill>
              <a:srgbClr val="FFABC1"/>
            </a:solidFill>
            <a:ln w="38100">
              <a:solidFill>
                <a:srgbClr val="BF46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592290" y="3390948"/>
              <a:ext cx="9986558" cy="1729403"/>
            </a:xfrm>
            <a:prstGeom prst="roundRect">
              <a:avLst>
                <a:gd name="adj" fmla="val 359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85" name="Rectangle: Rounded Corners 84"/>
          <p:cNvSpPr/>
          <p:nvPr/>
        </p:nvSpPr>
        <p:spPr>
          <a:xfrm>
            <a:off x="3766931" y="96106"/>
            <a:ext cx="5774635" cy="85534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rgbClr val="4F0E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Chọn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trả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lời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đúng</a:t>
            </a:r>
            <a:r>
              <a:rPr lang="en-US" sz="3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22713" y="81501"/>
            <a:ext cx="914400" cy="914400"/>
          </a:xfrm>
          <a:prstGeom prst="ellipse">
            <a:avLst/>
          </a:prstGeom>
          <a:solidFill>
            <a:schemeClr val="accent6"/>
          </a:solidFill>
          <a:ln w="19050">
            <a:solidFill>
              <a:srgbClr val="4F0E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5345" y="189792"/>
            <a:ext cx="290144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EC557-C2AD-48FF-8460-A1FE4E73D7B3}"/>
              </a:ext>
            </a:extLst>
          </p:cNvPr>
          <p:cNvSpPr txBox="1"/>
          <p:nvPr/>
        </p:nvSpPr>
        <p:spPr>
          <a:xfrm>
            <a:off x="1192695" y="2385391"/>
            <a:ext cx="10108096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l">
              <a:buAutoNum type="alphaLcParenR"/>
            </a:pP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3 768; 6 783; 3 687; 6 738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lớn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nhất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3 768       B. 6 783      C. 3 687       D. 6 738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B40BDD0-1FD6-4B37-BB13-12247DDF22EA}"/>
              </a:ext>
            </a:extLst>
          </p:cNvPr>
          <p:cNvSpPr txBox="1"/>
          <p:nvPr/>
        </p:nvSpPr>
        <p:spPr>
          <a:xfrm>
            <a:off x="1143000" y="3548270"/>
            <a:ext cx="10108096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3 768; 6 783; 3 687; 6 738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bé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nhất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3 768       B. 6 783      C. 3 687       D. 6 738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B207611-EAEF-45B3-AD14-84FD40DBF02C}"/>
              </a:ext>
            </a:extLst>
          </p:cNvPr>
          <p:cNvSpPr/>
          <p:nvPr/>
        </p:nvSpPr>
        <p:spPr>
          <a:xfrm>
            <a:off x="3011558" y="2842591"/>
            <a:ext cx="596346" cy="51683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76954C1-00CD-49E6-A162-1E7056E0BD60}"/>
              </a:ext>
            </a:extLst>
          </p:cNvPr>
          <p:cNvSpPr/>
          <p:nvPr/>
        </p:nvSpPr>
        <p:spPr>
          <a:xfrm>
            <a:off x="4860236" y="4065104"/>
            <a:ext cx="556590" cy="51683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1891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831706" y="304801"/>
            <a:ext cx="10528588" cy="2438399"/>
            <a:chOff x="289671" y="3246336"/>
            <a:chExt cx="10591800" cy="1981200"/>
          </a:xfrm>
        </p:grpSpPr>
        <p:sp>
          <p:nvSpPr>
            <p:cNvPr id="12" name="Rectangle: Rounded Corners 11"/>
            <p:cNvSpPr/>
            <p:nvPr/>
          </p:nvSpPr>
          <p:spPr>
            <a:xfrm>
              <a:off x="289671" y="3246336"/>
              <a:ext cx="10591800" cy="1981200"/>
            </a:xfrm>
            <a:prstGeom prst="roundRect">
              <a:avLst>
                <a:gd name="adj" fmla="val 17360"/>
              </a:avLst>
            </a:prstGeom>
            <a:solidFill>
              <a:srgbClr val="FFABC1"/>
            </a:solidFill>
            <a:ln w="38100">
              <a:solidFill>
                <a:srgbClr val="BF46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13" name="Rectangle: Rounded Corners 12"/>
            <p:cNvSpPr/>
            <p:nvPr/>
          </p:nvSpPr>
          <p:spPr>
            <a:xfrm>
              <a:off x="507631" y="3351511"/>
              <a:ext cx="10183192" cy="1729402"/>
            </a:xfrm>
            <a:prstGeom prst="roundRect">
              <a:avLst>
                <a:gd name="adj" fmla="val 2015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591165" y="152400"/>
            <a:ext cx="914400" cy="914400"/>
          </a:xfrm>
          <a:prstGeom prst="ellipse">
            <a:avLst/>
          </a:prstGeom>
          <a:solidFill>
            <a:schemeClr val="accent6"/>
          </a:solidFill>
          <a:ln w="19050">
            <a:solidFill>
              <a:srgbClr val="BF4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Ciel Cadena" panose="02000503000000020004" pitchFamily="50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3615" y="211575"/>
            <a:ext cx="290144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5585" y="434340"/>
            <a:ext cx="9404153" cy="10994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XII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XV.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43201B-421A-4524-B0AA-B2302FCBE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48" y="3087963"/>
            <a:ext cx="8010317" cy="2766543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6A3102-323C-4BA5-8742-FA7FC9CF6D88}"/>
              </a:ext>
            </a:extLst>
          </p:cNvPr>
          <p:cNvSpPr/>
          <p:nvPr/>
        </p:nvSpPr>
        <p:spPr>
          <a:xfrm>
            <a:off x="3409122" y="4999383"/>
            <a:ext cx="1133061" cy="4870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XIV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37E426-2C48-413E-AF57-29DA58B39D97}"/>
              </a:ext>
            </a:extLst>
          </p:cNvPr>
          <p:cNvSpPr txBox="1"/>
          <p:nvPr/>
        </p:nvSpPr>
        <p:spPr>
          <a:xfrm>
            <a:off x="1262269" y="5645426"/>
            <a:ext cx="103367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28C79C-858A-45FB-A381-21CE1C5679D2}"/>
              </a:ext>
            </a:extLst>
          </p:cNvPr>
          <p:cNvSpPr txBox="1"/>
          <p:nvPr/>
        </p:nvSpPr>
        <p:spPr>
          <a:xfrm>
            <a:off x="2464904" y="5585791"/>
            <a:ext cx="103367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B423FC-68BE-451F-AADB-A8F6B10B8971}"/>
              </a:ext>
            </a:extLst>
          </p:cNvPr>
          <p:cNvSpPr txBox="1"/>
          <p:nvPr/>
        </p:nvSpPr>
        <p:spPr>
          <a:xfrm>
            <a:off x="5208104" y="5486400"/>
            <a:ext cx="103367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272850-7162-00CD-6B7A-9CD598B153F6}"/>
              </a:ext>
            </a:extLst>
          </p:cNvPr>
          <p:cNvSpPr txBox="1"/>
          <p:nvPr/>
        </p:nvSpPr>
        <p:spPr>
          <a:xfrm>
            <a:off x="3697692" y="5585791"/>
            <a:ext cx="615553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0" grpId="0"/>
      <p:bldP spid="21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1891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818515" y="267970"/>
            <a:ext cx="10528300" cy="2654134"/>
            <a:chOff x="289671" y="3246336"/>
            <a:chExt cx="10591800" cy="1981200"/>
          </a:xfrm>
        </p:grpSpPr>
        <p:sp>
          <p:nvSpPr>
            <p:cNvPr id="12" name="Rectangle: Rounded Corners 11"/>
            <p:cNvSpPr/>
            <p:nvPr/>
          </p:nvSpPr>
          <p:spPr>
            <a:xfrm>
              <a:off x="289671" y="3246336"/>
              <a:ext cx="10591800" cy="1981200"/>
            </a:xfrm>
            <a:prstGeom prst="roundRect">
              <a:avLst>
                <a:gd name="adj" fmla="val 17360"/>
              </a:avLst>
            </a:prstGeom>
            <a:solidFill>
              <a:srgbClr val="FFABC1"/>
            </a:solidFill>
            <a:ln w="38100">
              <a:solidFill>
                <a:srgbClr val="BF46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13" name="Rectangle: Rounded Corners 12"/>
            <p:cNvSpPr/>
            <p:nvPr/>
          </p:nvSpPr>
          <p:spPr>
            <a:xfrm>
              <a:off x="507631" y="3351511"/>
              <a:ext cx="10183192" cy="1729402"/>
            </a:xfrm>
            <a:prstGeom prst="roundRect">
              <a:avLst>
                <a:gd name="adj" fmla="val 2015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591165" y="152400"/>
            <a:ext cx="914400" cy="914400"/>
          </a:xfrm>
          <a:prstGeom prst="ellipse">
            <a:avLst/>
          </a:prstGeom>
          <a:solidFill>
            <a:schemeClr val="accent6"/>
          </a:solidFill>
          <a:ln w="19050">
            <a:solidFill>
              <a:srgbClr val="BF4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Ciel Cadena" panose="02000503000000020004" pitchFamily="50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6019" y="211575"/>
            <a:ext cx="28533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91355" y="352176"/>
            <a:ext cx="10094626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just"/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Có ba con vật trong một khu bảo tồn là: voi châu Phi, hươu cao cổ và tê giác trắng. Trong số đó có một con nặng 2 287 kg, một con nặng 6 125 kg và 1 con nặng 1687 kg. Biết voi châu Phi nặng nhất và hươu cao cổ nhẹ hơn tê giác trắng. Hỏi mỗi con nặng bao nhiêu kg?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B3BD7E1-B9A1-41EA-9C9A-22AEDC829809}"/>
              </a:ext>
            </a:extLst>
          </p:cNvPr>
          <p:cNvGrpSpPr/>
          <p:nvPr/>
        </p:nvGrpSpPr>
        <p:grpSpPr>
          <a:xfrm>
            <a:off x="278295" y="3369365"/>
            <a:ext cx="11913705" cy="3200400"/>
            <a:chOff x="289671" y="3263477"/>
            <a:chExt cx="10591800" cy="1981200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F63C725-2B1C-426C-9894-28A3551229D6}"/>
                </a:ext>
              </a:extLst>
            </p:cNvPr>
            <p:cNvSpPr/>
            <p:nvPr/>
          </p:nvSpPr>
          <p:spPr>
            <a:xfrm>
              <a:off x="289671" y="3263477"/>
              <a:ext cx="10591800" cy="1981200"/>
            </a:xfrm>
            <a:prstGeom prst="roundRect">
              <a:avLst>
                <a:gd name="adj" fmla="val 35907"/>
              </a:avLst>
            </a:prstGeom>
            <a:solidFill>
              <a:srgbClr val="FFABC1"/>
            </a:solidFill>
            <a:ln w="38100">
              <a:solidFill>
                <a:srgbClr val="BF46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2D1E1A8-5BF6-4468-BE66-8E1D785212B4}"/>
                </a:ext>
              </a:extLst>
            </p:cNvPr>
            <p:cNvSpPr/>
            <p:nvPr/>
          </p:nvSpPr>
          <p:spPr>
            <a:xfrm>
              <a:off x="592290" y="3390948"/>
              <a:ext cx="9986558" cy="1729403"/>
            </a:xfrm>
            <a:prstGeom prst="roundRect">
              <a:avLst>
                <a:gd name="adj" fmla="val 359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E61D8BC-58DE-4990-8341-6905CF968CF2}"/>
              </a:ext>
            </a:extLst>
          </p:cNvPr>
          <p:cNvSpPr txBox="1"/>
          <p:nvPr/>
        </p:nvSpPr>
        <p:spPr>
          <a:xfrm>
            <a:off x="1073426" y="3766930"/>
            <a:ext cx="1049989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6125 kg.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2065DB-F864-4634-8188-537492270A66}"/>
              </a:ext>
            </a:extLst>
          </p:cNvPr>
          <p:cNvSpPr txBox="1"/>
          <p:nvPr/>
        </p:nvSpPr>
        <p:spPr>
          <a:xfrm>
            <a:off x="441434" y="4313581"/>
            <a:ext cx="983562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Hươu cao cổ nhẹ hơn tê giác trắng nên hươu cao cổ có cân nặng nhỏ nhất là: 1687 kg.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A3F6AC-969F-4081-ACDE-57A2F144DE2E}"/>
              </a:ext>
            </a:extLst>
          </p:cNvPr>
          <p:cNvSpPr txBox="1"/>
          <p:nvPr/>
        </p:nvSpPr>
        <p:spPr>
          <a:xfrm>
            <a:off x="1043609" y="5357189"/>
            <a:ext cx="921357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 giác trắng có cân nặng là 2287 kg.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heme/theme1.xml><?xml version="1.0" encoding="utf-8"?>
<a:theme xmlns:a="http://schemas.openxmlformats.org/drawingml/2006/main" name="1_Office Theme">
  <a:themeElements>
    <a:clrScheme name="9Slide - 2021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BD45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362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#9Slide02 Noi dung dai</vt:lpstr>
      <vt:lpstr>Arial</vt:lpstr>
      <vt:lpstr>Calibri</vt:lpstr>
      <vt:lpstr>iCiel Cadena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Administrator</cp:lastModifiedBy>
  <cp:revision>35</cp:revision>
  <dcterms:created xsi:type="dcterms:W3CDTF">2022-10-23T03:38:35Z</dcterms:created>
  <dcterms:modified xsi:type="dcterms:W3CDTF">2024-01-23T03:10:44Z</dcterms:modified>
</cp:coreProperties>
</file>