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365" r:id="rId2"/>
    <p:sldId id="334" r:id="rId3"/>
    <p:sldId id="369" r:id="rId4"/>
    <p:sldId id="323" r:id="rId5"/>
    <p:sldId id="367" r:id="rId6"/>
    <p:sldId id="292" r:id="rId7"/>
    <p:sldId id="295" r:id="rId8"/>
    <p:sldId id="299" r:id="rId9"/>
    <p:sldId id="3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F61F7-D265-4AB5-9EBF-51C229A5033F}" type="datetimeFigureOut">
              <a:rPr lang="en-US" smtClean="0"/>
              <a:t>23/1/2024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96EA69-6416-4104-A308-471490547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37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9B9EE9-F3BF-4B40-83E7-C9BC68FDDB0E}" type="datetimeFigureOut">
              <a:rPr lang="en-US" smtClean="0"/>
              <a:t>23/1/2024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40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9B9EE9-F3BF-4B40-83E7-C9BC68FDDB0E}" type="datetimeFigureOut">
              <a:rPr lang="en-US" smtClean="0"/>
              <a:t>23/1/2024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56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9B9EE9-F3BF-4B40-83E7-C9BC68FDDB0E}" type="datetimeFigureOut">
              <a:rPr lang="en-US" smtClean="0"/>
              <a:t>23/1/2024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263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9B9EE9-F3BF-4B40-83E7-C9BC68FDDB0E}" type="datetimeFigureOut">
              <a:rPr lang="en-US" smtClean="0"/>
              <a:t>23/1/2024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78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9B9EE9-F3BF-4B40-83E7-C9BC68FDDB0E}" type="datetimeFigureOut">
              <a:rPr lang="en-US" smtClean="0"/>
              <a:t>23/1/2024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331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9B9EE9-F3BF-4B40-83E7-C9BC68FDDB0E}" type="datetimeFigureOut">
              <a:rPr lang="en-US" smtClean="0"/>
              <a:t>23/1/2024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881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9B9EE9-F3BF-4B40-83E7-C9BC68FDDB0E}" type="datetimeFigureOut">
              <a:rPr lang="en-US" smtClean="0"/>
              <a:t>23/1/2024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567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9B9EE9-F3BF-4B40-83E7-C9BC68FDDB0E}" type="datetimeFigureOut">
              <a:rPr lang="en-US" smtClean="0"/>
              <a:t>23/1/2024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332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9B9EE9-F3BF-4B40-83E7-C9BC68FDDB0E}" type="datetimeFigureOut">
              <a:rPr lang="en-US" smtClean="0"/>
              <a:t>23/1/2024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202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9B9EE9-F3BF-4B40-83E7-C9BC68FDDB0E}" type="datetimeFigureOut">
              <a:rPr lang="en-US" smtClean="0"/>
              <a:t>23/1/2024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881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9B9EE9-F3BF-4B40-83E7-C9BC68FDDB0E}" type="datetimeFigureOut">
              <a:rPr lang="en-US" smtClean="0"/>
              <a:t>23/1/2024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696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9B9EE9-F3BF-4B40-83E7-C9BC68FDDB0E}" type="datetimeFigureOut">
              <a:rPr lang="en-US" smtClean="0"/>
              <a:t>23/1/2024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661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9B9EE9-F3BF-4B40-83E7-C9BC68FDDB0E}" type="datetimeFigureOut">
              <a:rPr lang="en-US" smtClean="0"/>
              <a:t>23/1/2024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280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9B9EE9-F3BF-4B40-83E7-C9BC68FDDB0E}" type="datetimeFigureOut">
              <a:rPr lang="en-US" smtClean="0"/>
              <a:t>23/1/2024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241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9B9EE9-F3BF-4B40-83E7-C9BC68FDDB0E}" type="datetimeFigureOut">
              <a:rPr lang="en-US" smtClean="0"/>
              <a:t>23/1/2024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78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9B9EE9-F3BF-4B40-83E7-C9BC68FDDB0E}" type="datetimeFigureOut">
              <a:rPr lang="en-US" smtClean="0"/>
              <a:t>23/1/2024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499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9B9EE9-F3BF-4B40-83E7-C9BC68FDDB0E}" type="datetimeFigureOut">
              <a:rPr lang="en-US" smtClean="0"/>
              <a:t>23/1/2024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83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9B9EE9-F3BF-4B40-83E7-C9BC68FDDB0E}" type="datetimeFigureOut">
              <a:rPr lang="en-US" smtClean="0"/>
              <a:t>23/1/2024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95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9B9EE9-F3BF-4B40-83E7-C9BC68FDDB0E}" type="datetimeFigureOut">
              <a:rPr lang="en-US" smtClean="0"/>
              <a:t>23/1/2024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509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9B9EE9-F3BF-4B40-83E7-C9BC68FDDB0E}" type="datetimeFigureOut">
              <a:rPr lang="en-US" smtClean="0"/>
              <a:t>23/1/2024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80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9B9EE9-F3BF-4B40-83E7-C9BC68FDDB0E}" type="datetimeFigureOut">
              <a:rPr lang="en-US" smtClean="0"/>
              <a:t>23/1/2024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831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9B9EE9-F3BF-4B40-83E7-C9BC68FDDB0E}" type="datetimeFigureOut">
              <a:rPr lang="en-US" smtClean="0"/>
              <a:t>23/1/2024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8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9B9EE9-F3BF-4B40-83E7-C9BC68FDDB0E}" type="datetimeFigureOut">
              <a:rPr lang="en-US" smtClean="0"/>
              <a:t>23/1/2024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164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9B9EE9-F3BF-4B40-83E7-C9BC68FDDB0E}" type="datetimeFigureOut">
              <a:rPr lang="en-US" smtClean="0"/>
              <a:t>23/1/2024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157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9B9EE9-F3BF-4B40-83E7-C9BC68FDDB0E}" type="datetimeFigureOut">
              <a:rPr lang="en-US" smtClean="0"/>
              <a:t>23/1/2024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95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9B9EE9-F3BF-4B40-83E7-C9BC68FDDB0E}" type="datetimeFigureOut">
              <a:rPr lang="en-US" smtClean="0"/>
              <a:t>23/1/2024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00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9B9EE9-F3BF-4B40-83E7-C9BC68FDDB0E}" type="datetimeFigureOut">
              <a:rPr lang="en-US" smtClean="0"/>
              <a:t>23/1/2024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931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9B9EE9-F3BF-4B40-83E7-C9BC68FDDB0E}" type="datetimeFigureOut">
              <a:rPr lang="en-US" smtClean="0"/>
              <a:t>23/1/2024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43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9B9EE9-F3BF-4B40-83E7-C9BC68FDDB0E}" type="datetimeFigureOut">
              <a:rPr lang="en-US" smtClean="0"/>
              <a:t>23/1/2024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40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9B9EE9-F3BF-4B40-83E7-C9BC68FDDB0E}" type="datetimeFigureOut">
              <a:rPr lang="en-US" smtClean="0"/>
              <a:t>23/1/2024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342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9B9EE9-F3BF-4B40-83E7-C9BC68FDDB0E}" type="datetimeFigureOut">
              <a:rPr lang="en-US" smtClean="0"/>
              <a:t>23/1/2024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55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9B9EE9-F3BF-4B40-83E7-C9BC68FDDB0E}" type="datetimeFigureOut">
              <a:rPr lang="en-US" smtClean="0"/>
              <a:t>23/1/2024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83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9B9EE9-F3BF-4B40-83E7-C9BC68FDDB0E}" type="datetimeFigureOut">
              <a:rPr lang="en-US" smtClean="0"/>
              <a:t>23/1/2024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777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9B9EE9-F3BF-4B40-83E7-C9BC68FDDB0E}" type="datetimeFigureOut">
              <a:rPr lang="en-US" smtClean="0"/>
              <a:t>23/1/2024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34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9B9EE9-F3BF-4B40-83E7-C9BC68FDDB0E}" type="datetimeFigureOut">
              <a:rPr lang="en-US" smtClean="0"/>
              <a:t>23/1/2024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697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9B9EE9-F3BF-4B40-83E7-C9BC68FDDB0E}" type="datetimeFigureOut">
              <a:rPr lang="en-US" smtClean="0"/>
              <a:t>23/1/2024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285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9B9EE9-F3BF-4B40-83E7-C9BC68FDDB0E}" type="datetimeFigureOut">
              <a:rPr lang="en-US" smtClean="0"/>
              <a:t>23/1/2024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049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9B9EE9-F3BF-4B40-83E7-C9BC68FDDB0E}" type="datetimeFigureOut">
              <a:rPr lang="en-US" smtClean="0"/>
              <a:t>23/1/2024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762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9B9EE9-F3BF-4B40-83E7-C9BC68FDDB0E}" type="datetimeFigureOut">
              <a:rPr lang="en-US" smtClean="0"/>
              <a:t>23/1/2024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59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9B9EE9-F3BF-4B40-83E7-C9BC68FDDB0E}" type="datetimeFigureOut">
              <a:rPr lang="en-US" smtClean="0"/>
              <a:t>23/1/2024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588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9B9EE9-F3BF-4B40-83E7-C9BC68FDDB0E}" type="datetimeFigureOut">
              <a:rPr lang="en-US" smtClean="0"/>
              <a:t>23/1/2024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F55963-6440-4C45-BA09-4E6A99D1B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060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tags" Target="../tags/tag3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>
            <a:grpSpLocks noGrp="1" noSelect="1" noRot="1" noMove="1" noResize="1"/>
          </p:cNvGrpSpPr>
          <p:nvPr userDrawn="1">
            <p:custDataLst>
              <p:tags r:id="rId43"/>
            </p:custDataLst>
          </p:nvPr>
        </p:nvGrpSpPr>
        <p:grpSpPr>
          <a:xfrm>
            <a:off x="-2202100" y="-2224223"/>
            <a:ext cx="16596200" cy="11284323"/>
            <a:chOff x="-2202100" y="-2224223"/>
            <a:chExt cx="16596200" cy="11284323"/>
          </a:xfrm>
        </p:grpSpPr>
        <p:sp>
          <p:nvSpPr>
            <p:cNvPr id="12" name="Rectangle 11"/>
            <p:cNvSpPr/>
            <p:nvPr/>
          </p:nvSpPr>
          <p:spPr>
            <a:xfrm>
              <a:off x="4851540" y="8494776"/>
              <a:ext cx="2488920" cy="565324"/>
            </a:xfrm>
            <a:prstGeom prst="rect">
              <a:avLst/>
            </a:prstGeom>
            <a:noFill/>
            <a:ln w="2159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006988" y="8647176"/>
              <a:ext cx="2178025" cy="260524"/>
            </a:xfrm>
            <a:custGeom>
              <a:avLst/>
              <a:gdLst/>
              <a:ahLst/>
              <a:cxnLst/>
              <a:rect l="l" t="t" r="r" b="b"/>
              <a:pathLst>
                <a:path w="2178025" h="260524">
                  <a:moveTo>
                    <a:pt x="1807648" y="222182"/>
                  </a:moveTo>
                  <a:cubicBezTo>
                    <a:pt x="1814010" y="222182"/>
                    <a:pt x="1818838" y="223968"/>
                    <a:pt x="1822130" y="227540"/>
                  </a:cubicBezTo>
                  <a:cubicBezTo>
                    <a:pt x="1825423" y="231111"/>
                    <a:pt x="1827070" y="235576"/>
                    <a:pt x="1827070" y="240934"/>
                  </a:cubicBezTo>
                  <a:cubicBezTo>
                    <a:pt x="1827070" y="246069"/>
                    <a:pt x="1825423" y="250366"/>
                    <a:pt x="1822130" y="253826"/>
                  </a:cubicBezTo>
                  <a:cubicBezTo>
                    <a:pt x="1818838" y="257287"/>
                    <a:pt x="1814010" y="259017"/>
                    <a:pt x="1807648" y="259017"/>
                  </a:cubicBezTo>
                  <a:cubicBezTo>
                    <a:pt x="1801285" y="259017"/>
                    <a:pt x="1796513" y="257287"/>
                    <a:pt x="1793332" y="253826"/>
                  </a:cubicBezTo>
                  <a:cubicBezTo>
                    <a:pt x="1790151" y="250366"/>
                    <a:pt x="1788560" y="246069"/>
                    <a:pt x="1788560" y="240934"/>
                  </a:cubicBezTo>
                  <a:cubicBezTo>
                    <a:pt x="1788560" y="235576"/>
                    <a:pt x="1790151" y="231111"/>
                    <a:pt x="1793332" y="227540"/>
                  </a:cubicBezTo>
                  <a:cubicBezTo>
                    <a:pt x="1796513" y="223968"/>
                    <a:pt x="1801285" y="222182"/>
                    <a:pt x="1807648" y="222182"/>
                  </a:cubicBezTo>
                  <a:close/>
                  <a:moveTo>
                    <a:pt x="807523" y="222182"/>
                  </a:moveTo>
                  <a:cubicBezTo>
                    <a:pt x="813885" y="222182"/>
                    <a:pt x="818713" y="223968"/>
                    <a:pt x="822005" y="227540"/>
                  </a:cubicBezTo>
                  <a:cubicBezTo>
                    <a:pt x="825298" y="231111"/>
                    <a:pt x="826945" y="235576"/>
                    <a:pt x="826945" y="240934"/>
                  </a:cubicBezTo>
                  <a:cubicBezTo>
                    <a:pt x="826945" y="246069"/>
                    <a:pt x="825298" y="250366"/>
                    <a:pt x="822005" y="253826"/>
                  </a:cubicBezTo>
                  <a:cubicBezTo>
                    <a:pt x="818713" y="257287"/>
                    <a:pt x="813885" y="259017"/>
                    <a:pt x="807523" y="259017"/>
                  </a:cubicBezTo>
                  <a:cubicBezTo>
                    <a:pt x="801160" y="259017"/>
                    <a:pt x="796388" y="257287"/>
                    <a:pt x="793207" y="253826"/>
                  </a:cubicBezTo>
                  <a:cubicBezTo>
                    <a:pt x="790026" y="250366"/>
                    <a:pt x="788435" y="246069"/>
                    <a:pt x="788435" y="240934"/>
                  </a:cubicBezTo>
                  <a:cubicBezTo>
                    <a:pt x="788435" y="235576"/>
                    <a:pt x="790026" y="231111"/>
                    <a:pt x="793207" y="227540"/>
                  </a:cubicBezTo>
                  <a:cubicBezTo>
                    <a:pt x="796388" y="223968"/>
                    <a:pt x="801160" y="222182"/>
                    <a:pt x="807523" y="222182"/>
                  </a:cubicBezTo>
                  <a:close/>
                  <a:moveTo>
                    <a:pt x="1488076" y="98952"/>
                  </a:moveTo>
                  <a:cubicBezTo>
                    <a:pt x="1472896" y="98952"/>
                    <a:pt x="1461064" y="104812"/>
                    <a:pt x="1452581" y="116532"/>
                  </a:cubicBezTo>
                  <a:cubicBezTo>
                    <a:pt x="1444098" y="128253"/>
                    <a:pt x="1439856" y="145610"/>
                    <a:pt x="1439856" y="168604"/>
                  </a:cubicBezTo>
                  <a:cubicBezTo>
                    <a:pt x="1439856" y="189142"/>
                    <a:pt x="1444098" y="205215"/>
                    <a:pt x="1452581" y="216824"/>
                  </a:cubicBezTo>
                  <a:cubicBezTo>
                    <a:pt x="1461064" y="228433"/>
                    <a:pt x="1472784" y="234237"/>
                    <a:pt x="1487741" y="234237"/>
                  </a:cubicBezTo>
                  <a:cubicBezTo>
                    <a:pt x="1507387" y="234237"/>
                    <a:pt x="1521730" y="225419"/>
                    <a:pt x="1530771" y="207783"/>
                  </a:cubicBezTo>
                  <a:lnTo>
                    <a:pt x="1530771" y="124569"/>
                  </a:lnTo>
                  <a:cubicBezTo>
                    <a:pt x="1521507" y="107491"/>
                    <a:pt x="1507275" y="98952"/>
                    <a:pt x="1488076" y="98952"/>
                  </a:cubicBezTo>
                  <a:close/>
                  <a:moveTo>
                    <a:pt x="1678241" y="98115"/>
                  </a:moveTo>
                  <a:cubicBezTo>
                    <a:pt x="1665740" y="98115"/>
                    <a:pt x="1655248" y="102663"/>
                    <a:pt x="1646764" y="111761"/>
                  </a:cubicBezTo>
                  <a:cubicBezTo>
                    <a:pt x="1638281" y="120858"/>
                    <a:pt x="1633035" y="133610"/>
                    <a:pt x="1631026" y="150019"/>
                  </a:cubicBezTo>
                  <a:lnTo>
                    <a:pt x="1721774" y="150019"/>
                  </a:lnTo>
                  <a:lnTo>
                    <a:pt x="1721774" y="147675"/>
                  </a:lnTo>
                  <a:cubicBezTo>
                    <a:pt x="1720881" y="131936"/>
                    <a:pt x="1716639" y="119742"/>
                    <a:pt x="1709049" y="111091"/>
                  </a:cubicBezTo>
                  <a:cubicBezTo>
                    <a:pt x="1701459" y="102440"/>
                    <a:pt x="1691190" y="98115"/>
                    <a:pt x="1678241" y="98115"/>
                  </a:cubicBezTo>
                  <a:close/>
                  <a:moveTo>
                    <a:pt x="1855700" y="76014"/>
                  </a:moveTo>
                  <a:lnTo>
                    <a:pt x="1887345" y="76014"/>
                  </a:lnTo>
                  <a:lnTo>
                    <a:pt x="1933389" y="215150"/>
                  </a:lnTo>
                  <a:lnTo>
                    <a:pt x="1978260" y="76014"/>
                  </a:lnTo>
                  <a:lnTo>
                    <a:pt x="2009905" y="76014"/>
                  </a:lnTo>
                  <a:lnTo>
                    <a:pt x="1944941" y="257175"/>
                  </a:lnTo>
                  <a:lnTo>
                    <a:pt x="1921334" y="257175"/>
                  </a:lnTo>
                  <a:close/>
                  <a:moveTo>
                    <a:pt x="1333370" y="76014"/>
                  </a:moveTo>
                  <a:lnTo>
                    <a:pt x="1364344" y="76014"/>
                  </a:lnTo>
                  <a:lnTo>
                    <a:pt x="1364344" y="257175"/>
                  </a:lnTo>
                  <a:lnTo>
                    <a:pt x="1333370" y="257175"/>
                  </a:lnTo>
                  <a:close/>
                  <a:moveTo>
                    <a:pt x="514350" y="76014"/>
                  </a:moveTo>
                  <a:lnTo>
                    <a:pt x="545157" y="76014"/>
                  </a:lnTo>
                  <a:lnTo>
                    <a:pt x="580820" y="211634"/>
                  </a:lnTo>
                  <a:lnTo>
                    <a:pt x="623013" y="76014"/>
                  </a:lnTo>
                  <a:lnTo>
                    <a:pt x="647960" y="76014"/>
                  </a:lnTo>
                  <a:lnTo>
                    <a:pt x="690990" y="214480"/>
                  </a:lnTo>
                  <a:lnTo>
                    <a:pt x="725816" y="76014"/>
                  </a:lnTo>
                  <a:lnTo>
                    <a:pt x="756791" y="76014"/>
                  </a:lnTo>
                  <a:lnTo>
                    <a:pt x="704050" y="257175"/>
                  </a:lnTo>
                  <a:lnTo>
                    <a:pt x="678935" y="257175"/>
                  </a:lnTo>
                  <a:lnTo>
                    <a:pt x="634901" y="119881"/>
                  </a:lnTo>
                  <a:lnTo>
                    <a:pt x="592038" y="257175"/>
                  </a:lnTo>
                  <a:lnTo>
                    <a:pt x="566923" y="257175"/>
                  </a:lnTo>
                  <a:close/>
                  <a:moveTo>
                    <a:pt x="257175" y="76014"/>
                  </a:moveTo>
                  <a:lnTo>
                    <a:pt x="287982" y="76014"/>
                  </a:lnTo>
                  <a:lnTo>
                    <a:pt x="323645" y="211634"/>
                  </a:lnTo>
                  <a:lnTo>
                    <a:pt x="365838" y="76014"/>
                  </a:lnTo>
                  <a:lnTo>
                    <a:pt x="390785" y="76014"/>
                  </a:lnTo>
                  <a:lnTo>
                    <a:pt x="433815" y="214480"/>
                  </a:lnTo>
                  <a:lnTo>
                    <a:pt x="468641" y="76014"/>
                  </a:lnTo>
                  <a:lnTo>
                    <a:pt x="499616" y="76014"/>
                  </a:lnTo>
                  <a:lnTo>
                    <a:pt x="446875" y="257175"/>
                  </a:lnTo>
                  <a:lnTo>
                    <a:pt x="421760" y="257175"/>
                  </a:lnTo>
                  <a:lnTo>
                    <a:pt x="377726" y="119881"/>
                  </a:lnTo>
                  <a:lnTo>
                    <a:pt x="334863" y="257175"/>
                  </a:lnTo>
                  <a:lnTo>
                    <a:pt x="309748" y="257175"/>
                  </a:lnTo>
                  <a:close/>
                  <a:moveTo>
                    <a:pt x="0" y="76014"/>
                  </a:moveTo>
                  <a:lnTo>
                    <a:pt x="30807" y="76014"/>
                  </a:lnTo>
                  <a:lnTo>
                    <a:pt x="66470" y="211634"/>
                  </a:lnTo>
                  <a:lnTo>
                    <a:pt x="108663" y="76014"/>
                  </a:lnTo>
                  <a:lnTo>
                    <a:pt x="133610" y="76014"/>
                  </a:lnTo>
                  <a:lnTo>
                    <a:pt x="176640" y="214480"/>
                  </a:lnTo>
                  <a:lnTo>
                    <a:pt x="211466" y="76014"/>
                  </a:lnTo>
                  <a:lnTo>
                    <a:pt x="242441" y="76014"/>
                  </a:lnTo>
                  <a:lnTo>
                    <a:pt x="189700" y="257175"/>
                  </a:lnTo>
                  <a:lnTo>
                    <a:pt x="164585" y="257175"/>
                  </a:lnTo>
                  <a:lnTo>
                    <a:pt x="120551" y="119881"/>
                  </a:lnTo>
                  <a:lnTo>
                    <a:pt x="77688" y="257175"/>
                  </a:lnTo>
                  <a:lnTo>
                    <a:pt x="52573" y="257175"/>
                  </a:lnTo>
                  <a:close/>
                  <a:moveTo>
                    <a:pt x="2120094" y="72666"/>
                  </a:moveTo>
                  <a:cubicBezTo>
                    <a:pt x="2158380" y="72666"/>
                    <a:pt x="2177690" y="94264"/>
                    <a:pt x="2178025" y="137461"/>
                  </a:cubicBezTo>
                  <a:lnTo>
                    <a:pt x="2178025" y="257175"/>
                  </a:lnTo>
                  <a:lnTo>
                    <a:pt x="2147050" y="257175"/>
                  </a:lnTo>
                  <a:lnTo>
                    <a:pt x="2147050" y="137294"/>
                  </a:lnTo>
                  <a:cubicBezTo>
                    <a:pt x="2146938" y="124234"/>
                    <a:pt x="2143953" y="114579"/>
                    <a:pt x="2138092" y="108328"/>
                  </a:cubicBezTo>
                  <a:cubicBezTo>
                    <a:pt x="2132232" y="102077"/>
                    <a:pt x="2123107" y="98952"/>
                    <a:pt x="2110717" y="98952"/>
                  </a:cubicBezTo>
                  <a:cubicBezTo>
                    <a:pt x="2100671" y="98952"/>
                    <a:pt x="2091853" y="101631"/>
                    <a:pt x="2084263" y="106989"/>
                  </a:cubicBezTo>
                  <a:cubicBezTo>
                    <a:pt x="2076673" y="112347"/>
                    <a:pt x="2070757" y="119379"/>
                    <a:pt x="2066515" y="128085"/>
                  </a:cubicBezTo>
                  <a:lnTo>
                    <a:pt x="2066515" y="257175"/>
                  </a:lnTo>
                  <a:lnTo>
                    <a:pt x="2035541" y="257175"/>
                  </a:lnTo>
                  <a:lnTo>
                    <a:pt x="2035541" y="76014"/>
                  </a:lnTo>
                  <a:lnTo>
                    <a:pt x="2064841" y="76014"/>
                  </a:lnTo>
                  <a:lnTo>
                    <a:pt x="2065846" y="98785"/>
                  </a:lnTo>
                  <a:cubicBezTo>
                    <a:pt x="2079687" y="81372"/>
                    <a:pt x="2097769" y="72666"/>
                    <a:pt x="2120094" y="72666"/>
                  </a:cubicBezTo>
                  <a:close/>
                  <a:moveTo>
                    <a:pt x="1678241" y="72666"/>
                  </a:moveTo>
                  <a:cubicBezTo>
                    <a:pt x="1701794" y="72666"/>
                    <a:pt x="1720099" y="80423"/>
                    <a:pt x="1733159" y="95938"/>
                  </a:cubicBezTo>
                  <a:cubicBezTo>
                    <a:pt x="1746219" y="111454"/>
                    <a:pt x="1752749" y="133666"/>
                    <a:pt x="1752749" y="162576"/>
                  </a:cubicBezTo>
                  <a:lnTo>
                    <a:pt x="1752749" y="175468"/>
                  </a:lnTo>
                  <a:lnTo>
                    <a:pt x="1630021" y="175468"/>
                  </a:lnTo>
                  <a:cubicBezTo>
                    <a:pt x="1630468" y="193328"/>
                    <a:pt x="1635686" y="207755"/>
                    <a:pt x="1645676" y="218749"/>
                  </a:cubicBezTo>
                  <a:cubicBezTo>
                    <a:pt x="1655666" y="229744"/>
                    <a:pt x="1668363" y="235241"/>
                    <a:pt x="1683767" y="235241"/>
                  </a:cubicBezTo>
                  <a:cubicBezTo>
                    <a:pt x="1694706" y="235241"/>
                    <a:pt x="1703970" y="233009"/>
                    <a:pt x="1711560" y="228544"/>
                  </a:cubicBezTo>
                  <a:cubicBezTo>
                    <a:pt x="1719151" y="224079"/>
                    <a:pt x="1725792" y="218163"/>
                    <a:pt x="1731485" y="210796"/>
                  </a:cubicBezTo>
                  <a:lnTo>
                    <a:pt x="1750405" y="225530"/>
                  </a:lnTo>
                  <a:cubicBezTo>
                    <a:pt x="1735224" y="248859"/>
                    <a:pt x="1712453" y="260524"/>
                    <a:pt x="1682092" y="260524"/>
                  </a:cubicBezTo>
                  <a:cubicBezTo>
                    <a:pt x="1657536" y="260524"/>
                    <a:pt x="1637556" y="252459"/>
                    <a:pt x="1622152" y="236330"/>
                  </a:cubicBezTo>
                  <a:cubicBezTo>
                    <a:pt x="1606748" y="220201"/>
                    <a:pt x="1599046" y="198630"/>
                    <a:pt x="1599046" y="171617"/>
                  </a:cubicBezTo>
                  <a:lnTo>
                    <a:pt x="1599046" y="165925"/>
                  </a:lnTo>
                  <a:cubicBezTo>
                    <a:pt x="1599046" y="147954"/>
                    <a:pt x="1602479" y="131908"/>
                    <a:pt x="1609343" y="117788"/>
                  </a:cubicBezTo>
                  <a:cubicBezTo>
                    <a:pt x="1616208" y="103668"/>
                    <a:pt x="1625807" y="92618"/>
                    <a:pt x="1638142" y="84637"/>
                  </a:cubicBezTo>
                  <a:cubicBezTo>
                    <a:pt x="1650476" y="76656"/>
                    <a:pt x="1663842" y="72666"/>
                    <a:pt x="1678241" y="72666"/>
                  </a:cubicBezTo>
                  <a:close/>
                  <a:moveTo>
                    <a:pt x="1129624" y="72666"/>
                  </a:moveTo>
                  <a:cubicBezTo>
                    <a:pt x="1150162" y="72666"/>
                    <a:pt x="1166822" y="77968"/>
                    <a:pt x="1179602" y="88572"/>
                  </a:cubicBezTo>
                  <a:cubicBezTo>
                    <a:pt x="1192383" y="99175"/>
                    <a:pt x="1198773" y="112737"/>
                    <a:pt x="1198773" y="129257"/>
                  </a:cubicBezTo>
                  <a:lnTo>
                    <a:pt x="1167631" y="129257"/>
                  </a:lnTo>
                  <a:cubicBezTo>
                    <a:pt x="1167631" y="120774"/>
                    <a:pt x="1164031" y="113463"/>
                    <a:pt x="1156831" y="107324"/>
                  </a:cubicBezTo>
                  <a:cubicBezTo>
                    <a:pt x="1149632" y="101185"/>
                    <a:pt x="1140563" y="98115"/>
                    <a:pt x="1129624" y="98115"/>
                  </a:cubicBezTo>
                  <a:cubicBezTo>
                    <a:pt x="1118350" y="98115"/>
                    <a:pt x="1109532" y="100571"/>
                    <a:pt x="1103170" y="105482"/>
                  </a:cubicBezTo>
                  <a:cubicBezTo>
                    <a:pt x="1096807" y="110393"/>
                    <a:pt x="1093626" y="116811"/>
                    <a:pt x="1093626" y="124737"/>
                  </a:cubicBezTo>
                  <a:cubicBezTo>
                    <a:pt x="1093626" y="132215"/>
                    <a:pt x="1096584" y="137852"/>
                    <a:pt x="1102500" y="141647"/>
                  </a:cubicBezTo>
                  <a:cubicBezTo>
                    <a:pt x="1108416" y="145442"/>
                    <a:pt x="1119104" y="149070"/>
                    <a:pt x="1134563" y="152530"/>
                  </a:cubicBezTo>
                  <a:cubicBezTo>
                    <a:pt x="1150023" y="155990"/>
                    <a:pt x="1162552" y="160120"/>
                    <a:pt x="1172151" y="164920"/>
                  </a:cubicBezTo>
                  <a:cubicBezTo>
                    <a:pt x="1181751" y="169720"/>
                    <a:pt x="1188867" y="175496"/>
                    <a:pt x="1193499" y="182249"/>
                  </a:cubicBezTo>
                  <a:cubicBezTo>
                    <a:pt x="1198131" y="189002"/>
                    <a:pt x="1200447" y="197234"/>
                    <a:pt x="1200447" y="206945"/>
                  </a:cubicBezTo>
                  <a:cubicBezTo>
                    <a:pt x="1200447" y="223131"/>
                    <a:pt x="1193973" y="236107"/>
                    <a:pt x="1181025" y="245873"/>
                  </a:cubicBezTo>
                  <a:cubicBezTo>
                    <a:pt x="1168077" y="255640"/>
                    <a:pt x="1151278" y="260524"/>
                    <a:pt x="1130628" y="260524"/>
                  </a:cubicBezTo>
                  <a:cubicBezTo>
                    <a:pt x="1116118" y="260524"/>
                    <a:pt x="1103281" y="257956"/>
                    <a:pt x="1092119" y="252822"/>
                  </a:cubicBezTo>
                  <a:cubicBezTo>
                    <a:pt x="1080957" y="247687"/>
                    <a:pt x="1072223" y="240516"/>
                    <a:pt x="1065916" y="231307"/>
                  </a:cubicBezTo>
                  <a:cubicBezTo>
                    <a:pt x="1059610" y="222098"/>
                    <a:pt x="1056456" y="212136"/>
                    <a:pt x="1056456" y="201420"/>
                  </a:cubicBezTo>
                  <a:lnTo>
                    <a:pt x="1087431" y="201420"/>
                  </a:lnTo>
                  <a:cubicBezTo>
                    <a:pt x="1087989" y="211801"/>
                    <a:pt x="1092147" y="220033"/>
                    <a:pt x="1099905" y="226116"/>
                  </a:cubicBezTo>
                  <a:cubicBezTo>
                    <a:pt x="1107662" y="232200"/>
                    <a:pt x="1117904" y="235241"/>
                    <a:pt x="1130628" y="235241"/>
                  </a:cubicBezTo>
                  <a:cubicBezTo>
                    <a:pt x="1142349" y="235241"/>
                    <a:pt x="1151753" y="232869"/>
                    <a:pt x="1158841" y="228126"/>
                  </a:cubicBezTo>
                  <a:cubicBezTo>
                    <a:pt x="1165929" y="223382"/>
                    <a:pt x="1169473" y="217047"/>
                    <a:pt x="1169473" y="209122"/>
                  </a:cubicBezTo>
                  <a:cubicBezTo>
                    <a:pt x="1169473" y="200751"/>
                    <a:pt x="1166319" y="194249"/>
                    <a:pt x="1160013" y="189616"/>
                  </a:cubicBezTo>
                  <a:cubicBezTo>
                    <a:pt x="1153706" y="184984"/>
                    <a:pt x="1142711" y="180994"/>
                    <a:pt x="1127029" y="177645"/>
                  </a:cubicBezTo>
                  <a:cubicBezTo>
                    <a:pt x="1111346" y="174296"/>
                    <a:pt x="1098900" y="170278"/>
                    <a:pt x="1089691" y="165590"/>
                  </a:cubicBezTo>
                  <a:cubicBezTo>
                    <a:pt x="1080483" y="160902"/>
                    <a:pt x="1073674" y="155321"/>
                    <a:pt x="1069265" y="148847"/>
                  </a:cubicBezTo>
                  <a:cubicBezTo>
                    <a:pt x="1064856" y="142373"/>
                    <a:pt x="1062651" y="134671"/>
                    <a:pt x="1062651" y="125741"/>
                  </a:cubicBezTo>
                  <a:cubicBezTo>
                    <a:pt x="1062651" y="110896"/>
                    <a:pt x="1068930" y="98338"/>
                    <a:pt x="1081487" y="88069"/>
                  </a:cubicBezTo>
                  <a:cubicBezTo>
                    <a:pt x="1094045" y="77800"/>
                    <a:pt x="1110090" y="72666"/>
                    <a:pt x="1129624" y="72666"/>
                  </a:cubicBezTo>
                  <a:close/>
                  <a:moveTo>
                    <a:pt x="942472" y="35831"/>
                  </a:moveTo>
                  <a:cubicBezTo>
                    <a:pt x="928855" y="35831"/>
                    <a:pt x="917916" y="41049"/>
                    <a:pt x="909656" y="51485"/>
                  </a:cubicBezTo>
                  <a:cubicBezTo>
                    <a:pt x="901396" y="61922"/>
                    <a:pt x="897266" y="75679"/>
                    <a:pt x="897266" y="92757"/>
                  </a:cubicBezTo>
                  <a:cubicBezTo>
                    <a:pt x="897266" y="109389"/>
                    <a:pt x="901256" y="123090"/>
                    <a:pt x="909237" y="133862"/>
                  </a:cubicBezTo>
                  <a:cubicBezTo>
                    <a:pt x="917218" y="144633"/>
                    <a:pt x="927906" y="150019"/>
                    <a:pt x="941300" y="150019"/>
                  </a:cubicBezTo>
                  <a:cubicBezTo>
                    <a:pt x="951681" y="150019"/>
                    <a:pt x="961253" y="146838"/>
                    <a:pt x="970015" y="140475"/>
                  </a:cubicBezTo>
                  <a:cubicBezTo>
                    <a:pt x="978777" y="134113"/>
                    <a:pt x="985168" y="126243"/>
                    <a:pt x="989186" y="116867"/>
                  </a:cubicBezTo>
                  <a:lnTo>
                    <a:pt x="989186" y="104477"/>
                  </a:lnTo>
                  <a:cubicBezTo>
                    <a:pt x="989186" y="84163"/>
                    <a:pt x="984777" y="67643"/>
                    <a:pt x="975959" y="54918"/>
                  </a:cubicBezTo>
                  <a:cubicBezTo>
                    <a:pt x="967141" y="42193"/>
                    <a:pt x="955979" y="35831"/>
                    <a:pt x="942472" y="35831"/>
                  </a:cubicBezTo>
                  <a:close/>
                  <a:moveTo>
                    <a:pt x="1349108" y="10046"/>
                  </a:moveTo>
                  <a:cubicBezTo>
                    <a:pt x="1355136" y="10046"/>
                    <a:pt x="1359712" y="11776"/>
                    <a:pt x="1362837" y="15237"/>
                  </a:cubicBezTo>
                  <a:cubicBezTo>
                    <a:pt x="1365963" y="18697"/>
                    <a:pt x="1367526" y="22938"/>
                    <a:pt x="1367526" y="27961"/>
                  </a:cubicBezTo>
                  <a:cubicBezTo>
                    <a:pt x="1367526" y="32984"/>
                    <a:pt x="1365963" y="37170"/>
                    <a:pt x="1362837" y="40519"/>
                  </a:cubicBezTo>
                  <a:cubicBezTo>
                    <a:pt x="1359712" y="43867"/>
                    <a:pt x="1355136" y="45542"/>
                    <a:pt x="1349108" y="45542"/>
                  </a:cubicBezTo>
                  <a:cubicBezTo>
                    <a:pt x="1343081" y="45542"/>
                    <a:pt x="1338532" y="43867"/>
                    <a:pt x="1335462" y="40519"/>
                  </a:cubicBezTo>
                  <a:cubicBezTo>
                    <a:pt x="1332393" y="37170"/>
                    <a:pt x="1330858" y="32984"/>
                    <a:pt x="1330858" y="27961"/>
                  </a:cubicBezTo>
                  <a:cubicBezTo>
                    <a:pt x="1330858" y="22938"/>
                    <a:pt x="1332393" y="18697"/>
                    <a:pt x="1335462" y="15237"/>
                  </a:cubicBezTo>
                  <a:cubicBezTo>
                    <a:pt x="1338532" y="11776"/>
                    <a:pt x="1343081" y="10046"/>
                    <a:pt x="1349108" y="10046"/>
                  </a:cubicBezTo>
                  <a:close/>
                  <a:moveTo>
                    <a:pt x="942305" y="10046"/>
                  </a:moveTo>
                  <a:cubicBezTo>
                    <a:pt x="966415" y="10046"/>
                    <a:pt x="985419" y="19060"/>
                    <a:pt x="999316" y="37086"/>
                  </a:cubicBezTo>
                  <a:cubicBezTo>
                    <a:pt x="1013212" y="55113"/>
                    <a:pt x="1020161" y="79698"/>
                    <a:pt x="1020161" y="110840"/>
                  </a:cubicBezTo>
                  <a:lnTo>
                    <a:pt x="1020161" y="119881"/>
                  </a:lnTo>
                  <a:cubicBezTo>
                    <a:pt x="1020161" y="167320"/>
                    <a:pt x="1010785" y="201950"/>
                    <a:pt x="992032" y="223772"/>
                  </a:cubicBezTo>
                  <a:cubicBezTo>
                    <a:pt x="973280" y="245594"/>
                    <a:pt x="944984" y="256784"/>
                    <a:pt x="907144" y="257342"/>
                  </a:cubicBezTo>
                  <a:lnTo>
                    <a:pt x="901117" y="257342"/>
                  </a:lnTo>
                  <a:lnTo>
                    <a:pt x="901117" y="231056"/>
                  </a:lnTo>
                  <a:lnTo>
                    <a:pt x="907647" y="231056"/>
                  </a:lnTo>
                  <a:cubicBezTo>
                    <a:pt x="933208" y="230611"/>
                    <a:pt x="952853" y="223956"/>
                    <a:pt x="966583" y="211089"/>
                  </a:cubicBezTo>
                  <a:cubicBezTo>
                    <a:pt x="980312" y="198223"/>
                    <a:pt x="987791" y="177866"/>
                    <a:pt x="989018" y="150019"/>
                  </a:cubicBezTo>
                  <a:cubicBezTo>
                    <a:pt x="982545" y="157721"/>
                    <a:pt x="974815" y="163916"/>
                    <a:pt x="965829" y="168604"/>
                  </a:cubicBezTo>
                  <a:cubicBezTo>
                    <a:pt x="956844" y="173292"/>
                    <a:pt x="946993" y="175636"/>
                    <a:pt x="936278" y="175636"/>
                  </a:cubicBezTo>
                  <a:cubicBezTo>
                    <a:pt x="922213" y="175636"/>
                    <a:pt x="909963" y="172176"/>
                    <a:pt x="899526" y="165255"/>
                  </a:cubicBezTo>
                  <a:cubicBezTo>
                    <a:pt x="889090" y="158335"/>
                    <a:pt x="881025" y="148596"/>
                    <a:pt x="875332" y="136038"/>
                  </a:cubicBezTo>
                  <a:cubicBezTo>
                    <a:pt x="869640" y="123481"/>
                    <a:pt x="866793" y="109612"/>
                    <a:pt x="866793" y="94431"/>
                  </a:cubicBezTo>
                  <a:cubicBezTo>
                    <a:pt x="866793" y="78135"/>
                    <a:pt x="869891" y="63457"/>
                    <a:pt x="876086" y="50397"/>
                  </a:cubicBezTo>
                  <a:cubicBezTo>
                    <a:pt x="882281" y="37338"/>
                    <a:pt x="891071" y="27347"/>
                    <a:pt x="902456" y="20427"/>
                  </a:cubicBezTo>
                  <a:cubicBezTo>
                    <a:pt x="913842" y="13506"/>
                    <a:pt x="927125" y="10046"/>
                    <a:pt x="942305" y="10046"/>
                  </a:cubicBezTo>
                  <a:close/>
                  <a:moveTo>
                    <a:pt x="1530771" y="0"/>
                  </a:moveTo>
                  <a:lnTo>
                    <a:pt x="1561746" y="0"/>
                  </a:lnTo>
                  <a:lnTo>
                    <a:pt x="1561746" y="257175"/>
                  </a:lnTo>
                  <a:lnTo>
                    <a:pt x="1533283" y="257175"/>
                  </a:lnTo>
                  <a:lnTo>
                    <a:pt x="1531776" y="237753"/>
                  </a:lnTo>
                  <a:cubicBezTo>
                    <a:pt x="1519386" y="252933"/>
                    <a:pt x="1502141" y="260524"/>
                    <a:pt x="1480040" y="260524"/>
                  </a:cubicBezTo>
                  <a:cubicBezTo>
                    <a:pt x="1459055" y="260524"/>
                    <a:pt x="1441949" y="251929"/>
                    <a:pt x="1428722" y="234739"/>
                  </a:cubicBezTo>
                  <a:cubicBezTo>
                    <a:pt x="1415495" y="217549"/>
                    <a:pt x="1408881" y="195114"/>
                    <a:pt x="1408881" y="167432"/>
                  </a:cubicBezTo>
                  <a:lnTo>
                    <a:pt x="1408881" y="165088"/>
                  </a:lnTo>
                  <a:cubicBezTo>
                    <a:pt x="1408881" y="137294"/>
                    <a:pt x="1415467" y="114942"/>
                    <a:pt x="1428638" y="98031"/>
                  </a:cubicBezTo>
                  <a:cubicBezTo>
                    <a:pt x="1441809" y="81121"/>
                    <a:pt x="1459055" y="72666"/>
                    <a:pt x="1480375" y="72666"/>
                  </a:cubicBezTo>
                  <a:cubicBezTo>
                    <a:pt x="1501583" y="72666"/>
                    <a:pt x="1518381" y="79921"/>
                    <a:pt x="1530771" y="94431"/>
                  </a:cubicBezTo>
                  <a:close/>
                  <a:moveTo>
                    <a:pt x="1247645" y="0"/>
                  </a:moveTo>
                  <a:lnTo>
                    <a:pt x="1278619" y="0"/>
                  </a:lnTo>
                  <a:lnTo>
                    <a:pt x="1278619" y="257175"/>
                  </a:lnTo>
                  <a:lnTo>
                    <a:pt x="1247645" y="257175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algn="l"/>
              <a:endParaRPr lang="en-US" sz="2700">
                <a:solidFill>
                  <a:schemeClr val="bg1">
                    <a:lumMod val="75000"/>
                  </a:schemeClr>
                </a:solidFill>
                <a:latin typeface="#9Slide02 Noi dung dai" panose="02000000000000000000" pitchFamily="2" charset="0"/>
                <a:ea typeface="#9Slide02 Noi dung dai" panose="02000000000000000000" pitchFamily="2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-2202100" y="-2224223"/>
              <a:ext cx="16596200" cy="112843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0" name="9Slide.vn"/>
          <p:cNvSpPr>
            <a:spLocks noSelect="1"/>
          </p:cNvSpPr>
          <p:nvPr userDrawn="1">
            <p:custDataLst>
              <p:tags r:id="rId44"/>
            </p:custDataLst>
          </p:nvPr>
        </p:nvSpPr>
        <p:spPr>
          <a:xfrm>
            <a:off x="6091428" y="-8915400"/>
            <a:ext cx="9144" cy="914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9Slide.vn"/>
          <p:cNvSpPr>
            <a:spLocks noSelect="1"/>
          </p:cNvSpPr>
          <p:nvPr userDrawn="1">
            <p:custDataLst>
              <p:tags r:id="rId45"/>
            </p:custDataLst>
          </p:nvPr>
        </p:nvSpPr>
        <p:spPr>
          <a:xfrm>
            <a:off x="6091428" y="15764256"/>
            <a:ext cx="9144" cy="914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 userDrawn="1"/>
        </p:nvSpPr>
        <p:spPr>
          <a:xfrm>
            <a:off x="0" y="0"/>
            <a:ext cx="12192000" cy="6878782"/>
          </a:xfrm>
          <a:prstGeom prst="rect">
            <a:avLst/>
          </a:prstGeom>
          <a:solidFill>
            <a:srgbClr val="FEF9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picture containing shape&#10;&#10;Description automatically generated">
            <a:extLst>
              <a:ext uri="{FF2B5EF4-FFF2-40B4-BE49-F238E27FC236}">
                <a16:creationId xmlns:a16="http://schemas.microsoft.com/office/drawing/2014/main" id="{43F4EF1A-2329-416B-8653-132D0A4C07C0}"/>
              </a:ext>
            </a:extLst>
          </p:cNvPr>
          <p:cNvPicPr>
            <a:picLocks noChangeAspect="1"/>
          </p:cNvPicPr>
          <p:nvPr userDrawn="1"/>
        </p:nvPicPr>
        <p:blipFill>
          <a:blip r:embed="rId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2322" y="371168"/>
            <a:ext cx="1309534" cy="1309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422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10" Type="http://schemas.openxmlformats.org/officeDocument/2006/relationships/image" Target="../media/image19.png"/><Relationship Id="rId4" Type="http://schemas.openxmlformats.org/officeDocument/2006/relationships/image" Target="../media/image13.emf"/><Relationship Id="rId9" Type="http://schemas.openxmlformats.org/officeDocument/2006/relationships/image" Target="../media/image18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10" Type="http://schemas.openxmlformats.org/officeDocument/2006/relationships/image" Target="../media/image22.png"/><Relationship Id="rId4" Type="http://schemas.openxmlformats.org/officeDocument/2006/relationships/image" Target="../media/image13.emf"/><Relationship Id="rId9" Type="http://schemas.openxmlformats.org/officeDocument/2006/relationships/image" Target="../media/image18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ảnh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64"/>
          <a:stretch>
            <a:fillRect/>
          </a:stretch>
        </p:blipFill>
        <p:spPr bwMode="auto">
          <a:xfrm>
            <a:off x="-76200" y="7620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73014" y="983664"/>
            <a:ext cx="1424783" cy="180622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58872" y="1702169"/>
            <a:ext cx="2209655" cy="174977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86026" y="1419854"/>
            <a:ext cx="1320895" cy="133208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58143" y="2229432"/>
            <a:ext cx="1692866" cy="16256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26365" y="4137143"/>
            <a:ext cx="1908848" cy="209973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17998" y="4434698"/>
            <a:ext cx="1885176" cy="187395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4637" y="943610"/>
            <a:ext cx="10434674" cy="591439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8FDD589-D0B6-4DF6-8A46-23309F6A30F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156340" y="1858835"/>
            <a:ext cx="1859441" cy="107298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15CA934-A23B-41A3-A6B6-98A71D51CEF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003213" y="3113897"/>
            <a:ext cx="8821677" cy="2280102"/>
          </a:xfrm>
          <a:prstGeom prst="rect">
            <a:avLst/>
          </a:prstGeom>
        </p:spPr>
      </p:pic>
    </p:spTree>
  </p:cSld>
  <p:clrMapOvr>
    <a:masterClrMapping/>
  </p:clrMapOvr>
  <p:transition>
    <p:fade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afterEffect" p14:presetBounceEnd="7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0000">
                                          <p:cBhvr additive="base">
                                            <p:cTn id="7" dur="10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0000">
                                          <p:cBhvr additive="base">
                                            <p:cTn id="8" dur="10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nodeType="withEffect" p14:presetBounceEnd="7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0000">
                                          <p:cBhvr additive="base">
                                            <p:cTn id="11" dur="10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0000">
                                          <p:cBhvr additive="base">
                                            <p:cTn id="12" dur="10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nodeType="withEffect" p14:presetBounceEnd="7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0000">
                                          <p:cBhvr additive="base">
                                            <p:cTn id="15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0000">
                                          <p:cBhvr additive="base">
                                            <p:cTn id="16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nodeType="withEffect" p14:presetBounceEnd="7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0000">
                                          <p:cBhvr additive="base">
                                            <p:cTn id="19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0000">
                                          <p:cBhvr additive="base">
                                            <p:cTn id="20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4" fill="hold" nodeType="withEffect" p14:presetBounceEnd="7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0000">
                                          <p:cBhvr additive="base">
                                            <p:cTn id="23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0000">
                                          <p:cBhvr additive="base">
                                            <p:cTn id="24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nodeType="withEffect" p14:presetBounceEnd="7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0000">
                                          <p:cBhvr additive="base">
                                            <p:cTn id="27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0000">
                                          <p:cBhvr additive="base">
                                            <p:cTn id="28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fill="hold" nodeType="withEffect" p14:presetBounceEnd="7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0000">
                                          <p:cBhvr additive="base">
                                            <p:cTn id="31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0000">
                                          <p:cBhvr additive="base">
                                            <p:cTn id="32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3" fill="hold">
                          <p:stCondLst>
                            <p:cond delay="indefinite"/>
                          </p:stCondLst>
                          <p:childTnLst>
                            <p:par>
                              <p:cTn id="3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5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7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8" fill="hold">
                          <p:stCondLst>
                            <p:cond delay="indefinite"/>
                          </p:stCondLst>
                          <p:childTnLst>
                            <p:par>
                              <p:cTn id="3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0" presetID="16" presetClass="entr" presetSubtype="2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42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10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10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6" dur="10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8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0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1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9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0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2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3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4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6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7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0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1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2" presetID="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4" dur="1000" fill="hold"/>
                                            <p:tgtEl>
                                              <p:spTgt spid="1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5" dur="1000" fill="hold"/>
                                            <p:tgtEl>
                                              <p:spTgt spid="1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6" fill="hold">
                          <p:stCondLst>
                            <p:cond delay="indefinite"/>
                          </p:stCondLst>
                          <p:childTnLst>
                            <p:par>
                              <p:cTn id="4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8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1" fill="hold">
                          <p:stCondLst>
                            <p:cond delay="indefinite"/>
                          </p:stCondLst>
                          <p:childTnLst>
                            <p:par>
                              <p:cTn id="5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3" presetID="16" presetClass="entr" presetSubtype="2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55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ảnh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64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5306" y="-533400"/>
            <a:ext cx="1926643" cy="242726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43530" y="432153"/>
            <a:ext cx="2988572" cy="235141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38242" y="52768"/>
            <a:ext cx="1790110" cy="179011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09571" y="1140708"/>
            <a:ext cx="2290733" cy="218454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39788" y="3704360"/>
            <a:ext cx="2578971" cy="282169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21784" y="4104225"/>
            <a:ext cx="2548630" cy="251829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030328" y="897013"/>
            <a:ext cx="8131344" cy="532481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4C7D448-CD35-4D5F-A2F4-4F0B8030075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287129" y="2563124"/>
            <a:ext cx="7577985" cy="2566638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3222CF6D-1E39-4C1B-80F4-E3E933038B4E}"/>
              </a:ext>
            </a:extLst>
          </p:cNvPr>
          <p:cNvSpPr txBox="1"/>
          <p:nvPr/>
        </p:nvSpPr>
        <p:spPr>
          <a:xfrm>
            <a:off x="5053123" y="6361078"/>
            <a:ext cx="82987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rPr>
              <a:t>Hương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rPr>
              <a:t>Thảo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rPr>
              <a:t> –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rPr>
              <a:t>Zalo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rPr>
              <a:t> 0972115126</a:t>
            </a:r>
          </a:p>
        </p:txBody>
      </p:sp>
    </p:spTree>
  </p:cSld>
  <p:clrMapOvr>
    <a:masterClrMapping/>
  </p:clrMapOvr>
  <p:transition>
    <p:fade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afterEffect" p14:presetBounceEnd="6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8000">
                                          <p:cBhvr additive="base">
                                            <p:cTn id="7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8000">
                                          <p:cBhvr additive="base">
                                            <p:cTn id="8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nodeType="withEffect" p14:presetBounceEnd="6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8000">
                                          <p:cBhvr additive="base">
                                            <p:cTn id="11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8000">
                                          <p:cBhvr additive="base">
                                            <p:cTn id="12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nodeType="withEffect" p14:presetBounceEnd="6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8000">
                                          <p:cBhvr additive="base">
                                            <p:cTn id="15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8000">
                                          <p:cBhvr additive="base">
                                            <p:cTn id="16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nodeType="withEffect" p14:presetBounceEnd="6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8000">
                                          <p:cBhvr additive="base">
                                            <p:cTn id="19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8000">
                                          <p:cBhvr additive="base">
                                            <p:cTn id="20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4" fill="hold" nodeType="withEffect" p14:presetBounceEnd="6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8000">
                                          <p:cBhvr additive="base">
                                            <p:cTn id="23" dur="10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8000">
                                          <p:cBhvr additive="base">
                                            <p:cTn id="24" dur="10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nodeType="withEffect" p14:presetBounceEnd="6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8000">
                                          <p:cBhvr additive="base">
                                            <p:cTn id="27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8000">
                                          <p:cBhvr additive="base">
                                            <p:cTn id="28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fill="hold" nodeType="withEffect" p14:presetBounceEnd="6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8000">
                                          <p:cBhvr additive="base">
                                            <p:cTn id="31" dur="10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8000">
                                          <p:cBhvr additive="base">
                                            <p:cTn id="32" dur="10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3" fill="hold">
                          <p:stCondLst>
                            <p:cond delay="indefinite"/>
                          </p:stCondLst>
                          <p:childTnLst>
                            <p:par>
                              <p:cTn id="3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5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7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8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10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10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10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10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3" fill="hold">
                          <p:stCondLst>
                            <p:cond delay="indefinite"/>
                          </p:stCondLst>
                          <p:childTnLst>
                            <p:par>
                              <p:cTn id="3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5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7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8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b="18919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74" name="Group 73"/>
          <p:cNvGrpSpPr/>
          <p:nvPr/>
        </p:nvGrpSpPr>
        <p:grpSpPr>
          <a:xfrm>
            <a:off x="76200" y="168965"/>
            <a:ext cx="12009783" cy="6530009"/>
            <a:chOff x="289671" y="3263477"/>
            <a:chExt cx="10591800" cy="1981200"/>
          </a:xfrm>
        </p:grpSpPr>
        <p:sp>
          <p:nvSpPr>
            <p:cNvPr id="76" name="Rectangle: Rounded Corners 75"/>
            <p:cNvSpPr/>
            <p:nvPr/>
          </p:nvSpPr>
          <p:spPr>
            <a:xfrm>
              <a:off x="289671" y="3263477"/>
              <a:ext cx="10591800" cy="1981200"/>
            </a:xfrm>
            <a:prstGeom prst="roundRect">
              <a:avLst>
                <a:gd name="adj" fmla="val 35907"/>
              </a:avLst>
            </a:prstGeom>
            <a:solidFill>
              <a:srgbClr val="FFABC1"/>
            </a:solidFill>
            <a:ln w="38100">
              <a:solidFill>
                <a:srgbClr val="BF465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77" name="Rectangle: Rounded Corners 76"/>
            <p:cNvSpPr/>
            <p:nvPr/>
          </p:nvSpPr>
          <p:spPr>
            <a:xfrm>
              <a:off x="592290" y="3390948"/>
              <a:ext cx="9986558" cy="1729403"/>
            </a:xfrm>
            <a:prstGeom prst="roundRect">
              <a:avLst>
                <a:gd name="adj" fmla="val 3598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40010A25-401E-415B-9ACC-2E3797B138D1}"/>
              </a:ext>
            </a:extLst>
          </p:cNvPr>
          <p:cNvSpPr txBox="1"/>
          <p:nvPr/>
        </p:nvSpPr>
        <p:spPr>
          <a:xfrm>
            <a:off x="1321906" y="2007994"/>
            <a:ext cx="9452112" cy="3034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marR="0" lvl="0" indent="-5715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kumimoji="0" lang="vi-V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hi viết các số La Mã vào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bảng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con</a:t>
            </a:r>
          </a:p>
          <a:p>
            <a:pPr marL="571500" marR="0" lvl="0" indent="-5715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4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Giáo</a:t>
            </a:r>
            <a:r>
              <a:rPr lang="en-US" sz="4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viên</a:t>
            </a:r>
            <a:r>
              <a:rPr lang="en-US" sz="4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đọc</a:t>
            </a:r>
            <a:r>
              <a:rPr lang="en-US" sz="4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số</a:t>
            </a:r>
            <a:r>
              <a:rPr lang="en-US" sz="4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44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học</a:t>
            </a:r>
            <a:r>
              <a:rPr lang="en-US" sz="4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sinh</a:t>
            </a:r>
            <a:r>
              <a:rPr lang="en-US" sz="4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viết</a:t>
            </a:r>
            <a:r>
              <a:rPr lang="en-US" sz="4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số</a:t>
            </a:r>
            <a:r>
              <a:rPr lang="en-US" sz="4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 </a:t>
            </a:r>
            <a:r>
              <a:rPr lang="en-US" sz="44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Mã</a:t>
            </a:r>
            <a:r>
              <a:rPr lang="en-US" sz="4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tương</a:t>
            </a:r>
            <a:r>
              <a:rPr lang="en-US" sz="4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ứng</a:t>
            </a:r>
            <a:r>
              <a:rPr lang="en-US" sz="4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vào</a:t>
            </a:r>
            <a:r>
              <a:rPr lang="en-US" sz="4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bảng</a:t>
            </a:r>
            <a:r>
              <a:rPr lang="en-US" sz="4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con.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4E2DB36-17FE-4163-AFF5-EB345E64FC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3417" y="934496"/>
            <a:ext cx="4066384" cy="107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867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ảnh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64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5306" y="-533400"/>
            <a:ext cx="1926643" cy="242726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43530" y="432153"/>
            <a:ext cx="2988572" cy="235141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38242" y="52768"/>
            <a:ext cx="1790110" cy="179011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09571" y="1140708"/>
            <a:ext cx="2290733" cy="218454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39788" y="3704360"/>
            <a:ext cx="2578971" cy="282169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21784" y="4104225"/>
            <a:ext cx="2548630" cy="251829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030328" y="897013"/>
            <a:ext cx="8131344" cy="532481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49EA486-3E25-4C2F-BCC7-87A7E9A87B1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750594" y="2490909"/>
            <a:ext cx="6730567" cy="235326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EBF0379-071A-4319-A2FF-4419EC064D59}"/>
              </a:ext>
            </a:extLst>
          </p:cNvPr>
          <p:cNvSpPr txBox="1"/>
          <p:nvPr/>
        </p:nvSpPr>
        <p:spPr>
          <a:xfrm>
            <a:off x="4234416" y="6488668"/>
            <a:ext cx="82987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Hương</a:t>
            </a:r>
            <a:r>
              <a:rPr lang="en-US" dirty="0"/>
              <a:t> </a:t>
            </a:r>
            <a:r>
              <a:rPr lang="en-US" dirty="0" err="1"/>
              <a:t>Thảo</a:t>
            </a:r>
            <a:r>
              <a:rPr lang="en-US" dirty="0"/>
              <a:t> – </a:t>
            </a:r>
            <a:r>
              <a:rPr lang="en-US" dirty="0" err="1"/>
              <a:t>Zalo</a:t>
            </a:r>
            <a:r>
              <a:rPr lang="en-US" dirty="0"/>
              <a:t> 0972115126</a:t>
            </a:r>
          </a:p>
        </p:txBody>
      </p:sp>
    </p:spTree>
  </p:cSld>
  <p:clrMapOvr>
    <a:masterClrMapping/>
  </p:clrMapOvr>
  <p:transition>
    <p:fade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afterEffect" p14:presetBounceEnd="6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8000">
                                          <p:cBhvr additive="base">
                                            <p:cTn id="7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8000">
                                          <p:cBhvr additive="base">
                                            <p:cTn id="8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nodeType="withEffect" p14:presetBounceEnd="6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8000">
                                          <p:cBhvr additive="base">
                                            <p:cTn id="11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8000">
                                          <p:cBhvr additive="base">
                                            <p:cTn id="12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nodeType="withEffect" p14:presetBounceEnd="6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8000">
                                          <p:cBhvr additive="base">
                                            <p:cTn id="15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8000">
                                          <p:cBhvr additive="base">
                                            <p:cTn id="16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nodeType="withEffect" p14:presetBounceEnd="6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8000">
                                          <p:cBhvr additive="base">
                                            <p:cTn id="19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8000">
                                          <p:cBhvr additive="base">
                                            <p:cTn id="20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4" fill="hold" nodeType="withEffect" p14:presetBounceEnd="6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8000">
                                          <p:cBhvr additive="base">
                                            <p:cTn id="23" dur="10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8000">
                                          <p:cBhvr additive="base">
                                            <p:cTn id="24" dur="10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nodeType="withEffect" p14:presetBounceEnd="6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8000">
                                          <p:cBhvr additive="base">
                                            <p:cTn id="27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8000">
                                          <p:cBhvr additive="base">
                                            <p:cTn id="28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fill="hold" nodeType="withEffect" p14:presetBounceEnd="6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8000">
                                          <p:cBhvr additive="base">
                                            <p:cTn id="31" dur="10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8000">
                                          <p:cBhvr additive="base">
                                            <p:cTn id="32" dur="10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10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10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10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10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3" fill="hold">
                          <p:stCondLst>
                            <p:cond delay="indefinite"/>
                          </p:stCondLst>
                          <p:childTnLst>
                            <p:par>
                              <p:cTn id="3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5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7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b="18919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74" name="Group 73"/>
          <p:cNvGrpSpPr/>
          <p:nvPr/>
        </p:nvGrpSpPr>
        <p:grpSpPr>
          <a:xfrm>
            <a:off x="0" y="139147"/>
            <a:ext cx="12009783" cy="6530009"/>
            <a:chOff x="289671" y="3263477"/>
            <a:chExt cx="10591800" cy="1981200"/>
          </a:xfrm>
        </p:grpSpPr>
        <p:sp>
          <p:nvSpPr>
            <p:cNvPr id="76" name="Rectangle: Rounded Corners 75"/>
            <p:cNvSpPr/>
            <p:nvPr/>
          </p:nvSpPr>
          <p:spPr>
            <a:xfrm>
              <a:off x="289671" y="3263477"/>
              <a:ext cx="10591800" cy="1981200"/>
            </a:xfrm>
            <a:prstGeom prst="roundRect">
              <a:avLst>
                <a:gd name="adj" fmla="val 35907"/>
              </a:avLst>
            </a:prstGeom>
            <a:solidFill>
              <a:srgbClr val="FFABC1"/>
            </a:solidFill>
            <a:ln w="38100">
              <a:solidFill>
                <a:srgbClr val="BF465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77" name="Rectangle: Rounded Corners 76"/>
            <p:cNvSpPr/>
            <p:nvPr/>
          </p:nvSpPr>
          <p:spPr>
            <a:xfrm>
              <a:off x="592290" y="3390948"/>
              <a:ext cx="9986558" cy="1729403"/>
            </a:xfrm>
            <a:prstGeom prst="roundRect">
              <a:avLst>
                <a:gd name="adj" fmla="val 3598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F4CC5BDA-733D-4B69-B908-E47D77649C5A}"/>
              </a:ext>
            </a:extLst>
          </p:cNvPr>
          <p:cNvGrpSpPr/>
          <p:nvPr/>
        </p:nvGrpSpPr>
        <p:grpSpPr>
          <a:xfrm>
            <a:off x="1255373" y="200771"/>
            <a:ext cx="2094114" cy="753386"/>
            <a:chOff x="1613182" y="91440"/>
            <a:chExt cx="2094114" cy="914400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3636D3F3-60F7-4C3C-BA8D-2259E388FE6D}"/>
                </a:ext>
              </a:extLst>
            </p:cNvPr>
            <p:cNvSpPr/>
            <p:nvPr/>
          </p:nvSpPr>
          <p:spPr>
            <a:xfrm>
              <a:off x="2057400" y="106045"/>
              <a:ext cx="1649896" cy="85534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28575">
              <a:solidFill>
                <a:srgbClr val="4F0E0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    </a:t>
              </a:r>
              <a:r>
                <a:rPr kumimoji="0" lang="en-US" sz="3600" b="1" i="0" u="none" strike="noStrike" kern="120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Số</a:t>
              </a:r>
              <a:endPara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100822BA-67C9-4CB2-B0B3-55180E1C053B}"/>
                </a:ext>
              </a:extLst>
            </p:cNvPr>
            <p:cNvSpPr/>
            <p:nvPr/>
          </p:nvSpPr>
          <p:spPr>
            <a:xfrm>
              <a:off x="1613182" y="91440"/>
              <a:ext cx="914400" cy="914400"/>
            </a:xfrm>
            <a:prstGeom prst="ellipse">
              <a:avLst/>
            </a:prstGeom>
            <a:solidFill>
              <a:schemeClr val="accent6"/>
            </a:solidFill>
            <a:ln w="19050">
              <a:solidFill>
                <a:srgbClr val="4F0E0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1</a:t>
              </a:r>
            </a:p>
          </p:txBody>
        </p:sp>
      </p:grpSp>
      <p:graphicFrame>
        <p:nvGraphicFramePr>
          <p:cNvPr id="3" name="Table 6">
            <a:extLst>
              <a:ext uri="{FF2B5EF4-FFF2-40B4-BE49-F238E27FC236}">
                <a16:creationId xmlns:a16="http://schemas.microsoft.com/office/drawing/2014/main" id="{7E5A4D20-E85D-4601-9BEA-75042CEBE1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172153"/>
              </p:ext>
            </p:extLst>
          </p:nvPr>
        </p:nvGraphicFramePr>
        <p:xfrm>
          <a:off x="531190" y="1226562"/>
          <a:ext cx="10391915" cy="33223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78383">
                  <a:extLst>
                    <a:ext uri="{9D8B030D-6E8A-4147-A177-3AD203B41FA5}">
                      <a16:colId xmlns:a16="http://schemas.microsoft.com/office/drawing/2014/main" val="3051202893"/>
                    </a:ext>
                  </a:extLst>
                </a:gridCol>
                <a:gridCol w="2078383">
                  <a:extLst>
                    <a:ext uri="{9D8B030D-6E8A-4147-A177-3AD203B41FA5}">
                      <a16:colId xmlns:a16="http://schemas.microsoft.com/office/drawing/2014/main" val="2735791201"/>
                    </a:ext>
                  </a:extLst>
                </a:gridCol>
                <a:gridCol w="2078383">
                  <a:extLst>
                    <a:ext uri="{9D8B030D-6E8A-4147-A177-3AD203B41FA5}">
                      <a16:colId xmlns:a16="http://schemas.microsoft.com/office/drawing/2014/main" val="2718890074"/>
                    </a:ext>
                  </a:extLst>
                </a:gridCol>
                <a:gridCol w="2078383">
                  <a:extLst>
                    <a:ext uri="{9D8B030D-6E8A-4147-A177-3AD203B41FA5}">
                      <a16:colId xmlns:a16="http://schemas.microsoft.com/office/drawing/2014/main" val="3036992232"/>
                    </a:ext>
                  </a:extLst>
                </a:gridCol>
                <a:gridCol w="2078383">
                  <a:extLst>
                    <a:ext uri="{9D8B030D-6E8A-4147-A177-3AD203B41FA5}">
                      <a16:colId xmlns:a16="http://schemas.microsoft.com/office/drawing/2014/main" val="3054336169"/>
                    </a:ext>
                  </a:extLst>
                </a:gridCol>
              </a:tblGrid>
              <a:tr h="45890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Số</a:t>
                      </a:r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Hàng</a:t>
                      </a:r>
                      <a:r>
                        <a:rPr lang="en-US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nghìn</a:t>
                      </a:r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Hàng</a:t>
                      </a:r>
                      <a:r>
                        <a:rPr lang="en-US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trăm</a:t>
                      </a:r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Hàng</a:t>
                      </a:r>
                      <a:r>
                        <a:rPr lang="en-US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chục</a:t>
                      </a:r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Hàng</a:t>
                      </a:r>
                      <a:r>
                        <a:rPr lang="en-US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đơn</a:t>
                      </a:r>
                      <a:r>
                        <a:rPr lang="en-US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vị</a:t>
                      </a:r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1805283"/>
                  </a:ext>
                </a:extLst>
              </a:tr>
              <a:tr h="599879">
                <a:tc>
                  <a:txBody>
                    <a:bodyPr/>
                    <a:lstStyle/>
                    <a:p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4 128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6599865"/>
                  </a:ext>
                </a:extLst>
              </a:tr>
              <a:tr h="599879">
                <a:tc>
                  <a:txBody>
                    <a:bodyPr/>
                    <a:lstStyle/>
                    <a:p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5 062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05002"/>
                  </a:ext>
                </a:extLst>
              </a:tr>
              <a:tr h="599879">
                <a:tc>
                  <a:txBody>
                    <a:bodyPr/>
                    <a:lstStyle/>
                    <a:p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6 704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307019"/>
                  </a:ext>
                </a:extLst>
              </a:tr>
              <a:tr h="599879">
                <a:tc>
                  <a:txBody>
                    <a:bodyPr/>
                    <a:lstStyle/>
                    <a:p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7 053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460920"/>
                  </a:ext>
                </a:extLst>
              </a:tr>
            </a:tbl>
          </a:graphicData>
        </a:graphic>
      </p:graphicFrame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F1107FD-2BB8-42A3-A6A9-DCDB4BD9EEE1}"/>
              </a:ext>
            </a:extLst>
          </p:cNvPr>
          <p:cNvSpPr/>
          <p:nvPr/>
        </p:nvSpPr>
        <p:spPr>
          <a:xfrm>
            <a:off x="5357192" y="1878497"/>
            <a:ext cx="805070" cy="437322"/>
          </a:xfrm>
          <a:prstGeom prst="round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5AC0EDF9-2545-4089-B69D-865B140575FD}"/>
              </a:ext>
            </a:extLst>
          </p:cNvPr>
          <p:cNvSpPr/>
          <p:nvPr/>
        </p:nvSpPr>
        <p:spPr>
          <a:xfrm>
            <a:off x="9511748" y="1858618"/>
            <a:ext cx="805070" cy="437322"/>
          </a:xfrm>
          <a:prstGeom prst="round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1B144939-C10A-4E02-AF71-AF3BDB610676}"/>
              </a:ext>
            </a:extLst>
          </p:cNvPr>
          <p:cNvSpPr/>
          <p:nvPr/>
        </p:nvSpPr>
        <p:spPr>
          <a:xfrm>
            <a:off x="3260036" y="2554358"/>
            <a:ext cx="805070" cy="437322"/>
          </a:xfrm>
          <a:prstGeom prst="round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889527A1-6BDC-4E17-BF67-875FE330EA7D}"/>
              </a:ext>
            </a:extLst>
          </p:cNvPr>
          <p:cNvSpPr/>
          <p:nvPr/>
        </p:nvSpPr>
        <p:spPr>
          <a:xfrm>
            <a:off x="5337315" y="2594114"/>
            <a:ext cx="805070" cy="437322"/>
          </a:xfrm>
          <a:prstGeom prst="round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517145B1-C8C2-4665-9CA2-209AC54869D4}"/>
              </a:ext>
            </a:extLst>
          </p:cNvPr>
          <p:cNvSpPr/>
          <p:nvPr/>
        </p:nvSpPr>
        <p:spPr>
          <a:xfrm>
            <a:off x="7404654" y="3269975"/>
            <a:ext cx="805070" cy="437322"/>
          </a:xfrm>
          <a:prstGeom prst="round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B78813F7-7309-4294-B1B7-99A0BF0623C2}"/>
              </a:ext>
            </a:extLst>
          </p:cNvPr>
          <p:cNvSpPr/>
          <p:nvPr/>
        </p:nvSpPr>
        <p:spPr>
          <a:xfrm>
            <a:off x="9481932" y="3289853"/>
            <a:ext cx="805070" cy="437322"/>
          </a:xfrm>
          <a:prstGeom prst="round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397D1A52-8C10-4390-935F-957E45522EFD}"/>
              </a:ext>
            </a:extLst>
          </p:cNvPr>
          <p:cNvSpPr/>
          <p:nvPr/>
        </p:nvSpPr>
        <p:spPr>
          <a:xfrm>
            <a:off x="5347254" y="3985592"/>
            <a:ext cx="805070" cy="437322"/>
          </a:xfrm>
          <a:prstGeom prst="round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6E826AA7-E41B-4191-9019-9D2841D3E816}"/>
              </a:ext>
            </a:extLst>
          </p:cNvPr>
          <p:cNvSpPr/>
          <p:nvPr/>
        </p:nvSpPr>
        <p:spPr>
          <a:xfrm>
            <a:off x="7394715" y="3975653"/>
            <a:ext cx="805070" cy="437322"/>
          </a:xfrm>
          <a:prstGeom prst="round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527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8" grpId="0" animBg="1"/>
      <p:bldP spid="29" grpId="0" animBg="1"/>
      <p:bldP spid="30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b="18919"/>
          <a:stretch>
            <a:fillRect/>
          </a:stretch>
        </p:blipFill>
        <p:spPr>
          <a:xfrm>
            <a:off x="0" y="1260475"/>
            <a:ext cx="12192000" cy="5597525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-22578" y="-290564"/>
            <a:ext cx="12214578" cy="1585964"/>
            <a:chOff x="-22578" y="-490942"/>
            <a:chExt cx="12237156" cy="1585964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22578" y="-490942"/>
              <a:ext cx="8861778" cy="1585964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3"/>
            <a:srcRect l="7484" r="53911"/>
            <a:stretch>
              <a:fillRect/>
            </a:stretch>
          </p:blipFill>
          <p:spPr>
            <a:xfrm>
              <a:off x="8793480" y="-490942"/>
              <a:ext cx="3421098" cy="1585964"/>
            </a:xfrm>
            <a:prstGeom prst="rect">
              <a:avLst/>
            </a:prstGeom>
          </p:spPr>
        </p:pic>
      </p:grpSp>
      <p:sp>
        <p:nvSpPr>
          <p:cNvPr id="85" name="Rectangle: Rounded Corners 84"/>
          <p:cNvSpPr/>
          <p:nvPr/>
        </p:nvSpPr>
        <p:spPr>
          <a:xfrm>
            <a:off x="2057400" y="106045"/>
            <a:ext cx="9531626" cy="110652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8575">
            <a:solidFill>
              <a:srgbClr val="4F0E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3600" b="1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b) </a:t>
            </a:r>
            <a:r>
              <a:rPr lang="en-US" sz="3600" b="1" dirty="0" err="1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Làm</a:t>
            </a:r>
            <a:r>
              <a:rPr lang="en-US" sz="3600" b="1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tròn</a:t>
            </a:r>
            <a:r>
              <a:rPr lang="en-US" sz="3600" b="1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các</a:t>
            </a:r>
            <a:r>
              <a:rPr lang="en-US" sz="3600" b="1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số</a:t>
            </a:r>
            <a:r>
              <a:rPr lang="en-US" sz="3600" b="1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4128; 5062; 6704 </a:t>
            </a:r>
            <a:r>
              <a:rPr lang="en-US" sz="3600" b="1" dirty="0" err="1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và</a:t>
            </a:r>
            <a:r>
              <a:rPr lang="en-US" sz="3600" b="1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7053 </a:t>
            </a:r>
            <a:r>
              <a:rPr lang="en-US" sz="3600" b="1" dirty="0" err="1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đến</a:t>
            </a:r>
            <a:r>
              <a:rPr lang="en-US" sz="3600" b="1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hàng</a:t>
            </a:r>
            <a:r>
              <a:rPr lang="en-US" sz="3600" b="1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trăm</a:t>
            </a:r>
            <a:r>
              <a:rPr lang="en-US" sz="3600" b="1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grpSp>
        <p:nvGrpSpPr>
          <p:cNvPr id="74" name="Group 73"/>
          <p:cNvGrpSpPr/>
          <p:nvPr/>
        </p:nvGrpSpPr>
        <p:grpSpPr>
          <a:xfrm>
            <a:off x="33020" y="1550670"/>
            <a:ext cx="12192635" cy="3115945"/>
            <a:chOff x="289671" y="3263477"/>
            <a:chExt cx="10591800" cy="1981200"/>
          </a:xfrm>
        </p:grpSpPr>
        <p:sp>
          <p:nvSpPr>
            <p:cNvPr id="76" name="Rectangle: Rounded Corners 75"/>
            <p:cNvSpPr/>
            <p:nvPr/>
          </p:nvSpPr>
          <p:spPr>
            <a:xfrm>
              <a:off x="289671" y="3263477"/>
              <a:ext cx="10591800" cy="1981200"/>
            </a:xfrm>
            <a:prstGeom prst="roundRect">
              <a:avLst>
                <a:gd name="adj" fmla="val 35907"/>
              </a:avLst>
            </a:prstGeom>
            <a:solidFill>
              <a:srgbClr val="FFABC1"/>
            </a:solidFill>
            <a:ln w="38100">
              <a:solidFill>
                <a:srgbClr val="BF465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77" name="Rectangle: Rounded Corners 76"/>
            <p:cNvSpPr/>
            <p:nvPr/>
          </p:nvSpPr>
          <p:spPr>
            <a:xfrm>
              <a:off x="592290" y="3390948"/>
              <a:ext cx="9986558" cy="1729403"/>
            </a:xfrm>
            <a:prstGeom prst="roundRect">
              <a:avLst>
                <a:gd name="adj" fmla="val 3598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55266FE7-51FD-47E0-95DF-A6523756D0E4}"/>
              </a:ext>
            </a:extLst>
          </p:cNvPr>
          <p:cNvSpPr txBox="1"/>
          <p:nvPr/>
        </p:nvSpPr>
        <p:spPr>
          <a:xfrm>
            <a:off x="1331843" y="2295939"/>
            <a:ext cx="10634870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3600" b="1" i="0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36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4128 </a:t>
            </a:r>
            <a:r>
              <a:rPr lang="en-US" sz="36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36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36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36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4100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3A8E5C4-EE85-4EA4-A795-816622B782B7}"/>
              </a:ext>
            </a:extLst>
          </p:cNvPr>
          <p:cNvSpPr txBox="1"/>
          <p:nvPr/>
        </p:nvSpPr>
        <p:spPr>
          <a:xfrm>
            <a:off x="1451112" y="2852531"/>
            <a:ext cx="10634870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5062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5100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16AB54A-97AE-46D2-B8F1-3AE4DD81F0F6}"/>
              </a:ext>
            </a:extLst>
          </p:cNvPr>
          <p:cNvSpPr txBox="1"/>
          <p:nvPr/>
        </p:nvSpPr>
        <p:spPr>
          <a:xfrm>
            <a:off x="1461051" y="3448879"/>
            <a:ext cx="10634870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6704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6700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6E0FB0B-DAC7-40BF-9A89-AC401085821F}"/>
              </a:ext>
            </a:extLst>
          </p:cNvPr>
          <p:cNvSpPr txBox="1"/>
          <p:nvPr/>
        </p:nvSpPr>
        <p:spPr>
          <a:xfrm>
            <a:off x="1461051" y="3975653"/>
            <a:ext cx="10634870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7053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7100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b="18919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129822" y="-244209"/>
            <a:ext cx="12214578" cy="1585964"/>
            <a:chOff x="-22578" y="-490942"/>
            <a:chExt cx="12237156" cy="1585964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22578" y="-490942"/>
              <a:ext cx="8861778" cy="1585964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3"/>
            <a:srcRect l="7484" r="53911"/>
            <a:stretch>
              <a:fillRect/>
            </a:stretch>
          </p:blipFill>
          <p:spPr>
            <a:xfrm>
              <a:off x="8793480" y="-490942"/>
              <a:ext cx="3421098" cy="1585964"/>
            </a:xfrm>
            <a:prstGeom prst="rect">
              <a:avLst/>
            </a:prstGeom>
          </p:spPr>
        </p:pic>
      </p:grpSp>
      <p:grpSp>
        <p:nvGrpSpPr>
          <p:cNvPr id="74" name="Group 73"/>
          <p:cNvGrpSpPr/>
          <p:nvPr/>
        </p:nvGrpSpPr>
        <p:grpSpPr>
          <a:xfrm>
            <a:off x="76200" y="1441174"/>
            <a:ext cx="12192635" cy="4417971"/>
            <a:chOff x="289671" y="3263477"/>
            <a:chExt cx="10591800" cy="1981200"/>
          </a:xfrm>
        </p:grpSpPr>
        <p:sp>
          <p:nvSpPr>
            <p:cNvPr id="76" name="Rectangle: Rounded Corners 75"/>
            <p:cNvSpPr/>
            <p:nvPr/>
          </p:nvSpPr>
          <p:spPr>
            <a:xfrm>
              <a:off x="289671" y="3263477"/>
              <a:ext cx="10591800" cy="1981200"/>
            </a:xfrm>
            <a:prstGeom prst="roundRect">
              <a:avLst>
                <a:gd name="adj" fmla="val 35907"/>
              </a:avLst>
            </a:prstGeom>
            <a:solidFill>
              <a:srgbClr val="FFABC1"/>
            </a:solidFill>
            <a:ln w="38100">
              <a:solidFill>
                <a:srgbClr val="BF465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77" name="Rectangle: Rounded Corners 76"/>
            <p:cNvSpPr/>
            <p:nvPr/>
          </p:nvSpPr>
          <p:spPr>
            <a:xfrm>
              <a:off x="592290" y="3390948"/>
              <a:ext cx="9986558" cy="1729403"/>
            </a:xfrm>
            <a:prstGeom prst="roundRect">
              <a:avLst>
                <a:gd name="adj" fmla="val 3598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</p:grpSp>
      <p:sp>
        <p:nvSpPr>
          <p:cNvPr id="85" name="Rectangle: Rounded Corners 84"/>
          <p:cNvSpPr/>
          <p:nvPr/>
        </p:nvSpPr>
        <p:spPr>
          <a:xfrm>
            <a:off x="3766931" y="96106"/>
            <a:ext cx="5774635" cy="85534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8575">
            <a:solidFill>
              <a:srgbClr val="4F0E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en-US" sz="3600" b="1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sz="3600" b="1" dirty="0" err="1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Chọn</a:t>
            </a:r>
            <a:r>
              <a:rPr lang="en-US" sz="3600" b="1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câu</a:t>
            </a:r>
            <a:r>
              <a:rPr lang="en-US" sz="3600" b="1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trả</a:t>
            </a:r>
            <a:r>
              <a:rPr lang="en-US" sz="3600" b="1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lời</a:t>
            </a:r>
            <a:r>
              <a:rPr lang="en-US" sz="3600" b="1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đúng</a:t>
            </a:r>
            <a:r>
              <a:rPr lang="en-US" sz="3600" b="1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3322713" y="81501"/>
            <a:ext cx="914400" cy="914400"/>
          </a:xfrm>
          <a:prstGeom prst="ellipse">
            <a:avLst/>
          </a:prstGeom>
          <a:solidFill>
            <a:schemeClr val="accent6"/>
          </a:solidFill>
          <a:ln w="19050">
            <a:solidFill>
              <a:srgbClr val="4F0E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05345" y="189792"/>
            <a:ext cx="290144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4EC557-C2AD-48FF-8460-A1FE4E73D7B3}"/>
              </a:ext>
            </a:extLst>
          </p:cNvPr>
          <p:cNvSpPr txBox="1"/>
          <p:nvPr/>
        </p:nvSpPr>
        <p:spPr>
          <a:xfrm>
            <a:off x="1192695" y="2385391"/>
            <a:ext cx="10108096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2900" indent="-342900" algn="l">
              <a:buAutoNum type="alphaLcParenR"/>
            </a:pPr>
            <a:r>
              <a:rPr lang="en-US" sz="32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Trong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các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số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3 768; 6 783; 3 687; 6 738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số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lớn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nhất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là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l"/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A. 3 768       B. 6 783      C. 3 687       D. 6 738</a:t>
            </a:r>
            <a:endParaRPr lang="en-US" sz="32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B40BDD0-1FD6-4B37-BB13-12247DDF22EA}"/>
              </a:ext>
            </a:extLst>
          </p:cNvPr>
          <p:cNvSpPr txBox="1"/>
          <p:nvPr/>
        </p:nvSpPr>
        <p:spPr>
          <a:xfrm>
            <a:off x="1143000" y="3548270"/>
            <a:ext cx="10108096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b)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Trong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các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số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3 768; 6 783; 3 687; 6 738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số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bé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nhất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là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l"/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A. 3 768       B. 6 783      C. 3 687       D. 6 738</a:t>
            </a:r>
            <a:endParaRPr lang="en-US" sz="32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B207611-EAEF-45B3-AD14-84FD40DBF02C}"/>
              </a:ext>
            </a:extLst>
          </p:cNvPr>
          <p:cNvSpPr/>
          <p:nvPr/>
        </p:nvSpPr>
        <p:spPr>
          <a:xfrm>
            <a:off x="3011558" y="2842591"/>
            <a:ext cx="596346" cy="51683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76954C1-00CD-49E6-A162-1E7056E0BD60}"/>
              </a:ext>
            </a:extLst>
          </p:cNvPr>
          <p:cNvSpPr/>
          <p:nvPr/>
        </p:nvSpPr>
        <p:spPr>
          <a:xfrm>
            <a:off x="4860236" y="4065104"/>
            <a:ext cx="556590" cy="51683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2" grpId="0"/>
      <p:bldP spid="3" grpId="0" animBg="1"/>
      <p:bldP spid="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b="18919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831706" y="304801"/>
            <a:ext cx="10528588" cy="2438399"/>
            <a:chOff x="289671" y="3246336"/>
            <a:chExt cx="10591800" cy="1981200"/>
          </a:xfrm>
        </p:grpSpPr>
        <p:sp>
          <p:nvSpPr>
            <p:cNvPr id="12" name="Rectangle: Rounded Corners 11"/>
            <p:cNvSpPr/>
            <p:nvPr/>
          </p:nvSpPr>
          <p:spPr>
            <a:xfrm>
              <a:off x="289671" y="3246336"/>
              <a:ext cx="10591800" cy="1981200"/>
            </a:xfrm>
            <a:prstGeom prst="roundRect">
              <a:avLst>
                <a:gd name="adj" fmla="val 17360"/>
              </a:avLst>
            </a:prstGeom>
            <a:solidFill>
              <a:srgbClr val="FFABC1"/>
            </a:solidFill>
            <a:ln w="38100">
              <a:solidFill>
                <a:srgbClr val="BF465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  <p:sp>
          <p:nvSpPr>
            <p:cNvPr id="13" name="Rectangle: Rounded Corners 12"/>
            <p:cNvSpPr/>
            <p:nvPr/>
          </p:nvSpPr>
          <p:spPr>
            <a:xfrm>
              <a:off x="507631" y="3351511"/>
              <a:ext cx="10183192" cy="1729402"/>
            </a:xfrm>
            <a:prstGeom prst="roundRect">
              <a:avLst>
                <a:gd name="adj" fmla="val 20159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</p:grpSp>
      <p:sp>
        <p:nvSpPr>
          <p:cNvPr id="9" name="Oval 8"/>
          <p:cNvSpPr/>
          <p:nvPr/>
        </p:nvSpPr>
        <p:spPr>
          <a:xfrm>
            <a:off x="591165" y="152400"/>
            <a:ext cx="914400" cy="914400"/>
          </a:xfrm>
          <a:prstGeom prst="ellipse">
            <a:avLst/>
          </a:prstGeom>
          <a:solidFill>
            <a:schemeClr val="accent6"/>
          </a:solidFill>
          <a:ln w="19050">
            <a:solidFill>
              <a:srgbClr val="BF46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Ciel Cadena" panose="02000503000000020004" pitchFamily="50" charset="0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03615" y="211575"/>
            <a:ext cx="290144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05585" y="434340"/>
            <a:ext cx="9404153" cy="10994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Mỗi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bình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ghi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các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số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từ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XII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đến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XV.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Hỏi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bình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bị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vỡ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ghi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số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nào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?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F43201B-421A-4524-B0AA-B2302FCBE4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848" y="3087963"/>
            <a:ext cx="8010317" cy="2766543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96A3102-323C-4BA5-8742-FA7FC9CF6D88}"/>
              </a:ext>
            </a:extLst>
          </p:cNvPr>
          <p:cNvSpPr/>
          <p:nvPr/>
        </p:nvSpPr>
        <p:spPr>
          <a:xfrm>
            <a:off x="3409122" y="4999383"/>
            <a:ext cx="1133061" cy="487017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XIV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37E426-2C48-413E-AF57-29DA58B39D97}"/>
              </a:ext>
            </a:extLst>
          </p:cNvPr>
          <p:cNvSpPr txBox="1"/>
          <p:nvPr/>
        </p:nvSpPr>
        <p:spPr>
          <a:xfrm>
            <a:off x="1262269" y="5645426"/>
            <a:ext cx="1033670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4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228C79C-858A-45FB-A381-21CE1C5679D2}"/>
              </a:ext>
            </a:extLst>
          </p:cNvPr>
          <p:cNvSpPr txBox="1"/>
          <p:nvPr/>
        </p:nvSpPr>
        <p:spPr>
          <a:xfrm>
            <a:off x="2464904" y="5585791"/>
            <a:ext cx="1033670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4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DB423FC-68BE-451F-AADB-A8F6B10B8971}"/>
              </a:ext>
            </a:extLst>
          </p:cNvPr>
          <p:cNvSpPr txBox="1"/>
          <p:nvPr/>
        </p:nvSpPr>
        <p:spPr>
          <a:xfrm>
            <a:off x="5208104" y="5486400"/>
            <a:ext cx="1033670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4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9272850-7162-00CD-6B7A-9CD598B153F6}"/>
              </a:ext>
            </a:extLst>
          </p:cNvPr>
          <p:cNvSpPr txBox="1"/>
          <p:nvPr/>
        </p:nvSpPr>
        <p:spPr>
          <a:xfrm>
            <a:off x="3697692" y="5585791"/>
            <a:ext cx="615553" cy="73866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20" grpId="0"/>
      <p:bldP spid="21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b="18919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818515" y="267970"/>
            <a:ext cx="10528300" cy="2654134"/>
            <a:chOff x="289671" y="3246336"/>
            <a:chExt cx="10591800" cy="1981200"/>
          </a:xfrm>
        </p:grpSpPr>
        <p:sp>
          <p:nvSpPr>
            <p:cNvPr id="12" name="Rectangle: Rounded Corners 11"/>
            <p:cNvSpPr/>
            <p:nvPr/>
          </p:nvSpPr>
          <p:spPr>
            <a:xfrm>
              <a:off x="289671" y="3246336"/>
              <a:ext cx="10591800" cy="1981200"/>
            </a:xfrm>
            <a:prstGeom prst="roundRect">
              <a:avLst>
                <a:gd name="adj" fmla="val 17360"/>
              </a:avLst>
            </a:prstGeom>
            <a:solidFill>
              <a:srgbClr val="FFABC1"/>
            </a:solidFill>
            <a:ln w="38100">
              <a:solidFill>
                <a:srgbClr val="BF465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  <p:sp>
          <p:nvSpPr>
            <p:cNvPr id="13" name="Rectangle: Rounded Corners 12"/>
            <p:cNvSpPr/>
            <p:nvPr/>
          </p:nvSpPr>
          <p:spPr>
            <a:xfrm>
              <a:off x="507631" y="3351511"/>
              <a:ext cx="10183192" cy="1729402"/>
            </a:xfrm>
            <a:prstGeom prst="roundRect">
              <a:avLst>
                <a:gd name="adj" fmla="val 20159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#9Slide02 Noi dung dai"/>
                <a:ea typeface="+mn-ea"/>
                <a:cs typeface="+mn-cs"/>
              </a:endParaRPr>
            </a:p>
          </p:txBody>
        </p:sp>
      </p:grpSp>
      <p:sp>
        <p:nvSpPr>
          <p:cNvPr id="9" name="Oval 8"/>
          <p:cNvSpPr/>
          <p:nvPr/>
        </p:nvSpPr>
        <p:spPr>
          <a:xfrm>
            <a:off x="591165" y="152400"/>
            <a:ext cx="914400" cy="914400"/>
          </a:xfrm>
          <a:prstGeom prst="ellipse">
            <a:avLst/>
          </a:prstGeom>
          <a:solidFill>
            <a:schemeClr val="accent6"/>
          </a:solidFill>
          <a:ln w="19050">
            <a:solidFill>
              <a:srgbClr val="BF46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Ciel Cadena" panose="02000503000000020004" pitchFamily="50" charset="0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06019" y="211575"/>
            <a:ext cx="285335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91355" y="352176"/>
            <a:ext cx="10094626" cy="23083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just"/>
            <a:r>
              <a:rPr lang="vi-VN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Có ba con vật trong một khu bảo tồn là: voi châu Phi, hươu cao cổ và tê giác trắng. Trong số đó có một con nặng 2 287 kg, một con nặng 6 125 kg và 1 con nặng 1687 kg. Biết voi châu Phi nặng nhất và hươu cao cổ nhẹ hơn tê giác trắng. Hỏi mỗi con nặng bao nhiêu kg?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B3BD7E1-B9A1-41EA-9C9A-22AEDC829809}"/>
              </a:ext>
            </a:extLst>
          </p:cNvPr>
          <p:cNvGrpSpPr/>
          <p:nvPr/>
        </p:nvGrpSpPr>
        <p:grpSpPr>
          <a:xfrm>
            <a:off x="278295" y="3369365"/>
            <a:ext cx="11913705" cy="3200400"/>
            <a:chOff x="289671" y="3263477"/>
            <a:chExt cx="10591800" cy="1981200"/>
          </a:xfrm>
        </p:grpSpPr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3F63C725-2B1C-426C-9894-28A3551229D6}"/>
                </a:ext>
              </a:extLst>
            </p:cNvPr>
            <p:cNvSpPr/>
            <p:nvPr/>
          </p:nvSpPr>
          <p:spPr>
            <a:xfrm>
              <a:off x="289671" y="3263477"/>
              <a:ext cx="10591800" cy="1981200"/>
            </a:xfrm>
            <a:prstGeom prst="roundRect">
              <a:avLst>
                <a:gd name="adj" fmla="val 35907"/>
              </a:avLst>
            </a:prstGeom>
            <a:solidFill>
              <a:srgbClr val="FFABC1"/>
            </a:solidFill>
            <a:ln w="38100">
              <a:solidFill>
                <a:srgbClr val="BF465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42D1E1A8-5BF6-4468-BE66-8E1D785212B4}"/>
                </a:ext>
              </a:extLst>
            </p:cNvPr>
            <p:cNvSpPr/>
            <p:nvPr/>
          </p:nvSpPr>
          <p:spPr>
            <a:xfrm>
              <a:off x="592290" y="3390948"/>
              <a:ext cx="9986558" cy="1729403"/>
            </a:xfrm>
            <a:prstGeom prst="roundRect">
              <a:avLst>
                <a:gd name="adj" fmla="val 3598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AE61D8BC-58DE-4990-8341-6905CF968CF2}"/>
              </a:ext>
            </a:extLst>
          </p:cNvPr>
          <p:cNvSpPr txBox="1"/>
          <p:nvPr/>
        </p:nvSpPr>
        <p:spPr>
          <a:xfrm>
            <a:off x="1073426" y="3766930"/>
            <a:ext cx="10499891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châu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Phi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6125 kg.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A2065DB-F864-4634-8188-537492270A66}"/>
              </a:ext>
            </a:extLst>
          </p:cNvPr>
          <p:cNvSpPr txBox="1"/>
          <p:nvPr/>
        </p:nvSpPr>
        <p:spPr>
          <a:xfrm>
            <a:off x="441434" y="4313581"/>
            <a:ext cx="9835628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vi-VN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Hươu cao cổ nhẹ hơn tê giác trắng nên hươu cao cổ có cân nặng nhỏ nhất là: 1687 kg.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AA3F6AC-969F-4081-ACDE-57A2F144DE2E}"/>
              </a:ext>
            </a:extLst>
          </p:cNvPr>
          <p:cNvSpPr txBox="1"/>
          <p:nvPr/>
        </p:nvSpPr>
        <p:spPr>
          <a:xfrm>
            <a:off x="1043609" y="5357189"/>
            <a:ext cx="9213574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vi-VN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 giác trắng có cân nặng là 2287 kg.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  <p:bldP spid="2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95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heme/theme1.xml><?xml version="1.0" encoding="utf-8"?>
<a:theme xmlns:a="http://schemas.openxmlformats.org/drawingml/2006/main" name="1_Office Theme">
  <a:themeElements>
    <a:clrScheme name="9Slide - 2021">
      <a:dk1>
        <a:sysClr val="windowText" lastClr="000000"/>
      </a:dk1>
      <a:lt1>
        <a:sysClr val="window" lastClr="FFFFFF"/>
      </a:lt1>
      <a:dk2>
        <a:srgbClr val="092D6C"/>
      </a:dk2>
      <a:lt2>
        <a:srgbClr val="FCECD0"/>
      </a:lt2>
      <a:accent1>
        <a:srgbClr val="4FC1E9"/>
      </a:accent1>
      <a:accent2>
        <a:srgbClr val="48CFAD"/>
      </a:accent2>
      <a:accent3>
        <a:srgbClr val="A0D468"/>
      </a:accent3>
      <a:accent4>
        <a:srgbClr val="FFBD45"/>
      </a:accent4>
      <a:accent5>
        <a:srgbClr val="FC6E51"/>
      </a:accent5>
      <a:accent6>
        <a:srgbClr val="ED5565"/>
      </a:accent6>
      <a:hlink>
        <a:srgbClr val="5D9CEC"/>
      </a:hlink>
      <a:folHlink>
        <a:srgbClr val="AC92EC"/>
      </a:folHlink>
    </a:clrScheme>
    <a:fontScheme name="9Slide Fonts">
      <a:majorFont>
        <a:latin typeface="#9Slide02 Tieu de dai"/>
        <a:ea typeface=""/>
        <a:cs typeface=""/>
      </a:majorFont>
      <a:minorFont>
        <a:latin typeface="#9Slide02 Noi dung da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spAutoFit/>
      </a:bodyPr>
      <a:lstStyle>
        <a:defPPr algn="l">
          <a:defRPr smtClean="0">
            <a:solidFill>
              <a:schemeClr val="tx1">
                <a:lumMod val="50000"/>
                <a:lumOff val="50000"/>
              </a:schemeClr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362</Words>
  <Application>Microsoft Office PowerPoint</Application>
  <PresentationFormat>Widescreen</PresentationFormat>
  <Paragraphs>62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#9Slide02 Noi dung dai</vt:lpstr>
      <vt:lpstr>Arial</vt:lpstr>
      <vt:lpstr>Calibri</vt:lpstr>
      <vt:lpstr>iCiel Cadena</vt:lpstr>
      <vt:lpstr>Times New Roman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Thao Tran</dc:creator>
  <cp:lastModifiedBy>Administrator</cp:lastModifiedBy>
  <cp:revision>35</cp:revision>
  <dcterms:created xsi:type="dcterms:W3CDTF">2022-10-23T03:38:35Z</dcterms:created>
  <dcterms:modified xsi:type="dcterms:W3CDTF">2024-01-23T03:10:44Z</dcterms:modified>
</cp:coreProperties>
</file>