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346" r:id="rId3"/>
    <p:sldId id="349" r:id="rId4"/>
    <p:sldId id="350" r:id="rId5"/>
    <p:sldId id="351" r:id="rId6"/>
    <p:sldId id="353" r:id="rId7"/>
    <p:sldId id="347" r:id="rId8"/>
    <p:sldId id="354" r:id="rId9"/>
    <p:sldId id="365" r:id="rId10"/>
    <p:sldId id="373" r:id="rId11"/>
    <p:sldId id="374" r:id="rId12"/>
    <p:sldId id="375" r:id="rId13"/>
    <p:sldId id="366" r:id="rId14"/>
    <p:sldId id="367" r:id="rId15"/>
    <p:sldId id="369" r:id="rId16"/>
    <p:sldId id="3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emf"/><Relationship Id="rId11" Type="http://schemas.openxmlformats.org/officeDocument/2006/relationships/audio" Target="../media/audio3.wav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audio" Target="../media/audio4.wav"/><Relationship Id="rId5" Type="http://schemas.openxmlformats.org/officeDocument/2006/relationships/image" Target="../media/image26.emf"/><Relationship Id="rId10" Type="http://schemas.openxmlformats.org/officeDocument/2006/relationships/audio" Target="../media/audio3.wav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audio" Target="../media/audio4.wav"/><Relationship Id="rId5" Type="http://schemas.openxmlformats.org/officeDocument/2006/relationships/image" Target="../media/image26.emf"/><Relationship Id="rId10" Type="http://schemas.openxmlformats.org/officeDocument/2006/relationships/audio" Target="../media/audio3.wav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8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microsoft.com/office/2007/relationships/hdphoto" Target="../media/hdphoto3.wdp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8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gif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36" y="171449"/>
            <a:ext cx="10680363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925" y="545081"/>
            <a:ext cx="1932599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544" y="1673200"/>
            <a:ext cx="11132456" cy="17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85295-E40C-4B3C-AE73-F9C8A24C1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4955" y="3608060"/>
            <a:ext cx="25361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2900         B. 2850       C. 2840      D. 2800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404732" y="478387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1288345" y="567267"/>
            <a:ext cx="10591800" cy="1981200"/>
            <a:chOff x="1143000" y="499533"/>
            <a:chExt cx="10591800" cy="19812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1288345" y="567267"/>
            <a:ext cx="10591800" cy="1981200"/>
            <a:chOff x="1143000" y="499533"/>
            <a:chExt cx="10591800" cy="198120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1288345" y="567267"/>
            <a:ext cx="10591800" cy="1981200"/>
            <a:chOff x="1143000" y="499533"/>
            <a:chExt cx="10591800" cy="198120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23867-4A1A-4A1F-BB99-FDB5695BB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9E79F-6834-4953-9C85-F3F7D3EFBA79}"/>
              </a:ext>
            </a:extLst>
          </p:cNvPr>
          <p:cNvSpPr txBox="1"/>
          <p:nvPr/>
        </p:nvSpPr>
        <p:spPr>
          <a:xfrm>
            <a:off x="4675668" y="0"/>
            <a:ext cx="9245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431</Words>
  <Application>Microsoft Office PowerPoint</Application>
  <PresentationFormat>Widescreen</PresentationFormat>
  <Paragraphs>81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2022-10-22T23:23:32Z</dcterms:created>
  <dcterms:modified xsi:type="dcterms:W3CDTF">2024-01-23T03:07:58Z</dcterms:modified>
</cp:coreProperties>
</file>