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  <p:sldMasterId id="2147483703" r:id="rId3"/>
    <p:sldMasterId id="2147483707" r:id="rId4"/>
    <p:sldMasterId id="2147483719" r:id="rId5"/>
    <p:sldMasterId id="2147483731" r:id="rId6"/>
  </p:sldMasterIdLst>
  <p:notesMasterIdLst>
    <p:notesMasterId r:id="rId20"/>
  </p:notesMasterIdLst>
  <p:sldIdLst>
    <p:sldId id="277" r:id="rId7"/>
    <p:sldId id="355" r:id="rId8"/>
    <p:sldId id="333" r:id="rId9"/>
    <p:sldId id="354" r:id="rId10"/>
    <p:sldId id="350" r:id="rId11"/>
    <p:sldId id="279" r:id="rId12"/>
    <p:sldId id="290" r:id="rId13"/>
    <p:sldId id="291" r:id="rId14"/>
    <p:sldId id="349" r:id="rId15"/>
    <p:sldId id="302" r:id="rId16"/>
    <p:sldId id="357" r:id="rId17"/>
    <p:sldId id="303" r:id="rId18"/>
    <p:sldId id="329" r:id="rId19"/>
  </p:sldIdLst>
  <p:sldSz cx="14630400" cy="9144000"/>
  <p:notesSz cx="6858000" cy="9144000"/>
  <p:defaultTextStyle>
    <a:defPPr>
      <a:defRPr lang="en-US"/>
    </a:defPPr>
    <a:lvl1pPr marL="0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79262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58524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37786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17048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396310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075572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754834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34096" algn="l" defTabSz="135852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105A06"/>
    <a:srgbClr val="FEECEA"/>
    <a:srgbClr val="993300"/>
    <a:srgbClr val="008000"/>
    <a:srgbClr val="00FF00"/>
    <a:srgbClr val="FF00FF"/>
    <a:srgbClr val="F9B0B9"/>
    <a:srgbClr val="178109"/>
    <a:srgbClr val="FCE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71" autoAdjust="0"/>
    <p:restoredTop sz="90174" autoAdjust="0"/>
  </p:normalViewPr>
  <p:slideViewPr>
    <p:cSldViewPr snapToGrid="0">
      <p:cViewPr varScale="1">
        <p:scale>
          <a:sx n="45" d="100"/>
          <a:sy n="45" d="100"/>
        </p:scale>
        <p:origin x="1194" y="30"/>
      </p:cViewPr>
      <p:guideLst>
        <p:guide orient="horz" pos="2880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7441-1C76-417D-AF4C-058C919AA6F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FEACA-C71F-4088-B121-C0D427F78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35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58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79262" algn="l" defTabSz="1358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58524" algn="l" defTabSz="1358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37786" algn="l" defTabSz="1358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17048" algn="l" defTabSz="1358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396310" algn="l" defTabSz="1358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075572" algn="l" defTabSz="1358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754834" algn="l" defTabSz="1358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34096" algn="l" defTabSz="13585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AB72B-AF1F-4072-BFCC-CF95E64B0C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011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433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987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4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434167"/>
            <a:ext cx="621792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434167"/>
            <a:ext cx="621792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>
              <a:defRPr/>
            </a:pPr>
            <a:fld id="{65836B4F-4117-4DC9-8C0F-78C25D0A6D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</a:pPr>
            <a:fld id="{BB8C5448-43FA-44B9-95CD-F7C3A620298F}" type="slidenum">
              <a:rPr lang="en-US" alt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120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86834"/>
            <a:ext cx="1261872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241551"/>
            <a:ext cx="6189344" cy="1098549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340100"/>
            <a:ext cx="6189344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241551"/>
            <a:ext cx="6219826" cy="1098549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340100"/>
            <a:ext cx="6219826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>
              <a:defRPr/>
            </a:pPr>
            <a:fld id="{99ED35DE-A614-465F-9881-D87F12D60E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</a:pPr>
            <a:fld id="{3091E798-A045-4915-A9E9-E29078751FD6}" type="slidenum">
              <a:rPr lang="en-US" alt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523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>
              <a:defRPr/>
            </a:pPr>
            <a:fld id="{D68294AE-2421-4B4B-B42A-FADF5DBB43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</a:pPr>
            <a:fld id="{DA787E0E-46A1-42B1-9638-9284D3137F32}" type="slidenum">
              <a:rPr lang="en-US" alt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6569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>
              <a:defRPr/>
            </a:pPr>
            <a:fld id="{44B9E56E-1200-42FD-BC0B-7EAAE7B56E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</a:pPr>
            <a:fld id="{77F4E416-E1A8-4A54-9AA5-45960AE0420A}" type="slidenum">
              <a:rPr lang="en-US" alt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014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609600"/>
            <a:ext cx="4718684" cy="213360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316567"/>
            <a:ext cx="7406640" cy="6498167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743200"/>
            <a:ext cx="4718684" cy="5082117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>
              <a:defRPr/>
            </a:pPr>
            <a:fld id="{AAA6EAC1-2D44-4113-A5B7-D1EC62DF51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</a:pPr>
            <a:fld id="{4D9148A5-B509-4F6C-A793-825EDE66D55D}" type="slidenum">
              <a:rPr lang="en-US" alt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6028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609600"/>
            <a:ext cx="4718684" cy="213360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19826" y="1316567"/>
            <a:ext cx="7406640" cy="6498167"/>
          </a:xfrm>
        </p:spPr>
        <p:txBody>
          <a:bodyPr rtlCol="0">
            <a:normAutofit/>
          </a:bodyPr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743200"/>
            <a:ext cx="4718684" cy="5082117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>
              <a:defRPr/>
            </a:pPr>
            <a:fld id="{B97CE063-D7A1-4F40-A1D5-42029C7F16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</a:pPr>
            <a:fld id="{D2C7A046-CEAE-427C-8912-653170611D31}" type="slidenum">
              <a:rPr lang="en-US" alt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7453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>
              <a:defRPr/>
            </a:pPr>
            <a:fld id="{03EE77A3-9F27-4FF7-A63F-FC7C3C0689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</a:pPr>
            <a:fld id="{D1C05291-D5A0-4296-BE65-87ABA491E788}" type="slidenum">
              <a:rPr lang="en-US" alt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7596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86834"/>
            <a:ext cx="315468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86834"/>
            <a:ext cx="9281160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>
              <a:defRPr/>
            </a:pPr>
            <a:fld id="{D020C74E-75F9-4DCB-AAAC-227A4E6854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</a:pPr>
            <a:fld id="{E0F57B46-1DFB-4531-B8C3-4C5B8F33BABD}" type="slidenum">
              <a:rPr lang="en-US" alt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5927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385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28800" y="1496484"/>
            <a:ext cx="109728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4802717"/>
            <a:ext cx="109728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997B5FA-0921-464F-AAE1-844C04324D75}" type="datetimeFigureOut">
              <a:rPr lang="zh-CN" altLang="en-US" sz="2400" smtClean="0">
                <a:solidFill>
                  <a:prstClr val="black"/>
                </a:solidFill>
              </a:rPr>
              <a:pPr defTabSz="1219170"/>
              <a:t>2025/2/5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65CE74E-AB26-4998-AD42-012C4C1AD076}" type="slidenum">
              <a:rPr lang="zh-CN" alt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100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1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758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496484"/>
            <a:ext cx="109728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802717"/>
            <a:ext cx="109728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75E6-CF7A-40B5-8E57-520E09672CF2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1782E-2E59-4265-8AE0-0174D138A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7311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CD1C4-E356-47D1-8F80-18AAEFB546E0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E072D-595E-43E5-99B0-77AE62F385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4291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1" y="2279653"/>
            <a:ext cx="1261872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1" y="6119286"/>
            <a:ext cx="1261872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F302-4FDD-4198-AC05-D592B6D5B71E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F38E-FD51-48A1-BD92-14C1F8538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801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434167"/>
            <a:ext cx="621792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434167"/>
            <a:ext cx="621792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3C8FF-DDE0-45A5-A18A-A733A726292C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AEF87-D580-4873-9311-E40E1F307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5062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86836"/>
            <a:ext cx="1261872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7" y="2241551"/>
            <a:ext cx="6189344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7" y="3340100"/>
            <a:ext cx="6189344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1" y="2241551"/>
            <a:ext cx="6219826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1" y="3340100"/>
            <a:ext cx="6219826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9F3B7-5C1D-4BA7-8D8E-8207F4947DDE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0722-2475-4C5E-816F-A09D55827F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6819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AAD6-99D7-4669-8CD1-6B45EFA53746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B56C7-B717-426E-B242-499DD849F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483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9931B-6FB7-45B8-94DF-0F9008873479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F661-E0DD-4E58-9B04-86C88B84F9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0492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609600"/>
            <a:ext cx="4718685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316569"/>
            <a:ext cx="740664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743200"/>
            <a:ext cx="4718685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F6AB-510D-49E6-B06C-57C2167C595B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37B2-B499-4602-87FB-95765CB01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72453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609600"/>
            <a:ext cx="4718685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19826" y="1316569"/>
            <a:ext cx="7406640" cy="6498167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743200"/>
            <a:ext cx="4718685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ED195-0896-44EB-A0DA-899AA308889E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32338-3709-4214-9A40-E0C6B5CFC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608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496484"/>
            <a:ext cx="10972800" cy="3183467"/>
          </a:xfrm>
        </p:spPr>
        <p:txBody>
          <a:bodyPr anchor="b"/>
          <a:lstStyle>
            <a:lvl1pPr algn="ctr">
              <a:defRPr sz="6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802717"/>
            <a:ext cx="10972800" cy="2207683"/>
          </a:xfrm>
        </p:spPr>
        <p:txBody>
          <a:bodyPr/>
          <a:lstStyle>
            <a:lvl1pPr marL="0" indent="0" algn="ctr">
              <a:buNone/>
              <a:defRPr sz="2700"/>
            </a:lvl1pPr>
            <a:lvl2pPr marL="509447" indent="0" algn="ctr">
              <a:buNone/>
              <a:defRPr sz="2200"/>
            </a:lvl2pPr>
            <a:lvl3pPr marL="1018893" indent="0" algn="ctr">
              <a:buNone/>
              <a:defRPr sz="2000"/>
            </a:lvl3pPr>
            <a:lvl4pPr marL="1528340" indent="0" algn="ctr">
              <a:buNone/>
              <a:defRPr sz="1800"/>
            </a:lvl4pPr>
            <a:lvl5pPr marL="2037786" indent="0" algn="ctr">
              <a:buNone/>
              <a:defRPr sz="1800"/>
            </a:lvl5pPr>
            <a:lvl6pPr marL="2547233" indent="0" algn="ctr">
              <a:buNone/>
              <a:defRPr sz="1800"/>
            </a:lvl6pPr>
            <a:lvl7pPr marL="3056679" indent="0" algn="ctr">
              <a:buNone/>
              <a:defRPr sz="1800"/>
            </a:lvl7pPr>
            <a:lvl8pPr marL="3566126" indent="0" algn="ctr">
              <a:buNone/>
              <a:defRPr sz="1800"/>
            </a:lvl8pPr>
            <a:lvl9pPr marL="4075572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7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C4E8D-09E6-4AC2-A6A5-25484E68661A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2B6C-C5A0-480F-8374-8F74BECB6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14449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1" y="486834"/>
            <a:ext cx="315468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1" y="486834"/>
            <a:ext cx="9281160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D297D-35B9-4E3D-B231-0B7D62D23925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6BF2-6C05-4C34-8B63-F86BDDFCF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68343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496484"/>
            <a:ext cx="10972800" cy="3183467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802717"/>
            <a:ext cx="10972800" cy="2207683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781D9-8BB1-1F93-EA4F-9AB81409F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796A8-D8CB-4C77-A393-AF2EF9A94BBF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48D88-61AE-16BC-4581-644CDD943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35DCD-2F4F-8952-208C-123BC4342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3AA70-F3DB-4754-A109-3083BA1864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01003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A301F-9353-D8A6-7C70-35AD7CA6E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FB68E-7F56-4143-842B-F65672CD2552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6ED3D-ECBA-17BA-C32E-687261678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923B3-D44F-7917-3D5E-93DC2B812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0D0BD-BBCD-461C-9B89-F84DD73B1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61909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279652"/>
            <a:ext cx="12618720" cy="3803649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6119285"/>
            <a:ext cx="12618720" cy="2000249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D53E8-1F36-8BE8-62C6-F100D0609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6E1F8-6001-47E0-8777-CF5E84B4BC5F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FB2C7-D5CE-1EEA-FA8B-2D3FCF4BD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4099A-DB5D-A34C-112E-AAB6B3BC8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25350-13B7-41FE-A28A-BD5916019F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99546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434167"/>
            <a:ext cx="621792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434167"/>
            <a:ext cx="621792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E8124BE-C6FB-C9F7-F7D0-1B5B60345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3A33A-009F-4CFE-BAB9-406E4682E188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C5FA6C9-BE7E-385B-6B4C-2E7665009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1BF6F-AE0D-423F-616E-61A763B25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8179F-0069-46E8-BE74-09382DF7BC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51695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86834"/>
            <a:ext cx="1261872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241551"/>
            <a:ext cx="6189344" cy="1098549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340100"/>
            <a:ext cx="6189344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241551"/>
            <a:ext cx="6219826" cy="1098549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340100"/>
            <a:ext cx="6219826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7E2131A-91E6-8BF1-49C4-A7B4EDCBE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550CE-8315-4F55-BFBE-C78A82A245DA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A14FE48-0C83-7DD6-CEE0-84AD91C75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102088F-2180-9463-6BD5-9ECF9B1BD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38D47-091C-4903-91C8-BA35328B7D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3105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1BF21B0-C09B-874F-119A-B071EB7D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36902-D2DC-46A6-A0F5-858A5F95048B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805E6B3-EB6C-F999-01C0-CD2B60C6B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53F17B4-7A69-C6C4-EF45-916B8ABBF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4CC0C-F106-4CB4-9168-2AD2B472C0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94934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5B230D9-E668-34F7-4533-AB19A1E21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32F7E-70CE-47FE-B117-566E15098837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FD0BEE0-7CA6-8109-6A2A-B79E56672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420678B-DB62-08EC-C7FF-A2A585F61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19D89-1588-4B20-A163-3E89246EE0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2093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609600"/>
            <a:ext cx="4718684" cy="213360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316567"/>
            <a:ext cx="7406640" cy="6498167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743200"/>
            <a:ext cx="4718684" cy="5082117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5B9FED-C9F8-CCF7-BDB5-839D1DD0F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3C5D9-58B1-4FCF-85B3-E01895A0BB5E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89267CD-B802-DC31-4DAF-F095FC66E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9A4824-42D1-4CF2-F0BA-B698C4490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80CEE-59CD-4069-B71A-AD48FE9D4C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533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609600"/>
            <a:ext cx="4718685" cy="21336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316569"/>
            <a:ext cx="7406640" cy="6498167"/>
          </a:xfrm>
        </p:spPr>
        <p:txBody>
          <a:bodyPr/>
          <a:lstStyle>
            <a:lvl1pPr marL="0" indent="0">
              <a:buNone/>
              <a:defRPr sz="3600"/>
            </a:lvl1pPr>
            <a:lvl2pPr marL="509447" indent="0">
              <a:buNone/>
              <a:defRPr sz="3100"/>
            </a:lvl2pPr>
            <a:lvl3pPr marL="1018893" indent="0">
              <a:buNone/>
              <a:defRPr sz="2700"/>
            </a:lvl3pPr>
            <a:lvl4pPr marL="1528340" indent="0">
              <a:buNone/>
              <a:defRPr sz="2200"/>
            </a:lvl4pPr>
            <a:lvl5pPr marL="2037786" indent="0">
              <a:buNone/>
              <a:defRPr sz="2200"/>
            </a:lvl5pPr>
            <a:lvl6pPr marL="2547233" indent="0">
              <a:buNone/>
              <a:defRPr sz="2200"/>
            </a:lvl6pPr>
            <a:lvl7pPr marL="3056679" indent="0">
              <a:buNone/>
              <a:defRPr sz="2200"/>
            </a:lvl7pPr>
            <a:lvl8pPr marL="3566126" indent="0">
              <a:buNone/>
              <a:defRPr sz="2200"/>
            </a:lvl8pPr>
            <a:lvl9pPr marL="4075572" indent="0">
              <a:buNone/>
              <a:defRPr sz="2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743200"/>
            <a:ext cx="4718685" cy="5082117"/>
          </a:xfrm>
        </p:spPr>
        <p:txBody>
          <a:bodyPr/>
          <a:lstStyle>
            <a:lvl1pPr marL="0" indent="0">
              <a:buNone/>
              <a:defRPr sz="1800"/>
            </a:lvl1pPr>
            <a:lvl2pPr marL="509447" indent="0">
              <a:buNone/>
              <a:defRPr sz="1600"/>
            </a:lvl2pPr>
            <a:lvl3pPr marL="1018893" indent="0">
              <a:buNone/>
              <a:defRPr sz="1300"/>
            </a:lvl3pPr>
            <a:lvl4pPr marL="1528340" indent="0">
              <a:buNone/>
              <a:defRPr sz="1100"/>
            </a:lvl4pPr>
            <a:lvl5pPr marL="2037786" indent="0">
              <a:buNone/>
              <a:defRPr sz="1100"/>
            </a:lvl5pPr>
            <a:lvl6pPr marL="2547233" indent="0">
              <a:buNone/>
              <a:defRPr sz="1100"/>
            </a:lvl6pPr>
            <a:lvl7pPr marL="3056679" indent="0">
              <a:buNone/>
              <a:defRPr sz="1100"/>
            </a:lvl7pPr>
            <a:lvl8pPr marL="3566126" indent="0">
              <a:buNone/>
              <a:defRPr sz="1100"/>
            </a:lvl8pPr>
            <a:lvl9pPr marL="407557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609600"/>
            <a:ext cx="4718684" cy="213360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19826" y="1316567"/>
            <a:ext cx="7406640" cy="6498167"/>
          </a:xfrm>
        </p:spPr>
        <p:txBody>
          <a:bodyPr rtlCol="0">
            <a:normAutofit/>
          </a:bodyPr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743200"/>
            <a:ext cx="4718684" cy="5082117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F8BD28A-32A7-75C6-70BF-DC8142542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4757F-0F4E-4E93-88B8-2176CDE1CF50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85BBDF-2ABB-6BFF-94FD-AC3BD4808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40F15C-038D-D8D8-B71E-3539E5EE4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526B7-2D16-4FA9-80F8-4C2061D0B6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708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67486-9799-ADB4-1433-DE863569B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A89CB-28DE-4AF5-B745-B7A79533AF22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2B930-F2A8-FBAB-F019-5FF5FA4F2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B27D8-D893-B48A-20F1-2E209A4E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9FD86-CE8F-44EE-831A-8C52D1488D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13729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86834"/>
            <a:ext cx="315468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86834"/>
            <a:ext cx="9281160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9C15F-4A8A-7714-029E-FC387EE1D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5AB50-3E6D-4EA4-A2ED-4A943A10D8A2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41957-90EC-7E4B-384F-DF79B66C1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860D9-B31E-6A0A-6805-C24DA610A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0D7EE-4AF7-432F-9854-320A7C4F89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25711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840568"/>
            <a:ext cx="1243584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5181600"/>
            <a:ext cx="1024128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498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9028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875867"/>
            <a:ext cx="12435840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875618"/>
            <a:ext cx="12435840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56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33601"/>
            <a:ext cx="6461760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2133601"/>
            <a:ext cx="6461760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651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46817"/>
            <a:ext cx="6464301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899833"/>
            <a:ext cx="6464301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2046817"/>
            <a:ext cx="6466840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899833"/>
            <a:ext cx="6466840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7428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828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373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64067"/>
            <a:ext cx="4813301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64067"/>
            <a:ext cx="8178800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913467"/>
            <a:ext cx="4813301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368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6400800"/>
            <a:ext cx="8778240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817033"/>
            <a:ext cx="8778240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7156451"/>
            <a:ext cx="8778240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584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895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66185"/>
            <a:ext cx="329184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66185"/>
            <a:ext cx="963168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4351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32858" y="8657170"/>
            <a:ext cx="3413760" cy="486833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998722" y="8475138"/>
            <a:ext cx="4632960" cy="48683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494731" y="8668461"/>
            <a:ext cx="582635" cy="486833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29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11"/>
          <p:cNvSpPr txBox="1">
            <a:spLocks noGrp="1"/>
          </p:cNvSpPr>
          <p:nvPr>
            <p:ph type="title" hasCustomPrompt="1"/>
          </p:nvPr>
        </p:nvSpPr>
        <p:spPr>
          <a:xfrm>
            <a:off x="2054439" y="2770350"/>
            <a:ext cx="10521838" cy="2686308"/>
          </a:xfrm>
          <a:prstGeom prst="rect">
            <a:avLst/>
          </a:prstGeom>
        </p:spPr>
        <p:txBody>
          <a:bodyPr spcFirstLastPara="1" wrap="square" lIns="86020" tIns="86020" rIns="86020" bIns="8602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69" name="Google Shape;3669;p11"/>
          <p:cNvSpPr txBox="1">
            <a:spLocks noGrp="1"/>
          </p:cNvSpPr>
          <p:nvPr>
            <p:ph type="subTitle" idx="1"/>
          </p:nvPr>
        </p:nvSpPr>
        <p:spPr>
          <a:xfrm>
            <a:off x="2054439" y="5456573"/>
            <a:ext cx="10521838" cy="1268071"/>
          </a:xfrm>
          <a:prstGeom prst="rect">
            <a:avLst/>
          </a:prstGeom>
        </p:spPr>
        <p:txBody>
          <a:bodyPr spcFirstLastPara="1" wrap="square" lIns="86020" tIns="86020" rIns="86020" bIns="8602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70" name="Google Shape;3670;p11"/>
          <p:cNvSpPr/>
          <p:nvPr/>
        </p:nvSpPr>
        <p:spPr>
          <a:xfrm>
            <a:off x="12503590" y="7445007"/>
            <a:ext cx="2081917" cy="934164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559" tIns="91559" rIns="91559" bIns="91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3671" name="Google Shape;3671;p11"/>
          <p:cNvSpPr/>
          <p:nvPr/>
        </p:nvSpPr>
        <p:spPr>
          <a:xfrm>
            <a:off x="9307685" y="5016365"/>
            <a:ext cx="3095424" cy="1180612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559" tIns="91559" rIns="91559" bIns="91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3672" name="Google Shape;3672;p11"/>
          <p:cNvSpPr/>
          <p:nvPr/>
        </p:nvSpPr>
        <p:spPr>
          <a:xfrm>
            <a:off x="10927179" y="2811100"/>
            <a:ext cx="517466" cy="232171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559" tIns="91559" rIns="91559" bIns="91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3673" name="Google Shape;3673;p11"/>
          <p:cNvSpPr/>
          <p:nvPr/>
        </p:nvSpPr>
        <p:spPr>
          <a:xfrm>
            <a:off x="2140929" y="2748894"/>
            <a:ext cx="1161403" cy="487001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559" tIns="91559" rIns="91559" bIns="91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grpSp>
        <p:nvGrpSpPr>
          <p:cNvPr id="3674" name="Google Shape;3674;p11"/>
          <p:cNvGrpSpPr/>
          <p:nvPr/>
        </p:nvGrpSpPr>
        <p:grpSpPr>
          <a:xfrm>
            <a:off x="12278586" y="7478841"/>
            <a:ext cx="465661" cy="404283"/>
            <a:chOff x="4864725" y="4564050"/>
            <a:chExt cx="337300" cy="334375"/>
          </a:xfrm>
        </p:grpSpPr>
        <p:sp>
          <p:nvSpPr>
            <p:cNvPr id="3675" name="Google Shape;3675;p11"/>
            <p:cNvSpPr/>
            <p:nvPr/>
          </p:nvSpPr>
          <p:spPr>
            <a:xfrm>
              <a:off x="4864725" y="4564050"/>
              <a:ext cx="337300" cy="333600"/>
            </a:xfrm>
            <a:custGeom>
              <a:avLst/>
              <a:gdLst/>
              <a:ahLst/>
              <a:cxnLst/>
              <a:rect l="l" t="t" r="r" b="b"/>
              <a:pathLst>
                <a:path w="13492" h="13344" extrusionOk="0">
                  <a:moveTo>
                    <a:pt x="5708" y="1"/>
                  </a:moveTo>
                  <a:cubicBezTo>
                    <a:pt x="5266" y="1"/>
                    <a:pt x="4832" y="312"/>
                    <a:pt x="4735" y="861"/>
                  </a:cubicBezTo>
                  <a:lnTo>
                    <a:pt x="4261" y="4385"/>
                  </a:lnTo>
                  <a:lnTo>
                    <a:pt x="894" y="5490"/>
                  </a:lnTo>
                  <a:cubicBezTo>
                    <a:pt x="53" y="5753"/>
                    <a:pt x="0" y="6910"/>
                    <a:pt x="789" y="7279"/>
                  </a:cubicBezTo>
                  <a:lnTo>
                    <a:pt x="3998" y="8857"/>
                  </a:lnTo>
                  <a:lnTo>
                    <a:pt x="4051" y="12381"/>
                  </a:lnTo>
                  <a:cubicBezTo>
                    <a:pt x="4051" y="12981"/>
                    <a:pt x="4523" y="13344"/>
                    <a:pt x="5009" y="13344"/>
                  </a:cubicBezTo>
                  <a:cubicBezTo>
                    <a:pt x="5248" y="13344"/>
                    <a:pt x="5491" y="13256"/>
                    <a:pt x="5681" y="13065"/>
                  </a:cubicBezTo>
                  <a:lnTo>
                    <a:pt x="8154" y="10487"/>
                  </a:lnTo>
                  <a:lnTo>
                    <a:pt x="11573" y="11540"/>
                  </a:lnTo>
                  <a:cubicBezTo>
                    <a:pt x="11670" y="11572"/>
                    <a:pt x="11764" y="11587"/>
                    <a:pt x="11856" y="11587"/>
                  </a:cubicBezTo>
                  <a:cubicBezTo>
                    <a:pt x="12514" y="11587"/>
                    <a:pt x="13001" y="10818"/>
                    <a:pt x="12678" y="10172"/>
                  </a:cubicBezTo>
                  <a:lnTo>
                    <a:pt x="10942" y="7016"/>
                  </a:lnTo>
                  <a:lnTo>
                    <a:pt x="12994" y="4122"/>
                  </a:lnTo>
                  <a:cubicBezTo>
                    <a:pt x="13491" y="3426"/>
                    <a:pt x="13001" y="2588"/>
                    <a:pt x="12234" y="2588"/>
                  </a:cubicBezTo>
                  <a:cubicBezTo>
                    <a:pt x="12190" y="2588"/>
                    <a:pt x="12145" y="2591"/>
                    <a:pt x="12099" y="2597"/>
                  </a:cubicBezTo>
                  <a:lnTo>
                    <a:pt x="8575" y="3281"/>
                  </a:lnTo>
                  <a:lnTo>
                    <a:pt x="6471" y="387"/>
                  </a:lnTo>
                  <a:cubicBezTo>
                    <a:pt x="6268" y="123"/>
                    <a:pt x="5986" y="1"/>
                    <a:pt x="5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5079075" y="4628800"/>
              <a:ext cx="114450" cy="33050"/>
            </a:xfrm>
            <a:custGeom>
              <a:avLst/>
              <a:gdLst/>
              <a:ahLst/>
              <a:cxnLst/>
              <a:rect l="l" t="t" r="r" b="b"/>
              <a:pathLst>
                <a:path w="4578" h="1322" extrusionOk="0">
                  <a:moveTo>
                    <a:pt x="3633" y="0"/>
                  </a:moveTo>
                  <a:cubicBezTo>
                    <a:pt x="3598" y="0"/>
                    <a:pt x="3561" y="2"/>
                    <a:pt x="3525" y="7"/>
                  </a:cubicBezTo>
                  <a:lnTo>
                    <a:pt x="1" y="691"/>
                  </a:lnTo>
                  <a:lnTo>
                    <a:pt x="527" y="1322"/>
                  </a:lnTo>
                  <a:lnTo>
                    <a:pt x="4577" y="585"/>
                  </a:lnTo>
                  <a:cubicBezTo>
                    <a:pt x="4385" y="249"/>
                    <a:pt x="4017" y="0"/>
                    <a:pt x="3633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4867350" y="4564050"/>
              <a:ext cx="163100" cy="334375"/>
            </a:xfrm>
            <a:custGeom>
              <a:avLst/>
              <a:gdLst/>
              <a:ahLst/>
              <a:cxnLst/>
              <a:rect l="l" t="t" r="r" b="b"/>
              <a:pathLst>
                <a:path w="6524" h="13375" extrusionOk="0">
                  <a:moveTo>
                    <a:pt x="5606" y="1"/>
                  </a:moveTo>
                  <a:cubicBezTo>
                    <a:pt x="5168" y="1"/>
                    <a:pt x="4747" y="312"/>
                    <a:pt x="4682" y="861"/>
                  </a:cubicBezTo>
                  <a:lnTo>
                    <a:pt x="4209" y="4385"/>
                  </a:lnTo>
                  <a:lnTo>
                    <a:pt x="842" y="5490"/>
                  </a:lnTo>
                  <a:cubicBezTo>
                    <a:pt x="53" y="5753"/>
                    <a:pt x="0" y="6910"/>
                    <a:pt x="737" y="7279"/>
                  </a:cubicBezTo>
                  <a:lnTo>
                    <a:pt x="3946" y="8857"/>
                  </a:lnTo>
                  <a:lnTo>
                    <a:pt x="3998" y="12381"/>
                  </a:lnTo>
                  <a:cubicBezTo>
                    <a:pt x="3998" y="12959"/>
                    <a:pt x="4484" y="13375"/>
                    <a:pt x="4998" y="13375"/>
                  </a:cubicBezTo>
                  <a:cubicBezTo>
                    <a:pt x="5139" y="13375"/>
                    <a:pt x="5283" y="13344"/>
                    <a:pt x="5419" y="13276"/>
                  </a:cubicBezTo>
                  <a:cubicBezTo>
                    <a:pt x="5313" y="13118"/>
                    <a:pt x="5313" y="13012"/>
                    <a:pt x="5313" y="12855"/>
                  </a:cubicBezTo>
                  <a:lnTo>
                    <a:pt x="5261" y="9330"/>
                  </a:lnTo>
                  <a:lnTo>
                    <a:pt x="2052" y="7752"/>
                  </a:lnTo>
                  <a:cubicBezTo>
                    <a:pt x="1263" y="7331"/>
                    <a:pt x="1315" y="6226"/>
                    <a:pt x="2157" y="5963"/>
                  </a:cubicBezTo>
                  <a:lnTo>
                    <a:pt x="5524" y="4859"/>
                  </a:lnTo>
                  <a:lnTo>
                    <a:pt x="5997" y="1282"/>
                  </a:lnTo>
                  <a:cubicBezTo>
                    <a:pt x="6050" y="966"/>
                    <a:pt x="6260" y="703"/>
                    <a:pt x="6523" y="598"/>
                  </a:cubicBezTo>
                  <a:lnTo>
                    <a:pt x="6366" y="387"/>
                  </a:lnTo>
                  <a:cubicBezTo>
                    <a:pt x="6163" y="123"/>
                    <a:pt x="5881" y="1"/>
                    <a:pt x="5606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3678" name="Google Shape;3678;p11"/>
          <p:cNvGrpSpPr/>
          <p:nvPr/>
        </p:nvGrpSpPr>
        <p:grpSpPr>
          <a:xfrm>
            <a:off x="2989568" y="7638707"/>
            <a:ext cx="312774" cy="263396"/>
            <a:chOff x="3689675" y="865975"/>
            <a:chExt cx="288675" cy="277550"/>
          </a:xfrm>
        </p:grpSpPr>
        <p:sp>
          <p:nvSpPr>
            <p:cNvPr id="3679" name="Google Shape;3679;p11"/>
            <p:cNvSpPr/>
            <p:nvPr/>
          </p:nvSpPr>
          <p:spPr>
            <a:xfrm>
              <a:off x="3691350" y="865975"/>
              <a:ext cx="287000" cy="277550"/>
            </a:xfrm>
            <a:custGeom>
              <a:avLst/>
              <a:gdLst/>
              <a:ahLst/>
              <a:cxnLst/>
              <a:rect l="l" t="t" r="r" b="b"/>
              <a:pathLst>
                <a:path w="11480" h="11102" extrusionOk="0">
                  <a:moveTo>
                    <a:pt x="6491" y="0"/>
                  </a:moveTo>
                  <a:cubicBezTo>
                    <a:pt x="6242" y="0"/>
                    <a:pt x="5984" y="106"/>
                    <a:pt x="5798" y="333"/>
                  </a:cubicBezTo>
                  <a:lnTo>
                    <a:pt x="4115" y="2805"/>
                  </a:lnTo>
                  <a:lnTo>
                    <a:pt x="1169" y="2332"/>
                  </a:lnTo>
                  <a:cubicBezTo>
                    <a:pt x="1109" y="2318"/>
                    <a:pt x="1050" y="2311"/>
                    <a:pt x="992" y="2311"/>
                  </a:cubicBezTo>
                  <a:cubicBezTo>
                    <a:pt x="400" y="2311"/>
                    <a:pt x="1" y="3014"/>
                    <a:pt x="432" y="3542"/>
                  </a:cubicBezTo>
                  <a:lnTo>
                    <a:pt x="2274" y="5909"/>
                  </a:lnTo>
                  <a:lnTo>
                    <a:pt x="958" y="8644"/>
                  </a:lnTo>
                  <a:cubicBezTo>
                    <a:pt x="688" y="9186"/>
                    <a:pt x="1113" y="9804"/>
                    <a:pt x="1671" y="9804"/>
                  </a:cubicBezTo>
                  <a:cubicBezTo>
                    <a:pt x="1764" y="9804"/>
                    <a:pt x="1860" y="9787"/>
                    <a:pt x="1958" y="9749"/>
                  </a:cubicBezTo>
                  <a:lnTo>
                    <a:pt x="4746" y="8750"/>
                  </a:lnTo>
                  <a:lnTo>
                    <a:pt x="6850" y="10854"/>
                  </a:lnTo>
                  <a:cubicBezTo>
                    <a:pt x="7021" y="11025"/>
                    <a:pt x="7231" y="11101"/>
                    <a:pt x="7437" y="11101"/>
                  </a:cubicBezTo>
                  <a:cubicBezTo>
                    <a:pt x="7863" y="11101"/>
                    <a:pt x="8271" y="10772"/>
                    <a:pt x="8271" y="10275"/>
                  </a:cubicBezTo>
                  <a:lnTo>
                    <a:pt x="8165" y="7329"/>
                  </a:lnTo>
                  <a:lnTo>
                    <a:pt x="10796" y="5962"/>
                  </a:lnTo>
                  <a:cubicBezTo>
                    <a:pt x="11479" y="5593"/>
                    <a:pt x="11322" y="4699"/>
                    <a:pt x="10690" y="4489"/>
                  </a:cubicBezTo>
                  <a:lnTo>
                    <a:pt x="7797" y="3647"/>
                  </a:lnTo>
                  <a:lnTo>
                    <a:pt x="7271" y="701"/>
                  </a:lnTo>
                  <a:cubicBezTo>
                    <a:pt x="7239" y="254"/>
                    <a:pt x="6877" y="0"/>
                    <a:pt x="6491" y="0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84950" y="957150"/>
              <a:ext cx="86825" cy="40775"/>
            </a:xfrm>
            <a:custGeom>
              <a:avLst/>
              <a:gdLst/>
              <a:ahLst/>
              <a:cxnLst/>
              <a:rect l="l" t="t" r="r" b="b"/>
              <a:pathLst>
                <a:path w="3473" h="1631" extrusionOk="0">
                  <a:moveTo>
                    <a:pt x="0" y="0"/>
                  </a:moveTo>
                  <a:lnTo>
                    <a:pt x="158" y="631"/>
                  </a:lnTo>
                  <a:lnTo>
                    <a:pt x="3472" y="1631"/>
                  </a:lnTo>
                  <a:cubicBezTo>
                    <a:pt x="3472" y="1315"/>
                    <a:pt x="3262" y="894"/>
                    <a:pt x="2894" y="8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689675" y="867575"/>
              <a:ext cx="183475" cy="246075"/>
            </a:xfrm>
            <a:custGeom>
              <a:avLst/>
              <a:gdLst/>
              <a:ahLst/>
              <a:cxnLst/>
              <a:rect l="l" t="t" r="r" b="b"/>
              <a:pathLst>
                <a:path w="7339" h="9843" extrusionOk="0">
                  <a:moveTo>
                    <a:pt x="6452" y="0"/>
                  </a:moveTo>
                  <a:cubicBezTo>
                    <a:pt x="6207" y="0"/>
                    <a:pt x="5962" y="118"/>
                    <a:pt x="5813" y="374"/>
                  </a:cubicBezTo>
                  <a:lnTo>
                    <a:pt x="4129" y="2794"/>
                  </a:lnTo>
                  <a:lnTo>
                    <a:pt x="1131" y="2320"/>
                  </a:lnTo>
                  <a:cubicBezTo>
                    <a:pt x="1091" y="2314"/>
                    <a:pt x="1052" y="2311"/>
                    <a:pt x="1014" y="2311"/>
                  </a:cubicBezTo>
                  <a:cubicBezTo>
                    <a:pt x="395" y="2311"/>
                    <a:pt x="1" y="3087"/>
                    <a:pt x="447" y="3583"/>
                  </a:cubicBezTo>
                  <a:lnTo>
                    <a:pt x="2288" y="5950"/>
                  </a:lnTo>
                  <a:lnTo>
                    <a:pt x="973" y="8633"/>
                  </a:lnTo>
                  <a:cubicBezTo>
                    <a:pt x="710" y="9212"/>
                    <a:pt x="1078" y="9843"/>
                    <a:pt x="1657" y="9843"/>
                  </a:cubicBezTo>
                  <a:cubicBezTo>
                    <a:pt x="1762" y="9685"/>
                    <a:pt x="1762" y="9633"/>
                    <a:pt x="1815" y="9475"/>
                  </a:cubicBezTo>
                  <a:lnTo>
                    <a:pt x="3130" y="6792"/>
                  </a:lnTo>
                  <a:lnTo>
                    <a:pt x="1288" y="4425"/>
                  </a:lnTo>
                  <a:cubicBezTo>
                    <a:pt x="844" y="3881"/>
                    <a:pt x="1281" y="3153"/>
                    <a:pt x="1858" y="3153"/>
                  </a:cubicBezTo>
                  <a:cubicBezTo>
                    <a:pt x="1896" y="3153"/>
                    <a:pt x="1934" y="3156"/>
                    <a:pt x="1972" y="3162"/>
                  </a:cubicBezTo>
                  <a:lnTo>
                    <a:pt x="4971" y="3636"/>
                  </a:lnTo>
                  <a:lnTo>
                    <a:pt x="6654" y="1216"/>
                  </a:lnTo>
                  <a:cubicBezTo>
                    <a:pt x="6865" y="953"/>
                    <a:pt x="7075" y="900"/>
                    <a:pt x="7338" y="900"/>
                  </a:cubicBezTo>
                  <a:lnTo>
                    <a:pt x="7233" y="690"/>
                  </a:lnTo>
                  <a:cubicBezTo>
                    <a:pt x="7170" y="252"/>
                    <a:pt x="6811" y="0"/>
                    <a:pt x="6452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3682" name="Google Shape;3682;p11"/>
          <p:cNvGrpSpPr/>
          <p:nvPr/>
        </p:nvGrpSpPr>
        <p:grpSpPr>
          <a:xfrm>
            <a:off x="3569581" y="1256527"/>
            <a:ext cx="404019" cy="334580"/>
            <a:chOff x="5348675" y="2068175"/>
            <a:chExt cx="292650" cy="276725"/>
          </a:xfrm>
        </p:grpSpPr>
        <p:sp>
          <p:nvSpPr>
            <p:cNvPr id="3683" name="Google Shape;3683;p11"/>
            <p:cNvSpPr/>
            <p:nvPr/>
          </p:nvSpPr>
          <p:spPr>
            <a:xfrm>
              <a:off x="5353950" y="2069650"/>
              <a:ext cx="287375" cy="273500"/>
            </a:xfrm>
            <a:custGeom>
              <a:avLst/>
              <a:gdLst/>
              <a:ahLst/>
              <a:cxnLst/>
              <a:rect l="l" t="t" r="r" b="b"/>
              <a:pathLst>
                <a:path w="11495" h="10940" extrusionOk="0">
                  <a:moveTo>
                    <a:pt x="3407" y="1"/>
                  </a:moveTo>
                  <a:cubicBezTo>
                    <a:pt x="2961" y="1"/>
                    <a:pt x="2567" y="368"/>
                    <a:pt x="2683" y="793"/>
                  </a:cubicBezTo>
                  <a:lnTo>
                    <a:pt x="3104" y="3739"/>
                  </a:lnTo>
                  <a:lnTo>
                    <a:pt x="579" y="5369"/>
                  </a:lnTo>
                  <a:cubicBezTo>
                    <a:pt x="0" y="5790"/>
                    <a:pt x="158" y="6685"/>
                    <a:pt x="842" y="6842"/>
                  </a:cubicBezTo>
                  <a:lnTo>
                    <a:pt x="3840" y="7421"/>
                  </a:lnTo>
                  <a:lnTo>
                    <a:pt x="4629" y="10314"/>
                  </a:lnTo>
                  <a:cubicBezTo>
                    <a:pt x="4688" y="10725"/>
                    <a:pt x="5025" y="10939"/>
                    <a:pt x="5366" y="10939"/>
                  </a:cubicBezTo>
                  <a:cubicBezTo>
                    <a:pt x="5636" y="10939"/>
                    <a:pt x="5910" y="10804"/>
                    <a:pt x="6050" y="10525"/>
                  </a:cubicBezTo>
                  <a:lnTo>
                    <a:pt x="7523" y="7894"/>
                  </a:lnTo>
                  <a:lnTo>
                    <a:pt x="10469" y="8000"/>
                  </a:lnTo>
                  <a:cubicBezTo>
                    <a:pt x="10503" y="8005"/>
                    <a:pt x="10537" y="8008"/>
                    <a:pt x="10570" y="8008"/>
                  </a:cubicBezTo>
                  <a:cubicBezTo>
                    <a:pt x="11143" y="8008"/>
                    <a:pt x="11495" y="7182"/>
                    <a:pt x="11047" y="6685"/>
                  </a:cubicBezTo>
                  <a:lnTo>
                    <a:pt x="8996" y="4528"/>
                  </a:lnTo>
                  <a:lnTo>
                    <a:pt x="10048" y="1740"/>
                  </a:lnTo>
                  <a:cubicBezTo>
                    <a:pt x="10220" y="1181"/>
                    <a:pt x="9829" y="657"/>
                    <a:pt x="9307" y="657"/>
                  </a:cubicBezTo>
                  <a:cubicBezTo>
                    <a:pt x="9191" y="657"/>
                    <a:pt x="9068" y="683"/>
                    <a:pt x="8943" y="740"/>
                  </a:cubicBezTo>
                  <a:lnTo>
                    <a:pt x="6260" y="2003"/>
                  </a:lnTo>
                  <a:lnTo>
                    <a:pt x="3893" y="162"/>
                  </a:lnTo>
                  <a:cubicBezTo>
                    <a:pt x="3739" y="49"/>
                    <a:pt x="3569" y="1"/>
                    <a:pt x="3407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5507800" y="2086575"/>
              <a:ext cx="93400" cy="43675"/>
            </a:xfrm>
            <a:custGeom>
              <a:avLst/>
              <a:gdLst/>
              <a:ahLst/>
              <a:cxnLst/>
              <a:rect l="l" t="t" r="r" b="b"/>
              <a:pathLst>
                <a:path w="3736" h="1747" extrusionOk="0">
                  <a:moveTo>
                    <a:pt x="3047" y="0"/>
                  </a:moveTo>
                  <a:cubicBezTo>
                    <a:pt x="2943" y="0"/>
                    <a:pt x="2838" y="20"/>
                    <a:pt x="2736" y="63"/>
                  </a:cubicBezTo>
                  <a:lnTo>
                    <a:pt x="1" y="1326"/>
                  </a:lnTo>
                  <a:lnTo>
                    <a:pt x="632" y="1747"/>
                  </a:lnTo>
                  <a:lnTo>
                    <a:pt x="3736" y="326"/>
                  </a:lnTo>
                  <a:cubicBezTo>
                    <a:pt x="3583" y="136"/>
                    <a:pt x="3320" y="0"/>
                    <a:pt x="3047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5348675" y="2068175"/>
              <a:ext cx="148650" cy="276725"/>
            </a:xfrm>
            <a:custGeom>
              <a:avLst/>
              <a:gdLst/>
              <a:ahLst/>
              <a:cxnLst/>
              <a:rect l="l" t="t" r="r" b="b"/>
              <a:pathLst>
                <a:path w="5946" h="11069" extrusionOk="0">
                  <a:moveTo>
                    <a:pt x="3520" y="1"/>
                  </a:moveTo>
                  <a:cubicBezTo>
                    <a:pt x="3056" y="1"/>
                    <a:pt x="2660" y="369"/>
                    <a:pt x="2736" y="904"/>
                  </a:cubicBezTo>
                  <a:lnTo>
                    <a:pt x="3104" y="3850"/>
                  </a:lnTo>
                  <a:lnTo>
                    <a:pt x="632" y="5534"/>
                  </a:lnTo>
                  <a:cubicBezTo>
                    <a:pt x="1" y="5902"/>
                    <a:pt x="211" y="6849"/>
                    <a:pt x="895" y="6954"/>
                  </a:cubicBezTo>
                  <a:lnTo>
                    <a:pt x="3841" y="7533"/>
                  </a:lnTo>
                  <a:lnTo>
                    <a:pt x="4630" y="10478"/>
                  </a:lnTo>
                  <a:cubicBezTo>
                    <a:pt x="4765" y="10849"/>
                    <a:pt x="5093" y="11068"/>
                    <a:pt x="5422" y="11068"/>
                  </a:cubicBezTo>
                  <a:cubicBezTo>
                    <a:pt x="5608" y="11068"/>
                    <a:pt x="5793" y="10998"/>
                    <a:pt x="5945" y="10847"/>
                  </a:cubicBezTo>
                  <a:cubicBezTo>
                    <a:pt x="5945" y="10794"/>
                    <a:pt x="5945" y="10741"/>
                    <a:pt x="5893" y="10584"/>
                  </a:cubicBezTo>
                  <a:lnTo>
                    <a:pt x="5103" y="7690"/>
                  </a:lnTo>
                  <a:lnTo>
                    <a:pt x="2105" y="7112"/>
                  </a:lnTo>
                  <a:cubicBezTo>
                    <a:pt x="1421" y="6954"/>
                    <a:pt x="1263" y="6060"/>
                    <a:pt x="1842" y="5639"/>
                  </a:cubicBezTo>
                  <a:lnTo>
                    <a:pt x="4367" y="4008"/>
                  </a:lnTo>
                  <a:lnTo>
                    <a:pt x="3946" y="1062"/>
                  </a:lnTo>
                  <a:cubicBezTo>
                    <a:pt x="3894" y="799"/>
                    <a:pt x="4051" y="536"/>
                    <a:pt x="4209" y="326"/>
                  </a:cubicBezTo>
                  <a:lnTo>
                    <a:pt x="4051" y="168"/>
                  </a:lnTo>
                  <a:cubicBezTo>
                    <a:pt x="3879" y="53"/>
                    <a:pt x="3694" y="1"/>
                    <a:pt x="3520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3686" name="Google Shape;3686;p11"/>
          <p:cNvGrpSpPr/>
          <p:nvPr/>
        </p:nvGrpSpPr>
        <p:grpSpPr>
          <a:xfrm>
            <a:off x="1427538" y="2981095"/>
            <a:ext cx="312770" cy="234924"/>
            <a:chOff x="1916200" y="1417475"/>
            <a:chExt cx="229350" cy="228000"/>
          </a:xfrm>
        </p:grpSpPr>
        <p:sp>
          <p:nvSpPr>
            <p:cNvPr id="3687" name="Google Shape;3687;p11"/>
            <p:cNvSpPr/>
            <p:nvPr/>
          </p:nvSpPr>
          <p:spPr>
            <a:xfrm>
              <a:off x="1918850" y="1417475"/>
              <a:ext cx="226700" cy="227800"/>
            </a:xfrm>
            <a:custGeom>
              <a:avLst/>
              <a:gdLst/>
              <a:ahLst/>
              <a:cxnLst/>
              <a:rect l="l" t="t" r="r" b="b"/>
              <a:pathLst>
                <a:path w="9068" h="9112" extrusionOk="0">
                  <a:moveTo>
                    <a:pt x="3793" y="1"/>
                  </a:moveTo>
                  <a:cubicBezTo>
                    <a:pt x="3485" y="1"/>
                    <a:pt x="3189" y="218"/>
                    <a:pt x="3156" y="577"/>
                  </a:cubicBezTo>
                  <a:lnTo>
                    <a:pt x="2893" y="2997"/>
                  </a:lnTo>
                  <a:lnTo>
                    <a:pt x="579" y="3786"/>
                  </a:lnTo>
                  <a:cubicBezTo>
                    <a:pt x="53" y="3944"/>
                    <a:pt x="0" y="4733"/>
                    <a:pt x="526" y="4996"/>
                  </a:cubicBezTo>
                  <a:lnTo>
                    <a:pt x="2683" y="6048"/>
                  </a:lnTo>
                  <a:lnTo>
                    <a:pt x="2683" y="8468"/>
                  </a:lnTo>
                  <a:cubicBezTo>
                    <a:pt x="2683" y="8863"/>
                    <a:pt x="3027" y="9111"/>
                    <a:pt x="3362" y="9111"/>
                  </a:cubicBezTo>
                  <a:cubicBezTo>
                    <a:pt x="3517" y="9111"/>
                    <a:pt x="3671" y="9058"/>
                    <a:pt x="3788" y="8942"/>
                  </a:cubicBezTo>
                  <a:lnTo>
                    <a:pt x="5524" y="7153"/>
                  </a:lnTo>
                  <a:lnTo>
                    <a:pt x="7786" y="7889"/>
                  </a:lnTo>
                  <a:cubicBezTo>
                    <a:pt x="7871" y="7918"/>
                    <a:pt x="7953" y="7931"/>
                    <a:pt x="8029" y="7931"/>
                  </a:cubicBezTo>
                  <a:cubicBezTo>
                    <a:pt x="8518" y="7931"/>
                    <a:pt x="8802" y="7397"/>
                    <a:pt x="8575" y="6943"/>
                  </a:cubicBezTo>
                  <a:lnTo>
                    <a:pt x="7417" y="4786"/>
                  </a:lnTo>
                  <a:lnTo>
                    <a:pt x="8785" y="2787"/>
                  </a:lnTo>
                  <a:cubicBezTo>
                    <a:pt x="9067" y="2317"/>
                    <a:pt x="8803" y="1763"/>
                    <a:pt x="8331" y="1763"/>
                  </a:cubicBezTo>
                  <a:cubicBezTo>
                    <a:pt x="8275" y="1763"/>
                    <a:pt x="8215" y="1770"/>
                    <a:pt x="8154" y="1787"/>
                  </a:cubicBezTo>
                  <a:lnTo>
                    <a:pt x="5787" y="2208"/>
                  </a:lnTo>
                  <a:lnTo>
                    <a:pt x="4314" y="262"/>
                  </a:lnTo>
                  <a:cubicBezTo>
                    <a:pt x="4174" y="82"/>
                    <a:pt x="3981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2063500" y="1463200"/>
              <a:ext cx="76300" cy="21325"/>
            </a:xfrm>
            <a:custGeom>
              <a:avLst/>
              <a:gdLst/>
              <a:ahLst/>
              <a:cxnLst/>
              <a:rect l="l" t="t" r="r" b="b"/>
              <a:pathLst>
                <a:path w="3052" h="853" extrusionOk="0">
                  <a:moveTo>
                    <a:pt x="2487" y="1"/>
                  </a:moveTo>
                  <a:cubicBezTo>
                    <a:pt x="2449" y="1"/>
                    <a:pt x="2409" y="4"/>
                    <a:pt x="2368" y="11"/>
                  </a:cubicBezTo>
                  <a:lnTo>
                    <a:pt x="1" y="484"/>
                  </a:lnTo>
                  <a:lnTo>
                    <a:pt x="316" y="853"/>
                  </a:lnTo>
                  <a:lnTo>
                    <a:pt x="3052" y="379"/>
                  </a:lnTo>
                  <a:cubicBezTo>
                    <a:pt x="2960" y="150"/>
                    <a:pt x="2749" y="1"/>
                    <a:pt x="248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1916200" y="1417475"/>
              <a:ext cx="113125" cy="228000"/>
            </a:xfrm>
            <a:custGeom>
              <a:avLst/>
              <a:gdLst/>
              <a:ahLst/>
              <a:cxnLst/>
              <a:rect l="l" t="t" r="r" b="b"/>
              <a:pathLst>
                <a:path w="4525" h="9120" extrusionOk="0">
                  <a:moveTo>
                    <a:pt x="3919" y="1"/>
                  </a:moveTo>
                  <a:cubicBezTo>
                    <a:pt x="3604" y="1"/>
                    <a:pt x="3275" y="218"/>
                    <a:pt x="3210" y="577"/>
                  </a:cubicBezTo>
                  <a:lnTo>
                    <a:pt x="2894" y="2997"/>
                  </a:lnTo>
                  <a:lnTo>
                    <a:pt x="580" y="3786"/>
                  </a:lnTo>
                  <a:cubicBezTo>
                    <a:pt x="54" y="3997"/>
                    <a:pt x="1" y="4733"/>
                    <a:pt x="527" y="4996"/>
                  </a:cubicBezTo>
                  <a:lnTo>
                    <a:pt x="2684" y="6048"/>
                  </a:lnTo>
                  <a:lnTo>
                    <a:pt x="2684" y="8468"/>
                  </a:lnTo>
                  <a:cubicBezTo>
                    <a:pt x="2684" y="8871"/>
                    <a:pt x="2992" y="9119"/>
                    <a:pt x="3349" y="9119"/>
                  </a:cubicBezTo>
                  <a:cubicBezTo>
                    <a:pt x="3458" y="9119"/>
                    <a:pt x="3572" y="9096"/>
                    <a:pt x="3683" y="9047"/>
                  </a:cubicBezTo>
                  <a:cubicBezTo>
                    <a:pt x="3631" y="8942"/>
                    <a:pt x="3631" y="8889"/>
                    <a:pt x="3631" y="8784"/>
                  </a:cubicBezTo>
                  <a:lnTo>
                    <a:pt x="3631" y="6364"/>
                  </a:lnTo>
                  <a:lnTo>
                    <a:pt x="1474" y="5312"/>
                  </a:lnTo>
                  <a:cubicBezTo>
                    <a:pt x="948" y="5049"/>
                    <a:pt x="1000" y="4260"/>
                    <a:pt x="1526" y="4154"/>
                  </a:cubicBezTo>
                  <a:lnTo>
                    <a:pt x="3841" y="3365"/>
                  </a:lnTo>
                  <a:lnTo>
                    <a:pt x="4157" y="893"/>
                  </a:lnTo>
                  <a:cubicBezTo>
                    <a:pt x="4157" y="630"/>
                    <a:pt x="4367" y="525"/>
                    <a:pt x="4525" y="367"/>
                  </a:cubicBezTo>
                  <a:lnTo>
                    <a:pt x="4420" y="262"/>
                  </a:lnTo>
                  <a:cubicBezTo>
                    <a:pt x="4300" y="82"/>
                    <a:pt x="4112" y="1"/>
                    <a:pt x="3919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3690" name="Google Shape;3690;p11"/>
          <p:cNvGrpSpPr/>
          <p:nvPr/>
        </p:nvGrpSpPr>
        <p:grpSpPr>
          <a:xfrm>
            <a:off x="9469184" y="2122161"/>
            <a:ext cx="185235" cy="156423"/>
            <a:chOff x="2419900" y="952925"/>
            <a:chExt cx="134175" cy="129375"/>
          </a:xfrm>
        </p:grpSpPr>
        <p:sp>
          <p:nvSpPr>
            <p:cNvPr id="3691" name="Google Shape;3691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3694" name="Google Shape;3694;p11"/>
          <p:cNvGrpSpPr/>
          <p:nvPr/>
        </p:nvGrpSpPr>
        <p:grpSpPr>
          <a:xfrm>
            <a:off x="1810799" y="4810629"/>
            <a:ext cx="190654" cy="155124"/>
            <a:chOff x="732600" y="1890325"/>
            <a:chExt cx="138100" cy="128300"/>
          </a:xfrm>
        </p:grpSpPr>
        <p:sp>
          <p:nvSpPr>
            <p:cNvPr id="3695" name="Google Shape;3695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3698" name="Google Shape;3698;p11"/>
          <p:cNvGrpSpPr/>
          <p:nvPr/>
        </p:nvGrpSpPr>
        <p:grpSpPr>
          <a:xfrm flipH="1">
            <a:off x="11088715" y="1015181"/>
            <a:ext cx="1865958" cy="1263393"/>
            <a:chOff x="6015800" y="923575"/>
            <a:chExt cx="1212225" cy="937075"/>
          </a:xfrm>
        </p:grpSpPr>
        <p:sp>
          <p:nvSpPr>
            <p:cNvPr id="3699" name="Google Shape;3699;p11"/>
            <p:cNvSpPr/>
            <p:nvPr/>
          </p:nvSpPr>
          <p:spPr>
            <a:xfrm>
              <a:off x="6015800" y="923575"/>
              <a:ext cx="375800" cy="361850"/>
            </a:xfrm>
            <a:custGeom>
              <a:avLst/>
              <a:gdLst/>
              <a:ahLst/>
              <a:cxnLst/>
              <a:rect l="l" t="t" r="r" b="b"/>
              <a:pathLst>
                <a:path w="15032" h="14474" extrusionOk="0">
                  <a:moveTo>
                    <a:pt x="8300" y="0"/>
                  </a:moveTo>
                  <a:cubicBezTo>
                    <a:pt x="7968" y="0"/>
                    <a:pt x="7628" y="165"/>
                    <a:pt x="7404" y="501"/>
                  </a:cubicBezTo>
                  <a:lnTo>
                    <a:pt x="5352" y="3815"/>
                  </a:lnTo>
                  <a:lnTo>
                    <a:pt x="1459" y="3447"/>
                  </a:lnTo>
                  <a:cubicBezTo>
                    <a:pt x="1438" y="3446"/>
                    <a:pt x="1416" y="3445"/>
                    <a:pt x="1395" y="3445"/>
                  </a:cubicBezTo>
                  <a:cubicBezTo>
                    <a:pt x="538" y="3445"/>
                    <a:pt x="0" y="4463"/>
                    <a:pt x="565" y="5131"/>
                  </a:cubicBezTo>
                  <a:lnTo>
                    <a:pt x="3038" y="8129"/>
                  </a:lnTo>
                  <a:lnTo>
                    <a:pt x="1459" y="11706"/>
                  </a:lnTo>
                  <a:cubicBezTo>
                    <a:pt x="1145" y="12469"/>
                    <a:pt x="1712" y="13194"/>
                    <a:pt x="2474" y="13194"/>
                  </a:cubicBezTo>
                  <a:cubicBezTo>
                    <a:pt x="2604" y="13194"/>
                    <a:pt x="2741" y="13173"/>
                    <a:pt x="2880" y="13126"/>
                  </a:cubicBezTo>
                  <a:lnTo>
                    <a:pt x="6457" y="11654"/>
                  </a:lnTo>
                  <a:lnTo>
                    <a:pt x="9455" y="14231"/>
                  </a:lnTo>
                  <a:cubicBezTo>
                    <a:pt x="9654" y="14399"/>
                    <a:pt x="9883" y="14474"/>
                    <a:pt x="10107" y="14474"/>
                  </a:cubicBezTo>
                  <a:cubicBezTo>
                    <a:pt x="10656" y="14474"/>
                    <a:pt x="11176" y="14025"/>
                    <a:pt x="11139" y="13390"/>
                  </a:cubicBezTo>
                  <a:lnTo>
                    <a:pt x="10876" y="9497"/>
                  </a:lnTo>
                  <a:lnTo>
                    <a:pt x="14242" y="7498"/>
                  </a:lnTo>
                  <a:cubicBezTo>
                    <a:pt x="15031" y="7077"/>
                    <a:pt x="14874" y="5814"/>
                    <a:pt x="13979" y="5604"/>
                  </a:cubicBezTo>
                  <a:lnTo>
                    <a:pt x="10139" y="4710"/>
                  </a:lnTo>
                  <a:lnTo>
                    <a:pt x="9298" y="870"/>
                  </a:lnTo>
                  <a:cubicBezTo>
                    <a:pt x="9177" y="297"/>
                    <a:pt x="8745" y="0"/>
                    <a:pt x="8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6024650" y="1009625"/>
              <a:ext cx="124975" cy="27750"/>
            </a:xfrm>
            <a:custGeom>
              <a:avLst/>
              <a:gdLst/>
              <a:ahLst/>
              <a:cxnLst/>
              <a:rect l="l" t="t" r="r" b="b"/>
              <a:pathLst>
                <a:path w="4999" h="1110" extrusionOk="0">
                  <a:moveTo>
                    <a:pt x="1005" y="0"/>
                  </a:moveTo>
                  <a:cubicBezTo>
                    <a:pt x="526" y="0"/>
                    <a:pt x="148" y="348"/>
                    <a:pt x="1" y="742"/>
                  </a:cubicBezTo>
                  <a:lnTo>
                    <a:pt x="4472" y="1110"/>
                  </a:lnTo>
                  <a:lnTo>
                    <a:pt x="4998" y="373"/>
                  </a:lnTo>
                  <a:lnTo>
                    <a:pt x="1105" y="5"/>
                  </a:lnTo>
                  <a:cubicBezTo>
                    <a:pt x="1072" y="2"/>
                    <a:pt x="1038" y="0"/>
                    <a:pt x="1005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6195625" y="926500"/>
              <a:ext cx="195975" cy="361150"/>
            </a:xfrm>
            <a:custGeom>
              <a:avLst/>
              <a:gdLst/>
              <a:ahLst/>
              <a:cxnLst/>
              <a:rect l="l" t="t" r="r" b="b"/>
              <a:pathLst>
                <a:path w="7839" h="14446" extrusionOk="0">
                  <a:moveTo>
                    <a:pt x="1045" y="1"/>
                  </a:moveTo>
                  <a:cubicBezTo>
                    <a:pt x="716" y="1"/>
                    <a:pt x="381" y="156"/>
                    <a:pt x="158" y="490"/>
                  </a:cubicBezTo>
                  <a:lnTo>
                    <a:pt x="0" y="753"/>
                  </a:lnTo>
                  <a:cubicBezTo>
                    <a:pt x="316" y="805"/>
                    <a:pt x="579" y="1068"/>
                    <a:pt x="684" y="1489"/>
                  </a:cubicBezTo>
                  <a:lnTo>
                    <a:pt x="1526" y="5277"/>
                  </a:lnTo>
                  <a:lnTo>
                    <a:pt x="5313" y="6223"/>
                  </a:lnTo>
                  <a:cubicBezTo>
                    <a:pt x="6260" y="6434"/>
                    <a:pt x="6366" y="7644"/>
                    <a:pt x="5576" y="8117"/>
                  </a:cubicBezTo>
                  <a:lnTo>
                    <a:pt x="2262" y="10116"/>
                  </a:lnTo>
                  <a:lnTo>
                    <a:pt x="2525" y="13956"/>
                  </a:lnTo>
                  <a:cubicBezTo>
                    <a:pt x="2578" y="14114"/>
                    <a:pt x="2525" y="14167"/>
                    <a:pt x="2420" y="14377"/>
                  </a:cubicBezTo>
                  <a:cubicBezTo>
                    <a:pt x="2541" y="14424"/>
                    <a:pt x="2667" y="14446"/>
                    <a:pt x="2793" y="14446"/>
                  </a:cubicBezTo>
                  <a:cubicBezTo>
                    <a:pt x="3374" y="14446"/>
                    <a:pt x="3936" y="13974"/>
                    <a:pt x="3893" y="13325"/>
                  </a:cubicBezTo>
                  <a:lnTo>
                    <a:pt x="3630" y="9432"/>
                  </a:lnTo>
                  <a:lnTo>
                    <a:pt x="6997" y="7486"/>
                  </a:lnTo>
                  <a:cubicBezTo>
                    <a:pt x="7838" y="7013"/>
                    <a:pt x="7628" y="5750"/>
                    <a:pt x="6734" y="5540"/>
                  </a:cubicBezTo>
                  <a:lnTo>
                    <a:pt x="2894" y="4645"/>
                  </a:lnTo>
                  <a:lnTo>
                    <a:pt x="2052" y="805"/>
                  </a:lnTo>
                  <a:cubicBezTo>
                    <a:pt x="1931" y="289"/>
                    <a:pt x="1494" y="1"/>
                    <a:pt x="1045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6473100" y="1159675"/>
              <a:ext cx="701000" cy="453725"/>
            </a:xfrm>
            <a:custGeom>
              <a:avLst/>
              <a:gdLst/>
              <a:ahLst/>
              <a:cxnLst/>
              <a:rect l="l" t="t" r="r" b="b"/>
              <a:pathLst>
                <a:path w="28040" h="18149" fill="none" extrusionOk="0">
                  <a:moveTo>
                    <a:pt x="1" y="0"/>
                  </a:moveTo>
                  <a:cubicBezTo>
                    <a:pt x="11785" y="0"/>
                    <a:pt x="23252" y="7417"/>
                    <a:pt x="28039" y="1814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6475750" y="1233325"/>
              <a:ext cx="309075" cy="140725"/>
            </a:xfrm>
            <a:custGeom>
              <a:avLst/>
              <a:gdLst/>
              <a:ahLst/>
              <a:cxnLst/>
              <a:rect l="l" t="t" r="r" b="b"/>
              <a:pathLst>
                <a:path w="12363" h="5629" fill="none" extrusionOk="0">
                  <a:moveTo>
                    <a:pt x="0" y="0"/>
                  </a:moveTo>
                  <a:cubicBezTo>
                    <a:pt x="4366" y="1157"/>
                    <a:pt x="8522" y="3051"/>
                    <a:pt x="12362" y="562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6858450" y="1473975"/>
              <a:ext cx="84175" cy="90775"/>
            </a:xfrm>
            <a:custGeom>
              <a:avLst/>
              <a:gdLst/>
              <a:ahLst/>
              <a:cxnLst/>
              <a:rect l="l" t="t" r="r" b="b"/>
              <a:pathLst>
                <a:path w="3367" h="3631" fill="none" extrusionOk="0">
                  <a:moveTo>
                    <a:pt x="0" y="1"/>
                  </a:moveTo>
                  <a:cubicBezTo>
                    <a:pt x="1368" y="948"/>
                    <a:pt x="2473" y="2210"/>
                    <a:pt x="3367" y="3630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6462600" y="1304325"/>
              <a:ext cx="303800" cy="409025"/>
            </a:xfrm>
            <a:custGeom>
              <a:avLst/>
              <a:gdLst/>
              <a:ahLst/>
              <a:cxnLst/>
              <a:rect l="l" t="t" r="r" b="b"/>
              <a:pathLst>
                <a:path w="12152" h="16361" fill="none" extrusionOk="0">
                  <a:moveTo>
                    <a:pt x="0" y="1"/>
                  </a:moveTo>
                  <a:cubicBezTo>
                    <a:pt x="6155" y="3315"/>
                    <a:pt x="10679" y="9522"/>
                    <a:pt x="12152" y="1636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6799275" y="1797500"/>
              <a:ext cx="15800" cy="63150"/>
            </a:xfrm>
            <a:custGeom>
              <a:avLst/>
              <a:gdLst/>
              <a:ahLst/>
              <a:cxnLst/>
              <a:rect l="l" t="t" r="r" b="b"/>
              <a:pathLst>
                <a:path w="632" h="2526" fill="none" extrusionOk="0">
                  <a:moveTo>
                    <a:pt x="0" y="1"/>
                  </a:moveTo>
                  <a:cubicBezTo>
                    <a:pt x="210" y="842"/>
                    <a:pt x="368" y="1684"/>
                    <a:pt x="631" y="2526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6486275" y="1049200"/>
              <a:ext cx="498450" cy="86825"/>
            </a:xfrm>
            <a:custGeom>
              <a:avLst/>
              <a:gdLst/>
              <a:ahLst/>
              <a:cxnLst/>
              <a:rect l="l" t="t" r="r" b="b"/>
              <a:pathLst>
                <a:path w="19938" h="3473" fill="none" extrusionOk="0">
                  <a:moveTo>
                    <a:pt x="0" y="1052"/>
                  </a:moveTo>
                  <a:cubicBezTo>
                    <a:pt x="6733" y="0"/>
                    <a:pt x="13677" y="842"/>
                    <a:pt x="19937" y="3472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7089900" y="1205700"/>
              <a:ext cx="59200" cy="35525"/>
            </a:xfrm>
            <a:custGeom>
              <a:avLst/>
              <a:gdLst/>
              <a:ahLst/>
              <a:cxnLst/>
              <a:rect l="l" t="t" r="r" b="b"/>
              <a:pathLst>
                <a:path w="2368" h="1421" fill="none" extrusionOk="0">
                  <a:moveTo>
                    <a:pt x="1" y="0"/>
                  </a:moveTo>
                  <a:cubicBezTo>
                    <a:pt x="790" y="421"/>
                    <a:pt x="1579" y="895"/>
                    <a:pt x="2368" y="142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7216150" y="1312225"/>
              <a:ext cx="11875" cy="9225"/>
            </a:xfrm>
            <a:custGeom>
              <a:avLst/>
              <a:gdLst/>
              <a:ahLst/>
              <a:cxnLst/>
              <a:rect l="l" t="t" r="r" b="b"/>
              <a:pathLst>
                <a:path w="475" h="369" fill="none" extrusionOk="0">
                  <a:moveTo>
                    <a:pt x="1" y="0"/>
                  </a:moveTo>
                  <a:cubicBezTo>
                    <a:pt x="159" y="106"/>
                    <a:pt x="264" y="263"/>
                    <a:pt x="474" y="369"/>
                  </a:cubicBezTo>
                </a:path>
              </a:pathLst>
            </a:custGeom>
            <a:noFill/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6989950" y="1652825"/>
              <a:ext cx="11875" cy="23700"/>
            </a:xfrm>
            <a:custGeom>
              <a:avLst/>
              <a:gdLst/>
              <a:ahLst/>
              <a:cxnLst/>
              <a:rect l="l" t="t" r="r" b="b"/>
              <a:pathLst>
                <a:path w="475" h="948" fill="none" extrusionOk="0">
                  <a:moveTo>
                    <a:pt x="1" y="1"/>
                  </a:moveTo>
                  <a:cubicBezTo>
                    <a:pt x="106" y="317"/>
                    <a:pt x="316" y="632"/>
                    <a:pt x="474" y="948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3711" name="Google Shape;3711;p11"/>
          <p:cNvGrpSpPr/>
          <p:nvPr/>
        </p:nvGrpSpPr>
        <p:grpSpPr>
          <a:xfrm>
            <a:off x="11444631" y="5422794"/>
            <a:ext cx="190654" cy="155124"/>
            <a:chOff x="732600" y="1890325"/>
            <a:chExt cx="138100" cy="128300"/>
          </a:xfrm>
        </p:grpSpPr>
        <p:sp>
          <p:nvSpPr>
            <p:cNvPr id="3712" name="Google Shape;3712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3715" name="Google Shape;3715;p11"/>
          <p:cNvGrpSpPr/>
          <p:nvPr/>
        </p:nvGrpSpPr>
        <p:grpSpPr>
          <a:xfrm>
            <a:off x="6405978" y="1493989"/>
            <a:ext cx="185235" cy="156423"/>
            <a:chOff x="2419900" y="952925"/>
            <a:chExt cx="134175" cy="129375"/>
          </a:xfrm>
        </p:grpSpPr>
        <p:sp>
          <p:nvSpPr>
            <p:cNvPr id="3716" name="Google Shape;3716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3719" name="Google Shape;3719;p11"/>
          <p:cNvGrpSpPr/>
          <p:nvPr/>
        </p:nvGrpSpPr>
        <p:grpSpPr>
          <a:xfrm>
            <a:off x="-2734" y="-15265"/>
            <a:ext cx="14630656" cy="9176101"/>
            <a:chOff x="-2000" y="-12625"/>
            <a:chExt cx="10692000" cy="7589400"/>
          </a:xfrm>
        </p:grpSpPr>
        <p:sp>
          <p:nvSpPr>
            <p:cNvPr id="3720" name="Google Shape;3720;p11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grpSp>
          <p:nvGrpSpPr>
            <p:cNvPr id="3721" name="Google Shape;3721;p11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3722" name="Google Shape;3722;p11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723" name="Google Shape;3723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724" name="Google Shape;3724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725" name="Google Shape;372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26" name="Google Shape;372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727" name="Google Shape;372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728" name="Google Shape;372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  <p:grpSp>
                  <p:nvGrpSpPr>
                    <p:cNvPr id="3729" name="Google Shape;372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0" name="Google Shape;373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731" name="Google Shape;373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732" name="Google Shape;373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  <p:grpSp>
                  <p:nvGrpSpPr>
                    <p:cNvPr id="3733" name="Google Shape;373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4" name="Google Shape;373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735" name="Google Shape;373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736" name="Google Shape;373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  <p:grpSp>
                  <p:nvGrpSpPr>
                    <p:cNvPr id="3737" name="Google Shape;373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8" name="Google Shape;373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739" name="Google Shape;373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740" name="Google Shape;374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</p:grpSp>
              <p:grpSp>
                <p:nvGrpSpPr>
                  <p:cNvPr id="3741" name="Google Shape;3741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742" name="Google Shape;3742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43" name="Google Shape;3743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44" name="Google Shape;3744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5" name="Google Shape;374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746" name="Google Shape;374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747" name="Google Shape;374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</p:grpSp>
                    <p:grpSp>
                      <p:nvGrpSpPr>
                        <p:cNvPr id="3748" name="Google Shape;3748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9" name="Google Shape;374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750" name="Google Shape;375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751" name="Google Shape;375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</p:grpSp>
                    <p:grpSp>
                      <p:nvGrpSpPr>
                        <p:cNvPr id="3752" name="Google Shape;3752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3" name="Google Shape;375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754" name="Google Shape;375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755" name="Google Shape;375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</p:grpSp>
                    <p:grpSp>
                      <p:nvGrpSpPr>
                        <p:cNvPr id="3756" name="Google Shape;3756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7" name="Google Shape;375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758" name="Google Shape;375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759" name="Google Shape;375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</p:grpSp>
                  </p:grpSp>
                  <p:grpSp>
                    <p:nvGrpSpPr>
                      <p:cNvPr id="3760" name="Google Shape;3760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61" name="Google Shape;3761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2" name="Google Shape;376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763" name="Google Shape;376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764" name="Google Shape;376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</p:grpSp>
                    <p:grpSp>
                      <p:nvGrpSpPr>
                        <p:cNvPr id="3765" name="Google Shape;3765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6" name="Google Shape;376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767" name="Google Shape;376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768" name="Google Shape;376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</p:grpSp>
                    <p:grpSp>
                      <p:nvGrpSpPr>
                        <p:cNvPr id="3769" name="Google Shape;3769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0" name="Google Shape;377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771" name="Google Shape;377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772" name="Google Shape;377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</p:grpSp>
                    <p:grpSp>
                      <p:nvGrpSpPr>
                        <p:cNvPr id="3773" name="Google Shape;3773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4" name="Google Shape;377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775" name="Google Shape;377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776" name="Google Shape;377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777" name="Google Shape;3777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78" name="Google Shape;3778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79" name="Google Shape;3779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0" name="Google Shape;378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781" name="Google Shape;378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782" name="Google Shape;378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</p:grpSp>
                    <p:grpSp>
                      <p:nvGrpSpPr>
                        <p:cNvPr id="3783" name="Google Shape;3783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4" name="Google Shape;378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785" name="Google Shape;378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786" name="Google Shape;378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</p:grpSp>
                    <p:grpSp>
                      <p:nvGrpSpPr>
                        <p:cNvPr id="3787" name="Google Shape;3787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8" name="Google Shape;378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789" name="Google Shape;378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790" name="Google Shape;379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</p:grpSp>
                    <p:grpSp>
                      <p:nvGrpSpPr>
                        <p:cNvPr id="3791" name="Google Shape;3791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2" name="Google Shape;379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793" name="Google Shape;379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794" name="Google Shape;379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</p:grpSp>
                  </p:grpSp>
                  <p:grpSp>
                    <p:nvGrpSpPr>
                      <p:cNvPr id="3795" name="Google Shape;3795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96" name="Google Shape;3796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7" name="Google Shape;379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798" name="Google Shape;379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799" name="Google Shape;379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</p:grpSp>
                    <p:grpSp>
                      <p:nvGrpSpPr>
                        <p:cNvPr id="3800" name="Google Shape;3800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1" name="Google Shape;380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802" name="Google Shape;380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803" name="Google Shape;380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</p:grpSp>
                    <p:grpSp>
                      <p:nvGrpSpPr>
                        <p:cNvPr id="3804" name="Google Shape;3804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5" name="Google Shape;380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806" name="Google Shape;380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807" name="Google Shape;380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</p:grpSp>
                    <p:grpSp>
                      <p:nvGrpSpPr>
                        <p:cNvPr id="3808" name="Google Shape;3808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9" name="Google Shape;380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810" name="Google Shape;381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811" name="Google Shape;381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12" name="Google Shape;3812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813" name="Google Shape;3813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4" name="Google Shape;381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33"/>
                        </a:p>
                      </p:txBody>
                    </p:sp>
                    <p:sp>
                      <p:nvSpPr>
                        <p:cNvPr id="3815" name="Google Shape;381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33"/>
                        </a:p>
                      </p:txBody>
                    </p:sp>
                    <p:sp>
                      <p:nvSpPr>
                        <p:cNvPr id="3816" name="Google Shape;381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33"/>
                        </a:p>
                      </p:txBody>
                    </p:sp>
                  </p:grpSp>
                  <p:grpSp>
                    <p:nvGrpSpPr>
                      <p:cNvPr id="3817" name="Google Shape;3817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8" name="Google Shape;381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33"/>
                        </a:p>
                      </p:txBody>
                    </p:sp>
                    <p:sp>
                      <p:nvSpPr>
                        <p:cNvPr id="3819" name="Google Shape;381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33"/>
                        </a:p>
                      </p:txBody>
                    </p:sp>
                    <p:sp>
                      <p:nvSpPr>
                        <p:cNvPr id="3820" name="Google Shape;382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33"/>
                        </a:p>
                      </p:txBody>
                    </p:sp>
                  </p:grpSp>
                  <p:grpSp>
                    <p:nvGrpSpPr>
                      <p:cNvPr id="3821" name="Google Shape;3821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2" name="Google Shape;382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33"/>
                        </a:p>
                      </p:txBody>
                    </p:sp>
                    <p:sp>
                      <p:nvSpPr>
                        <p:cNvPr id="3823" name="Google Shape;382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33"/>
                        </a:p>
                      </p:txBody>
                    </p:sp>
                    <p:sp>
                      <p:nvSpPr>
                        <p:cNvPr id="3824" name="Google Shape;382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33"/>
                        </a:p>
                      </p:txBody>
                    </p:sp>
                  </p:grpSp>
                  <p:grpSp>
                    <p:nvGrpSpPr>
                      <p:cNvPr id="3825" name="Google Shape;3825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6" name="Google Shape;3826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33"/>
                        </a:p>
                      </p:txBody>
                    </p:sp>
                    <p:sp>
                      <p:nvSpPr>
                        <p:cNvPr id="3827" name="Google Shape;3827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33"/>
                        </a:p>
                      </p:txBody>
                    </p:sp>
                    <p:sp>
                      <p:nvSpPr>
                        <p:cNvPr id="3828" name="Google Shape;3828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33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829" name="Google Shape;3829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830" name="Google Shape;38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1" name="Google Shape;38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  <p:sp>
                  <p:nvSpPr>
                    <p:cNvPr id="3832" name="Google Shape;38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  <p:sp>
                  <p:nvSpPr>
                    <p:cNvPr id="3833" name="Google Shape;38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</p:grpSp>
              <p:grpSp>
                <p:nvGrpSpPr>
                  <p:cNvPr id="3834" name="Google Shape;38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5" name="Google Shape;38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  <p:sp>
                  <p:nvSpPr>
                    <p:cNvPr id="3836" name="Google Shape;38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  <p:sp>
                  <p:nvSpPr>
                    <p:cNvPr id="3837" name="Google Shape;38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</p:grpSp>
            </p:grpSp>
          </p:grpSp>
          <p:grpSp>
            <p:nvGrpSpPr>
              <p:cNvPr id="3838" name="Google Shape;3838;p11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839" name="Google Shape;3839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840" name="Google Shape;3840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1" name="Google Shape;3841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2" name="Google Shape;384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843" name="Google Shape;384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844" name="Google Shape;384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  <p:grpSp>
                  <p:nvGrpSpPr>
                    <p:cNvPr id="3845" name="Google Shape;3845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6" name="Google Shape;38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847" name="Google Shape;38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848" name="Google Shape;38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  <p:grpSp>
                  <p:nvGrpSpPr>
                    <p:cNvPr id="3849" name="Google Shape;3849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0" name="Google Shape;38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851" name="Google Shape;38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852" name="Google Shape;38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  <p:grpSp>
                  <p:nvGrpSpPr>
                    <p:cNvPr id="3853" name="Google Shape;3853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4" name="Google Shape;38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855" name="Google Shape;38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856" name="Google Shape;38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</p:grpSp>
              <p:grpSp>
                <p:nvGrpSpPr>
                  <p:cNvPr id="3857" name="Google Shape;3857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858" name="Google Shape;3858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59" name="Google Shape;3859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60" name="Google Shape;3860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1" name="Google Shape;386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862" name="Google Shape;386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863" name="Google Shape;386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</p:grpSp>
                    <p:grpSp>
                      <p:nvGrpSpPr>
                        <p:cNvPr id="3864" name="Google Shape;3864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5" name="Google Shape;386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866" name="Google Shape;386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867" name="Google Shape;386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</p:grpSp>
                    <p:grpSp>
                      <p:nvGrpSpPr>
                        <p:cNvPr id="3868" name="Google Shape;3868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9" name="Google Shape;386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870" name="Google Shape;387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871" name="Google Shape;387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</p:grpSp>
                    <p:grpSp>
                      <p:nvGrpSpPr>
                        <p:cNvPr id="3872" name="Google Shape;3872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3" name="Google Shape;387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874" name="Google Shape;387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875" name="Google Shape;387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</p:grpSp>
                  </p:grpSp>
                  <p:grpSp>
                    <p:nvGrpSpPr>
                      <p:cNvPr id="3876" name="Google Shape;3876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77" name="Google Shape;3877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8" name="Google Shape;387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879" name="Google Shape;387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880" name="Google Shape;388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</p:grpSp>
                    <p:grpSp>
                      <p:nvGrpSpPr>
                        <p:cNvPr id="3881" name="Google Shape;3881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2" name="Google Shape;388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883" name="Google Shape;388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884" name="Google Shape;388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</p:grpSp>
                    <p:grpSp>
                      <p:nvGrpSpPr>
                        <p:cNvPr id="3885" name="Google Shape;3885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6" name="Google Shape;388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887" name="Google Shape;388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888" name="Google Shape;388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</p:grpSp>
                    <p:grpSp>
                      <p:nvGrpSpPr>
                        <p:cNvPr id="3889" name="Google Shape;3889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0" name="Google Shape;389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891" name="Google Shape;389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892" name="Google Shape;389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93" name="Google Shape;3893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94" name="Google Shape;3894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95" name="Google Shape;3895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6" name="Google Shape;389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897" name="Google Shape;389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898" name="Google Shape;389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</p:grpSp>
                    <p:grpSp>
                      <p:nvGrpSpPr>
                        <p:cNvPr id="3899" name="Google Shape;3899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0" name="Google Shape;390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901" name="Google Shape;390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902" name="Google Shape;390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</p:grpSp>
                    <p:grpSp>
                      <p:nvGrpSpPr>
                        <p:cNvPr id="3903" name="Google Shape;3903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4" name="Google Shape;390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905" name="Google Shape;390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906" name="Google Shape;390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</p:grpSp>
                    <p:grpSp>
                      <p:nvGrpSpPr>
                        <p:cNvPr id="3907" name="Google Shape;3907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8" name="Google Shape;390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909" name="Google Shape;390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910" name="Google Shape;391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</p:grpSp>
                  </p:grpSp>
                  <p:grpSp>
                    <p:nvGrpSpPr>
                      <p:cNvPr id="3911" name="Google Shape;3911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912" name="Google Shape;3912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3" name="Google Shape;391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914" name="Google Shape;391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915" name="Google Shape;391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</p:grpSp>
                    <p:grpSp>
                      <p:nvGrpSpPr>
                        <p:cNvPr id="3916" name="Google Shape;3916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7" name="Google Shape;391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918" name="Google Shape;391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919" name="Google Shape;391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</p:grpSp>
                    <p:grpSp>
                      <p:nvGrpSpPr>
                        <p:cNvPr id="3920" name="Google Shape;3920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1" name="Google Shape;392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922" name="Google Shape;392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923" name="Google Shape;392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</p:grpSp>
                    <p:grpSp>
                      <p:nvGrpSpPr>
                        <p:cNvPr id="3924" name="Google Shape;3924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5" name="Google Shape;392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926" name="Google Shape;392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  <p:sp>
                        <p:nvSpPr>
                          <p:cNvPr id="3927" name="Google Shape;392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33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928" name="Google Shape;3928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929" name="Google Shape;3929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0" name="Google Shape;3930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33"/>
                        </a:p>
                      </p:txBody>
                    </p:sp>
                    <p:sp>
                      <p:nvSpPr>
                        <p:cNvPr id="3931" name="Google Shape;3931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33"/>
                        </a:p>
                      </p:txBody>
                    </p:sp>
                    <p:sp>
                      <p:nvSpPr>
                        <p:cNvPr id="3932" name="Google Shape;3932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33"/>
                        </a:p>
                      </p:txBody>
                    </p:sp>
                  </p:grpSp>
                  <p:grpSp>
                    <p:nvGrpSpPr>
                      <p:cNvPr id="3933" name="Google Shape;3933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4" name="Google Shape;393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33"/>
                        </a:p>
                      </p:txBody>
                    </p:sp>
                    <p:sp>
                      <p:nvSpPr>
                        <p:cNvPr id="3935" name="Google Shape;393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33"/>
                        </a:p>
                      </p:txBody>
                    </p:sp>
                    <p:sp>
                      <p:nvSpPr>
                        <p:cNvPr id="3936" name="Google Shape;393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33"/>
                        </a:p>
                      </p:txBody>
                    </p:sp>
                  </p:grpSp>
                  <p:grpSp>
                    <p:nvGrpSpPr>
                      <p:cNvPr id="3937" name="Google Shape;3937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8" name="Google Shape;393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33"/>
                        </a:p>
                      </p:txBody>
                    </p:sp>
                    <p:sp>
                      <p:nvSpPr>
                        <p:cNvPr id="3939" name="Google Shape;393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33"/>
                        </a:p>
                      </p:txBody>
                    </p:sp>
                    <p:sp>
                      <p:nvSpPr>
                        <p:cNvPr id="3940" name="Google Shape;394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33"/>
                        </a:p>
                      </p:txBody>
                    </p:sp>
                  </p:grpSp>
                  <p:grpSp>
                    <p:nvGrpSpPr>
                      <p:cNvPr id="3941" name="Google Shape;3941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42" name="Google Shape;394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33"/>
                        </a:p>
                      </p:txBody>
                    </p:sp>
                    <p:sp>
                      <p:nvSpPr>
                        <p:cNvPr id="3943" name="Google Shape;394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33"/>
                        </a:p>
                      </p:txBody>
                    </p:sp>
                    <p:sp>
                      <p:nvSpPr>
                        <p:cNvPr id="3944" name="Google Shape;394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33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945" name="Google Shape;3945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946" name="Google Shape;3946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47" name="Google Shape;394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  <p:sp>
                  <p:nvSpPr>
                    <p:cNvPr id="3948" name="Google Shape;394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  <p:sp>
                  <p:nvSpPr>
                    <p:cNvPr id="3949" name="Google Shape;394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</p:grpSp>
              <p:grpSp>
                <p:nvGrpSpPr>
                  <p:cNvPr id="3950" name="Google Shape;3950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51" name="Google Shape;395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  <p:sp>
                  <p:nvSpPr>
                    <p:cNvPr id="3952" name="Google Shape;395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  <p:sp>
                  <p:nvSpPr>
                    <p:cNvPr id="3953" name="Google Shape;395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</p:grpSp>
            </p:grpSp>
          </p:grpSp>
          <p:grpSp>
            <p:nvGrpSpPr>
              <p:cNvPr id="3954" name="Google Shape;3954;p11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955" name="Google Shape;3955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56" name="Google Shape;3956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57" name="Google Shape;395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58" name="Google Shape;39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959" name="Google Shape;39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960" name="Google Shape;39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  <p:grpSp>
                  <p:nvGrpSpPr>
                    <p:cNvPr id="3961" name="Google Shape;396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2" name="Google Shape;396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963" name="Google Shape;396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964" name="Google Shape;396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  <p:grpSp>
                  <p:nvGrpSpPr>
                    <p:cNvPr id="3965" name="Google Shape;396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6" name="Google Shape;396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967" name="Google Shape;396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968" name="Google Shape;396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  <p:grpSp>
                  <p:nvGrpSpPr>
                    <p:cNvPr id="3969" name="Google Shape;396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0" name="Google Shape;397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971" name="Google Shape;397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972" name="Google Shape;397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</p:grpSp>
              <p:grpSp>
                <p:nvGrpSpPr>
                  <p:cNvPr id="3973" name="Google Shape;3973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74" name="Google Shape;3974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5" name="Google Shape;39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976" name="Google Shape;39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977" name="Google Shape;39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  <p:grpSp>
                  <p:nvGrpSpPr>
                    <p:cNvPr id="3978" name="Google Shape;3978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9" name="Google Shape;397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980" name="Google Shape;398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981" name="Google Shape;398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  <p:grpSp>
                  <p:nvGrpSpPr>
                    <p:cNvPr id="3982" name="Google Shape;3982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3" name="Google Shape;398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984" name="Google Shape;398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985" name="Google Shape;398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  <p:grpSp>
                  <p:nvGrpSpPr>
                    <p:cNvPr id="3986" name="Google Shape;3986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7" name="Google Shape;398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988" name="Google Shape;398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989" name="Google Shape;398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</p:grpSp>
            </p:grpSp>
            <p:grpSp>
              <p:nvGrpSpPr>
                <p:cNvPr id="3990" name="Google Shape;3990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91" name="Google Shape;3991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92" name="Google Shape;399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3" name="Google Shape;39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994" name="Google Shape;39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995" name="Google Shape;39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  <p:grpSp>
                  <p:nvGrpSpPr>
                    <p:cNvPr id="3996" name="Google Shape;399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7" name="Google Shape;399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998" name="Google Shape;399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3999" name="Google Shape;399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  <p:grpSp>
                  <p:nvGrpSpPr>
                    <p:cNvPr id="4000" name="Google Shape;400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1" name="Google Shape;400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02" name="Google Shape;400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03" name="Google Shape;400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  <p:grpSp>
                  <p:nvGrpSpPr>
                    <p:cNvPr id="4004" name="Google Shape;400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5" name="Google Shape;400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06" name="Google Shape;400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07" name="Google Shape;400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</p:grpSp>
              <p:grpSp>
                <p:nvGrpSpPr>
                  <p:cNvPr id="4008" name="Google Shape;4008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09" name="Google Shape;4009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0" name="Google Shape;40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11" name="Google Shape;40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12" name="Google Shape;40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  <p:grpSp>
                  <p:nvGrpSpPr>
                    <p:cNvPr id="4013" name="Google Shape;4013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4" name="Google Shape;401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15" name="Google Shape;401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16" name="Google Shape;401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  <p:grpSp>
                  <p:nvGrpSpPr>
                    <p:cNvPr id="4017" name="Google Shape;4017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8" name="Google Shape;401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19" name="Google Shape;401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20" name="Google Shape;402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  <p:grpSp>
                  <p:nvGrpSpPr>
                    <p:cNvPr id="4021" name="Google Shape;4021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2" name="Google Shape;402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23" name="Google Shape;402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24" name="Google Shape;402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</p:grpSp>
            </p:grpSp>
            <p:grpSp>
              <p:nvGrpSpPr>
                <p:cNvPr id="4025" name="Google Shape;4025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026" name="Google Shape;4026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27" name="Google Shape;40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  <p:sp>
                  <p:nvSpPr>
                    <p:cNvPr id="4028" name="Google Shape;40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  <p:sp>
                  <p:nvSpPr>
                    <p:cNvPr id="4029" name="Google Shape;40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</p:grpSp>
              <p:grpSp>
                <p:nvGrpSpPr>
                  <p:cNvPr id="4030" name="Google Shape;40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1" name="Google Shape;40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  <p:sp>
                  <p:nvSpPr>
                    <p:cNvPr id="4032" name="Google Shape;40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  <p:sp>
                  <p:nvSpPr>
                    <p:cNvPr id="4033" name="Google Shape;40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</p:grpSp>
              <p:grpSp>
                <p:nvGrpSpPr>
                  <p:cNvPr id="4034" name="Google Shape;40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5" name="Google Shape;40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  <p:sp>
                  <p:nvSpPr>
                    <p:cNvPr id="4036" name="Google Shape;40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  <p:sp>
                  <p:nvSpPr>
                    <p:cNvPr id="4037" name="Google Shape;40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</p:grpSp>
              <p:grpSp>
                <p:nvGrpSpPr>
                  <p:cNvPr id="4038" name="Google Shape;4038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9" name="Google Shape;403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  <p:sp>
                  <p:nvSpPr>
                    <p:cNvPr id="4040" name="Google Shape;404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  <p:sp>
                  <p:nvSpPr>
                    <p:cNvPr id="4041" name="Google Shape;404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</p:grpSp>
            </p:grpSp>
          </p:grpSp>
          <p:grpSp>
            <p:nvGrpSpPr>
              <p:cNvPr id="4042" name="Google Shape;4042;p11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4043" name="Google Shape;4043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44" name="Google Shape;4044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45" name="Google Shape;404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46" name="Google Shape;40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47" name="Google Shape;40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48" name="Google Shape;40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  <p:grpSp>
                  <p:nvGrpSpPr>
                    <p:cNvPr id="4049" name="Google Shape;404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0" name="Google Shape;40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51" name="Google Shape;40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52" name="Google Shape;40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  <p:grpSp>
                  <p:nvGrpSpPr>
                    <p:cNvPr id="4053" name="Google Shape;405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4" name="Google Shape;40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55" name="Google Shape;40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56" name="Google Shape;40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  <p:grpSp>
                  <p:nvGrpSpPr>
                    <p:cNvPr id="4057" name="Google Shape;405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8" name="Google Shape;40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59" name="Google Shape;40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60" name="Google Shape;40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</p:grpSp>
              <p:grpSp>
                <p:nvGrpSpPr>
                  <p:cNvPr id="4061" name="Google Shape;4061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62" name="Google Shape;406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3" name="Google Shape;406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64" name="Google Shape;406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65" name="Google Shape;406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  <p:grpSp>
                  <p:nvGrpSpPr>
                    <p:cNvPr id="4066" name="Google Shape;406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7" name="Google Shape;406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68" name="Google Shape;406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69" name="Google Shape;406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  <p:grpSp>
                  <p:nvGrpSpPr>
                    <p:cNvPr id="4070" name="Google Shape;407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1" name="Google Shape;407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72" name="Google Shape;407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73" name="Google Shape;407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  <p:grpSp>
                  <p:nvGrpSpPr>
                    <p:cNvPr id="4074" name="Google Shape;407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5" name="Google Shape;40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76" name="Google Shape;40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77" name="Google Shape;40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</p:grpSp>
            </p:grpSp>
            <p:grpSp>
              <p:nvGrpSpPr>
                <p:cNvPr id="4078" name="Google Shape;4078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79" name="Google Shape;4079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80" name="Google Shape;4080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1" name="Google Shape;408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82" name="Google Shape;408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83" name="Google Shape;408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  <p:grpSp>
                  <p:nvGrpSpPr>
                    <p:cNvPr id="4084" name="Google Shape;4084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5" name="Google Shape;408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86" name="Google Shape;408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87" name="Google Shape;408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  <p:grpSp>
                  <p:nvGrpSpPr>
                    <p:cNvPr id="4088" name="Google Shape;4088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9" name="Google Shape;408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90" name="Google Shape;409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91" name="Google Shape;409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  <p:grpSp>
                  <p:nvGrpSpPr>
                    <p:cNvPr id="4092" name="Google Shape;4092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3" name="Google Shape;40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94" name="Google Shape;40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95" name="Google Shape;40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</p:grpSp>
              <p:grpSp>
                <p:nvGrpSpPr>
                  <p:cNvPr id="4096" name="Google Shape;4096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97" name="Google Shape;409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8" name="Google Shape;409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099" name="Google Shape;409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100" name="Google Shape;410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  <p:grpSp>
                  <p:nvGrpSpPr>
                    <p:cNvPr id="4101" name="Google Shape;410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2" name="Google Shape;410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103" name="Google Shape;410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104" name="Google Shape;410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  <p:grpSp>
                  <p:nvGrpSpPr>
                    <p:cNvPr id="4105" name="Google Shape;410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6" name="Google Shape;410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107" name="Google Shape;410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108" name="Google Shape;410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  <p:grpSp>
                  <p:nvGrpSpPr>
                    <p:cNvPr id="4109" name="Google Shape;410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10" name="Google Shape;41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111" name="Google Shape;41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  <p:sp>
                    <p:nvSpPr>
                      <p:cNvPr id="4112" name="Google Shape;41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33"/>
                      </a:p>
                    </p:txBody>
                  </p:sp>
                </p:grpSp>
              </p:grpSp>
            </p:grpSp>
            <p:grpSp>
              <p:nvGrpSpPr>
                <p:cNvPr id="4113" name="Google Shape;4113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114" name="Google Shape;4114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5" name="Google Shape;411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  <p:sp>
                  <p:nvSpPr>
                    <p:cNvPr id="4116" name="Google Shape;411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  <p:sp>
                  <p:nvSpPr>
                    <p:cNvPr id="4117" name="Google Shape;411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</p:grpSp>
              <p:grpSp>
                <p:nvGrpSpPr>
                  <p:cNvPr id="4118" name="Google Shape;4118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9" name="Google Shape;411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  <p:sp>
                  <p:nvSpPr>
                    <p:cNvPr id="4120" name="Google Shape;412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  <p:sp>
                  <p:nvSpPr>
                    <p:cNvPr id="4121" name="Google Shape;412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</p:grpSp>
              <p:grpSp>
                <p:nvGrpSpPr>
                  <p:cNvPr id="4122" name="Google Shape;4122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3" name="Google Shape;4123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  <p:sp>
                  <p:nvSpPr>
                    <p:cNvPr id="4124" name="Google Shape;4124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  <p:sp>
                  <p:nvSpPr>
                    <p:cNvPr id="4125" name="Google Shape;4125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</p:grpSp>
              <p:grpSp>
                <p:nvGrpSpPr>
                  <p:cNvPr id="4126" name="Google Shape;4126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7" name="Google Shape;41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  <p:sp>
                  <p:nvSpPr>
                    <p:cNvPr id="4128" name="Google Shape;41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  <p:sp>
                  <p:nvSpPr>
                    <p:cNvPr id="4129" name="Google Shape;41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33"/>
                    </a:p>
                  </p:txBody>
                </p:sp>
              </p:grpSp>
            </p:grpSp>
          </p:grpSp>
        </p:grpSp>
      </p:grpSp>
      <p:grpSp>
        <p:nvGrpSpPr>
          <p:cNvPr id="4130" name="Google Shape;4130;p11"/>
          <p:cNvGrpSpPr/>
          <p:nvPr/>
        </p:nvGrpSpPr>
        <p:grpSpPr>
          <a:xfrm rot="-5400000" flipH="1">
            <a:off x="12510041" y="1345718"/>
            <a:ext cx="2191685" cy="2204598"/>
            <a:chOff x="2130575" y="4054150"/>
            <a:chExt cx="1526875" cy="1369175"/>
          </a:xfrm>
        </p:grpSpPr>
        <p:sp>
          <p:nvSpPr>
            <p:cNvPr id="4131" name="Google Shape;4131;p11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grpSp>
        <p:nvGrpSpPr>
          <p:cNvPr id="4142" name="Google Shape;4142;p11"/>
          <p:cNvGrpSpPr/>
          <p:nvPr/>
        </p:nvGrpSpPr>
        <p:grpSpPr>
          <a:xfrm rot="5400000" flipH="1">
            <a:off x="296482" y="4714305"/>
            <a:ext cx="2433733" cy="3095352"/>
            <a:chOff x="598450" y="4075425"/>
            <a:chExt cx="1178375" cy="1336050"/>
          </a:xfrm>
        </p:grpSpPr>
        <p:sp>
          <p:nvSpPr>
            <p:cNvPr id="4143" name="Google Shape;4143;p11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sp>
        <p:nvSpPr>
          <p:cNvPr id="4156" name="Google Shape;4156;p11"/>
          <p:cNvSpPr/>
          <p:nvPr/>
        </p:nvSpPr>
        <p:spPr>
          <a:xfrm>
            <a:off x="1427592" y="7539937"/>
            <a:ext cx="1774966" cy="744297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559" tIns="91559" rIns="91559" bIns="9155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491" name="Rounded Rectangle 490"/>
          <p:cNvSpPr/>
          <p:nvPr userDrawn="1"/>
        </p:nvSpPr>
        <p:spPr>
          <a:xfrm>
            <a:off x="13028141" y="0"/>
            <a:ext cx="1638544" cy="146685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4"/>
          </a:p>
        </p:txBody>
      </p:sp>
      <p:pic>
        <p:nvPicPr>
          <p:cNvPr id="492" name="Picture 49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5866" y="-280136"/>
            <a:ext cx="1884344" cy="20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7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075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496484"/>
            <a:ext cx="10972800" cy="3183467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802717"/>
            <a:ext cx="10972800" cy="2207683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>
              <a:defRPr/>
            </a:pPr>
            <a:fld id="{D37ABC52-F543-49AB-84D2-48E9DAFD99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</a:pPr>
            <a:fld id="{A04D12BC-0CCD-4529-8705-3D39EC3B24BA}" type="slidenum">
              <a:rPr lang="en-US" alt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803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>
              <a:defRPr/>
            </a:pPr>
            <a:fld id="{BDD716E8-92F9-435A-8D76-59C494DA0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</a:pPr>
            <a:fld id="{7C242C21-113E-46F9-8D5C-085B9A96F53C}" type="slidenum">
              <a:rPr lang="en-US" alt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4383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279652"/>
            <a:ext cx="12618720" cy="3803649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6119285"/>
            <a:ext cx="12618720" cy="2000249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097280">
              <a:defRPr/>
            </a:pPr>
            <a:fld id="{1EDBA3CF-AFC7-45E2-996B-0C760B4180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</a:pPr>
            <a:fld id="{AB9B766E-C821-4F0A-9469-FE691A309BB8}" type="slidenum">
              <a:rPr lang="en-US" alt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438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F7E4E8FC-8377-416D-AD18-6145E9B44F71}"/>
              </a:ext>
            </a:extLst>
          </p:cNvPr>
          <p:cNvSpPr txBox="1"/>
          <p:nvPr userDrawn="1"/>
        </p:nvSpPr>
        <p:spPr>
          <a:xfrm>
            <a:off x="6218684" y="-2016442"/>
            <a:ext cx="2193036" cy="4154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7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86836"/>
            <a:ext cx="12618720" cy="1767417"/>
          </a:xfrm>
          <a:prstGeom prst="rect">
            <a:avLst/>
          </a:prstGeom>
        </p:spPr>
        <p:txBody>
          <a:bodyPr vert="horz" lIns="135852" tIns="67926" rIns="135852" bIns="679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434167"/>
            <a:ext cx="12618720" cy="5801784"/>
          </a:xfrm>
          <a:prstGeom prst="rect">
            <a:avLst/>
          </a:prstGeom>
        </p:spPr>
        <p:txBody>
          <a:bodyPr vert="horz" lIns="135852" tIns="67926" rIns="135852" bIns="679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8475136"/>
            <a:ext cx="3291840" cy="486833"/>
          </a:xfrm>
          <a:prstGeom prst="rect">
            <a:avLst/>
          </a:prstGeom>
        </p:spPr>
        <p:txBody>
          <a:bodyPr vert="horz" lIns="135852" tIns="67926" rIns="135852" bIns="6792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8475136"/>
            <a:ext cx="4937760" cy="486833"/>
          </a:xfrm>
          <a:prstGeom prst="rect">
            <a:avLst/>
          </a:prstGeom>
        </p:spPr>
        <p:txBody>
          <a:bodyPr vert="horz" lIns="135852" tIns="67926" rIns="135852" bIns="6792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8475136"/>
            <a:ext cx="3291840" cy="486833"/>
          </a:xfrm>
          <a:prstGeom prst="rect">
            <a:avLst/>
          </a:prstGeom>
        </p:spPr>
        <p:txBody>
          <a:bodyPr vert="horz" lIns="135852" tIns="67926" rIns="135852" bIns="6792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642520" y="-2965630"/>
            <a:ext cx="19915440" cy="15045764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30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7309714" y="-11887200"/>
            <a:ext cx="10973" cy="121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852" tIns="67926" rIns="135852" bIns="67926" rtlCol="0" anchor="ctr"/>
          <a:lstStyle/>
          <a:p>
            <a:pPr algn="ctr"/>
            <a:endParaRPr lang="en-US" sz="20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7309714" y="21019008"/>
            <a:ext cx="10973" cy="121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852" tIns="67926" rIns="135852" bIns="67926" rtlCol="0" anchor="ctr"/>
          <a:lstStyle/>
          <a:p>
            <a:pPr algn="ctr"/>
            <a:endParaRPr lang="en-US" sz="20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79E18B-B015-4B4B-8820-8BD0706DEF2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4511" y="320811"/>
            <a:ext cx="1363790" cy="151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2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018893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4723" indent="-254723" algn="l" defTabSz="1018893" rtl="0" eaLnBrk="1" latinLnBrk="0" hangingPunct="1">
        <a:lnSpc>
          <a:spcPct val="90000"/>
        </a:lnSpc>
        <a:spcBef>
          <a:spcPts val="1114"/>
        </a:spcBef>
        <a:buFont typeface="Arial" panose="020B0604020202020204" pitchFamily="34" charset="0"/>
        <a:buChar char="•"/>
        <a:defRPr sz="3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64170" indent="-254723" algn="l" defTabSz="1018893" rtl="0" eaLnBrk="1" latinLnBrk="0" hangingPunct="1">
        <a:lnSpc>
          <a:spcPct val="90000"/>
        </a:lnSpc>
        <a:spcBef>
          <a:spcPts val="557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273616" indent="-254723" algn="l" defTabSz="1018893" rtl="0" eaLnBrk="1" latinLnBrk="0" hangingPunct="1">
        <a:lnSpc>
          <a:spcPct val="90000"/>
        </a:lnSpc>
        <a:spcBef>
          <a:spcPts val="557"/>
        </a:spcBef>
        <a:buFont typeface="Arial" panose="020B0604020202020204" pitchFamily="34" charset="0"/>
        <a:buChar char="•"/>
        <a:defRPr sz="2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783063" indent="-254723" algn="l" defTabSz="1018893" rtl="0" eaLnBrk="1" latinLnBrk="0" hangingPunct="1">
        <a:lnSpc>
          <a:spcPct val="90000"/>
        </a:lnSpc>
        <a:spcBef>
          <a:spcPts val="557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292509" indent="-254723" algn="l" defTabSz="1018893" rtl="0" eaLnBrk="1" latinLnBrk="0" hangingPunct="1">
        <a:lnSpc>
          <a:spcPct val="90000"/>
        </a:lnSpc>
        <a:spcBef>
          <a:spcPts val="557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801956" indent="-254723" algn="l" defTabSz="1018893" rtl="0" eaLnBrk="1" latinLnBrk="0" hangingPunct="1">
        <a:lnSpc>
          <a:spcPct val="90000"/>
        </a:lnSpc>
        <a:spcBef>
          <a:spcPts val="55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402" indent="-254723" algn="l" defTabSz="1018893" rtl="0" eaLnBrk="1" latinLnBrk="0" hangingPunct="1">
        <a:lnSpc>
          <a:spcPct val="90000"/>
        </a:lnSpc>
        <a:spcBef>
          <a:spcPts val="55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849" indent="-254723" algn="l" defTabSz="1018893" rtl="0" eaLnBrk="1" latinLnBrk="0" hangingPunct="1">
        <a:lnSpc>
          <a:spcPct val="90000"/>
        </a:lnSpc>
        <a:spcBef>
          <a:spcPts val="55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296" indent="-254723" algn="l" defTabSz="1018893" rtl="0" eaLnBrk="1" latinLnBrk="0" hangingPunct="1">
        <a:lnSpc>
          <a:spcPct val="90000"/>
        </a:lnSpc>
        <a:spcBef>
          <a:spcPts val="55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89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47" algn="l" defTabSz="101889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93" algn="l" defTabSz="101889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340" algn="l" defTabSz="101889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786" algn="l" defTabSz="101889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233" algn="l" defTabSz="101889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679" algn="l" defTabSz="101889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6126" algn="l" defTabSz="101889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572" algn="l" defTabSz="101889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1005840" y="486834"/>
            <a:ext cx="12618720" cy="176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5840" y="2434167"/>
            <a:ext cx="12618720" cy="580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8475134"/>
            <a:ext cx="329184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4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1097280">
              <a:defRPr/>
            </a:pPr>
            <a:fld id="{89E3319E-804D-4403-9048-F364FD9E7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>
                <a:defRPr/>
              </a:pPr>
              <a:t>5/2/2025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8475134"/>
            <a:ext cx="49377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4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109728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8475134"/>
            <a:ext cx="3291840" cy="48683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40">
                <a:solidFill>
                  <a:srgbClr val="898989"/>
                </a:solidFill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</a:pPr>
            <a:fld id="{A7ED8121-E521-405E-BA17-DCF2CBC0BEE5}" type="slidenum">
              <a:rPr lang="en-US" altLang="en-US" smtClean="0"/>
              <a:pPr defTabSz="109728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462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 Light" panose="020F0302020204030204" pitchFamily="34" charset="0"/>
        </a:defRPr>
      </a:lvl5pPr>
      <a:lvl6pPr marL="548640" algn="l" rtl="0" fontAlgn="base">
        <a:lnSpc>
          <a:spcPct val="90000"/>
        </a:lnSpc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 Light" panose="020F0302020204030204" pitchFamily="34" charset="0"/>
        </a:defRPr>
      </a:lvl6pPr>
      <a:lvl7pPr marL="1097280" algn="l" rtl="0" fontAlgn="base">
        <a:lnSpc>
          <a:spcPct val="90000"/>
        </a:lnSpc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 Light" panose="020F0302020204030204" pitchFamily="34" charset="0"/>
        </a:defRPr>
      </a:lvl7pPr>
      <a:lvl8pPr marL="1645920" algn="l" rtl="0" fontAlgn="base">
        <a:lnSpc>
          <a:spcPct val="90000"/>
        </a:lnSpc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 Light" panose="020F0302020204030204" pitchFamily="34" charset="0"/>
        </a:defRPr>
      </a:lvl8pPr>
      <a:lvl9pPr marL="2194560" algn="l" rtl="0" fontAlgn="base">
        <a:lnSpc>
          <a:spcPct val="90000"/>
        </a:lnSpc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74320" indent="-274320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5181600" y="3962404"/>
            <a:ext cx="426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3A59B98-861E-4F8B-964C-2ECB3CE6C6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129" y="393700"/>
            <a:ext cx="1759862" cy="195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67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05840" y="486836"/>
            <a:ext cx="12618720" cy="1767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5840" y="2434167"/>
            <a:ext cx="12618720" cy="580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8475136"/>
            <a:ext cx="329184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B04EC1-5BE0-4BA1-8DA9-85DC30000315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8475136"/>
            <a:ext cx="49377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8475136"/>
            <a:ext cx="3291840" cy="48683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72BD45-E3A3-449F-B707-7CBF779D2D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0276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5pPr>
      <a:lvl6pPr marL="609585" algn="l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6pPr>
      <a:lvl7pPr marL="1219170" algn="l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7pPr>
      <a:lvl8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8pPr>
      <a:lvl9pPr marL="2438339" algn="l" rtl="0" fontAlgn="base">
        <a:lnSpc>
          <a:spcPct val="90000"/>
        </a:lnSpc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04792" indent="-304792" algn="l" rtl="0" eaLnBrk="0" fontAlgn="base" hangingPunct="0">
        <a:lnSpc>
          <a:spcPct val="90000"/>
        </a:lnSpc>
        <a:spcBef>
          <a:spcPts val="1333"/>
        </a:spcBef>
        <a:spcAft>
          <a:spcPct val="0"/>
        </a:spcAft>
        <a:buFont typeface="Arial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E7F9346-57CF-6805-0E1C-F1CFF7C13C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05840" y="486834"/>
            <a:ext cx="12618720" cy="176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E3C4F25-02EF-43DC-CD5F-6BB65F2357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05840" y="2434167"/>
            <a:ext cx="12618720" cy="580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2A6E3-343B-B707-15D6-DA8E89A6F6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8475134"/>
            <a:ext cx="329184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4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CE049C8-842E-41FD-A9E5-05ED0468E6A6}" type="datetimeFigureOut">
              <a:rPr lang="en-US"/>
              <a:pPr>
                <a:defRPr/>
              </a:pPr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5F8D6-954E-72D6-C726-68F991E93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8475134"/>
            <a:ext cx="49377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4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5FD9D-9072-25F8-E277-69C9652E6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8475134"/>
            <a:ext cx="3291840" cy="48683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4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7EBADBF-8336-4066-9B30-E9191A831E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42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 Light" panose="020F0302020204030204" pitchFamily="34" charset="0"/>
        </a:defRPr>
      </a:lvl5pPr>
      <a:lvl6pPr marL="548640" algn="l" rtl="0" fontAlgn="base">
        <a:lnSpc>
          <a:spcPct val="90000"/>
        </a:lnSpc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 Light" panose="020F0302020204030204" pitchFamily="34" charset="0"/>
        </a:defRPr>
      </a:lvl6pPr>
      <a:lvl7pPr marL="1097280" algn="l" rtl="0" fontAlgn="base">
        <a:lnSpc>
          <a:spcPct val="90000"/>
        </a:lnSpc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 Light" panose="020F0302020204030204" pitchFamily="34" charset="0"/>
        </a:defRPr>
      </a:lvl7pPr>
      <a:lvl8pPr marL="1645920" algn="l" rtl="0" fontAlgn="base">
        <a:lnSpc>
          <a:spcPct val="90000"/>
        </a:lnSpc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 Light" panose="020F0302020204030204" pitchFamily="34" charset="0"/>
        </a:defRPr>
      </a:lvl8pPr>
      <a:lvl9pPr marL="2194560" algn="l" rtl="0" fontAlgn="base">
        <a:lnSpc>
          <a:spcPct val="90000"/>
        </a:lnSpc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74320" indent="-274320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66184"/>
            <a:ext cx="1316736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33601"/>
            <a:ext cx="1316736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8475134"/>
            <a:ext cx="34137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8475134"/>
            <a:ext cx="46329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8475134"/>
            <a:ext cx="34137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478465" y="510363"/>
            <a:ext cx="13918019" cy="34778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DeflateBottom">
              <a:avLst/>
            </a:prstTxWarp>
          </a:bodyPr>
          <a:lstStyle/>
          <a:p>
            <a:pPr algn="ctr" defTabSz="1219170">
              <a:lnSpc>
                <a:spcPct val="90000"/>
              </a:lnSpc>
              <a:defRPr/>
            </a:pP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KÍNH CHÀO  QUÝ CÔ VỀ DỰ GIỜ THĂM LỚP 3E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979E7D-0146-D38E-E33C-FB3631950C34}"/>
              </a:ext>
            </a:extLst>
          </p:cNvPr>
          <p:cNvSpPr/>
          <p:nvPr/>
        </p:nvSpPr>
        <p:spPr>
          <a:xfrm>
            <a:off x="800100" y="3327212"/>
            <a:ext cx="13030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  <a:p>
            <a:pPr algn="ctr" defTabSz="914400">
              <a:defRPr/>
            </a:pPr>
            <a:r>
              <a:rPr lang="en-US" sz="4800" b="1" kern="0" dirty="0">
                <a:solidFill>
                  <a:srgbClr val="092D6C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KHÁM PHÁ BẢN THÂN </a:t>
            </a:r>
          </a:p>
          <a:p>
            <a:pPr algn="ctr" defTabSz="914400">
              <a:defRPr/>
            </a:pPr>
            <a:r>
              <a:rPr lang="en-US" sz="4800" b="1" kern="0" dirty="0">
                <a:solidFill>
                  <a:srgbClr val="092D6C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( TIẾT 1) </a:t>
            </a:r>
            <a:r>
              <a:rPr lang="en-US" sz="62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: KHÁM PHÁ BẢN THÂN</a:t>
            </a:r>
            <a:endParaRPr lang="en-US" sz="1800" kern="0" dirty="0">
              <a:solidFill>
                <a:sysClr val="windowText" lastClr="000000"/>
              </a:solidFill>
              <a:latin typeface="#9Slide02 Noi dung da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58201" y="6941214"/>
            <a:ext cx="11245066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Vân </a:t>
            </a: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E430AF8D-15FA-CA94-0AEC-11D63EA4CF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465" y="7492370"/>
            <a:ext cx="2959473" cy="1898604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AA2F63EC-7A8E-FF49-E742-3BCA339902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0279" y="7492370"/>
            <a:ext cx="2959473" cy="1898604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41BF15FF-FB6B-2138-FE76-8CAFB669A8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2093" y="7538274"/>
            <a:ext cx="2959473" cy="18986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A07EB30-05A0-341F-A942-A426059EB2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419" y="7538274"/>
            <a:ext cx="2959473" cy="1898604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D96D050E-A0A3-F887-7AAB-1FE352CCE5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2745" y="7417233"/>
            <a:ext cx="2959473" cy="18986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963817"/>
            <a:ext cx="11074400" cy="660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7200" y="609601"/>
            <a:ext cx="11176000" cy="135421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/>
            <a:r>
              <a:rPr lang="en-US" sz="8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000FF"/>
                </a:solidFill>
                <a:latin typeface="Calibri"/>
              </a:rPr>
              <a:t>Trình</a:t>
            </a:r>
            <a:r>
              <a:rPr lang="en-US" sz="8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000FF"/>
                </a:solidFill>
                <a:latin typeface="Calibri"/>
              </a:rPr>
              <a:t> </a:t>
            </a:r>
            <a:r>
              <a:rPr lang="en-US" sz="8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000FF"/>
                </a:solidFill>
                <a:latin typeface="Calibri"/>
              </a:rPr>
              <a:t>bày</a:t>
            </a:r>
            <a:r>
              <a:rPr lang="en-US" sz="8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000FF"/>
                </a:solidFill>
                <a:latin typeface="Calibri"/>
              </a:rPr>
              <a:t> </a:t>
            </a:r>
            <a:r>
              <a:rPr lang="en-US" sz="8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000FF"/>
                </a:solidFill>
                <a:latin typeface="Calibri"/>
              </a:rPr>
              <a:t>cây</a:t>
            </a:r>
            <a:r>
              <a:rPr lang="en-US" sz="8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000FF"/>
                </a:solidFill>
                <a:latin typeface="Calibri"/>
              </a:rPr>
              <a:t> </a:t>
            </a:r>
            <a:r>
              <a:rPr lang="en-US" sz="8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000FF"/>
                </a:solidFill>
                <a:latin typeface="Calibri"/>
              </a:rPr>
              <a:t>nhóm</a:t>
            </a:r>
            <a:r>
              <a:rPr lang="en-US" sz="8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000FF"/>
                </a:solidFill>
                <a:latin typeface="Calibri"/>
              </a:rPr>
              <a:t> </a:t>
            </a:r>
            <a:r>
              <a:rPr lang="en-US" sz="8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000FF"/>
                </a:solidFill>
                <a:latin typeface="Calibri"/>
              </a:rPr>
              <a:t>mình</a:t>
            </a:r>
            <a:endParaRPr lang="en-US" sz="80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2325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049FB-36ED-E2EB-3DCF-ED91CDC08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19E0E66F-D739-1493-2679-2D268578B1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9699" name="Content Placeholder 2">
            <a:extLst>
              <a:ext uri="{FF2B5EF4-FFF2-40B4-BE49-F238E27FC236}">
                <a16:creationId xmlns:a16="http://schemas.microsoft.com/office/drawing/2014/main" id="{C0D89E3A-75EA-E056-15C7-F600E7331D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9700" name="Picture 3">
            <a:extLst>
              <a:ext uri="{FF2B5EF4-FFF2-40B4-BE49-F238E27FC236}">
                <a16:creationId xmlns:a16="http://schemas.microsoft.com/office/drawing/2014/main" id="{CD65546E-B1E8-B5CB-DF64-677134B03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3" t="31334" r="17336" b="22607"/>
          <a:stretch>
            <a:fillRect/>
          </a:stretch>
        </p:blipFill>
        <p:spPr bwMode="auto">
          <a:xfrm>
            <a:off x="-2437111" y="486833"/>
            <a:ext cx="18428478" cy="940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8770FC-04E4-F46E-D63E-3F25EE0A9D00}"/>
              </a:ext>
            </a:extLst>
          </p:cNvPr>
          <p:cNvSpPr txBox="1"/>
          <p:nvPr/>
        </p:nvSpPr>
        <p:spPr>
          <a:xfrm>
            <a:off x="2169042" y="4338218"/>
            <a:ext cx="9675628" cy="32716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marL="457200" algn="ctr">
              <a:lnSpc>
                <a:spcPct val="120000"/>
              </a:lnSpc>
            </a:pPr>
            <a:r>
              <a:rPr lang="nl-NL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 ngày khám phá bản thân</a:t>
            </a:r>
            <a:endParaRPr lang="en-US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nl-NL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 điểm mạnh yếu, thấy phần dở hay</a:t>
            </a:r>
            <a:endParaRPr lang="en-US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nl-NL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 gì chưa tốt sửa  ngay</a:t>
            </a:r>
            <a:endParaRPr lang="en-US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nl-NL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 lên điểm mạnh mỗi ngày bạn ơi.</a:t>
            </a:r>
            <a:endParaRPr lang="en-US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792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06400"/>
            <a:ext cx="12194117" cy="843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671" y="1280144"/>
            <a:ext cx="11504885" cy="530478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671" y="1499660"/>
            <a:ext cx="11852289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259" y="6110793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638" y="3123460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11580" y="791779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520" y="65849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3789" y="1499659"/>
            <a:ext cx="6260910" cy="80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43">
              <a:spcBef>
                <a:spcPct val="0"/>
              </a:spcBef>
              <a:buClrTx/>
              <a:buNone/>
            </a:pPr>
            <a:r>
              <a:rPr lang="en-US" altLang="en-US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111" y="3173608"/>
            <a:ext cx="9983408" cy="2154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43">
              <a:spcBef>
                <a:spcPct val="0"/>
              </a:spcBef>
              <a:buClrTx/>
              <a:buFontTx/>
              <a:buChar char="-"/>
            </a:pPr>
            <a:r>
              <a:rPr lang="en-US" altLang="en-US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( Tiết 2)</a:t>
            </a:r>
            <a:endParaRPr lang="en-US" alt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143">
              <a:spcBef>
                <a:spcPct val="0"/>
              </a:spcBef>
              <a:buClrTx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2730" y="2217870"/>
            <a:ext cx="4376737" cy="80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7" tIns="60953" rIns="121907" bIns="60953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43">
              <a:spcBef>
                <a:spcPct val="0"/>
              </a:spcBef>
              <a:buClrTx/>
              <a:buNone/>
            </a:pPr>
            <a:r>
              <a:rPr lang="en-US" altLang="en-US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03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FD26D33-B1F0-41D2-ACF9-226A7D23E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" y="1654"/>
            <a:ext cx="14625110" cy="91406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850" y="1423474"/>
            <a:ext cx="13984013" cy="3323987"/>
          </a:xfrm>
          <a:prstGeom prst="rect">
            <a:avLst/>
          </a:prstGeom>
          <a:noFill/>
        </p:spPr>
        <p:txBody>
          <a:bodyPr wrap="square" lIns="0" tIns="0" rIns="0" bIns="0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Print" pitchFamily="2" charset="0"/>
              </a:rPr>
              <a:t>KÍNH CHÚC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egoe Print" pitchFamily="2" charset="0"/>
              </a:rPr>
              <a:t>CÁC THẦY CÔ MẠNH KHỎE</a:t>
            </a:r>
            <a:endParaRPr lang="en-GB" sz="5400" b="1" dirty="0">
              <a:solidFill>
                <a:srgbClr val="FF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07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87FCE83D-BD57-5A45-724D-DC65C15331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9699" name="Content Placeholder 2">
            <a:extLst>
              <a:ext uri="{FF2B5EF4-FFF2-40B4-BE49-F238E27FC236}">
                <a16:creationId xmlns:a16="http://schemas.microsoft.com/office/drawing/2014/main" id="{870570C9-1CAA-AA75-20DF-33331C5FA0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9700" name="Picture 3">
            <a:extLst>
              <a:ext uri="{FF2B5EF4-FFF2-40B4-BE49-F238E27FC236}">
                <a16:creationId xmlns:a16="http://schemas.microsoft.com/office/drawing/2014/main" id="{FEC71E24-C114-4E90-F65F-BA5D89204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3" t="31334" r="17336" b="22607"/>
          <a:stretch>
            <a:fillRect/>
          </a:stretch>
        </p:blipFill>
        <p:spPr bwMode="auto">
          <a:xfrm>
            <a:off x="0" y="278131"/>
            <a:ext cx="14630400" cy="840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086F17-E60E-BF45-E932-5120BCA73992}"/>
              </a:ext>
            </a:extLst>
          </p:cNvPr>
          <p:cNvSpPr txBox="1"/>
          <p:nvPr/>
        </p:nvSpPr>
        <p:spPr>
          <a:xfrm>
            <a:off x="3840480" y="4040506"/>
            <a:ext cx="7406640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sp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Con Chim Vành Khuyên [Official Full HD].....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491" y="352697"/>
            <a:ext cx="14217406" cy="87913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4630400" cy="826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5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5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1772" y="4768361"/>
            <a:ext cx="3906727" cy="47930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DCD99C7-E232-436A-A868-F213820D37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6211" y="-407253"/>
            <a:ext cx="2316047" cy="2733963"/>
          </a:xfrm>
          <a:prstGeom prst="rect">
            <a:avLst/>
          </a:prstGeom>
        </p:spPr>
      </p:pic>
      <p:pic>
        <p:nvPicPr>
          <p:cNvPr id="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9112" y="-407253"/>
            <a:ext cx="2603219" cy="2243523"/>
          </a:xfrm>
          <a:prstGeom prst="rect">
            <a:avLst/>
          </a:prstGeom>
        </p:spPr>
      </p:pic>
      <p:pic>
        <p:nvPicPr>
          <p:cNvPr id="8" name="图片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19394" y="4768361"/>
            <a:ext cx="3906727" cy="47930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735647" y="-837199"/>
            <a:ext cx="7439025" cy="1219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754" y="376370"/>
            <a:ext cx="2862124" cy="97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01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5" descr="attach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707" y="-347662"/>
            <a:ext cx="14630400" cy="895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B2FC77-A32C-400C-A08A-7EBB808D9C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722" y="332425"/>
            <a:ext cx="3629971" cy="26418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119111" y="2327418"/>
            <a:ext cx="13030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ĐẠO ĐỨC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7: KHÁM PHÁ BẢN THÂN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(TIẾT 1)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9694" y="1062767"/>
            <a:ext cx="770403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ĐẠI ĐỒNG</a:t>
            </a:r>
          </a:p>
        </p:txBody>
      </p:sp>
    </p:spTree>
    <p:extLst>
      <p:ext uri="{BB962C8B-B14F-4D97-AF65-F5344CB8AC3E}">
        <p14:creationId xmlns:p14="http://schemas.microsoft.com/office/powerpoint/2010/main" val="224367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35409" t="28673" r="56436" b="63399"/>
          <a:stretch/>
        </p:blipFill>
        <p:spPr bwMode="auto">
          <a:xfrm>
            <a:off x="1339703" y="-511867"/>
            <a:ext cx="5273747" cy="24667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/>
          <p:cNvSpPr/>
          <p:nvPr/>
        </p:nvSpPr>
        <p:spPr>
          <a:xfrm>
            <a:off x="170122" y="1599839"/>
            <a:ext cx="1169581" cy="605230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9703" y="1524000"/>
            <a:ext cx="132906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0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5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5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5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5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5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5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50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35735" t="41813" r="33524" b="30934"/>
          <a:stretch/>
        </p:blipFill>
        <p:spPr bwMode="auto">
          <a:xfrm>
            <a:off x="1625600" y="3432810"/>
            <a:ext cx="11277600" cy="54063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38400" y="2615129"/>
            <a:ext cx="6908800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333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/>
          <a:srcRect l="35735" t="41813" r="33524" b="30934"/>
          <a:stretch/>
        </p:blipFill>
        <p:spPr bwMode="auto">
          <a:xfrm>
            <a:off x="1524000" y="203201"/>
            <a:ext cx="11582400" cy="54063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0" y="5900061"/>
            <a:ext cx="11277600" cy="111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0" y="7179725"/>
            <a:ext cx="11582400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0" y="7996382"/>
            <a:ext cx="9587347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4120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5751" y="101601"/>
            <a:ext cx="112268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1219170"/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1219170"/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219170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0FA55A-8B39-8CC1-67FC-8808EB3A1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1800" y="711201"/>
            <a:ext cx="112268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1219170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1219170"/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219170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734FA-49A6-9331-A133-2C4DFD172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213" y="3759200"/>
            <a:ext cx="11226800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1219170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/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/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1219170"/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219170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77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3"/>
          <a:stretch>
            <a:fillRect/>
          </a:stretch>
        </p:blipFill>
        <p:spPr bwMode="auto">
          <a:xfrm>
            <a:off x="639452" y="2502836"/>
            <a:ext cx="8253088" cy="675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图片 49157" descr="1-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01" y="6615732"/>
            <a:ext cx="2825116" cy="304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-1"/>
            <a:ext cx="6068976" cy="24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Box 9"/>
          <p:cNvSpPr txBox="1">
            <a:spLocks noChangeArrowheads="1"/>
          </p:cNvSpPr>
          <p:nvPr/>
        </p:nvSpPr>
        <p:spPr bwMode="auto">
          <a:xfrm>
            <a:off x="5873512" y="401049"/>
            <a:ext cx="811743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nhớ lại những lần em thành công và thấy tự hào về bản thân, sau đó viết vào một mảnh giấy hình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để dán lên “Cây thành công”.</a:t>
            </a:r>
          </a:p>
        </p:txBody>
      </p:sp>
      <p:pic>
        <p:nvPicPr>
          <p:cNvPr id="8" name="[KARAOKE] VÀO RỪNG HOA (mp3cut.net)">
            <a:hlinkClick r:id="" action="ppaction://media"/>
            <a:extLst>
              <a:ext uri="{FF2B5EF4-FFF2-40B4-BE49-F238E27FC236}">
                <a16:creationId xmlns:a16="http://schemas.microsoft.com/office/drawing/2014/main" id="{3917BC48-EBF9-4E28-C3B7-666344307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33590" y="7488010"/>
            <a:ext cx="779781" cy="6498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9E3C19-4D55-344C-1729-D48032608B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35" b="98765" l="1613" r="980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89" y="3158669"/>
            <a:ext cx="5120499" cy="5075372"/>
          </a:xfrm>
          <a:prstGeom prst="rect">
            <a:avLst/>
          </a:prstGeom>
        </p:spPr>
      </p:pic>
      <p:sp>
        <p:nvSpPr>
          <p:cNvPr id="3" name="Trapezoid 5">
            <a:extLst>
              <a:ext uri="{FF2B5EF4-FFF2-40B4-BE49-F238E27FC236}">
                <a16:creationId xmlns:a16="http://schemas.microsoft.com/office/drawing/2014/main" id="{1C969592-A5B8-959E-0661-2741A85C3A90}"/>
              </a:ext>
            </a:extLst>
          </p:cNvPr>
          <p:cNvSpPr/>
          <p:nvPr/>
        </p:nvSpPr>
        <p:spPr>
          <a:xfrm>
            <a:off x="7729077" y="7520046"/>
            <a:ext cx="7435249" cy="1294047"/>
          </a:xfrm>
          <a:custGeom>
            <a:avLst/>
            <a:gdLst/>
            <a:ahLst/>
            <a:cxnLst/>
            <a:rect l="l" t="t" r="r" b="b"/>
            <a:pathLst>
              <a:path w="4533218" h="1035256">
                <a:moveTo>
                  <a:pt x="258814" y="0"/>
                </a:moveTo>
                <a:lnTo>
                  <a:pt x="3984236" y="0"/>
                </a:lnTo>
                <a:lnTo>
                  <a:pt x="4533218" y="1035256"/>
                </a:lnTo>
                <a:lnTo>
                  <a:pt x="0" y="1035256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336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8E3C27-A7B1-36C3-8560-83E1E002BA3A}"/>
              </a:ext>
            </a:extLst>
          </p:cNvPr>
          <p:cNvSpPr/>
          <p:nvPr/>
        </p:nvSpPr>
        <p:spPr>
          <a:xfrm>
            <a:off x="8601350" y="7614607"/>
            <a:ext cx="5731338" cy="1046440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/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000FF"/>
                </a:solidFill>
                <a:latin typeface="Calibri"/>
              </a:rPr>
              <a:t>Cùng</a:t>
            </a:r>
            <a:r>
              <a:rPr lang="en-US" sz="6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000FF"/>
                </a:solidFill>
                <a:latin typeface="Calibri"/>
              </a:rPr>
              <a:t> </a:t>
            </a:r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000FF"/>
                </a:solidFill>
                <a:latin typeface="Calibri"/>
              </a:rPr>
              <a:t>thực</a:t>
            </a:r>
            <a:r>
              <a:rPr lang="en-US" sz="6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000FF"/>
                </a:solidFill>
                <a:latin typeface="Calibri"/>
              </a:rPr>
              <a:t> </a:t>
            </a:r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0000FF"/>
                </a:solidFill>
                <a:latin typeface="Calibri"/>
              </a:rPr>
              <a:t>hành</a:t>
            </a:r>
            <a:endParaRPr lang="en-US" sz="60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826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67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07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6517</TotalTime>
  <Words>333</Words>
  <Application>Microsoft Office PowerPoint</Application>
  <PresentationFormat>Custom</PresentationFormat>
  <Paragraphs>44</Paragraphs>
  <Slides>13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等线</vt:lpstr>
      <vt:lpstr>Microsoft YaHei</vt:lpstr>
      <vt:lpstr>#9Slide02 Noi dung dai</vt:lpstr>
      <vt:lpstr>#9Slide02 Tieu de dai</vt:lpstr>
      <vt:lpstr>Arial</vt:lpstr>
      <vt:lpstr>Calibri</vt:lpstr>
      <vt:lpstr>Calibri Light</vt:lpstr>
      <vt:lpstr>Segoe Print</vt:lpstr>
      <vt:lpstr>Times New Roman</vt:lpstr>
      <vt:lpstr>字魂59号-创粗黑</vt:lpstr>
      <vt:lpstr>1_Office Theme</vt:lpstr>
      <vt:lpstr>3_Office Theme</vt:lpstr>
      <vt:lpstr>2_Office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200</cp:revision>
  <dcterms:created xsi:type="dcterms:W3CDTF">2022-07-21T01:10:23Z</dcterms:created>
  <dcterms:modified xsi:type="dcterms:W3CDTF">2025-02-05T17:28:18Z</dcterms:modified>
</cp:coreProperties>
</file>