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98" r:id="rId4"/>
    <p:sldMasterId id="2147483709" r:id="rId5"/>
  </p:sldMasterIdLst>
  <p:notesMasterIdLst>
    <p:notesMasterId r:id="rId20"/>
  </p:notesMasterIdLst>
  <p:sldIdLst>
    <p:sldId id="2904" r:id="rId6"/>
    <p:sldId id="257" r:id="rId7"/>
    <p:sldId id="258" r:id="rId8"/>
    <p:sldId id="259" r:id="rId9"/>
    <p:sldId id="260" r:id="rId10"/>
    <p:sldId id="264" r:id="rId11"/>
    <p:sldId id="306" r:id="rId12"/>
    <p:sldId id="2909" r:id="rId13"/>
    <p:sldId id="2911" r:id="rId14"/>
    <p:sldId id="2877" r:id="rId15"/>
    <p:sldId id="2912" r:id="rId16"/>
    <p:sldId id="2891" r:id="rId17"/>
    <p:sldId id="2913" r:id="rId18"/>
    <p:sldId id="29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D5052-AD06-4EEB-B404-C3C577D0B8C7}" type="datetimeFigureOut">
              <a:rPr lang="en-US" smtClean="0"/>
              <a:t>24/1/2025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6C43-0F35-4194-A8B8-FC2598E5D674}" type="slidenum">
              <a:rPr lang="en-US" smtClean="0"/>
              <a:t>‹#›</a:t>
            </a:fld>
            <a:endParaRPr lang="en-US"/>
          </a:p>
        </p:txBody>
      </p:sp>
    </p:spTree>
    <p:extLst>
      <p:ext uri="{BB962C8B-B14F-4D97-AF65-F5344CB8AC3E}">
        <p14:creationId xmlns:p14="http://schemas.microsoft.com/office/powerpoint/2010/main" val="286768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192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07880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84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7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061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45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493997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66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18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24/1/2025</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1754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24/1/2025</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04593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65064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95481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75772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25175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78581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6288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829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1211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840956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0071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24/1/2025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037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58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4626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305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060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942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2537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968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0953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469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444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0349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73082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032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30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603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035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46468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24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7"/>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86951756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27588180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19179427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789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24/1/2025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1630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audio" Target="../media/audio3.wav"/><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3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31.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31.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3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EF680FC-DF66-99C4-D124-DB2A10C9CB9D}"/>
              </a:ext>
            </a:extLst>
          </p:cNvPr>
          <p:cNvSpPr txBox="1"/>
          <p:nvPr/>
        </p:nvSpPr>
        <p:spPr>
          <a:xfrm>
            <a:off x="0" y="908814"/>
            <a:ext cx="12192000" cy="418838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en-US" sz="4000" b="1" noProof="0" dirty="0" err="1">
                <a:solidFill>
                  <a:srgbClr val="002060"/>
                </a:solidFill>
                <a:latin typeface="Cambria" panose="02040503050406030204" pitchFamily="18" charset="0"/>
                <a:ea typeface="Cambria" panose="02040503050406030204" pitchFamily="18" charset="0"/>
              </a:rPr>
              <a:t>Tên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một</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số</a:t>
            </a:r>
            <a:r>
              <a:rPr lang="en-US" sz="4000" b="1" noProof="0" dirty="0">
                <a:solidFill>
                  <a:srgbClr val="002060"/>
                </a:solidFill>
                <a:latin typeface="Cambria" panose="02040503050406030204" pitchFamily="18" charset="0"/>
                <a:ea typeface="Cambria" panose="02040503050406030204" pitchFamily="18" charset="0"/>
              </a:rPr>
              <a:t> di </a:t>
            </a:r>
            <a:r>
              <a:rPr lang="en-US" sz="4000" b="1" noProof="0" dirty="0" err="1">
                <a:solidFill>
                  <a:srgbClr val="002060"/>
                </a:solidFill>
                <a:latin typeface="Cambria" panose="02040503050406030204" pitchFamily="18" charset="0"/>
                <a:ea typeface="Cambria" panose="02040503050406030204" pitchFamily="18" charset="0"/>
              </a:rPr>
              <a:t>sản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văn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hoá</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của</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triều</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nguyễn</a:t>
            </a:r>
            <a:r>
              <a:rPr lang="en-US" sz="4000" b="1" noProof="0" dirty="0">
                <a:solidFill>
                  <a:srgbClr val="002060"/>
                </a:solidFill>
                <a:latin typeface="Cambria" panose="02040503050406030204" pitchFamily="18" charset="0"/>
                <a:ea typeface="Cambria" panose="02040503050406030204" pitchFamily="18" charset="0"/>
              </a:rPr>
              <a:t>:</a:t>
            </a:r>
          </a:p>
          <a:p>
            <a:pPr lvl="0"/>
            <a:r>
              <a:rPr lang="en-US" sz="4000" b="1" dirty="0">
                <a:solidFill>
                  <a:srgbClr val="002060"/>
                </a:solidFill>
                <a:latin typeface="Cambria" panose="02040503050406030204" pitchFamily="18" charset="0"/>
                <a:ea typeface="Cambria" panose="02040503050406030204" pitchFamily="18" charset="0"/>
              </a:rPr>
              <a:t>-</a:t>
            </a:r>
            <a:r>
              <a:rPr lang="en-US" sz="4000" b="1" dirty="0" err="1">
                <a:solidFill>
                  <a:srgbClr val="002060"/>
                </a:solidFill>
                <a:latin typeface="Cambria" panose="02040503050406030204" pitchFamily="18" charset="0"/>
                <a:ea typeface="Cambria" panose="02040503050406030204" pitchFamily="18" charset="0"/>
              </a:rPr>
              <a:t>Quần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thể</a:t>
            </a:r>
            <a:r>
              <a:rPr lang="en-US" sz="4000" b="1" dirty="0">
                <a:solidFill>
                  <a:srgbClr val="002060"/>
                </a:solidFill>
                <a:latin typeface="Cambria" panose="02040503050406030204" pitchFamily="18" charset="0"/>
                <a:ea typeface="Cambria" panose="02040503050406030204" pitchFamily="18" charset="0"/>
              </a:rPr>
              <a:t> di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đô</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Huế</a:t>
            </a:r>
            <a:endParaRPr lang="en-US" sz="4000" b="1" dirty="0">
              <a:solidFill>
                <a:srgbClr val="002060"/>
              </a:solidFill>
              <a:latin typeface="Cambria" panose="02040503050406030204" pitchFamily="18" charset="0"/>
              <a:ea typeface="Cambria" panose="02040503050406030204" pitchFamily="18" charset="0"/>
            </a:endParaRPr>
          </a:p>
          <a:p>
            <a:pPr lvl="0"/>
            <a:r>
              <a:rPr lang="en-US" sz="4000" b="1" noProof="0" dirty="0">
                <a:solidFill>
                  <a:srgbClr val="002060"/>
                </a:solidFill>
                <a:latin typeface="Cambria" panose="02040503050406030204" pitchFamily="18" charset="0"/>
                <a:ea typeface="Cambria" panose="02040503050406030204" pitchFamily="18" charset="0"/>
              </a:rPr>
              <a:t>-</a:t>
            </a:r>
            <a:r>
              <a:rPr lang="en-US" sz="4000" b="1" noProof="0" dirty="0" err="1">
                <a:solidFill>
                  <a:srgbClr val="002060"/>
                </a:solidFill>
                <a:latin typeface="Cambria" panose="02040503050406030204" pitchFamily="18" charset="0"/>
                <a:ea typeface="Cambria" panose="02040503050406030204" pitchFamily="18" charset="0"/>
              </a:rPr>
              <a:t>Lăng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Tự</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Đức</a:t>
            </a:r>
            <a:endParaRPr lang="en-US" sz="4000" b="1" noProof="0" dirty="0">
              <a:solidFill>
                <a:srgbClr val="002060"/>
              </a:solidFill>
              <a:latin typeface="Cambria" panose="02040503050406030204" pitchFamily="18" charset="0"/>
              <a:ea typeface="Cambria" panose="02040503050406030204" pitchFamily="18" charset="0"/>
            </a:endParaRPr>
          </a:p>
          <a:p>
            <a:pPr lvl="0"/>
            <a:r>
              <a:rPr lang="en-US" sz="4000" b="1" dirty="0">
                <a:solidFill>
                  <a:srgbClr val="002060"/>
                </a:solidFill>
                <a:latin typeface="Cambria" panose="02040503050406030204" pitchFamily="18" charset="0"/>
                <a:ea typeface="Cambria" panose="02040503050406030204" pitchFamily="18" charset="0"/>
              </a:rPr>
              <a:t>-</a:t>
            </a:r>
            <a:r>
              <a:rPr lang="en-US" sz="4000" b="1" dirty="0" err="1">
                <a:solidFill>
                  <a:srgbClr val="002060"/>
                </a:solidFill>
                <a:latin typeface="Cambria" panose="02040503050406030204" pitchFamily="18" charset="0"/>
                <a:ea typeface="Cambria" panose="02040503050406030204" pitchFamily="18" charset="0"/>
              </a:rPr>
              <a:t>Lăng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Định</a:t>
            </a:r>
            <a:endParaRPr lang="en-US" sz="4000" b="1" dirty="0">
              <a:solidFill>
                <a:srgbClr val="002060"/>
              </a:solidFill>
              <a:latin typeface="Cambria" panose="02040503050406030204" pitchFamily="18" charset="0"/>
              <a:ea typeface="Cambria" panose="02040503050406030204" pitchFamily="18" charset="0"/>
            </a:endParaRPr>
          </a:p>
          <a:p>
            <a:pPr lvl="0"/>
            <a:r>
              <a:rPr lang="en-US" sz="4000" b="1" noProof="0" dirty="0">
                <a:solidFill>
                  <a:srgbClr val="002060"/>
                </a:solidFill>
                <a:latin typeface="Cambria" panose="02040503050406030204" pitchFamily="18" charset="0"/>
                <a:ea typeface="Cambria" panose="02040503050406030204" pitchFamily="18" charset="0"/>
              </a:rPr>
              <a:t>-</a:t>
            </a:r>
            <a:r>
              <a:rPr lang="en-US" sz="4000" b="1" noProof="0" dirty="0" err="1">
                <a:solidFill>
                  <a:srgbClr val="002060"/>
                </a:solidFill>
                <a:latin typeface="Cambria" panose="02040503050406030204" pitchFamily="18" charset="0"/>
                <a:ea typeface="Cambria" panose="02040503050406030204" pitchFamily="18" charset="0"/>
              </a:rPr>
              <a:t>Nhã</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nhạc</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cung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đình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Huế</a:t>
            </a:r>
            <a:r>
              <a:rPr lang="en-US" sz="4000" b="1" noProof="0" dirty="0">
                <a:solidFill>
                  <a:srgbClr val="002060"/>
                </a:solidFill>
                <a:latin typeface="Cambria" panose="02040503050406030204" pitchFamily="18" charset="0"/>
                <a:ea typeface="Cambria" panose="02040503050406030204" pitchFamily="18" charset="0"/>
              </a:rPr>
              <a:t> </a:t>
            </a:r>
          </a:p>
          <a:p>
            <a:pPr lvl="0" algn="ct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073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Tộ</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Nghệ</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ban bố dụ Cần vương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Tôn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Thất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Thuyết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cuộc khởi nghĩa Hương Khê</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kéo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nhiêu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10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năm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416560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D3C02166-7607-2C88-FD0C-B8A1DB91F4C4}"/>
              </a:ext>
            </a:extLst>
          </p:cNvPr>
          <p:cNvSpPr txBox="1"/>
          <p:nvPr/>
        </p:nvSpPr>
        <p:spPr>
          <a:xfrm>
            <a:off x="4754880" y="3027680"/>
            <a:ext cx="2428240" cy="830997"/>
          </a:xfrm>
          <a:prstGeom prst="rect">
            <a:avLst/>
          </a:prstGeom>
          <a:noFill/>
        </p:spPr>
        <p:txBody>
          <a:bodyPr wrap="square" rtlCol="0">
            <a:spAutoFit/>
          </a:bodyPr>
          <a:lstStyle/>
          <a:p>
            <a:r>
              <a:rPr lang="en-US" sz="4800" b="1" dirty="0">
                <a:solidFill>
                  <a:srgbClr val="002060"/>
                </a:solidFill>
              </a:rPr>
              <a:t>(</a:t>
            </a:r>
            <a:r>
              <a:rPr lang="en-US" sz="4800" b="1" dirty="0" err="1">
                <a:solidFill>
                  <a:srgbClr val="002060"/>
                </a:solidFill>
              </a:rPr>
              <a:t>Tiết</a:t>
            </a:r>
            <a:r>
              <a:rPr lang="en-US" sz="4800" b="1" dirty="0">
                <a:solidFill>
                  <a:srgbClr val="002060"/>
                </a:solidFill>
              </a:rPr>
              <a:t> 3)</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365</Words>
  <Application>Microsoft Office PowerPoint</Application>
  <PresentationFormat>Widescreen</PresentationFormat>
  <Paragraphs>24</Paragraphs>
  <Slides>14</Slides>
  <Notes>3</Notes>
  <HiddenSlides>0</HiddenSlides>
  <MMClips>9</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14</vt:i4>
      </vt:variant>
    </vt:vector>
  </HeadingPairs>
  <TitlesOfParts>
    <vt:vector size="25" baseType="lpstr">
      <vt:lpstr>Aptos</vt:lpstr>
      <vt:lpstr>Arial</vt:lpstr>
      <vt:lpstr>Arial-Rounded</vt:lpstr>
      <vt:lpstr>Calibri</vt:lpstr>
      <vt:lpstr>Cambria</vt:lpstr>
      <vt:lpstr>UTM Karate</vt:lpstr>
      <vt:lpstr>Classic English Novels by Slidesgo</vt:lpstr>
      <vt:lpstr>1_Classic English Novels by Slidesgo</vt:lpstr>
      <vt:lpstr>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cp:revision>
  <dcterms:created xsi:type="dcterms:W3CDTF">2024-11-05T04:39:31Z</dcterms:created>
  <dcterms:modified xsi:type="dcterms:W3CDTF">2025-01-24T07:52:42Z</dcterms:modified>
</cp:coreProperties>
</file>