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  <p:sldMasterId id="2147483798" r:id="rId2"/>
    <p:sldMasterId id="2147483810" r:id="rId3"/>
  </p:sldMasterIdLst>
  <p:notesMasterIdLst>
    <p:notesMasterId r:id="rId48"/>
  </p:notesMasterIdLst>
  <p:sldIdLst>
    <p:sldId id="563" r:id="rId4"/>
    <p:sldId id="558" r:id="rId5"/>
    <p:sldId id="566" r:id="rId6"/>
    <p:sldId id="565" r:id="rId7"/>
    <p:sldId id="614" r:id="rId8"/>
    <p:sldId id="617" r:id="rId9"/>
    <p:sldId id="620" r:id="rId10"/>
    <p:sldId id="622" r:id="rId11"/>
    <p:sldId id="623" r:id="rId12"/>
    <p:sldId id="624" r:id="rId13"/>
    <p:sldId id="625" r:id="rId14"/>
    <p:sldId id="626" r:id="rId15"/>
    <p:sldId id="627" r:id="rId16"/>
    <p:sldId id="628" r:id="rId17"/>
    <p:sldId id="629" r:id="rId18"/>
    <p:sldId id="630" r:id="rId19"/>
    <p:sldId id="631" r:id="rId20"/>
    <p:sldId id="632" r:id="rId21"/>
    <p:sldId id="633" r:id="rId22"/>
    <p:sldId id="634" r:id="rId23"/>
    <p:sldId id="635" r:id="rId24"/>
    <p:sldId id="647" r:id="rId25"/>
    <p:sldId id="648" r:id="rId26"/>
    <p:sldId id="649" r:id="rId27"/>
    <p:sldId id="650" r:id="rId28"/>
    <p:sldId id="651" r:id="rId29"/>
    <p:sldId id="652" r:id="rId30"/>
    <p:sldId id="653" r:id="rId31"/>
    <p:sldId id="644" r:id="rId32"/>
    <p:sldId id="645" r:id="rId33"/>
    <p:sldId id="646" r:id="rId34"/>
    <p:sldId id="636" r:id="rId35"/>
    <p:sldId id="637" r:id="rId36"/>
    <p:sldId id="640" r:id="rId37"/>
    <p:sldId id="638" r:id="rId38"/>
    <p:sldId id="639" r:id="rId39"/>
    <p:sldId id="606" r:id="rId40"/>
    <p:sldId id="608" r:id="rId41"/>
    <p:sldId id="609" r:id="rId42"/>
    <p:sldId id="607" r:id="rId43"/>
    <p:sldId id="641" r:id="rId44"/>
    <p:sldId id="642" r:id="rId45"/>
    <p:sldId id="643" r:id="rId46"/>
    <p:sldId id="601" r:id="rId47"/>
  </p:sldIdLst>
  <p:sldSz cx="12192000" cy="6858000"/>
  <p:notesSz cx="6858000" cy="9144000"/>
  <p:embeddedFontLst>
    <p:embeddedFont>
      <p:font typeface="等线" panose="02010600030101010101" pitchFamily="2" charset="-122"/>
      <p:regular r:id="rId49"/>
      <p:bold r:id="rId50"/>
    </p:embeddedFont>
    <p:embeddedFont>
      <p:font typeface="Franklin Gothic Book" panose="020B0503020102020204" pitchFamily="34" charset="0"/>
      <p:regular r:id="rId51"/>
      <p:italic r:id="rId52"/>
    </p:embeddedFont>
    <p:embeddedFont>
      <p:font typeface="Franklin Gothic Medium" panose="020B0603020102020204" pitchFamily="34" charset="0"/>
      <p:regular r:id="rId53"/>
      <p:italic r:id="rId54"/>
    </p:embeddedFont>
    <p:embeddedFont>
      <p:font typeface="iCiel Cadena" panose="02000503000000020004" charset="0"/>
      <p:bold r:id="rId55"/>
    </p:embeddedFont>
    <p:embeddedFont>
      <p:font typeface="Open Sans Extrabold" panose="020B0906030804020204" pitchFamily="34" charset="0"/>
      <p:bold r:id="rId56"/>
      <p:boldItalic r:id="rId57"/>
    </p:embeddedFont>
    <p:embeddedFont>
      <p:font typeface="Roboto" panose="02000000000000000000" pitchFamily="2" charset="0"/>
      <p:regular r:id="rId58"/>
      <p:bold r:id="rId59"/>
      <p:italic r:id="rId60"/>
      <p:boldItalic r:id="rId61"/>
    </p:embeddedFont>
  </p:embeddedFontLst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0066"/>
    <a:srgbClr val="FF66FF"/>
    <a:srgbClr val="008000"/>
    <a:srgbClr val="FEC63B"/>
    <a:srgbClr val="0E6FB2"/>
    <a:srgbClr val="FBAB1B"/>
    <a:srgbClr val="312552"/>
    <a:srgbClr val="1D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34" autoAdjust="0"/>
    <p:restoredTop sz="97331" autoAdjust="0"/>
  </p:normalViewPr>
  <p:slideViewPr>
    <p:cSldViewPr>
      <p:cViewPr varScale="1">
        <p:scale>
          <a:sx n="67" d="100"/>
          <a:sy n="67" d="100"/>
        </p:scale>
        <p:origin x="580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font" Target="fonts/font13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6.fntdata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8B-41D9-9DC8-F2E426BCA87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8B-41D9-9DC8-F2E426BCA876}"/>
              </c:ext>
            </c:extLst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18B-41D9-9DC8-F2E426BCA87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18B-41D9-9DC8-F2E426BCA87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18B-41D9-9DC8-F2E426BCA87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18B-41D9-9DC8-F2E426BCA876}"/>
              </c:ext>
            </c:extLst>
          </c:dPt>
          <c:cat>
            <c:strRef>
              <c:f>Sheet1!$A$2:$A$7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18B-41D9-9DC8-F2E426BCA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98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904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74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91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53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58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82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91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2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44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181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26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867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2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December 16,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  <p:sldLayoutId id="2147483797" r:id="rId13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3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December 16,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8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slide" Target="slide2.xml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8.png"/><Relationship Id="rId3" Type="http://schemas.openxmlformats.org/officeDocument/2006/relationships/slide" Target="slide24.xml"/><Relationship Id="rId7" Type="http://schemas.openxmlformats.org/officeDocument/2006/relationships/image" Target="../media/image46.png"/><Relationship Id="rId12" Type="http://schemas.openxmlformats.org/officeDocument/2006/relationships/slide" Target="slide27.xml"/><Relationship Id="rId17" Type="http://schemas.microsoft.com/office/2007/relationships/hdphoto" Target="../media/hdphoto8.wdp"/><Relationship Id="rId2" Type="http://schemas.openxmlformats.org/officeDocument/2006/relationships/image" Target="../media/image44.jp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5.xml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slide" Target="slide28.xml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slide" Target="slide26.xml"/><Relationship Id="rId1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22.xml"/><Relationship Id="rId7" Type="http://schemas.microsoft.com/office/2007/relationships/hdphoto" Target="../media/hdphoto9.wdp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microsoft.com/office/2007/relationships/hdphoto" Target="../media/hdphoto5.wdp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slide" Target="slide22.xml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6.wdp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slide" Target="slide22.xml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7.wdp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slide" Target="slide22.xml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6" Type="http://schemas.openxmlformats.org/officeDocument/2006/relationships/slide" Target="slide22.xml"/><Relationship Id="rId5" Type="http://schemas.openxmlformats.org/officeDocument/2006/relationships/image" Target="../media/image53.png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13" Type="http://schemas.openxmlformats.org/officeDocument/2006/relationships/slide" Target="slide43.xml"/><Relationship Id="rId3" Type="http://schemas.openxmlformats.org/officeDocument/2006/relationships/chart" Target="../charts/chart1.xml"/><Relationship Id="rId7" Type="http://schemas.openxmlformats.org/officeDocument/2006/relationships/slide" Target="slide3.xml"/><Relationship Id="rId12" Type="http://schemas.openxmlformats.org/officeDocument/2006/relationships/slide" Target="slide42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11" Type="http://schemas.openxmlformats.org/officeDocument/2006/relationships/slide" Target="slide41.xml"/><Relationship Id="rId5" Type="http://schemas.openxmlformats.org/officeDocument/2006/relationships/slide" Target="slide2.xml"/><Relationship Id="rId10" Type="http://schemas.openxmlformats.org/officeDocument/2006/relationships/slide" Target="slide40.xml"/><Relationship Id="rId4" Type="http://schemas.openxmlformats.org/officeDocument/2006/relationships/image" Target="../media/image63.png"/><Relationship Id="rId9" Type="http://schemas.openxmlformats.org/officeDocument/2006/relationships/slide" Target="slide4.xml"/><Relationship Id="rId1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12" Type="http://schemas.openxmlformats.org/officeDocument/2006/relationships/image" Target="../media/image69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slide" Target="slide37.xml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6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svg"/><Relationship Id="rId11" Type="http://schemas.openxmlformats.org/officeDocument/2006/relationships/image" Target="../media/image63.png"/><Relationship Id="rId5" Type="http://schemas.openxmlformats.org/officeDocument/2006/relationships/image" Target="../media/image65.png"/><Relationship Id="rId10" Type="http://schemas.openxmlformats.org/officeDocument/2006/relationships/slide" Target="slide37.xml"/><Relationship Id="rId4" Type="http://schemas.openxmlformats.org/officeDocument/2006/relationships/slide" Target="slide1.xml"/><Relationship Id="rId9" Type="http://schemas.openxmlformats.org/officeDocument/2006/relationships/image" Target="../media/image6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svg"/><Relationship Id="rId11" Type="http://schemas.openxmlformats.org/officeDocument/2006/relationships/image" Target="../media/image63.png"/><Relationship Id="rId5" Type="http://schemas.openxmlformats.org/officeDocument/2006/relationships/image" Target="../media/image65.png"/><Relationship Id="rId10" Type="http://schemas.openxmlformats.org/officeDocument/2006/relationships/slide" Target="slide37.xml"/><Relationship Id="rId4" Type="http://schemas.openxmlformats.org/officeDocument/2006/relationships/slide" Target="slide1.xml"/><Relationship Id="rId9" Type="http://schemas.openxmlformats.org/officeDocument/2006/relationships/image" Target="../media/image69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svg"/><Relationship Id="rId11" Type="http://schemas.openxmlformats.org/officeDocument/2006/relationships/image" Target="../media/image63.png"/><Relationship Id="rId5" Type="http://schemas.openxmlformats.org/officeDocument/2006/relationships/image" Target="../media/image65.png"/><Relationship Id="rId10" Type="http://schemas.openxmlformats.org/officeDocument/2006/relationships/slide" Target="slide37.xml"/><Relationship Id="rId4" Type="http://schemas.openxmlformats.org/officeDocument/2006/relationships/slide" Target="slide1.xml"/><Relationship Id="rId9" Type="http://schemas.openxmlformats.org/officeDocument/2006/relationships/image" Target="../media/image69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svg"/><Relationship Id="rId11" Type="http://schemas.openxmlformats.org/officeDocument/2006/relationships/image" Target="../media/image63.png"/><Relationship Id="rId5" Type="http://schemas.openxmlformats.org/officeDocument/2006/relationships/image" Target="../media/image65.png"/><Relationship Id="rId10" Type="http://schemas.openxmlformats.org/officeDocument/2006/relationships/slide" Target="slide37.xml"/><Relationship Id="rId4" Type="http://schemas.openxmlformats.org/officeDocument/2006/relationships/slide" Target="slide1.xml"/><Relationship Id="rId9" Type="http://schemas.openxmlformats.org/officeDocument/2006/relationships/image" Target="../media/image69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12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svg"/><Relationship Id="rId11" Type="http://schemas.openxmlformats.org/officeDocument/2006/relationships/image" Target="../media/image25.png"/><Relationship Id="rId5" Type="http://schemas.openxmlformats.org/officeDocument/2006/relationships/image" Target="../media/image65.png"/><Relationship Id="rId15" Type="http://schemas.openxmlformats.org/officeDocument/2006/relationships/image" Target="../media/image63.png"/><Relationship Id="rId10" Type="http://schemas.openxmlformats.org/officeDocument/2006/relationships/image" Target="../media/image27.png"/><Relationship Id="rId4" Type="http://schemas.openxmlformats.org/officeDocument/2006/relationships/slide" Target="slide1.xml"/><Relationship Id="rId9" Type="http://schemas.openxmlformats.org/officeDocument/2006/relationships/image" Target="../media/image69.svg"/><Relationship Id="rId14" Type="http://schemas.openxmlformats.org/officeDocument/2006/relationships/slide" Target="slide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jpe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667002" y="400694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ĐẠI ĐỒNG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533529" y="1354975"/>
            <a:ext cx="2209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-89959" y="-127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EB16174-8CBF-B79F-93AB-88F029453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618392"/>
              </p:ext>
            </p:extLst>
          </p:nvPr>
        </p:nvGraphicFramePr>
        <p:xfrm>
          <a:off x="228600" y="2872368"/>
          <a:ext cx="11734800" cy="372252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336573269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467543006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011699318"/>
                    </a:ext>
                  </a:extLst>
                </a:gridCol>
              </a:tblGrid>
              <a:tr h="52665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nút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lệnh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908242"/>
                  </a:ext>
                </a:extLst>
              </a:tr>
              <a:tr h="3195872"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666392"/>
                  </a:ext>
                </a:extLst>
              </a:tr>
            </a:tbl>
          </a:graphicData>
        </a:graphic>
      </p:graphicFrame>
      <p:sp>
        <p:nvSpPr>
          <p:cNvPr id="2077" name="TextBox 2076">
            <a:extLst>
              <a:ext uri="{FF2B5EF4-FFF2-40B4-BE49-F238E27FC236}">
                <a16:creationId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247651" y="2133600"/>
            <a:ext cx="6229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247652" y="3711829"/>
            <a:ext cx="4294717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Ngự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Chén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7301443" y="3711829"/>
            <a:ext cx="4294717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Ngự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Chén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96" y="4279847"/>
            <a:ext cx="1533005" cy="97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4570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29128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3400" y="2318687"/>
            <a:ext cx="10820400" cy="3048000"/>
            <a:chOff x="533400" y="2318687"/>
            <a:chExt cx="10820400" cy="3048000"/>
          </a:xfrm>
          <a:solidFill>
            <a:schemeClr val="accent6"/>
          </a:solidFill>
        </p:grpSpPr>
        <p:sp>
          <p:nvSpPr>
            <p:cNvPr id="7" name="Horizontal Scroll 6"/>
            <p:cNvSpPr/>
            <p:nvPr/>
          </p:nvSpPr>
          <p:spPr>
            <a:xfrm>
              <a:off x="533400" y="2318687"/>
              <a:ext cx="10820400" cy="3048000"/>
            </a:xfrm>
            <a:prstGeom prst="horizontalScroll">
              <a:avLst/>
            </a:prstGeom>
            <a:blipFill>
              <a:blip r:embed="rId5"/>
              <a:tile tx="0" ty="0" sx="100000" sy="100000" flip="none" algn="tl"/>
            </a:blipFill>
            <a:ln w="57150">
              <a:solidFill>
                <a:srgbClr val="FF0066"/>
              </a:solidFill>
              <a:prstDash val="sysDash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66"/>
                </a:solidFill>
              </a:endParaRPr>
            </a:p>
          </p:txBody>
        </p:sp>
        <p:sp>
          <p:nvSpPr>
            <p:cNvPr id="2077" name="TextBox 2076">
              <a:extLst>
                <a:ext uri="{FF2B5EF4-FFF2-40B4-BE49-F238E27FC236}">
                  <a16:creationId xmlns:a16="http://schemas.microsoft.com/office/drawing/2014/main" id="{8E89650A-9C4C-73E5-A761-A312A991528D}"/>
                </a:ext>
              </a:extLst>
            </p:cNvPr>
            <p:cNvSpPr txBox="1"/>
            <p:nvPr/>
          </p:nvSpPr>
          <p:spPr>
            <a:xfrm>
              <a:off x="1295400" y="2971800"/>
              <a:ext cx="9753600" cy="156966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thể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thay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phông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chữ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kiểu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chữ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cỡ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chữ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màu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chữ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định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dạng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dấu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đầu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dòng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phần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chọn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trình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bày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trình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chiếu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rõ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ràng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đẹp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3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6534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-19051" y="-7620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381000" y="1457678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87194-81C4-EAD2-9B0F-7EB557AE49BE}"/>
              </a:ext>
            </a:extLst>
          </p:cNvPr>
          <p:cNvSpPr txBox="1"/>
          <p:nvPr/>
        </p:nvSpPr>
        <p:spPr>
          <a:xfrm>
            <a:off x="400051" y="1923104"/>
            <a:ext cx="114109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Nút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42BDB06-14C3-7F7F-8A2D-BF579A4334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925836"/>
              </p:ext>
            </p:extLst>
          </p:nvPr>
        </p:nvGraphicFramePr>
        <p:xfrm>
          <a:off x="2971803" y="2590800"/>
          <a:ext cx="9143998" cy="3900043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819399">
                  <a:extLst>
                    <a:ext uri="{9D8B030D-6E8A-4147-A177-3AD203B41FA5}">
                      <a16:colId xmlns:a16="http://schemas.microsoft.com/office/drawing/2014/main" val="125668902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703603916"/>
                    </a:ext>
                  </a:extLst>
                </a:gridCol>
                <a:gridCol w="4800599">
                  <a:extLst>
                    <a:ext uri="{9D8B030D-6E8A-4147-A177-3AD203B41FA5}">
                      <a16:colId xmlns:a16="http://schemas.microsoft.com/office/drawing/2014/main" val="3680461851"/>
                    </a:ext>
                  </a:extLst>
                </a:gridCol>
              </a:tblGrid>
              <a:tr h="4253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Nút lệnh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Chức năng định dạng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943049429"/>
                  </a:ext>
                </a:extLst>
              </a:tr>
              <a:tr h="430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1) </a:t>
                      </a:r>
                      <a:r>
                        <a:rPr lang="en-US" sz="2800" b="0" dirty="0">
                          <a:effectLst/>
                          <a:latin typeface="+mj-lt"/>
                        </a:rPr>
                        <a:t> 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a) Kiểu chữ nghiêng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217074130"/>
                  </a:ext>
                </a:extLst>
              </a:tr>
              <a:tr h="430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2) </a:t>
                      </a:r>
                      <a:r>
                        <a:rPr lang="en-US" sz="2800" b="0" dirty="0">
                          <a:effectLst/>
                          <a:latin typeface="+mj-lt"/>
                        </a:rPr>
                        <a:t> 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b) Màu chữ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410710105"/>
                  </a:ext>
                </a:extLst>
              </a:tr>
              <a:tr h="430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3) </a:t>
                      </a:r>
                      <a:r>
                        <a:rPr lang="en-US" sz="2800" b="0" dirty="0">
                          <a:effectLst/>
                          <a:latin typeface="+mj-lt"/>
                        </a:rPr>
                        <a:t> 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c) Kiểu chữ đậm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669794262"/>
                  </a:ext>
                </a:extLst>
              </a:tr>
              <a:tr h="430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4) </a:t>
                      </a:r>
                      <a:r>
                        <a:rPr lang="en-US" sz="2800" b="0" dirty="0">
                          <a:effectLst/>
                          <a:latin typeface="+mj-lt"/>
                        </a:rPr>
                        <a:t> 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d) Kiểu chữ gạch chân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586070897"/>
                  </a:ext>
                </a:extLst>
              </a:tr>
              <a:tr h="430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5) </a:t>
                      </a:r>
                      <a:r>
                        <a:rPr lang="en-US" sz="2800" b="0" dirty="0">
                          <a:effectLst/>
                          <a:latin typeface="+mj-lt"/>
                        </a:rPr>
                        <a:t> 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e) Gạch đầu dòng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548191094"/>
                  </a:ext>
                </a:extLst>
              </a:tr>
              <a:tr h="430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6) </a:t>
                      </a:r>
                      <a:r>
                        <a:rPr lang="en-US" sz="2800" b="0" dirty="0">
                          <a:effectLst/>
                          <a:latin typeface="+mj-lt"/>
                        </a:rPr>
                        <a:t> 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f) Cỡ chữ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928387953"/>
                  </a:ext>
                </a:extLst>
              </a:tr>
            </a:tbl>
          </a:graphicData>
        </a:graphic>
      </p:graphicFrame>
      <p:pic>
        <p:nvPicPr>
          <p:cNvPr id="1030" name="Picture 7" descr="Description: Em hãy ghép mỗi mục ở cột Nút lệnh với một mục thích hợp ở cột Chức năng định dạng">
            <a:extLst>
              <a:ext uri="{FF2B5EF4-FFF2-40B4-BE49-F238E27FC236}">
                <a16:creationId xmlns:a16="http://schemas.microsoft.com/office/drawing/2014/main" id="{84F85E91-1396-0160-9090-4817258BE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2" y="3143250"/>
            <a:ext cx="1209756" cy="54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6" descr="Description: Em hãy ghép mỗi mục ở cột Nút lệnh với một mục thích hợp ở cột Chức năng định dạng">
            <a:extLst>
              <a:ext uri="{FF2B5EF4-FFF2-40B4-BE49-F238E27FC236}">
                <a16:creationId xmlns:a16="http://schemas.microsoft.com/office/drawing/2014/main" id="{3D564493-4159-300D-49E3-0B0BEB10D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2" y="3707303"/>
            <a:ext cx="1209756" cy="48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5" descr="Description: Em hãy ghép mỗi mục ở cột Nút lệnh với một mục thích hợp ở cột Chức năng định dạng">
            <a:extLst>
              <a:ext uri="{FF2B5EF4-FFF2-40B4-BE49-F238E27FC236}">
                <a16:creationId xmlns:a16="http://schemas.microsoft.com/office/drawing/2014/main" id="{EC4D3317-598D-88A7-91F5-67770E68E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89" y="4276317"/>
            <a:ext cx="1253411" cy="43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4" descr="Description: Em hãy ghép mỗi mục ở cột Nút lệnh với một mục thích hợp ở cột Chức năng định dạng">
            <a:extLst>
              <a:ext uri="{FF2B5EF4-FFF2-40B4-BE49-F238E27FC236}">
                <a16:creationId xmlns:a16="http://schemas.microsoft.com/office/drawing/2014/main" id="{9AC22497-3572-3E07-5B24-102C6869F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2" y="4772658"/>
            <a:ext cx="1209756" cy="5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" descr="Description: Em hãy ghép mỗi mục ở cột Nút lệnh với một mục thích hợp ở cột Chức năng định dạng">
            <a:extLst>
              <a:ext uri="{FF2B5EF4-FFF2-40B4-BE49-F238E27FC236}">
                <a16:creationId xmlns:a16="http://schemas.microsoft.com/office/drawing/2014/main" id="{61C7FD8F-17E4-FEC0-A7CB-D25A87EF4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413520"/>
            <a:ext cx="1295400" cy="48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 descr="Description: Em hãy ghép mỗi mục ở cột Nút lệnh với một mục thích hợp ở cột Chức năng định dạng">
            <a:extLst>
              <a:ext uri="{FF2B5EF4-FFF2-40B4-BE49-F238E27FC236}">
                <a16:creationId xmlns:a16="http://schemas.microsoft.com/office/drawing/2014/main" id="{91519179-A647-DB02-0CB1-DB71F2403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925260"/>
            <a:ext cx="1295400" cy="51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DFC2F5-D6B3-1391-346E-968368F90D75}"/>
              </a:ext>
            </a:extLst>
          </p:cNvPr>
          <p:cNvCxnSpPr>
            <a:cxnSpLocks/>
          </p:cNvCxnSpPr>
          <p:nvPr/>
        </p:nvCxnSpPr>
        <p:spPr>
          <a:xfrm>
            <a:off x="5619751" y="3429000"/>
            <a:ext cx="1552496" cy="1143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FCAEA8-B0A3-CB83-4633-7286944305CE}"/>
              </a:ext>
            </a:extLst>
          </p:cNvPr>
          <p:cNvCxnSpPr>
            <a:cxnSpLocks/>
          </p:cNvCxnSpPr>
          <p:nvPr/>
        </p:nvCxnSpPr>
        <p:spPr>
          <a:xfrm flipV="1">
            <a:off x="5534107" y="3429000"/>
            <a:ext cx="1781095" cy="69275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5902713-A06C-F40B-468F-BF0AFCD22BA8}"/>
              </a:ext>
            </a:extLst>
          </p:cNvPr>
          <p:cNvCxnSpPr>
            <a:cxnSpLocks/>
          </p:cNvCxnSpPr>
          <p:nvPr/>
        </p:nvCxnSpPr>
        <p:spPr>
          <a:xfrm>
            <a:off x="5491204" y="4514392"/>
            <a:ext cx="1823997" cy="609405"/>
          </a:xfrm>
          <a:prstGeom prst="straightConnector1">
            <a:avLst/>
          </a:prstGeom>
          <a:ln w="28575">
            <a:solidFill>
              <a:srgbClr val="0000C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EB3DF8B-6D5B-B12C-33EF-B7A0FA0AD39D}"/>
              </a:ext>
            </a:extLst>
          </p:cNvPr>
          <p:cNvCxnSpPr>
            <a:cxnSpLocks/>
          </p:cNvCxnSpPr>
          <p:nvPr/>
        </p:nvCxnSpPr>
        <p:spPr>
          <a:xfrm>
            <a:off x="5434053" y="5095623"/>
            <a:ext cx="1938299" cy="1286837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60A9E3-6967-AEFC-6F9F-393C011BF611}"/>
              </a:ext>
            </a:extLst>
          </p:cNvPr>
          <p:cNvCxnSpPr>
            <a:cxnSpLocks/>
          </p:cNvCxnSpPr>
          <p:nvPr/>
        </p:nvCxnSpPr>
        <p:spPr>
          <a:xfrm flipV="1">
            <a:off x="5376901" y="3980794"/>
            <a:ext cx="1995451" cy="1643164"/>
          </a:xfrm>
          <a:prstGeom prst="straightConnector1">
            <a:avLst/>
          </a:prstGeom>
          <a:ln w="28575">
            <a:solidFill>
              <a:srgbClr val="0066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16E6AF-7C74-748B-0F7F-90F74D189348}"/>
              </a:ext>
            </a:extLst>
          </p:cNvPr>
          <p:cNvCxnSpPr>
            <a:cxnSpLocks/>
          </p:cNvCxnSpPr>
          <p:nvPr/>
        </p:nvCxnSpPr>
        <p:spPr>
          <a:xfrm flipV="1">
            <a:off x="5376901" y="5647412"/>
            <a:ext cx="1995451" cy="5912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673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057404"/>
            <a:ext cx="114138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NHIỆM VỤ: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dep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7133" y="2895604"/>
            <a:ext cx="114138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30/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36.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3810000"/>
            <a:ext cx="11217567" cy="297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776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209800"/>
            <a:ext cx="114138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NHIỆM VỤ: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dep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30/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36.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2901" y="4038600"/>
            <a:ext cx="11413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4765" y="4608495"/>
            <a:ext cx="11413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5393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33" y="2209804"/>
            <a:ext cx="59112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DẪN:</a:t>
            </a:r>
            <a:endParaRPr lang="en-US" sz="2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7132" y="2667000"/>
            <a:ext cx="115500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7132" y="3200402"/>
            <a:ext cx="115500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dep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7.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File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36681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32" y="2057404"/>
            <a:ext cx="2634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DẪN: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2057400" y="2420638"/>
            <a:ext cx="8229600" cy="3899576"/>
            <a:chOff x="2019" y="431"/>
            <a:chExt cx="6731" cy="4679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7" y="659"/>
              <a:ext cx="6507" cy="441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077" y="659"/>
              <a:ext cx="6507" cy="4446"/>
            </a:xfrm>
            <a:prstGeom prst="rect">
              <a:avLst/>
            </a:prstGeom>
            <a:noFill/>
            <a:ln w="6350">
              <a:solidFill>
                <a:srgbClr val="93959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2038" y="1232"/>
              <a:ext cx="1380" cy="535"/>
            </a:xfrm>
            <a:custGeom>
              <a:avLst/>
              <a:gdLst>
                <a:gd name="T0" fmla="+- 0 2039 2039"/>
                <a:gd name="T1" fmla="*/ T0 w 1380"/>
                <a:gd name="T2" fmla="+- 0 1472 1232"/>
                <a:gd name="T3" fmla="*/ 1472 h 535"/>
                <a:gd name="T4" fmla="+- 0 2215 2039"/>
                <a:gd name="T5" fmla="*/ T4 w 1380"/>
                <a:gd name="T6" fmla="+- 0 1712 1232"/>
                <a:gd name="T7" fmla="*/ 1712 h 535"/>
                <a:gd name="T8" fmla="+- 0 2418 2039"/>
                <a:gd name="T9" fmla="*/ T8 w 1380"/>
                <a:gd name="T10" fmla="+- 0 1767 1232"/>
                <a:gd name="T11" fmla="*/ 1767 h 535"/>
                <a:gd name="T12" fmla="+- 0 2776 2039"/>
                <a:gd name="T13" fmla="*/ T12 w 1380"/>
                <a:gd name="T14" fmla="+- 0 1614 1232"/>
                <a:gd name="T15" fmla="*/ 1614 h 535"/>
                <a:gd name="T16" fmla="+- 0 3419 2039"/>
                <a:gd name="T17" fmla="*/ T16 w 1380"/>
                <a:gd name="T18" fmla="+- 0 1232 1232"/>
                <a:gd name="T19" fmla="*/ 1232 h 53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380" h="535">
                  <a:moveTo>
                    <a:pt x="0" y="240"/>
                  </a:moveTo>
                  <a:lnTo>
                    <a:pt x="176" y="480"/>
                  </a:lnTo>
                  <a:lnTo>
                    <a:pt x="379" y="535"/>
                  </a:lnTo>
                  <a:lnTo>
                    <a:pt x="737" y="382"/>
                  </a:lnTo>
                  <a:lnTo>
                    <a:pt x="1380" y="0"/>
                  </a:lnTo>
                </a:path>
              </a:pathLst>
            </a:custGeom>
            <a:noFill/>
            <a:ln w="25400">
              <a:solidFill>
                <a:srgbClr val="F794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3" y="1160"/>
              <a:ext cx="224" cy="1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5492" y="451"/>
              <a:ext cx="3237" cy="1438"/>
            </a:xfrm>
            <a:custGeom>
              <a:avLst/>
              <a:gdLst>
                <a:gd name="T0" fmla="+- 0 8729 5492"/>
                <a:gd name="T1" fmla="*/ T0 w 3237"/>
                <a:gd name="T2" fmla="+- 0 1541 451"/>
                <a:gd name="T3" fmla="*/ 1541 h 1438"/>
                <a:gd name="T4" fmla="+- 0 8161 5492"/>
                <a:gd name="T5" fmla="*/ T4 w 3237"/>
                <a:gd name="T6" fmla="+- 0 697 451"/>
                <a:gd name="T7" fmla="*/ 697 h 1438"/>
                <a:gd name="T8" fmla="+- 0 7635 5492"/>
                <a:gd name="T9" fmla="*/ T8 w 3237"/>
                <a:gd name="T10" fmla="+- 0 451 451"/>
                <a:gd name="T11" fmla="*/ 451 h 1438"/>
                <a:gd name="T12" fmla="+- 0 6846 5492"/>
                <a:gd name="T13" fmla="*/ T12 w 3237"/>
                <a:gd name="T14" fmla="+- 0 838 451"/>
                <a:gd name="T15" fmla="*/ 838 h 1438"/>
                <a:gd name="T16" fmla="+- 0 5492 5492"/>
                <a:gd name="T17" fmla="*/ T16 w 3237"/>
                <a:gd name="T18" fmla="+- 0 1889 451"/>
                <a:gd name="T19" fmla="*/ 1889 h 14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237" h="1438">
                  <a:moveTo>
                    <a:pt x="3237" y="1090"/>
                  </a:moveTo>
                  <a:lnTo>
                    <a:pt x="2669" y="246"/>
                  </a:lnTo>
                  <a:lnTo>
                    <a:pt x="2143" y="0"/>
                  </a:lnTo>
                  <a:lnTo>
                    <a:pt x="1354" y="387"/>
                  </a:lnTo>
                  <a:lnTo>
                    <a:pt x="0" y="1438"/>
                  </a:lnTo>
                </a:path>
              </a:pathLst>
            </a:custGeom>
            <a:noFill/>
            <a:ln w="25400">
              <a:solidFill>
                <a:srgbClr val="F794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" y="1780"/>
              <a:ext cx="217" cy="1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7157" y="3515"/>
              <a:ext cx="1540" cy="1148"/>
            </a:xfrm>
            <a:custGeom>
              <a:avLst/>
              <a:gdLst>
                <a:gd name="T0" fmla="+- 0 8697 7157"/>
                <a:gd name="T1" fmla="*/ T0 w 1540"/>
                <a:gd name="T2" fmla="+- 0 3954 3515"/>
                <a:gd name="T3" fmla="*/ 3954 h 1148"/>
                <a:gd name="T4" fmla="+- 0 8128 7157"/>
                <a:gd name="T5" fmla="*/ T4 w 1540"/>
                <a:gd name="T6" fmla="+- 0 3569 3515"/>
                <a:gd name="T7" fmla="*/ 3569 h 1148"/>
                <a:gd name="T8" fmla="+- 0 7778 7157"/>
                <a:gd name="T9" fmla="*/ T8 w 1540"/>
                <a:gd name="T10" fmla="+- 0 3515 3515"/>
                <a:gd name="T11" fmla="*/ 3515 h 1148"/>
                <a:gd name="T12" fmla="+- 0 7502 7157"/>
                <a:gd name="T13" fmla="*/ T12 w 1540"/>
                <a:gd name="T14" fmla="+- 0 3858 3515"/>
                <a:gd name="T15" fmla="*/ 3858 h 1148"/>
                <a:gd name="T16" fmla="+- 0 7157 7157"/>
                <a:gd name="T17" fmla="*/ T16 w 1540"/>
                <a:gd name="T18" fmla="+- 0 4663 3515"/>
                <a:gd name="T19" fmla="*/ 4663 h 114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540" h="1148">
                  <a:moveTo>
                    <a:pt x="1540" y="439"/>
                  </a:moveTo>
                  <a:lnTo>
                    <a:pt x="971" y="54"/>
                  </a:lnTo>
                  <a:lnTo>
                    <a:pt x="621" y="0"/>
                  </a:lnTo>
                  <a:lnTo>
                    <a:pt x="345" y="343"/>
                  </a:lnTo>
                  <a:lnTo>
                    <a:pt x="0" y="1148"/>
                  </a:lnTo>
                </a:path>
              </a:pathLst>
            </a:custGeom>
            <a:noFill/>
            <a:ln w="25400">
              <a:solidFill>
                <a:srgbClr val="F794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" y="4563"/>
              <a:ext cx="153" cy="2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5" name="Rectangle 24"/>
          <p:cNvSpPr/>
          <p:nvPr/>
        </p:nvSpPr>
        <p:spPr>
          <a:xfrm>
            <a:off x="774266" y="2864872"/>
            <a:ext cx="130636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mục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262754" y="3264898"/>
            <a:ext cx="1624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134602" y="4990910"/>
            <a:ext cx="19292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Open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mở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702467" y="6340324"/>
            <a:ext cx="5127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31.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6506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32" y="2057402"/>
            <a:ext cx="31680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DẪN: 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endParaRPr lang="en-US" sz="3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0866" y="2514602"/>
            <a:ext cx="8141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67" y="3037820"/>
            <a:ext cx="9658871" cy="26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44765" y="5715004"/>
            <a:ext cx="117948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  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2" name="Picture 31" descr="Em hãy mở tệp Canh dep que huong đã lưu ở Bài 7 và thực hiện các yêu cầu sau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5638804"/>
            <a:ext cx="533400" cy="631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1667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32" y="2057402"/>
            <a:ext cx="31680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DẪN: 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endParaRPr lang="en-US" sz="3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11398"/>
            <a:ext cx="11049000" cy="421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810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75708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4853" y="2287931"/>
            <a:ext cx="1337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i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  <a:endParaRPr lang="en-US" sz="2800" i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4851" y="2884153"/>
            <a:ext cx="11347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           ;           ;             .</a:t>
            </a:r>
          </a:p>
        </p:txBody>
      </p:sp>
      <p:pic>
        <p:nvPicPr>
          <p:cNvPr id="18" name="Picture 17" descr="Em hãy mở tệp Canh dep que huong đã lưu ở Bài 7 và thực hiện các yêu cầu sau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3384392"/>
            <a:ext cx="893939" cy="65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Em hãy mở tệp Canh dep que huong đã lưu ở Bài 7 và thực hiện các yêu cầu sau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27" y="3475824"/>
            <a:ext cx="821575" cy="56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Em hãy mở tệp Canh dep que huong đã lưu ở Bài 7 và thực hiện các yêu cầu sau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505200"/>
            <a:ext cx="1143000" cy="53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0212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3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2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2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8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31" y="171540"/>
            <a:ext cx="616791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9" y="1123847"/>
            <a:ext cx="988559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4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7" y="363003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2" y="683199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32" y="2057402"/>
            <a:ext cx="293946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DẪN: b)</a:t>
            </a:r>
            <a:endParaRPr lang="en-US" sz="2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3938" y="4451174"/>
            <a:ext cx="19689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906000" y="2549847"/>
            <a:ext cx="198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Bullets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855778" y="3648571"/>
            <a:ext cx="20816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dòng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549844"/>
            <a:ext cx="7696200" cy="364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685800" y="6172202"/>
            <a:ext cx="967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i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None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6675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-76200" y="-200025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32" y="2057402"/>
            <a:ext cx="293946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DẪN:</a:t>
            </a:r>
            <a:endParaRPr lang="en-US" sz="2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4767" y="2557009"/>
            <a:ext cx="7914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mềm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1166" y="3362982"/>
            <a:ext cx="7914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  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1398" y="4191002"/>
            <a:ext cx="11572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   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" name="Picture 20" descr="Em hãy mở tệp Canh dep que huong đã lưu ở Bài 7 và thực hiện các yêu cầu sau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067" y="4137843"/>
            <a:ext cx="643935" cy="514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36" y="3100180"/>
            <a:ext cx="961464" cy="83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282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419273" y="152400"/>
            <a:ext cx="5588000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79491" y="376557"/>
            <a:ext cx="48675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 cánh cụt học bài.</a:t>
            </a:r>
          </a:p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069" y="5691461"/>
            <a:ext cx="1847851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" y="-55418"/>
            <a:ext cx="575961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6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745503" y="173841"/>
            <a:ext cx="2474164" cy="2446995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18" y="173841"/>
            <a:ext cx="1999075" cy="2678119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8458200" y="228601"/>
            <a:ext cx="2262911" cy="2495896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2483425" y="2804854"/>
            <a:ext cx="1896533" cy="2843990"/>
          </a:xfrm>
          <a:prstGeom prst="rect">
            <a:avLst/>
          </a:prstGeom>
        </p:spPr>
      </p:pic>
      <p:pic>
        <p:nvPicPr>
          <p:cNvPr id="7" name="Picture 6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6591896" y="3052059"/>
            <a:ext cx="2062688" cy="272828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21476" y="2724497"/>
            <a:ext cx="1066800" cy="80564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4836056" y="2649239"/>
            <a:ext cx="1066800" cy="80564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9485746" y="2716202"/>
            <a:ext cx="1066800" cy="80564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2898291" y="5648844"/>
            <a:ext cx="1066800" cy="80564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6914804" y="5791200"/>
            <a:ext cx="1066800" cy="80564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1819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9717839" y="5230098"/>
            <a:ext cx="2474164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59203" y="363683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7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640747"/>
            <a:ext cx="619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9600" y="3423794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8CEAB2-0638-4C76-1CEB-3A29B38F44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7831" y="3429116"/>
            <a:ext cx="1506008" cy="58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1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59202" y="363683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6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640747"/>
            <a:ext cx="619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9600" y="3423792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925" y="5004955"/>
            <a:ext cx="1999075" cy="19050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125" y="3371549"/>
            <a:ext cx="939800" cy="90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76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59202" y="363683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6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640747"/>
            <a:ext cx="619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Bullets?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9600" y="3423792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None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9929091" y="4953003"/>
            <a:ext cx="2262911" cy="17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600200" y="363683"/>
            <a:ext cx="100838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6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32200" y="587074"/>
            <a:ext cx="779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Bullets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9600" y="3423792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Paragraph</a:t>
            </a:r>
          </a:p>
        </p:txBody>
      </p:sp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0668000" y="4876800"/>
            <a:ext cx="1490133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0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600200" y="363683"/>
            <a:ext cx="100838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810000" y="4316693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587074"/>
            <a:ext cx="937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nút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lệnh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nhóm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lệnh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Font, 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Paragraph</a:t>
            </a:r>
          </a:p>
          <a:p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thuộc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dải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lệnh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1000" y="4953003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Home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636" y="2057400"/>
            <a:ext cx="6648040" cy="161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10766769" y="4724400"/>
            <a:ext cx="1425231" cy="188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0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667002" y="400694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</a:t>
            </a:r>
            <a:r>
              <a:rPr lang="en-US" sz="2800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ĐẠI ĐỒNG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7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533529" y="1371600"/>
            <a:ext cx="2209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613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0" y="2587236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ỨNG DỤNG TIN HỌC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2"/>
            <a:ext cx="10744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4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55" y="-38099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7261227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895601" y="2438404"/>
            <a:ext cx="9220200" cy="1364233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594348" y="4114804"/>
            <a:ext cx="8999747" cy="1364233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103297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252916" y="2667004"/>
            <a:ext cx="7558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Định dạng được kiểu chữ, màu chữ, cỡ chữ cho văn bản trên trang chiếu.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6696F-291A-60CA-3B52-E70E4C8276E5}"/>
              </a:ext>
            </a:extLst>
          </p:cNvPr>
          <p:cNvSpPr txBox="1"/>
          <p:nvPr/>
        </p:nvSpPr>
        <p:spPr>
          <a:xfrm>
            <a:off x="4300115" y="4319866"/>
            <a:ext cx="6965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Tạo được tệp trình chiếu có sử dụng công cụ gạch đầu dòng.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30766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2)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533400" y="2322536"/>
            <a:ext cx="102870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Times New Roman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4" name="image6.png">
            <a:extLst>
              <a:ext uri="{FF2B5EF4-FFF2-40B4-BE49-F238E27FC236}">
                <a16:creationId xmlns:a16="http://schemas.microsoft.com/office/drawing/2014/main" id="{949AB6E7-C8E8-ED70-F07B-1BB34D8B23E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4648" y="1694222"/>
            <a:ext cx="788352" cy="6283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573482" y="3634047"/>
            <a:ext cx="4294717" cy="249299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Ngự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Chén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102629" y="4690042"/>
            <a:ext cx="1447800" cy="381000"/>
          </a:xfrm>
          <a:prstGeom prst="rightArrow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6856710" y="3581400"/>
            <a:ext cx="4294717" cy="249299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Cảnh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Ngự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Chén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276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16" grpId="0" animBg="1"/>
      <p:bldP spid="2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0BEAC0-C9EF-03EA-5763-D653B8F95C7F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3AADAA3-9B45-EDFC-AE5E-D2F22ED88FEF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89FB9C1-9793-A3B0-9E8C-2FEDBC25C4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18E115D-9D2E-BF82-0223-6CE09AF27B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DFCC915-F41B-7BC4-D7B3-466115ED6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2)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304800" y="2322536"/>
            <a:ext cx="11734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312848"/>
              </p:ext>
            </p:extLst>
          </p:nvPr>
        </p:nvGraphicFramePr>
        <p:xfrm>
          <a:off x="787403" y="3522106"/>
          <a:ext cx="10947399" cy="104989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649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9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9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9894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5" y="3707531"/>
            <a:ext cx="2085975" cy="714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2" y="3581404"/>
            <a:ext cx="2019300" cy="87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2" y="3639813"/>
            <a:ext cx="1727372" cy="81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762002" y="3505204"/>
            <a:ext cx="7353300" cy="10667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image9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50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73C4F0E-8447-727B-FD0F-43070C24A5F8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6DB1B19-9FAF-F570-EA47-76F7D2933AE7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1358014-8450-0889-2F1B-F2D1003A35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D6D5BE7-E691-9737-CD69-C6DF2AD7A7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172E99-B154-E355-3038-586A5A981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2)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304800" y="2322536"/>
            <a:ext cx="11734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Truong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8" name="image9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228600" y="3200400"/>
            <a:ext cx="11734800" cy="358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Times New Roman,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50,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Times New Roman,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Times New Roman,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cam.</a:t>
            </a:r>
          </a:p>
          <a:p>
            <a:pPr algn="just">
              <a:lnSpc>
                <a:spcPct val="120000"/>
              </a:lnSpc>
            </a:pP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Times New Roman,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Times New Roman,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9139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CC4E13-3515-8A16-245A-D525D6757B09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63244FD-2932-D75C-199A-79FAEC75BF64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89E4B01-B2C1-9E7F-9C68-320A865822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62B68B3-A3A5-AC76-6439-5CA69FA923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96F8E5-345B-A939-9FF4-B5F8DEF03B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2)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8" name="image9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  <p:pic>
        <p:nvPicPr>
          <p:cNvPr id="14" name="Picture 13" descr="Em hãy mở tệp Truong em đã tạo ở phần luyện tập của Bài 7 và định dạng văn bản theo yêu cầu sau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2223"/>
            <a:ext cx="9525000" cy="43471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4456661" y="1706998"/>
            <a:ext cx="2058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226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EB820B-BCAD-D990-C3B6-D3961DF0A654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02EA2E5-C8C8-7768-7E89-47BC0AB574F3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D6210CB-4C76-3C0F-7848-8B5D963EC5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4D45F5A-3A8D-DFD6-B453-DDEDEB5F85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E16B48-0EF3-8DD6-774B-ECC04B7441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2)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914400" y="2322534"/>
            <a:ext cx="10972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image10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6009" y="1551574"/>
            <a:ext cx="876993" cy="77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52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68FCA8-B0CD-26ED-C718-D875D3704A92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10D2FBD-F9A6-F05A-13FC-E31F40A9B000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D4EA1A6-6115-8788-9A3E-4A7CE362C1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C22430C-DA75-1B36-C737-C1B5EDEC9E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5356DE-0422-2DF9-63E8-B8CF76F8F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2)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4" name="image10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6009" y="1551574"/>
            <a:ext cx="876993" cy="770958"/>
          </a:xfrm>
          <a:prstGeom prst="rect">
            <a:avLst/>
          </a:prstGeom>
        </p:spPr>
      </p:pic>
      <p:pic>
        <p:nvPicPr>
          <p:cNvPr id="15" name="Picture 14" descr="Mở tệp The thao trong thư mục tên em đã tạo ở phần Vận dụng Bài 7, sau đó định dạng lại phông chữ, kiểu chữ, màu chữ và thêm gạch đầu dòng theo ý muốn và lưu lại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3" y="2282223"/>
            <a:ext cx="9372599" cy="43471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4456661" y="1706998"/>
            <a:ext cx="2058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621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EBADB9-B909-D456-854D-593C64FEF00B}"/>
              </a:ext>
            </a:extLst>
          </p:cNvPr>
          <p:cNvGrpSpPr/>
          <p:nvPr/>
        </p:nvGrpSpPr>
        <p:grpSpPr>
          <a:xfrm>
            <a:off x="1056086" y="4610876"/>
            <a:ext cx="5544457" cy="2761344"/>
            <a:chOff x="1109021" y="4688114"/>
            <a:chExt cx="5544457" cy="2761344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ADF491B5-7856-ADD5-DFC6-8661A8FFB0F7}"/>
                </a:ext>
              </a:extLst>
            </p:cNvPr>
            <p:cNvSpPr/>
            <p:nvPr/>
          </p:nvSpPr>
          <p:spPr>
            <a:xfrm>
              <a:off x="1109021" y="4688114"/>
              <a:ext cx="5544457" cy="2169886"/>
            </a:xfrm>
            <a:prstGeom prst="trapezoid">
              <a:avLst>
                <a:gd name="adj" fmla="val 53763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ACA802-89DB-9B6F-769C-AA57249B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503" y="5279572"/>
              <a:ext cx="3853717" cy="216988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BA5D96C-56D6-023C-9354-126E197DCD03}"/>
              </a:ext>
            </a:extLst>
          </p:cNvPr>
          <p:cNvGrpSpPr/>
          <p:nvPr/>
        </p:nvGrpSpPr>
        <p:grpSpPr>
          <a:xfrm>
            <a:off x="207817" y="784087"/>
            <a:ext cx="7416771" cy="4944514"/>
            <a:chOff x="207817" y="784087"/>
            <a:chExt cx="7416771" cy="4944514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B460457-ED32-AE62-8C77-E76438DCCE53}"/>
                </a:ext>
              </a:extLst>
            </p:cNvPr>
            <p:cNvGraphicFramePr/>
            <p:nvPr/>
          </p:nvGraphicFramePr>
          <p:xfrm>
            <a:off x="207817" y="784087"/>
            <a:ext cx="7416771" cy="49445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EC2C21-F10D-2DE7-AF0B-4A16437BE5AB}"/>
                </a:ext>
              </a:extLst>
            </p:cNvPr>
            <p:cNvSpPr txBox="1"/>
            <p:nvPr/>
          </p:nvSpPr>
          <p:spPr>
            <a:xfrm rot="1619223">
              <a:off x="4299112" y="13097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CBBE90-87E4-6F7E-1614-644A4141BA18}"/>
                </a:ext>
              </a:extLst>
            </p:cNvPr>
            <p:cNvSpPr txBox="1"/>
            <p:nvPr/>
          </p:nvSpPr>
          <p:spPr>
            <a:xfrm rot="4961869">
              <a:off x="5128656" y="2581122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C9D7B5-0E5C-6A76-468B-8FB8E81E5D8C}"/>
                </a:ext>
              </a:extLst>
            </p:cNvPr>
            <p:cNvSpPr txBox="1"/>
            <p:nvPr/>
          </p:nvSpPr>
          <p:spPr>
            <a:xfrm rot="8910271">
              <a:off x="4299111" y="387922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E54EF5-7D11-F3DA-4A59-2DA1B585D2FC}"/>
                </a:ext>
              </a:extLst>
            </p:cNvPr>
            <p:cNvSpPr txBox="1"/>
            <p:nvPr/>
          </p:nvSpPr>
          <p:spPr>
            <a:xfrm rot="12305886">
              <a:off x="2937826" y="3916144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9F146E-B052-27AA-DDEF-2E713F09F42A}"/>
                </a:ext>
              </a:extLst>
            </p:cNvPr>
            <p:cNvSpPr txBox="1"/>
            <p:nvPr/>
          </p:nvSpPr>
          <p:spPr>
            <a:xfrm rot="15893575">
              <a:off x="2202807" y="2776249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0D29E8-37C1-9814-B114-53FF16CFCB8B}"/>
                </a:ext>
              </a:extLst>
            </p:cNvPr>
            <p:cNvSpPr txBox="1"/>
            <p:nvPr/>
          </p:nvSpPr>
          <p:spPr>
            <a:xfrm rot="19198815">
              <a:off x="2928998" y="15749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CECA3247-AF24-12EC-B520-2930E78721C1}"/>
              </a:ext>
            </a:extLst>
          </p:cNvPr>
          <p:cNvSpPr/>
          <p:nvPr/>
        </p:nvSpPr>
        <p:spPr>
          <a:xfrm>
            <a:off x="2104511" y="4987507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B952E02-FDF2-69D2-B3A7-F6A53683171E}"/>
              </a:ext>
            </a:extLst>
          </p:cNvPr>
          <p:cNvSpPr/>
          <p:nvPr/>
        </p:nvSpPr>
        <p:spPr>
          <a:xfrm rot="1923558">
            <a:off x="2560909" y="533003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E70E064-65E7-1214-CA5F-E9A7EE693140}"/>
              </a:ext>
            </a:extLst>
          </p:cNvPr>
          <p:cNvSpPr/>
          <p:nvPr/>
        </p:nvSpPr>
        <p:spPr>
          <a:xfrm>
            <a:off x="4360008" y="559144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3809F83-DF3E-A96A-F5B5-ED94A6B7CC72}"/>
              </a:ext>
            </a:extLst>
          </p:cNvPr>
          <p:cNvSpPr/>
          <p:nvPr/>
        </p:nvSpPr>
        <p:spPr>
          <a:xfrm>
            <a:off x="4959289" y="539861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A4E6F6-646D-E82D-2C8B-5F81122AD1F4}"/>
              </a:ext>
            </a:extLst>
          </p:cNvPr>
          <p:cNvSpPr/>
          <p:nvPr/>
        </p:nvSpPr>
        <p:spPr>
          <a:xfrm>
            <a:off x="5506136" y="5085295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024ECD-A33A-0F47-B61C-A694C5E0FBA7}"/>
              </a:ext>
            </a:extLst>
          </p:cNvPr>
          <p:cNvSpPr/>
          <p:nvPr/>
        </p:nvSpPr>
        <p:spPr>
          <a:xfrm>
            <a:off x="3803299" y="5666582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E66455F-DC1B-8230-93A1-C93AD95EDC15}"/>
              </a:ext>
            </a:extLst>
          </p:cNvPr>
          <p:cNvSpPr/>
          <p:nvPr/>
        </p:nvSpPr>
        <p:spPr>
          <a:xfrm>
            <a:off x="3157283" y="5563410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cô giáo">
            <a:extLst>
              <a:ext uri="{FF2B5EF4-FFF2-40B4-BE49-F238E27FC236}">
                <a16:creationId xmlns:a16="http://schemas.microsoft.com/office/drawing/2014/main" id="{A162DDBB-6006-1835-3EBB-25D3A3CE3A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1" y="4369857"/>
            <a:ext cx="1551827" cy="25335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D8DB2D-C83C-4F5D-EAD0-E686DCB8D0ED}"/>
              </a:ext>
            </a:extLst>
          </p:cNvPr>
          <p:cNvSpPr txBox="1"/>
          <p:nvPr/>
        </p:nvSpPr>
        <p:spPr>
          <a:xfrm>
            <a:off x="6048243" y="364486"/>
            <a:ext cx="50364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Vòng</a:t>
            </a:r>
            <a:r>
              <a:rPr lang="en-US" sz="66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quay may </a:t>
            </a:r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mắn</a:t>
            </a:r>
            <a:endParaRPr lang="en-US" sz="6600" dirty="0">
              <a:solidFill>
                <a:srgbClr val="0070C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D39E79-3018-022B-DF31-DAE66EFAC94B}"/>
              </a:ext>
            </a:extLst>
          </p:cNvPr>
          <p:cNvSpPr/>
          <p:nvPr/>
        </p:nvSpPr>
        <p:spPr>
          <a:xfrm>
            <a:off x="6537035" y="2602492"/>
            <a:ext cx="4111869" cy="2960918"/>
          </a:xfrm>
          <a:prstGeom prst="roundRect">
            <a:avLst>
              <a:gd name="adj" fmla="val 11099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1">
            <a:extLst>
              <a:ext uri="{FF2B5EF4-FFF2-40B4-BE49-F238E27FC236}">
                <a16:creationId xmlns:a16="http://schemas.microsoft.com/office/drawing/2014/main" id="{D3484A4D-5236-E565-50B9-45B029E3B983}"/>
              </a:ext>
            </a:extLst>
          </p:cNvPr>
          <p:cNvSpPr/>
          <p:nvPr/>
        </p:nvSpPr>
        <p:spPr>
          <a:xfrm>
            <a:off x="6919855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">
            <a:extLst>
              <a:ext uri="{FF2B5EF4-FFF2-40B4-BE49-F238E27FC236}">
                <a16:creationId xmlns:a16="http://schemas.microsoft.com/office/drawing/2014/main" id="{5832E9EB-F046-6F55-9A4D-C3BAE685BE80}"/>
              </a:ext>
            </a:extLst>
          </p:cNvPr>
          <p:cNvSpPr/>
          <p:nvPr/>
        </p:nvSpPr>
        <p:spPr>
          <a:xfrm>
            <a:off x="7498359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3">
            <a:extLst>
              <a:ext uri="{FF2B5EF4-FFF2-40B4-BE49-F238E27FC236}">
                <a16:creationId xmlns:a16="http://schemas.microsoft.com/office/drawing/2014/main" id="{1280F50D-300C-EC8B-3D7B-86064B91ED7A}"/>
              </a:ext>
            </a:extLst>
          </p:cNvPr>
          <p:cNvSpPr/>
          <p:nvPr/>
        </p:nvSpPr>
        <p:spPr>
          <a:xfrm>
            <a:off x="8076862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4">
            <a:extLst>
              <a:ext uri="{FF2B5EF4-FFF2-40B4-BE49-F238E27FC236}">
                <a16:creationId xmlns:a16="http://schemas.microsoft.com/office/drawing/2014/main" id="{1E42D93E-2A18-9107-0D3A-13785C196369}"/>
              </a:ext>
            </a:extLst>
          </p:cNvPr>
          <p:cNvSpPr/>
          <p:nvPr/>
        </p:nvSpPr>
        <p:spPr>
          <a:xfrm>
            <a:off x="8655363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81CCC666-1EE3-334B-6A32-103C26AE8DB7}"/>
              </a:ext>
            </a:extLst>
          </p:cNvPr>
          <p:cNvSpPr/>
          <p:nvPr/>
        </p:nvSpPr>
        <p:spPr>
          <a:xfrm>
            <a:off x="9233867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6">
            <a:extLst>
              <a:ext uri="{FF2B5EF4-FFF2-40B4-BE49-F238E27FC236}">
                <a16:creationId xmlns:a16="http://schemas.microsoft.com/office/drawing/2014/main" id="{DCF0C181-81A3-8DE5-1E17-7E50201B4A19}"/>
              </a:ext>
            </a:extLst>
          </p:cNvPr>
          <p:cNvSpPr/>
          <p:nvPr/>
        </p:nvSpPr>
        <p:spPr>
          <a:xfrm>
            <a:off x="9812371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Nhóm 01">
            <a:extLst>
              <a:ext uri="{FF2B5EF4-FFF2-40B4-BE49-F238E27FC236}">
                <a16:creationId xmlns:a16="http://schemas.microsoft.com/office/drawing/2014/main" id="{CC9A96CD-ECFE-5B68-6800-96F4153F4634}"/>
              </a:ext>
            </a:extLst>
          </p:cNvPr>
          <p:cNvGrpSpPr/>
          <p:nvPr/>
        </p:nvGrpSpPr>
        <p:grpSpPr>
          <a:xfrm>
            <a:off x="6814621" y="3368929"/>
            <a:ext cx="931747" cy="707955"/>
            <a:chOff x="9797143" y="3175240"/>
            <a:chExt cx="950026" cy="730422"/>
          </a:xfrm>
        </p:grpSpPr>
        <p:sp>
          <p:nvSpPr>
            <p:cNvPr id="34" name="Rectangle: Folded Corner 33">
              <a:hlinkClick r:id="rId5" action="ppaction://hlinksldjump"/>
              <a:extLst>
                <a:ext uri="{FF2B5EF4-FFF2-40B4-BE49-F238E27FC236}">
                  <a16:creationId xmlns:a16="http://schemas.microsoft.com/office/drawing/2014/main" id="{E27E80EA-FA72-0609-38EE-6F331354144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6A41EF5-1BF3-8474-89A9-E9D01A94969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số 1">
            <a:hlinkClick r:id="rId6" action="ppaction://hlinksldjump"/>
            <a:extLst>
              <a:ext uri="{FF2B5EF4-FFF2-40B4-BE49-F238E27FC236}">
                <a16:creationId xmlns:a16="http://schemas.microsoft.com/office/drawing/2014/main" id="{C39E2840-3C6C-C087-3D62-3014ECF9B1DB}"/>
              </a:ext>
            </a:extLst>
          </p:cNvPr>
          <p:cNvSpPr txBox="1"/>
          <p:nvPr/>
        </p:nvSpPr>
        <p:spPr>
          <a:xfrm>
            <a:off x="7054555" y="3479736"/>
            <a:ext cx="700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1A11E2-F19C-3992-CEAA-BBA6D72E6E71}"/>
              </a:ext>
            </a:extLst>
          </p:cNvPr>
          <p:cNvGrpSpPr/>
          <p:nvPr/>
        </p:nvGrpSpPr>
        <p:grpSpPr>
          <a:xfrm>
            <a:off x="8111985" y="3373820"/>
            <a:ext cx="931747" cy="707955"/>
            <a:chOff x="9797143" y="3175240"/>
            <a:chExt cx="950026" cy="730422"/>
          </a:xfrm>
        </p:grpSpPr>
        <p:sp>
          <p:nvSpPr>
            <p:cNvPr id="38" name="Rectangle: Folded Corner 37">
              <a:hlinkClick r:id="rId7" action="ppaction://hlinksldjump"/>
              <a:extLst>
                <a:ext uri="{FF2B5EF4-FFF2-40B4-BE49-F238E27FC236}">
                  <a16:creationId xmlns:a16="http://schemas.microsoft.com/office/drawing/2014/main" id="{ACDA5463-DAF7-7B5C-7A4F-E72D358DF6E4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E94CCCD-C90E-446A-74BE-B842BD37C68B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số 2">
            <a:hlinkClick r:id="rId8" action="ppaction://hlinksldjump"/>
            <a:extLst>
              <a:ext uri="{FF2B5EF4-FFF2-40B4-BE49-F238E27FC236}">
                <a16:creationId xmlns:a16="http://schemas.microsoft.com/office/drawing/2014/main" id="{D3AE5E24-6DA5-92CA-7BDD-9E5608B531F7}"/>
              </a:ext>
            </a:extLst>
          </p:cNvPr>
          <p:cNvSpPr txBox="1"/>
          <p:nvPr/>
        </p:nvSpPr>
        <p:spPr>
          <a:xfrm>
            <a:off x="8347293" y="3489257"/>
            <a:ext cx="700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19E00EC-4630-9935-3F3C-C10C213A6F45}"/>
              </a:ext>
            </a:extLst>
          </p:cNvPr>
          <p:cNvGrpSpPr/>
          <p:nvPr/>
        </p:nvGrpSpPr>
        <p:grpSpPr>
          <a:xfrm>
            <a:off x="9409345" y="3378709"/>
            <a:ext cx="931747" cy="707955"/>
            <a:chOff x="9797143" y="3175240"/>
            <a:chExt cx="950026" cy="730422"/>
          </a:xfrm>
        </p:grpSpPr>
        <p:sp>
          <p:nvSpPr>
            <p:cNvPr id="42" name="Rectangle: Folded Corner 41">
              <a:hlinkClick r:id="rId9" action="ppaction://hlinksldjump"/>
              <a:extLst>
                <a:ext uri="{FF2B5EF4-FFF2-40B4-BE49-F238E27FC236}">
                  <a16:creationId xmlns:a16="http://schemas.microsoft.com/office/drawing/2014/main" id="{732105F6-36DF-8AF5-7799-4E2C6650A7D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7FCD4F1-7753-C268-CEF5-EAA75682A7B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số 3">
            <a:hlinkClick r:id="rId10" action="ppaction://hlinksldjump"/>
            <a:extLst>
              <a:ext uri="{FF2B5EF4-FFF2-40B4-BE49-F238E27FC236}">
                <a16:creationId xmlns:a16="http://schemas.microsoft.com/office/drawing/2014/main" id="{0350E13D-CE11-5A46-D1AA-A38AB53556BC}"/>
              </a:ext>
            </a:extLst>
          </p:cNvPr>
          <p:cNvSpPr txBox="1"/>
          <p:nvPr/>
        </p:nvSpPr>
        <p:spPr>
          <a:xfrm>
            <a:off x="9605179" y="3500101"/>
            <a:ext cx="700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0CA9F5-DE16-4F51-4229-106132F71276}"/>
              </a:ext>
            </a:extLst>
          </p:cNvPr>
          <p:cNvGrpSpPr/>
          <p:nvPr/>
        </p:nvGrpSpPr>
        <p:grpSpPr>
          <a:xfrm>
            <a:off x="6844984" y="4437264"/>
            <a:ext cx="931747" cy="707955"/>
            <a:chOff x="9797143" y="3175240"/>
            <a:chExt cx="950026" cy="730422"/>
          </a:xfrm>
        </p:grpSpPr>
        <p:sp>
          <p:nvSpPr>
            <p:cNvPr id="46" name="Rectangle: Folded Corner 45">
              <a:hlinkClick r:id="" action="ppaction://noaction"/>
              <a:extLst>
                <a:ext uri="{FF2B5EF4-FFF2-40B4-BE49-F238E27FC236}">
                  <a16:creationId xmlns:a16="http://schemas.microsoft.com/office/drawing/2014/main" id="{E90F0182-2266-A065-B092-EC720C53AFC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D50C01-5025-4AD4-7321-968D3549488E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số 4">
            <a:hlinkClick r:id="rId11" action="ppaction://hlinksldjump"/>
            <a:extLst>
              <a:ext uri="{FF2B5EF4-FFF2-40B4-BE49-F238E27FC236}">
                <a16:creationId xmlns:a16="http://schemas.microsoft.com/office/drawing/2014/main" id="{DE14E79C-ACF9-EE5B-29B9-F035F71F0FA6}"/>
              </a:ext>
            </a:extLst>
          </p:cNvPr>
          <p:cNvSpPr txBox="1"/>
          <p:nvPr/>
        </p:nvSpPr>
        <p:spPr>
          <a:xfrm>
            <a:off x="7033990" y="4524410"/>
            <a:ext cx="700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C18094C-0EEB-11A7-4559-5CDDFC1C2498}"/>
              </a:ext>
            </a:extLst>
          </p:cNvPr>
          <p:cNvGrpSpPr/>
          <p:nvPr/>
        </p:nvGrpSpPr>
        <p:grpSpPr>
          <a:xfrm>
            <a:off x="8100237" y="4442152"/>
            <a:ext cx="931747" cy="707955"/>
            <a:chOff x="9797143" y="3175240"/>
            <a:chExt cx="950026" cy="730422"/>
          </a:xfrm>
        </p:grpSpPr>
        <p:sp>
          <p:nvSpPr>
            <p:cNvPr id="50" name="Rectangle: Folded Corner 49">
              <a:hlinkClick r:id="" action="ppaction://noaction"/>
              <a:extLst>
                <a:ext uri="{FF2B5EF4-FFF2-40B4-BE49-F238E27FC236}">
                  <a16:creationId xmlns:a16="http://schemas.microsoft.com/office/drawing/2014/main" id="{083F77B3-DA05-4393-3805-88647C38899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66587C2-7E16-34EC-CD9F-FB43C2333EAD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số 5">
            <a:hlinkClick r:id="rId12" action="ppaction://hlinksldjump"/>
            <a:extLst>
              <a:ext uri="{FF2B5EF4-FFF2-40B4-BE49-F238E27FC236}">
                <a16:creationId xmlns:a16="http://schemas.microsoft.com/office/drawing/2014/main" id="{90DFBB01-DB73-C984-CCDD-59F8A39887C2}"/>
              </a:ext>
            </a:extLst>
          </p:cNvPr>
          <p:cNvSpPr txBox="1"/>
          <p:nvPr/>
        </p:nvSpPr>
        <p:spPr>
          <a:xfrm>
            <a:off x="8331354" y="4565996"/>
            <a:ext cx="700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05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F4132A7-6B3C-D0DA-9F64-299BCD85A1C0}"/>
              </a:ext>
            </a:extLst>
          </p:cNvPr>
          <p:cNvGrpSpPr/>
          <p:nvPr/>
        </p:nvGrpSpPr>
        <p:grpSpPr>
          <a:xfrm>
            <a:off x="9397597" y="4447040"/>
            <a:ext cx="931747" cy="707955"/>
            <a:chOff x="9797143" y="3175240"/>
            <a:chExt cx="950026" cy="730422"/>
          </a:xfrm>
        </p:grpSpPr>
        <p:sp>
          <p:nvSpPr>
            <p:cNvPr id="54" name="Rectangle: Folded Corner 53">
              <a:hlinkClick r:id="" action="ppaction://noaction"/>
              <a:extLst>
                <a:ext uri="{FF2B5EF4-FFF2-40B4-BE49-F238E27FC236}">
                  <a16:creationId xmlns:a16="http://schemas.microsoft.com/office/drawing/2014/main" id="{0C5790B3-977F-2CAE-8109-5E37E2624552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BE3E74A-718A-0966-51F2-06C641C92EEF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số 6">
            <a:hlinkClick r:id="rId13" action="ppaction://hlinksldjump"/>
            <a:extLst>
              <a:ext uri="{FF2B5EF4-FFF2-40B4-BE49-F238E27FC236}">
                <a16:creationId xmlns:a16="http://schemas.microsoft.com/office/drawing/2014/main" id="{947C6D08-2AA8-9FF8-792B-2687E63938CB}"/>
              </a:ext>
            </a:extLst>
          </p:cNvPr>
          <p:cNvSpPr txBox="1"/>
          <p:nvPr/>
        </p:nvSpPr>
        <p:spPr>
          <a:xfrm>
            <a:off x="9616307" y="4558596"/>
            <a:ext cx="700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06</a:t>
            </a:r>
          </a:p>
        </p:txBody>
      </p:sp>
      <p:sp>
        <p:nvSpPr>
          <p:cNvPr id="57" name="QUAY">
            <a:extLst>
              <a:ext uri="{FF2B5EF4-FFF2-40B4-BE49-F238E27FC236}">
                <a16:creationId xmlns:a16="http://schemas.microsoft.com/office/drawing/2014/main" id="{ECED3CCC-13E1-A597-DE6D-ACF69AC5A71D}"/>
              </a:ext>
            </a:extLst>
          </p:cNvPr>
          <p:cNvSpPr/>
          <p:nvPr/>
        </p:nvSpPr>
        <p:spPr>
          <a:xfrm>
            <a:off x="0" y="2991831"/>
            <a:ext cx="1534120" cy="64225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QUAY</a:t>
            </a:r>
          </a:p>
        </p:txBody>
      </p:sp>
      <p:pic>
        <p:nvPicPr>
          <p:cNvPr id="58" name="Picture 2" descr="Thực Vật, Hoa, Nhà Máy, Tăng">
            <a:extLst>
              <a:ext uri="{FF2B5EF4-FFF2-40B4-BE49-F238E27FC236}">
                <a16:creationId xmlns:a16="http://schemas.microsoft.com/office/drawing/2014/main" id="{2D3B11A6-3DEA-1353-D0F7-20D4785F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169" y="2813323"/>
            <a:ext cx="2158583" cy="271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BB5C95BB-73BC-2A96-8CC8-ABF980548E59}"/>
              </a:ext>
            </a:extLst>
          </p:cNvPr>
          <p:cNvSpPr/>
          <p:nvPr/>
        </p:nvSpPr>
        <p:spPr>
          <a:xfrm>
            <a:off x="3649856" y="3021986"/>
            <a:ext cx="491368" cy="49136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77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6" grpId="0"/>
      <p:bldP spid="36" grpId="1"/>
      <p:bldP spid="40" grpId="0"/>
      <p:bldP spid="40" grpId="1"/>
      <p:bldP spid="44" grpId="0"/>
      <p:bldP spid="44" grpId="1"/>
      <p:bldP spid="48" grpId="0"/>
      <p:bldP spid="48" grpId="1"/>
      <p:bldP spid="52" grpId="0"/>
      <p:bldP spid="52" grpId="1"/>
      <p:bldP spid="56" grpId="0"/>
      <p:bldP spid="56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83AD24-5D84-80AB-F81F-D15F3D7D92CE}"/>
              </a:ext>
            </a:extLst>
          </p:cNvPr>
          <p:cNvGrpSpPr/>
          <p:nvPr/>
        </p:nvGrpSpPr>
        <p:grpSpPr>
          <a:xfrm>
            <a:off x="5630128" y="417914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B55A76-7CD9-285B-E3A8-166BFD42640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66926F12-71DC-5D35-CCD4-9424F189B24A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02552FF-55FF-6438-9145-489BA1EEF1B9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B31F4D-6353-50BA-E56A-A85B04505B75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033BA1-9C55-5DF9-65AF-5C21A8AB17E9}"/>
              </a:ext>
            </a:extLst>
          </p:cNvPr>
          <p:cNvGrpSpPr/>
          <p:nvPr/>
        </p:nvGrpSpPr>
        <p:grpSpPr>
          <a:xfrm>
            <a:off x="762003" y="1597673"/>
            <a:ext cx="10662815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F6B8EBC-556B-2F00-2270-05EEFB8DBA8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1CFB1663-3C98-A565-A386-11E55F74A4AD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450061-0420-CAA7-2A2B-E6D04E79DEB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AF0FC4-536D-6979-E71D-28066030572C}"/>
                </a:ext>
              </a:extLst>
            </p:cNvPr>
            <p:cNvSpPr txBox="1"/>
            <p:nvPr/>
          </p:nvSpPr>
          <p:spPr>
            <a:xfrm>
              <a:off x="7548184" y="3706709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Định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dạng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văn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bản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trong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trang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trình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chiếu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gồm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20E3AB-D048-E351-9C71-19A8B5A6C638}"/>
                </a:ext>
              </a:extLst>
            </p:cNvPr>
            <p:cNvSpPr txBox="1"/>
            <p:nvPr/>
          </p:nvSpPr>
          <p:spPr>
            <a:xfrm>
              <a:off x="7587903" y="3963936"/>
              <a:ext cx="31746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Phông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cỡ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27A4F0-200C-91BF-06AD-E8F23E1A654A}"/>
                </a:ext>
              </a:extLst>
            </p:cNvPr>
            <p:cNvSpPr txBox="1"/>
            <p:nvPr/>
          </p:nvSpPr>
          <p:spPr>
            <a:xfrm>
              <a:off x="7946977" y="3963936"/>
              <a:ext cx="29817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Màu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F1FC7F-70E5-6F9B-CB08-AE9D50DD0604}"/>
                </a:ext>
              </a:extLst>
            </p:cNvPr>
            <p:cNvSpPr txBox="1"/>
            <p:nvPr/>
          </p:nvSpPr>
          <p:spPr>
            <a:xfrm>
              <a:off x="7584032" y="4139497"/>
              <a:ext cx="321340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Kiểu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9932AE-399F-ACB9-3A72-12634498629F}"/>
                </a:ext>
              </a:extLst>
            </p:cNvPr>
            <p:cNvSpPr txBox="1"/>
            <p:nvPr/>
          </p:nvSpPr>
          <p:spPr>
            <a:xfrm>
              <a:off x="7946977" y="4153453"/>
              <a:ext cx="29817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Cả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A, B, C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đều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hlinkClick r:id="rId5" action="ppaction://hlinksldjump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1" y="4369857"/>
            <a:ext cx="1551827" cy="2533594"/>
          </a:xfrm>
          <a:prstGeom prst="rect">
            <a:avLst/>
          </a:prstGeom>
        </p:spPr>
      </p:pic>
      <p:pic>
        <p:nvPicPr>
          <p:cNvPr id="21" name="Nhà 1" descr="Home">
            <a:hlinkClick r:id="rId7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2CD4CCD-5BEC-69AD-9B39-F984DE7E3207}"/>
              </a:ext>
            </a:extLst>
          </p:cNvPr>
          <p:cNvGrpSpPr/>
          <p:nvPr/>
        </p:nvGrpSpPr>
        <p:grpSpPr>
          <a:xfrm>
            <a:off x="4630628" y="5511368"/>
            <a:ext cx="3309499" cy="818073"/>
            <a:chOff x="4630626" y="5511366"/>
            <a:chExt cx="3309499" cy="81807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93D8E9-AC5B-C4D3-FEC8-83EEBA46961E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8477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32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32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32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A41FAB4-2C58-AB25-999D-F1029DBC0847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F41CA2-2BA6-D678-7411-A690B12F16E7}"/>
              </a:ext>
            </a:extLst>
          </p:cNvPr>
          <p:cNvGrpSpPr/>
          <p:nvPr/>
        </p:nvGrpSpPr>
        <p:grpSpPr>
          <a:xfrm>
            <a:off x="9134530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766AE103-80DB-9630-5E1C-67EEE784408B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73E08FED-6053-6E23-6E84-D6B44BCAA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26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5630128" y="417914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040E0-EE06-5009-67EC-3204E7B7D3DC}"/>
              </a:ext>
            </a:extLst>
          </p:cNvPr>
          <p:cNvGrpSpPr/>
          <p:nvPr/>
        </p:nvGrpSpPr>
        <p:grpSpPr>
          <a:xfrm>
            <a:off x="886294" y="1675955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71F57A-DDC8-7B31-C833-5C0EAD480A37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A3C554C6-B9AA-1655-C351-D30401F74328}"/>
                  </a:ext>
                </a:extLst>
              </p:cNvPr>
              <p:cNvSpPr/>
              <p:nvPr/>
            </p:nvSpPr>
            <p:spPr>
              <a:xfrm>
                <a:off x="9985168" y="3151117"/>
                <a:ext cx="762001" cy="766949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A85B22-BBA4-5488-1228-410EB6FC1423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36FAE-FFFB-5577-398A-7971D3E4AB6C}"/>
                </a:ext>
              </a:extLst>
            </p:cNvPr>
            <p:cNvSpPr txBox="1"/>
            <p:nvPr/>
          </p:nvSpPr>
          <p:spPr>
            <a:xfrm>
              <a:off x="7549092" y="3584148"/>
              <a:ext cx="714375" cy="2757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Để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định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dạng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Phông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kiểu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cỡ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văn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bản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trên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trang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trình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chiếu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em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sử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dụng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các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nút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trong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nhóm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nào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FC79A9-86F1-1D90-F706-B607BCBC8666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Slides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A94535-E093-151F-9EC5-08DE8EBBB3D9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Font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D21231-BB2A-5CF4-7C16-04D4A18B5B29}"/>
                </a:ext>
              </a:extLst>
            </p:cNvPr>
            <p:cNvSpPr txBox="1"/>
            <p:nvPr/>
          </p:nvSpPr>
          <p:spPr>
            <a:xfrm>
              <a:off x="7582100" y="4169318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Paragraph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6D62-B8E9-77AE-4F99-3A967ECB07C6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 Drawing</a:t>
              </a:r>
            </a:p>
          </p:txBody>
        </p:sp>
      </p:grpSp>
      <p:pic>
        <p:nvPicPr>
          <p:cNvPr id="21" name="Nhà 2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3FAE0D87-7D2B-9389-D025-698526AF47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4630628" y="5511368"/>
            <a:ext cx="3309499" cy="756518"/>
            <a:chOff x="4630626" y="5511366"/>
            <a:chExt cx="3309499" cy="7565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20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9134530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8" name="Picture 27">
            <a:hlinkClick r:id="rId10" action="ppaction://hlinksldjump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1" y="4369857"/>
            <a:ext cx="1551827" cy="25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28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55" y="-38099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7261227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895601" y="2438404"/>
            <a:ext cx="9220200" cy="1364233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594348" y="4114804"/>
            <a:ext cx="8999747" cy="1364233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103297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252916" y="2667004"/>
            <a:ext cx="7558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Định dạng được kiểu chữ, màu chữ, cỡ chữ cho văn bản trên trang chiếu.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6696F-291A-60CA-3B52-E70E4C8276E5}"/>
              </a:ext>
            </a:extLst>
          </p:cNvPr>
          <p:cNvSpPr txBox="1"/>
          <p:nvPr/>
        </p:nvSpPr>
        <p:spPr>
          <a:xfrm>
            <a:off x="4300115" y="4319866"/>
            <a:ext cx="6965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Tạo được tệp trình chiếu có sử dụng công cụ gạch đầu dòng.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8" y="417914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1" y="1514594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Các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nút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của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nhóm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Font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thuộc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dải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nào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Home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Insert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87903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Design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File</a:t>
              </a:r>
            </a:p>
          </p:txBody>
        </p:sp>
      </p:grpSp>
      <p:pic>
        <p:nvPicPr>
          <p:cNvPr id="21" name="Graphic 20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8" y="5511368"/>
            <a:ext cx="3309499" cy="756518"/>
            <a:chOff x="4630626" y="5511366"/>
            <a:chExt cx="3309499" cy="7565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20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30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8" name="Picture 27">
            <a:hlinkClick r:id="rId10" action="ppaction://hlinksldjump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1" y="4369857"/>
            <a:ext cx="1551827" cy="25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23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5630128" y="417914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040E0-EE06-5009-67EC-3204E7B7D3DC}"/>
              </a:ext>
            </a:extLst>
          </p:cNvPr>
          <p:cNvGrpSpPr/>
          <p:nvPr/>
        </p:nvGrpSpPr>
        <p:grpSpPr>
          <a:xfrm>
            <a:off x="886294" y="1675955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71F57A-DDC8-7B31-C833-5C0EAD480A37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A3C554C6-B9AA-1655-C351-D30401F74328}"/>
                  </a:ext>
                </a:extLst>
              </p:cNvPr>
              <p:cNvSpPr/>
              <p:nvPr/>
            </p:nvSpPr>
            <p:spPr>
              <a:xfrm>
                <a:off x="9985168" y="3151117"/>
                <a:ext cx="762001" cy="766949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A85B22-BBA4-5488-1228-410EB6FC1423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36FAE-FFFB-5577-398A-7971D3E4AB6C}"/>
                </a:ext>
              </a:extLst>
            </p:cNvPr>
            <p:cNvSpPr txBox="1"/>
            <p:nvPr/>
          </p:nvSpPr>
          <p:spPr>
            <a:xfrm>
              <a:off x="7549092" y="3584148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Để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định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dạng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dấu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đầu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dòng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em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sử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dụng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các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nút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Bullets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trong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nhóm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nào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FC79A9-86F1-1D90-F706-B607BCBC8666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Slides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A94535-E093-151F-9EC5-08DE8EBBB3D9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Font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D21231-BB2A-5CF4-7C16-04D4A18B5B29}"/>
                </a:ext>
              </a:extLst>
            </p:cNvPr>
            <p:cNvSpPr txBox="1"/>
            <p:nvPr/>
          </p:nvSpPr>
          <p:spPr>
            <a:xfrm>
              <a:off x="7582100" y="4169318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Paragraph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6D62-B8E9-77AE-4F99-3A967ECB07C6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 Drawing</a:t>
              </a:r>
            </a:p>
          </p:txBody>
        </p:sp>
      </p:grpSp>
      <p:pic>
        <p:nvPicPr>
          <p:cNvPr id="21" name="Nhà 2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3FAE0D87-7D2B-9389-D025-698526AF47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4630628" y="5511368"/>
            <a:ext cx="3309499" cy="756518"/>
            <a:chOff x="4630626" y="5511366"/>
            <a:chExt cx="3309499" cy="7565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20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C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9134530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8" name="Picture 27">
            <a:hlinkClick r:id="rId10" action="ppaction://hlinksldjump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1" y="4369857"/>
            <a:ext cx="1551827" cy="25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635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5630128" y="417914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040E0-EE06-5009-67EC-3204E7B7D3DC}"/>
              </a:ext>
            </a:extLst>
          </p:cNvPr>
          <p:cNvGrpSpPr/>
          <p:nvPr/>
        </p:nvGrpSpPr>
        <p:grpSpPr>
          <a:xfrm>
            <a:off x="886294" y="1675952"/>
            <a:ext cx="9506700" cy="4267644"/>
            <a:chOff x="7489506" y="3541206"/>
            <a:chExt cx="789704" cy="8497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71F57A-DDC8-7B31-C833-5C0EAD480A37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849789"/>
              <a:chOff x="9957465" y="3135855"/>
              <a:chExt cx="789704" cy="849789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A3C554C6-B9AA-1655-C351-D30401F74328}"/>
                  </a:ext>
                </a:extLst>
              </p:cNvPr>
              <p:cNvSpPr/>
              <p:nvPr/>
            </p:nvSpPr>
            <p:spPr>
              <a:xfrm>
                <a:off x="9985168" y="3151117"/>
                <a:ext cx="762001" cy="834527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A85B22-BBA4-5488-1228-410EB6FC1423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36FAE-FFFB-5577-398A-7971D3E4AB6C}"/>
                </a:ext>
              </a:extLst>
            </p:cNvPr>
            <p:cNvSpPr txBox="1"/>
            <p:nvPr/>
          </p:nvSpPr>
          <p:spPr>
            <a:xfrm>
              <a:off x="7549092" y="3584148"/>
              <a:ext cx="714375" cy="2757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Cụm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từ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“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Học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sinh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”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đang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kiểu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đậm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nghiêng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Để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cụm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từ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“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Học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sinh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”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chỉ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kiểu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nghiêng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em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thực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hiện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the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cách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nào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dưới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đây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FC79A9-86F1-1D90-F706-B607BCBC8666}"/>
                </a:ext>
              </a:extLst>
            </p:cNvPr>
            <p:cNvSpPr txBox="1"/>
            <p:nvPr/>
          </p:nvSpPr>
          <p:spPr>
            <a:xfrm>
              <a:off x="7587903" y="3935799"/>
              <a:ext cx="277396" cy="1899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Nháy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vào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nút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B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một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lần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nữa</a:t>
              </a:r>
              <a:endParaRPr lang="en-US" sz="28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A94535-E093-151F-9EC5-08DE8EBBB3D9}"/>
                </a:ext>
              </a:extLst>
            </p:cNvPr>
            <p:cNvSpPr txBox="1"/>
            <p:nvPr/>
          </p:nvSpPr>
          <p:spPr>
            <a:xfrm>
              <a:off x="7946977" y="3935799"/>
              <a:ext cx="304439" cy="1899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Nháy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vào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nút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I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một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lần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nữa</a:t>
              </a:r>
              <a:endParaRPr lang="en-US" sz="28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D21231-BB2A-5CF4-7C16-04D4A18B5B29}"/>
                </a:ext>
              </a:extLst>
            </p:cNvPr>
            <p:cNvSpPr txBox="1"/>
            <p:nvPr/>
          </p:nvSpPr>
          <p:spPr>
            <a:xfrm>
              <a:off x="7582100" y="4169318"/>
              <a:ext cx="283199" cy="1899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Nháy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vào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nút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u="sng" dirty="0">
                  <a:latin typeface="Roboto" panose="02000000000000000000" pitchFamily="2" charset="0"/>
                  <a:ea typeface="Roboto" panose="02000000000000000000" pitchFamily="2" charset="0"/>
                </a:rPr>
                <a:t>U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một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lần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nữa</a:t>
              </a:r>
              <a:endParaRPr lang="en-US" sz="28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6D62-B8E9-77AE-4F99-3A967ECB07C6}"/>
                </a:ext>
              </a:extLst>
            </p:cNvPr>
            <p:cNvSpPr txBox="1"/>
            <p:nvPr/>
          </p:nvSpPr>
          <p:spPr>
            <a:xfrm>
              <a:off x="7946977" y="4153453"/>
              <a:ext cx="304439" cy="1899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Nháy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vào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nút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B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I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một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lần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nữa</a:t>
              </a:r>
              <a:endParaRPr lang="en-US" sz="28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1" name="Nhà 2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3FAE0D87-7D2B-9389-D025-698526AF47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4494061" y="5960848"/>
            <a:ext cx="3309499" cy="756518"/>
            <a:chOff x="4630626" y="5511366"/>
            <a:chExt cx="3309499" cy="7565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20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9134530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8" name="Picture 27">
            <a:hlinkClick r:id="rId10" action="ppaction://hlinksldjump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1" y="4369857"/>
            <a:ext cx="1551827" cy="25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13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5630128" y="417914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040E0-EE06-5009-67EC-3204E7B7D3DC}"/>
              </a:ext>
            </a:extLst>
          </p:cNvPr>
          <p:cNvGrpSpPr/>
          <p:nvPr/>
        </p:nvGrpSpPr>
        <p:grpSpPr>
          <a:xfrm>
            <a:off x="886294" y="1675955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71F57A-DDC8-7B31-C833-5C0EAD480A37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A3C554C6-B9AA-1655-C351-D30401F74328}"/>
                  </a:ext>
                </a:extLst>
              </p:cNvPr>
              <p:cNvSpPr/>
              <p:nvPr/>
            </p:nvSpPr>
            <p:spPr>
              <a:xfrm>
                <a:off x="9985168" y="3151117"/>
                <a:ext cx="762001" cy="766949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A85B22-BBA4-5488-1228-410EB6FC1423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36FAE-FFFB-5577-398A-7971D3E4AB6C}"/>
                </a:ext>
              </a:extLst>
            </p:cNvPr>
            <p:cNvSpPr txBox="1"/>
            <p:nvPr/>
          </p:nvSpPr>
          <p:spPr>
            <a:xfrm>
              <a:off x="7549092" y="3584148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Để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định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dạng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dấu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đầu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dòng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em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sử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dụng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nút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nào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dưới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đây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FC79A9-86F1-1D90-F706-B607BCBC8666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A94535-E093-151F-9EC5-08DE8EBBB3D9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D21231-BB2A-5CF4-7C16-04D4A18B5B29}"/>
                </a:ext>
              </a:extLst>
            </p:cNvPr>
            <p:cNvSpPr txBox="1"/>
            <p:nvPr/>
          </p:nvSpPr>
          <p:spPr>
            <a:xfrm>
              <a:off x="7582100" y="4169318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6D62-B8E9-77AE-4F99-3A967ECB07C6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 </a:t>
              </a:r>
            </a:p>
          </p:txBody>
        </p:sp>
      </p:grpSp>
      <p:pic>
        <p:nvPicPr>
          <p:cNvPr id="21" name="Nhà 2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3FAE0D87-7D2B-9389-D025-698526AF47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4630628" y="5511368"/>
            <a:ext cx="3309499" cy="756518"/>
            <a:chOff x="4630626" y="5511366"/>
            <a:chExt cx="3309499" cy="7565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20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9134530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9" name="Picture 4" descr="Description: Em hãy ghép mỗi mục ở cột Nút lệnh với một mục thích hợp ở cột Chức năng định dạng">
            <a:extLst>
              <a:ext uri="{FF2B5EF4-FFF2-40B4-BE49-F238E27FC236}">
                <a16:creationId xmlns:a16="http://schemas.microsoft.com/office/drawing/2014/main" id="{9AC22497-3572-3E07-5B24-102C6869F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079" y="3505200"/>
            <a:ext cx="1209756" cy="81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Description: Em hãy ghép mỗi mục ở cột Nút lệnh với một mục thích hợp ở cột Chức năng định dạng">
            <a:extLst>
              <a:ext uri="{FF2B5EF4-FFF2-40B4-BE49-F238E27FC236}">
                <a16:creationId xmlns:a16="http://schemas.microsoft.com/office/drawing/2014/main" id="{3D564493-4159-300D-49E3-0B0BEB10D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611" y="4674771"/>
            <a:ext cx="1209756" cy="67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97FE55C-1669-7329-2D16-0012C2B331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44280" y="4523312"/>
            <a:ext cx="2170643" cy="775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214" y="3505200"/>
            <a:ext cx="1265788" cy="81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>
            <a:hlinkClick r:id="rId14" action="ppaction://hlinksldjump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1" y="4369857"/>
            <a:ext cx="1551827" cy="25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6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10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31360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44063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946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2" y="5449888"/>
              <a:ext cx="14946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68097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0529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90884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9448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2690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5" y="3249041"/>
            <a:ext cx="8417624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9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6" y="-342891"/>
            <a:ext cx="2162083" cy="25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6362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0DE954-0F31-CA03-4B55-F205293350F5}"/>
              </a:ext>
            </a:extLst>
          </p:cNvPr>
          <p:cNvSpPr txBox="1"/>
          <p:nvPr/>
        </p:nvSpPr>
        <p:spPr>
          <a:xfrm>
            <a:off x="4429127" y="1728221"/>
            <a:ext cx="638175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solidFill>
                <a:srgbClr val="0066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BCD275-8F88-3B48-194B-83D67A7A3CA3}"/>
              </a:ext>
            </a:extLst>
          </p:cNvPr>
          <p:cNvSpPr txBox="1"/>
          <p:nvPr/>
        </p:nvSpPr>
        <p:spPr>
          <a:xfrm>
            <a:off x="304800" y="5357182"/>
            <a:ext cx="114300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304800" y="2286000"/>
            <a:ext cx="1173480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 và Khoa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". 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4" name="image6.png">
            <a:extLst>
              <a:ext uri="{FF2B5EF4-FFF2-40B4-BE49-F238E27FC236}">
                <a16:creationId xmlns:a16="http://schemas.microsoft.com/office/drawing/2014/main" id="{949AB6E7-C8E8-ED70-F07B-1BB34D8B23E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4648" y="1694222"/>
            <a:ext cx="788352" cy="628310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6"/>
          <a:stretch/>
        </p:blipFill>
        <p:spPr bwMode="auto">
          <a:xfrm>
            <a:off x="748824" y="2851218"/>
            <a:ext cx="10757376" cy="250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199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19051" y="-10180"/>
            <a:ext cx="12172951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0DE954-0F31-CA03-4B55-F205293350F5}"/>
              </a:ext>
            </a:extLst>
          </p:cNvPr>
          <p:cNvSpPr txBox="1"/>
          <p:nvPr/>
        </p:nvSpPr>
        <p:spPr>
          <a:xfrm>
            <a:off x="4057651" y="1866946"/>
            <a:ext cx="638175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solidFill>
                <a:srgbClr val="0066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A577F7-F789-4335-342A-0EA03AA51D3A}"/>
              </a:ext>
            </a:extLst>
          </p:cNvPr>
          <p:cNvSpPr txBox="1"/>
          <p:nvPr/>
        </p:nvSpPr>
        <p:spPr>
          <a:xfrm>
            <a:off x="381000" y="2971802"/>
            <a:ext cx="5638800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4" y="2472048"/>
            <a:ext cx="5838826" cy="408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811CC58-2DC7-520F-6BF7-E802B3FF0AE2}"/>
              </a:ext>
            </a:extLst>
          </p:cNvPr>
          <p:cNvGrpSpPr/>
          <p:nvPr/>
        </p:nvGrpSpPr>
        <p:grpSpPr>
          <a:xfrm>
            <a:off x="68842" y="1480811"/>
            <a:ext cx="4258208" cy="1657351"/>
            <a:chOff x="2256892" y="5342403"/>
            <a:chExt cx="4258208" cy="165735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C8145E5-4686-A190-AD49-311D266A4348}"/>
                </a:ext>
              </a:extLst>
            </p:cNvPr>
            <p:cNvGrpSpPr/>
            <p:nvPr/>
          </p:nvGrpSpPr>
          <p:grpSpPr>
            <a:xfrm>
              <a:off x="2256892" y="5342403"/>
              <a:ext cx="3601518" cy="1657351"/>
              <a:chOff x="301091" y="301982"/>
              <a:chExt cx="4134561" cy="250816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216D96D-5AC6-E01B-94AC-47526C550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091" y="301982"/>
                <a:ext cx="4134561" cy="250816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5D1FA3A-E179-17D0-D81E-8834A1BF9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6620" y="498387"/>
                <a:ext cx="1158339" cy="914479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5C90BB-2742-A687-9764-59A9D4D6486D}"/>
                </a:ext>
              </a:extLst>
            </p:cNvPr>
            <p:cNvSpPr txBox="1"/>
            <p:nvPr/>
          </p:nvSpPr>
          <p:spPr>
            <a:xfrm>
              <a:off x="2705100" y="5856183"/>
              <a:ext cx="3810000" cy="729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1125"/>
                </a:spcBef>
                <a:spcAft>
                  <a:spcPts val="1125"/>
                </a:spcAft>
              </a:pPr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KHỞI ĐỘNG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2577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304800" y="2322533"/>
            <a:ext cx="117348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304800" y="3385721"/>
            <a:ext cx="1173480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Font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Home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7287A-E232-7956-C9D8-735008D5D5B0}"/>
              </a:ext>
            </a:extLst>
          </p:cNvPr>
          <p:cNvSpPr txBox="1"/>
          <p:nvPr/>
        </p:nvSpPr>
        <p:spPr>
          <a:xfrm>
            <a:off x="304800" y="4038601"/>
            <a:ext cx="117348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Bullets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Paragraph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Home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304800" y="5082220"/>
            <a:ext cx="117348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43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7" grpId="0"/>
      <p:bldP spid="8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70" name="Picture 2069">
            <a:extLst>
              <a:ext uri="{FF2B5EF4-FFF2-40B4-BE49-F238E27FC236}">
                <a16:creationId xmlns:a16="http://schemas.microsoft.com/office/drawing/2014/main" id="{EF12FCC9-3CE4-1EEB-3A64-1FF2E8556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2304043"/>
            <a:ext cx="11353800" cy="3311596"/>
          </a:xfrm>
          <a:prstGeom prst="rect">
            <a:avLst/>
          </a:prstGeom>
        </p:spPr>
      </p:pic>
      <p:sp>
        <p:nvSpPr>
          <p:cNvPr id="2072" name="TextBox 2071">
            <a:extLst>
              <a:ext uri="{FF2B5EF4-FFF2-40B4-BE49-F238E27FC236}">
                <a16:creationId xmlns:a16="http://schemas.microsoft.com/office/drawing/2014/main" id="{6C4770D4-66D4-66D0-142D-616BFA60B2E6}"/>
              </a:ext>
            </a:extLst>
          </p:cNvPr>
          <p:cNvSpPr txBox="1"/>
          <p:nvPr/>
        </p:nvSpPr>
        <p:spPr>
          <a:xfrm>
            <a:off x="685800" y="2209802"/>
            <a:ext cx="220980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73" name="TextBox 2072">
            <a:extLst>
              <a:ext uri="{FF2B5EF4-FFF2-40B4-BE49-F238E27FC236}">
                <a16:creationId xmlns:a16="http://schemas.microsoft.com/office/drawing/2014/main" id="{DB0C7EE8-0CAD-D280-3363-023059BBB18D}"/>
              </a:ext>
            </a:extLst>
          </p:cNvPr>
          <p:cNvSpPr txBox="1"/>
          <p:nvPr/>
        </p:nvSpPr>
        <p:spPr>
          <a:xfrm>
            <a:off x="5581651" y="2286004"/>
            <a:ext cx="220980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74" name="TextBox 2073">
            <a:extLst>
              <a:ext uri="{FF2B5EF4-FFF2-40B4-BE49-F238E27FC236}">
                <a16:creationId xmlns:a16="http://schemas.microsoft.com/office/drawing/2014/main" id="{2809D3CF-FE76-506F-21A5-625968FCE797}"/>
              </a:ext>
            </a:extLst>
          </p:cNvPr>
          <p:cNvSpPr txBox="1"/>
          <p:nvPr/>
        </p:nvSpPr>
        <p:spPr>
          <a:xfrm>
            <a:off x="8848727" y="1981204"/>
            <a:ext cx="24288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2076" name="Straight Connector 2075">
            <a:extLst>
              <a:ext uri="{FF2B5EF4-FFF2-40B4-BE49-F238E27FC236}">
                <a16:creationId xmlns:a16="http://schemas.microsoft.com/office/drawing/2014/main" id="{A79CE15C-7F91-985A-DE69-7BE10A4A67CC}"/>
              </a:ext>
            </a:extLst>
          </p:cNvPr>
          <p:cNvCxnSpPr/>
          <p:nvPr/>
        </p:nvCxnSpPr>
        <p:spPr>
          <a:xfrm>
            <a:off x="2133600" y="4680640"/>
            <a:ext cx="0" cy="93499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77" name="TextBox 2076">
            <a:extLst>
              <a:ext uri="{FF2B5EF4-FFF2-40B4-BE49-F238E27FC236}">
                <a16:creationId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666752" y="5660918"/>
            <a:ext cx="33718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nghiêng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i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2078" name="Straight Connector 2077">
            <a:extLst>
              <a:ext uri="{FF2B5EF4-FFF2-40B4-BE49-F238E27FC236}">
                <a16:creationId xmlns:a16="http://schemas.microsoft.com/office/drawing/2014/main" id="{74767BEC-3C86-DAB2-D97F-A4DFE455EC74}"/>
              </a:ext>
            </a:extLst>
          </p:cNvPr>
          <p:cNvCxnSpPr/>
          <p:nvPr/>
        </p:nvCxnSpPr>
        <p:spPr>
          <a:xfrm>
            <a:off x="6648451" y="4743331"/>
            <a:ext cx="0" cy="93499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79" name="TextBox 2078">
            <a:extLst>
              <a:ext uri="{FF2B5EF4-FFF2-40B4-BE49-F238E27FC236}">
                <a16:creationId xmlns:a16="http://schemas.microsoft.com/office/drawing/2014/main" id="{F97EAB0C-AAE1-FBA9-D8A1-6F94666FCFB3}"/>
              </a:ext>
            </a:extLst>
          </p:cNvPr>
          <p:cNvSpPr txBox="1"/>
          <p:nvPr/>
        </p:nvSpPr>
        <p:spPr>
          <a:xfrm>
            <a:off x="5257801" y="5660914"/>
            <a:ext cx="33718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endParaRPr lang="en-US" sz="2800" b="1" i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80" name="TextBox 2079">
            <a:extLst>
              <a:ext uri="{FF2B5EF4-FFF2-40B4-BE49-F238E27FC236}">
                <a16:creationId xmlns:a16="http://schemas.microsoft.com/office/drawing/2014/main" id="{3E6455D1-1F8F-A352-33C3-4F3DAFBE0B4C}"/>
              </a:ext>
            </a:extLst>
          </p:cNvPr>
          <p:cNvSpPr txBox="1"/>
          <p:nvPr/>
        </p:nvSpPr>
        <p:spPr>
          <a:xfrm>
            <a:off x="4038602" y="6045696"/>
            <a:ext cx="7362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29.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nút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5263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2" grpId="0"/>
      <p:bldP spid="2073" grpId="0"/>
      <p:bldP spid="2074" grpId="0"/>
      <p:bldP spid="2077" grpId="0"/>
      <p:bldP spid="20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-89959" y="-127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EB16174-8CBF-B79F-93AB-88F029453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233837"/>
              </p:ext>
            </p:extLst>
          </p:nvPr>
        </p:nvGraphicFramePr>
        <p:xfrm>
          <a:off x="228600" y="2872368"/>
          <a:ext cx="11734800" cy="372252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336573269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467543006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011699318"/>
                    </a:ext>
                  </a:extLst>
                </a:gridCol>
              </a:tblGrid>
              <a:tr h="52665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nút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lệnh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908242"/>
                  </a:ext>
                </a:extLst>
              </a:tr>
              <a:tr h="639174">
                <a:tc rowSpan="4">
                  <a:txBody>
                    <a:bodyPr/>
                    <a:lstStyle/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666392"/>
                  </a:ext>
                </a:extLst>
              </a:tr>
              <a:tr h="790025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919625"/>
                  </a:ext>
                </a:extLst>
              </a:tr>
              <a:tr h="901999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286566"/>
                  </a:ext>
                </a:extLst>
              </a:tr>
              <a:tr h="864674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595927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898CEAB2-0638-4C76-1CEB-3A29B38F4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443214"/>
            <a:ext cx="1506008" cy="5813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602613-B085-F8F7-7666-D1F00F478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9992" y="4114518"/>
            <a:ext cx="1457325" cy="6892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7FE55C-1669-7329-2D16-0012C2B331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5964" y="5000639"/>
            <a:ext cx="2170643" cy="596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7CB0F5-4C60-66CC-2068-C5F004F73A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5178" y="5901075"/>
            <a:ext cx="942975" cy="677008"/>
          </a:xfrm>
          <a:prstGeom prst="rect">
            <a:avLst/>
          </a:prstGeom>
        </p:spPr>
      </p:pic>
      <p:sp>
        <p:nvSpPr>
          <p:cNvPr id="2077" name="TextBox 2076">
            <a:extLst>
              <a:ext uri="{FF2B5EF4-FFF2-40B4-BE49-F238E27FC236}">
                <a16:creationId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247651" y="2133600"/>
            <a:ext cx="6229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156635" y="4333810"/>
            <a:ext cx="4294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3D034E-E84C-0814-7E9B-D0BC86E75E40}"/>
              </a:ext>
            </a:extLst>
          </p:cNvPr>
          <p:cNvSpPr txBox="1"/>
          <p:nvPr/>
        </p:nvSpPr>
        <p:spPr>
          <a:xfrm>
            <a:off x="7086600" y="3533841"/>
            <a:ext cx="4294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878D89-FE2F-DD14-F2D6-585265BD3DD9}"/>
              </a:ext>
            </a:extLst>
          </p:cNvPr>
          <p:cNvSpPr txBox="1"/>
          <p:nvPr/>
        </p:nvSpPr>
        <p:spPr>
          <a:xfrm>
            <a:off x="7086600" y="4211172"/>
            <a:ext cx="42947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337588-8F77-BDB1-8CF6-53AA8307DC0C}"/>
              </a:ext>
            </a:extLst>
          </p:cNvPr>
          <p:cNvSpPr txBox="1"/>
          <p:nvPr/>
        </p:nvSpPr>
        <p:spPr>
          <a:xfrm>
            <a:off x="7086600" y="5964202"/>
            <a:ext cx="4294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2" y="5029203"/>
            <a:ext cx="3877465" cy="56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591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7" grpId="0"/>
      <p:bldP spid="27" grpId="0"/>
      <p:bldP spid="28" grpId="0"/>
      <p:bldP spid="29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12376</TotalTime>
  <Words>2208</Words>
  <Application>Microsoft Office PowerPoint</Application>
  <PresentationFormat>Widescreen</PresentationFormat>
  <Paragraphs>293</Paragraphs>
  <Slides>44</Slides>
  <Notes>28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Wingdings</vt:lpstr>
      <vt:lpstr>Franklin Gothic Medium</vt:lpstr>
      <vt:lpstr>Franklin Gothic Book</vt:lpstr>
      <vt:lpstr>Roboto</vt:lpstr>
      <vt:lpstr>Times New Roman</vt:lpstr>
      <vt:lpstr>Courier New</vt:lpstr>
      <vt:lpstr>iCiel Cadena</vt:lpstr>
      <vt:lpstr>Calibri</vt:lpstr>
      <vt:lpstr>Arial</vt:lpstr>
      <vt:lpstr>Open Sans Extrabold</vt:lpstr>
      <vt:lpstr>等线</vt:lpstr>
      <vt:lpstr>4_Office Theme</vt:lpstr>
      <vt:lpstr>Office Theme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Chau Truong</cp:lastModifiedBy>
  <cp:revision>1290</cp:revision>
  <dcterms:created xsi:type="dcterms:W3CDTF">2021-09-19T04:33:01Z</dcterms:created>
  <dcterms:modified xsi:type="dcterms:W3CDTF">2024-12-16T14:59:34Z</dcterms:modified>
  <cp:category>9Slide.vn</cp:category>
</cp:coreProperties>
</file>