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82" r:id="rId5"/>
    <p:sldId id="276" r:id="rId6"/>
    <p:sldId id="283" r:id="rId7"/>
    <p:sldId id="284" r:id="rId8"/>
    <p:sldId id="277" r:id="rId9"/>
    <p:sldId id="285"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6" autoAdjust="0"/>
    <p:restoredTop sz="94660"/>
  </p:normalViewPr>
  <p:slideViewPr>
    <p:cSldViewPr>
      <p:cViewPr varScale="1">
        <p:scale>
          <a:sx n="63" d="100"/>
          <a:sy n="63" d="100"/>
        </p:scale>
        <p:origin x="-518"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24/8/2022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24/8/2022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sp>
        <p:nvSpPr>
          <p:cNvPr id="15" name="Text Box 17"/>
          <p:cNvSpPr txBox="1">
            <a:spLocks noChangeArrowheads="1"/>
          </p:cNvSpPr>
          <p:nvPr/>
        </p:nvSpPr>
        <p:spPr bwMode="auto">
          <a:xfrm>
            <a:off x="2499519"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xmlns=""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xmlns=""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Nếu được chọn một chiếc đèn học có trong Hình 2, em sẽ chọn đèn học nào? Tại sao?</a:t>
            </a:r>
          </a:p>
        </p:txBody>
      </p:sp>
      <p:pic>
        <p:nvPicPr>
          <p:cNvPr id="8" name="Picture 7">
            <a:extLst>
              <a:ext uri="{FF2B5EF4-FFF2-40B4-BE49-F238E27FC236}">
                <a16:creationId xmlns:a16="http://schemas.microsoft.com/office/drawing/2014/main" xmlns=""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
        <p:nvSpPr>
          <p:cNvPr id="13" name="TextBox 12">
            <a:extLst>
              <a:ext uri="{FF2B5EF4-FFF2-40B4-BE49-F238E27FC236}">
                <a16:creationId xmlns:a16="http://schemas.microsoft.com/office/drawing/2014/main" xmlns="" id="{B7CEBECE-7119-C234-63C1-9B59A1A79F86}"/>
              </a:ext>
            </a:extLst>
          </p:cNvPr>
          <p:cNvSpPr txBox="1"/>
          <p:nvPr/>
        </p:nvSpPr>
        <p:spPr>
          <a:xfrm>
            <a:off x="1737519" y="7239000"/>
            <a:ext cx="13258800" cy="1261884"/>
          </a:xfrm>
          <a:prstGeom prst="rect">
            <a:avLst/>
          </a:prstGeom>
          <a:noFill/>
        </p:spPr>
        <p:txBody>
          <a:bodyPr wrap="square" rtlCol="0">
            <a:spAutoFit/>
          </a:bodyPr>
          <a:lstStyle/>
          <a:p>
            <a:pPr indent="457200" algn="just"/>
            <a:r>
              <a:rPr lang="en-US" sz="3800" b="1" i="1">
                <a:solidFill>
                  <a:srgbClr val="FF0000"/>
                </a:solidFill>
                <a:latin typeface="Times New Roman" panose="02020603050405020304" pitchFamily="18" charset="0"/>
                <a:cs typeface="Times New Roman" panose="02020603050405020304" pitchFamily="18" charset="0"/>
              </a:rPr>
              <a:t>Đèn học cung cấp ánh sáng hỗ trợ việc học tập, giúp bảo vệ mắt. Đèn học có nhiều kiểu dáng, màu sắc đa dạng.</a:t>
            </a:r>
          </a:p>
        </p:txBody>
      </p:sp>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076271"/>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3 và gọi tên các bộ phận tương ứng của đèn học theo các thẻ tên dưới đây.</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29" name="Rectangle: Rounded Corners 28">
            <a:extLst>
              <a:ext uri="{FF2B5EF4-FFF2-40B4-BE49-F238E27FC236}">
                <a16:creationId xmlns:a16="http://schemas.microsoft.com/office/drawing/2014/main" xmlns=""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xmlns=""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xmlns=""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xmlns=""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xmlns=""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xmlns=""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xmlns=""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5265"/>
            <a:ext cx="7865793" cy="4573935"/>
          </a:xfrm>
          <a:prstGeom prst="rect">
            <a:avLst/>
          </a:prstGeom>
        </p:spPr>
      </p:pic>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xmlns=""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39859" y="210331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xmlns=""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xmlns=""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xmlns=""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xmlns=""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xmlns=""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xmlns=""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xmlns=""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16076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xmlns=""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xmlns=""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xmlns=""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xmlns=""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xmlns=""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xmlns=""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xmlns=""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B5BC12F-5784-A506-1E36-6D39B1855387}"/>
              </a:ext>
            </a:extLst>
          </p:cNvPr>
          <p:cNvSpPr txBox="1"/>
          <p:nvPr/>
        </p:nvSpPr>
        <p:spPr>
          <a:xfrm>
            <a:off x="1127919" y="2223089"/>
            <a:ext cx="8416267" cy="646331"/>
          </a:xfrm>
          <a:prstGeom prst="rect">
            <a:avLst/>
          </a:prstGeom>
          <a:noFill/>
        </p:spPr>
        <p:txBody>
          <a:bodyPr wrap="square" rtlCol="0">
            <a:spAutoFit/>
          </a:bodyPr>
          <a:lstStyle/>
          <a:p>
            <a:r>
              <a:rPr lang="en-US" sz="3600" i="1">
                <a:solidFill>
                  <a:srgbClr val="0000FF"/>
                </a:solidFill>
                <a:latin typeface="Times New Roman" panose="02020603050405020304" pitchFamily="18" charset="0"/>
                <a:cs typeface="Times New Roman" panose="02020603050405020304" pitchFamily="18" charset="0"/>
              </a:rPr>
              <a:t>Một số kiểu công tắc đèn học phổ biến</a:t>
            </a:r>
          </a:p>
        </p:txBody>
      </p:sp>
      <p:sp>
        <p:nvSpPr>
          <p:cNvPr id="10" name="Text Box 14">
            <a:extLst>
              <a:ext uri="{FF2B5EF4-FFF2-40B4-BE49-F238E27FC236}">
                <a16:creationId xmlns:a16="http://schemas.microsoft.com/office/drawing/2014/main" xmlns=""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
        <p:nvSpPr>
          <p:cNvPr id="12" name="Text Box 14">
            <a:extLst>
              <a:ext uri="{FF2B5EF4-FFF2-40B4-BE49-F238E27FC236}">
                <a16:creationId xmlns:a16="http://schemas.microsoft.com/office/drawing/2014/main" xmlns=""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Text Box 14">
            <a:extLst>
              <a:ext uri="{FF2B5EF4-FFF2-40B4-BE49-F238E27FC236}">
                <a16:creationId xmlns:a16="http://schemas.microsoft.com/office/drawing/2014/main" xmlns=""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mẫu đèn học.</a:t>
            </a:r>
            <a:endParaRPr lang="en-US" sz="3600" b="1" u="sng">
              <a:solidFill>
                <a:srgbClr val="FF0000"/>
              </a:solidFill>
              <a:latin typeface="Times New Roman" pitchFamily="18" charset="0"/>
              <a:cs typeface="Times New Roman" pitchFamily="18" charset="0"/>
            </a:endParaRPr>
          </a:p>
        </p:txBody>
      </p:sp>
      <p:sp>
        <p:nvSpPr>
          <p:cNvPr id="12" name="Text Box 14">
            <a:extLst>
              <a:ext uri="{FF2B5EF4-FFF2-40B4-BE49-F238E27FC236}">
                <a16:creationId xmlns:a16="http://schemas.microsoft.com/office/drawing/2014/main" xmlns=""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8" name="Picture 7">
            <a:extLst>
              <a:ext uri="{FF2B5EF4-FFF2-40B4-BE49-F238E27FC236}">
                <a16:creationId xmlns:a16="http://schemas.microsoft.com/office/drawing/2014/main" xmlns=""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xmlns=""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xmlns=""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471</Words>
  <Application>Microsoft Office PowerPoint</Application>
  <PresentationFormat>Custom</PresentationFormat>
  <Paragraphs>53</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240</cp:revision>
  <dcterms:created xsi:type="dcterms:W3CDTF">2022-07-10T01:37:20Z</dcterms:created>
  <dcterms:modified xsi:type="dcterms:W3CDTF">2022-08-24T13:59:18Z</dcterms:modified>
</cp:coreProperties>
</file>