
<file path=[Content_Types].xml><?xml version="1.0" encoding="utf-8"?>
<Types xmlns="http://schemas.openxmlformats.org/package/2006/content-types">
  <Default Extension="fntdata" ContentType="application/x-fontdata"/>
  <Default Extension="jfif" ContentType="image/jpeg"/>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87" r:id="rId2"/>
    <p:sldId id="288" r:id="rId3"/>
    <p:sldId id="289" r:id="rId4"/>
    <p:sldId id="290" r:id="rId5"/>
    <p:sldId id="257" r:id="rId6"/>
    <p:sldId id="314" r:id="rId7"/>
    <p:sldId id="258" r:id="rId8"/>
    <p:sldId id="259" r:id="rId9"/>
    <p:sldId id="283" r:id="rId10"/>
    <p:sldId id="260" r:id="rId11"/>
    <p:sldId id="301" r:id="rId12"/>
    <p:sldId id="302" r:id="rId13"/>
    <p:sldId id="303" r:id="rId14"/>
    <p:sldId id="304" r:id="rId15"/>
    <p:sldId id="305" r:id="rId16"/>
  </p:sldIdLst>
  <p:sldSz cx="18288000" cy="10287000"/>
  <p:notesSz cx="6858000" cy="9144000"/>
  <p:embeddedFontLst>
    <p:embeddedFont>
      <p:font typeface="Paytone One" panose="020B0604020202020204" charset="0"/>
      <p:regular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62727C-7D43-4EB4-A6E7-983327922AB2}">
  <a:tblStyle styleId="{1462727C-7D43-4EB4-A6E7-983327922AB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5" d="100"/>
          <a:sy n="45" d="100"/>
        </p:scale>
        <p:origin x="62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extLst>
      <p:ext uri="{BB962C8B-B14F-4D97-AF65-F5344CB8AC3E}">
        <p14:creationId xmlns:p14="http://schemas.microsoft.com/office/powerpoint/2010/main" val="37119931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itchFamily="18" charset="0"/>
        <a:ea typeface="Times New Roman" pitchFamily="18" charset="0"/>
        <a:cs typeface="Times New Roman"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Times New Roman"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endParaRPr>
          </a:p>
        </p:txBody>
      </p:sp>
    </p:spTree>
    <p:extLst>
      <p:ext uri="{BB962C8B-B14F-4D97-AF65-F5344CB8AC3E}">
        <p14:creationId xmlns:p14="http://schemas.microsoft.com/office/powerpoint/2010/main" val="3792164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9E59324A-3CEA-4854-AD43-9F1464096ED6}" type="slidenum">
              <a:rPr lang="en-US" smtClean="0">
                <a:latin typeface="Times New Roman" pitchFamily="18" charset="0"/>
                <a:cs typeface="Times New Roman" pitchFamily="18" charset="0"/>
              </a:rPr>
              <a:t>13</a:t>
            </a:fld>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82905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9E59324A-3CEA-4854-AD43-9F1464096ED6}" type="slidenum">
              <a:rPr lang="en-US" smtClean="0">
                <a:latin typeface="Times New Roman" pitchFamily="18" charset="0"/>
                <a:cs typeface="Times New Roman" pitchFamily="18" charset="0"/>
              </a:rPr>
              <a:t>4</a:t>
            </a:fld>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201291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199f37503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g2199f37503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3760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199f37503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g2199f37503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8" name="Google Shape;22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4544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9E59324A-3CEA-4854-AD43-9F1464096ED6}" type="slidenum">
              <a:rPr lang="en-US" smtClean="0">
                <a:latin typeface="Times New Roman" pitchFamily="18" charset="0"/>
                <a:cs typeface="Times New Roman" pitchFamily="18" charset="0"/>
              </a:rPr>
              <a:t>12</a:t>
            </a:fld>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413490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12387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012622"/>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slideLayout" Target="../slideLayouts/slideLayout1.xml"/><Relationship Id="rId21" Type="http://schemas.openxmlformats.org/officeDocument/2006/relationships/slide" Target="slide2.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microsoft.com/office/2007/relationships/media" Target="../media/media2.mp3"/><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audio" Target="NULL" TargetMode="Externa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0.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33.png"/><Relationship Id="rId12" Type="http://schemas.openxmlformats.org/officeDocument/2006/relationships/image" Target="../media/image49.png"/><Relationship Id="rId17" Type="http://schemas.openxmlformats.org/officeDocument/2006/relationships/image" Target="../media/image56.png"/><Relationship Id="rId2" Type="http://schemas.openxmlformats.org/officeDocument/2006/relationships/notesSlide" Target="../notesSlides/notesSlide9.xml"/><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54.png"/><Relationship Id="rId5" Type="http://schemas.openxmlformats.org/officeDocument/2006/relationships/audio" Target="../media/audio3.wav"/><Relationship Id="rId15" Type="http://schemas.openxmlformats.org/officeDocument/2006/relationships/image" Target="../media/image46.png"/><Relationship Id="rId10" Type="http://schemas.openxmlformats.org/officeDocument/2006/relationships/image" Target="../media/image53.png"/><Relationship Id="rId4" Type="http://schemas.openxmlformats.org/officeDocument/2006/relationships/audio" Target="../media/audio2.wav"/><Relationship Id="rId9" Type="http://schemas.openxmlformats.org/officeDocument/2006/relationships/image" Target="../media/image52.png"/><Relationship Id="rId1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33.png"/><Relationship Id="rId12" Type="http://schemas.openxmlformats.org/officeDocument/2006/relationships/image" Target="../media/image49.png"/><Relationship Id="rId17" Type="http://schemas.openxmlformats.org/officeDocument/2006/relationships/image" Target="../media/image56.png"/><Relationship Id="rId2" Type="http://schemas.openxmlformats.org/officeDocument/2006/relationships/notesSlide" Target="../notesSlides/notesSlide10.xml"/><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54.png"/><Relationship Id="rId5" Type="http://schemas.openxmlformats.org/officeDocument/2006/relationships/audio" Target="../media/audio3.wav"/><Relationship Id="rId15" Type="http://schemas.openxmlformats.org/officeDocument/2006/relationships/image" Target="../media/image46.png"/><Relationship Id="rId10" Type="http://schemas.openxmlformats.org/officeDocument/2006/relationships/image" Target="../media/image53.png"/><Relationship Id="rId4" Type="http://schemas.openxmlformats.org/officeDocument/2006/relationships/audio" Target="../media/audio2.wav"/><Relationship Id="rId9" Type="http://schemas.openxmlformats.org/officeDocument/2006/relationships/image" Target="../media/image52.png"/><Relationship Id="rId1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51.png"/><Relationship Id="rId12" Type="http://schemas.openxmlformats.org/officeDocument/2006/relationships/image" Target="../media/image48.png"/><Relationship Id="rId2" Type="http://schemas.openxmlformats.org/officeDocument/2006/relationships/audio" Target="../media/audio1.wav"/><Relationship Id="rId16"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49.png"/><Relationship Id="rId5" Type="http://schemas.openxmlformats.org/officeDocument/2006/relationships/audio" Target="../media/audio4.wav"/><Relationship Id="rId15" Type="http://schemas.openxmlformats.org/officeDocument/2006/relationships/image" Target="../media/image55.png"/><Relationship Id="rId10"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image" Target="../media/image53.png"/><Relationship Id="rId1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microsoft.com/office/2007/relationships/media" Target="../media/media4.mp3"/><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33.png"/><Relationship Id="rId11" Type="http://schemas.openxmlformats.org/officeDocument/2006/relationships/image" Target="../media/image61.png"/><Relationship Id="rId5" Type="http://schemas.openxmlformats.org/officeDocument/2006/relationships/slideLayout" Target="../slideLayouts/slideLayout1.xml"/><Relationship Id="rId15" Type="http://schemas.openxmlformats.org/officeDocument/2006/relationships/image" Target="../media/image50.png"/><Relationship Id="rId10" Type="http://schemas.openxmlformats.org/officeDocument/2006/relationships/image" Target="../media/image60.png"/><Relationship Id="rId4" Type="http://schemas.openxmlformats.org/officeDocument/2006/relationships/audio" Target="../media/media4.mp3"/><Relationship Id="rId9" Type="http://schemas.openxmlformats.org/officeDocument/2006/relationships/image" Target="../media/image59.png"/><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6.jfif"/><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1.xml"/><Relationship Id="rId9" Type="http://schemas.openxmlformats.org/officeDocument/2006/relationships/image" Target="../media/image4.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8" y="-30957"/>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5600700" y="1257303"/>
            <a:ext cx="92583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079" tIns="68543" rIns="137079" bIns="68543">
            <a:spAutoFit/>
          </a:bodyPr>
          <a:lstStyle/>
          <a:p>
            <a:pPr algn="ctr" eaLnBrk="1" hangingPunct="1">
              <a:spcBef>
                <a:spcPct val="0"/>
              </a:spcBef>
              <a:buClrTx/>
              <a:buSzTx/>
              <a:buFontTx/>
              <a:buNone/>
            </a:pPr>
            <a:r>
              <a:rPr lang="en-US" altLang="en-US" sz="4200" b="1" dirty="0">
                <a:solidFill>
                  <a:srgbClr val="0000CC"/>
                </a:solidFill>
                <a:latin typeface="Times New Roman" panose="02020603050405020304" pitchFamily="18" charset="0"/>
                <a:cs typeface="Times New Roman" panose="02020603050405020304" pitchFamily="18" charset="0"/>
              </a:rPr>
              <a:t>TRƯỜNG TH ĐẠI ĐỒNG</a:t>
            </a:r>
          </a:p>
        </p:txBody>
      </p:sp>
      <p:sp>
        <p:nvSpPr>
          <p:cNvPr id="7" name="Rectangle 6">
            <a:extLst>
              <a:ext uri="{FF2B5EF4-FFF2-40B4-BE49-F238E27FC236}">
                <a16:creationId xmlns:a16="http://schemas.microsoft.com/office/drawing/2014/main" id="{34325E99-8D03-402E-8158-E4682241AF5E}"/>
              </a:ext>
            </a:extLst>
          </p:cNvPr>
          <p:cNvSpPr/>
          <p:nvPr/>
        </p:nvSpPr>
        <p:spPr>
          <a:xfrm>
            <a:off x="457200" y="3780468"/>
            <a:ext cx="17830800" cy="2169825"/>
          </a:xfrm>
          <a:prstGeom prst="rect">
            <a:avLst/>
          </a:prstGeom>
          <a:noFill/>
        </p:spPr>
        <p:txBody>
          <a:bodyPr wrap="square" lIns="137079" tIns="68543" rIns="137079" bIns="68543">
            <a:spAutoFit/>
          </a:bodyPr>
          <a:lstStyle/>
          <a:p>
            <a:pPr algn="ctr">
              <a:defRPr/>
            </a:pP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TIN HỌC LỚP 5</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2304731" y="7009083"/>
            <a:ext cx="1413574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6000" b="1" i="1" dirty="0" err="1">
                <a:solidFill>
                  <a:srgbClr val="1D1D1D"/>
                </a:solidFill>
                <a:latin typeface="Times New Roman" panose="02020603050405020304" pitchFamily="18" charset="0"/>
                <a:cs typeface="Times New Roman" panose="02020603050405020304" pitchFamily="18" charset="0"/>
              </a:rPr>
              <a:t>Giáo</a:t>
            </a:r>
            <a:r>
              <a:rPr lang="en-US" altLang="en-US" sz="6000" b="1" i="1" dirty="0">
                <a:solidFill>
                  <a:srgbClr val="1D1D1D"/>
                </a:solidFill>
                <a:latin typeface="Times New Roman" panose="02020603050405020304" pitchFamily="18" charset="0"/>
                <a:cs typeface="Times New Roman" panose="02020603050405020304" pitchFamily="18" charset="0"/>
              </a:rPr>
              <a:t> </a:t>
            </a:r>
            <a:r>
              <a:rPr lang="en-US" altLang="en-US" sz="6000" b="1" i="1" dirty="0" err="1">
                <a:solidFill>
                  <a:srgbClr val="1D1D1D"/>
                </a:solidFill>
                <a:latin typeface="Times New Roman" panose="02020603050405020304" pitchFamily="18" charset="0"/>
                <a:cs typeface="Times New Roman" panose="02020603050405020304" pitchFamily="18" charset="0"/>
              </a:rPr>
              <a:t>viên</a:t>
            </a:r>
            <a:r>
              <a:rPr lang="en-US" altLang="en-US" sz="6000" b="1" i="1" dirty="0">
                <a:solidFill>
                  <a:srgbClr val="1D1D1D"/>
                </a:solidFill>
                <a:latin typeface="Times New Roman" panose="02020603050405020304" pitchFamily="18" charset="0"/>
                <a:cs typeface="Times New Roman" panose="02020603050405020304" pitchFamily="18" charset="0"/>
              </a:rPr>
              <a:t>:</a:t>
            </a:r>
            <a:endParaRPr lang="en-US" altLang="en-US" sz="72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2514603" y="8176749"/>
            <a:ext cx="1413574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6000" b="1" dirty="0" err="1">
                <a:solidFill>
                  <a:srgbClr val="1D1D1D"/>
                </a:solidFill>
                <a:latin typeface="Times New Roman" panose="02020603050405020304" pitchFamily="18" charset="0"/>
                <a:cs typeface="Times New Roman" panose="02020603050405020304" pitchFamily="18" charset="0"/>
              </a:rPr>
              <a:t>Năm</a:t>
            </a:r>
            <a:r>
              <a:rPr lang="en-US" altLang="en-US" sz="6000" b="1" dirty="0">
                <a:solidFill>
                  <a:srgbClr val="1D1D1D"/>
                </a:solidFill>
                <a:latin typeface="Times New Roman" panose="02020603050405020304" pitchFamily="18" charset="0"/>
                <a:cs typeface="Times New Roman" panose="02020603050405020304" pitchFamily="18" charset="0"/>
              </a:rPr>
              <a:t> </a:t>
            </a:r>
            <a:r>
              <a:rPr lang="en-US" altLang="en-US" sz="6000" b="1" dirty="0" err="1">
                <a:solidFill>
                  <a:srgbClr val="1D1D1D"/>
                </a:solidFill>
                <a:latin typeface="Times New Roman" panose="02020603050405020304" pitchFamily="18" charset="0"/>
                <a:cs typeface="Times New Roman" panose="02020603050405020304" pitchFamily="18" charset="0"/>
              </a:rPr>
              <a:t>học</a:t>
            </a:r>
            <a:r>
              <a:rPr lang="en-US" altLang="en-US" sz="6000" b="1" dirty="0">
                <a:solidFill>
                  <a:srgbClr val="1D1D1D"/>
                </a:solidFill>
                <a:latin typeface="Times New Roman" panose="02020603050405020304" pitchFamily="18" charset="0"/>
                <a:cs typeface="Times New Roman" panose="02020603050405020304" pitchFamily="18" charset="0"/>
              </a:rPr>
              <a:t>: 2024 - 2025</a:t>
            </a:r>
            <a:endParaRPr lang="en-US" altLang="en-US" sz="72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8300294" y="2032463"/>
            <a:ext cx="3314700"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31682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1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80" name="Google Shape;180;p17"/>
          <p:cNvGrpSpPr/>
          <p:nvPr/>
        </p:nvGrpSpPr>
        <p:grpSpPr>
          <a:xfrm>
            <a:off x="1177724" y="765734"/>
            <a:ext cx="17091082" cy="9647599"/>
            <a:chOff x="0" y="-144661"/>
            <a:chExt cx="16449990" cy="12863465"/>
          </a:xfrm>
        </p:grpSpPr>
        <p:grpSp>
          <p:nvGrpSpPr>
            <p:cNvPr id="181" name="Google Shape;181;p17"/>
            <p:cNvGrpSpPr/>
            <p:nvPr/>
          </p:nvGrpSpPr>
          <p:grpSpPr>
            <a:xfrm>
              <a:off x="0" y="-144661"/>
              <a:ext cx="16449990" cy="12863465"/>
              <a:chOff x="0" y="-28575"/>
              <a:chExt cx="3249381" cy="2540931"/>
            </a:xfrm>
          </p:grpSpPr>
          <p:sp>
            <p:nvSpPr>
              <p:cNvPr id="182" name="Google Shape;182;p17"/>
              <p:cNvSpPr/>
              <p:nvPr/>
            </p:nvSpPr>
            <p:spPr>
              <a:xfrm>
                <a:off x="0" y="0"/>
                <a:ext cx="3249381" cy="2512356"/>
              </a:xfrm>
              <a:custGeom>
                <a:avLst/>
                <a:gdLst/>
                <a:ahLst/>
                <a:cxnLst/>
                <a:rect l="l" t="t" r="r" b="b"/>
                <a:pathLst>
                  <a:path w="3249381" h="2512356" extrusionOk="0">
                    <a:moveTo>
                      <a:pt x="0" y="0"/>
                    </a:moveTo>
                    <a:lnTo>
                      <a:pt x="3249381" y="0"/>
                    </a:lnTo>
                    <a:lnTo>
                      <a:pt x="3249381" y="2512356"/>
                    </a:lnTo>
                    <a:lnTo>
                      <a:pt x="0" y="2512356"/>
                    </a:lnTo>
                    <a:close/>
                  </a:path>
                </a:pathLst>
              </a:custGeom>
              <a:solidFill>
                <a:srgbClr val="000000"/>
              </a:solidFill>
              <a:ln>
                <a:noFill/>
              </a:ln>
            </p:spPr>
          </p:sp>
          <p:sp>
            <p:nvSpPr>
              <p:cNvPr id="183" name="Google Shape;183;p1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84" name="Google Shape;184;p17"/>
            <p:cNvGrpSpPr/>
            <p:nvPr/>
          </p:nvGrpSpPr>
          <p:grpSpPr>
            <a:xfrm>
              <a:off x="70769" y="-62491"/>
              <a:ext cx="16293873" cy="12699125"/>
              <a:chOff x="0" y="-28575"/>
              <a:chExt cx="3218543" cy="2508469"/>
            </a:xfrm>
          </p:grpSpPr>
          <p:sp>
            <p:nvSpPr>
              <p:cNvPr id="185" name="Google Shape;185;p17"/>
              <p:cNvSpPr/>
              <p:nvPr/>
            </p:nvSpPr>
            <p:spPr>
              <a:xfrm>
                <a:off x="0" y="0"/>
                <a:ext cx="3218543" cy="2479894"/>
              </a:xfrm>
              <a:custGeom>
                <a:avLst/>
                <a:gdLst/>
                <a:ahLst/>
                <a:cxnLst/>
                <a:rect l="l" t="t" r="r" b="b"/>
                <a:pathLst>
                  <a:path w="3218543" h="2479894" extrusionOk="0">
                    <a:moveTo>
                      <a:pt x="0" y="0"/>
                    </a:moveTo>
                    <a:lnTo>
                      <a:pt x="3218543" y="0"/>
                    </a:lnTo>
                    <a:lnTo>
                      <a:pt x="3218543" y="2479894"/>
                    </a:lnTo>
                    <a:lnTo>
                      <a:pt x="0" y="2479894"/>
                    </a:lnTo>
                    <a:close/>
                  </a:path>
                </a:pathLst>
              </a:custGeom>
              <a:solidFill>
                <a:srgbClr val="F5B9BE"/>
              </a:solidFill>
              <a:ln>
                <a:noFill/>
              </a:ln>
            </p:spPr>
          </p:sp>
          <p:sp>
            <p:nvSpPr>
              <p:cNvPr id="186" name="Google Shape;186;p1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grpSp>
        <p:nvGrpSpPr>
          <p:cNvPr id="187" name="Google Shape;187;p17"/>
          <p:cNvGrpSpPr/>
          <p:nvPr/>
        </p:nvGrpSpPr>
        <p:grpSpPr>
          <a:xfrm>
            <a:off x="935182" y="515172"/>
            <a:ext cx="17091082" cy="9647599"/>
            <a:chOff x="0" y="-144661"/>
            <a:chExt cx="16449990" cy="12863465"/>
          </a:xfrm>
        </p:grpSpPr>
        <p:grpSp>
          <p:nvGrpSpPr>
            <p:cNvPr id="188" name="Google Shape;188;p17"/>
            <p:cNvGrpSpPr/>
            <p:nvPr/>
          </p:nvGrpSpPr>
          <p:grpSpPr>
            <a:xfrm>
              <a:off x="0" y="-144661"/>
              <a:ext cx="16449990" cy="12863465"/>
              <a:chOff x="0" y="-28575"/>
              <a:chExt cx="3249381" cy="2540931"/>
            </a:xfrm>
          </p:grpSpPr>
          <p:sp>
            <p:nvSpPr>
              <p:cNvPr id="189" name="Google Shape;189;p17"/>
              <p:cNvSpPr/>
              <p:nvPr/>
            </p:nvSpPr>
            <p:spPr>
              <a:xfrm>
                <a:off x="0" y="0"/>
                <a:ext cx="3249381" cy="2512356"/>
              </a:xfrm>
              <a:custGeom>
                <a:avLst/>
                <a:gdLst/>
                <a:ahLst/>
                <a:cxnLst/>
                <a:rect l="l" t="t" r="r" b="b"/>
                <a:pathLst>
                  <a:path w="3249381" h="2512356" extrusionOk="0">
                    <a:moveTo>
                      <a:pt x="0" y="0"/>
                    </a:moveTo>
                    <a:lnTo>
                      <a:pt x="3249381" y="0"/>
                    </a:lnTo>
                    <a:lnTo>
                      <a:pt x="3249381" y="2512356"/>
                    </a:lnTo>
                    <a:lnTo>
                      <a:pt x="0" y="2512356"/>
                    </a:lnTo>
                    <a:close/>
                  </a:path>
                </a:pathLst>
              </a:custGeom>
              <a:solidFill>
                <a:srgbClr val="000000"/>
              </a:solidFill>
              <a:ln>
                <a:noFill/>
              </a:ln>
            </p:spPr>
          </p:sp>
          <p:sp>
            <p:nvSpPr>
              <p:cNvPr id="190" name="Google Shape;190;p1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91" name="Google Shape;191;p17"/>
            <p:cNvGrpSpPr/>
            <p:nvPr/>
          </p:nvGrpSpPr>
          <p:grpSpPr>
            <a:xfrm>
              <a:off x="70769" y="-110711"/>
              <a:ext cx="16293873" cy="12747345"/>
              <a:chOff x="0" y="-38100"/>
              <a:chExt cx="3218543" cy="2517994"/>
            </a:xfrm>
          </p:grpSpPr>
          <p:sp>
            <p:nvSpPr>
              <p:cNvPr id="192" name="Google Shape;192;p17"/>
              <p:cNvSpPr/>
              <p:nvPr/>
            </p:nvSpPr>
            <p:spPr>
              <a:xfrm>
                <a:off x="0" y="0"/>
                <a:ext cx="3218543" cy="2479894"/>
              </a:xfrm>
              <a:custGeom>
                <a:avLst/>
                <a:gdLst/>
                <a:ahLst/>
                <a:cxnLst/>
                <a:rect l="l" t="t" r="r" b="b"/>
                <a:pathLst>
                  <a:path w="3218543" h="2479894" extrusionOk="0">
                    <a:moveTo>
                      <a:pt x="0" y="0"/>
                    </a:moveTo>
                    <a:lnTo>
                      <a:pt x="3218543" y="0"/>
                    </a:lnTo>
                    <a:lnTo>
                      <a:pt x="3218543" y="2479894"/>
                    </a:lnTo>
                    <a:lnTo>
                      <a:pt x="0" y="2479894"/>
                    </a:lnTo>
                    <a:close/>
                  </a:path>
                </a:pathLst>
              </a:custGeom>
              <a:solidFill>
                <a:srgbClr val="F5F5F5"/>
              </a:solidFill>
              <a:ln>
                <a:noFill/>
              </a:ln>
            </p:spPr>
          </p:sp>
          <p:sp>
            <p:nvSpPr>
              <p:cNvPr id="193" name="Google Shape;193;p17"/>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pic>
        <p:nvPicPr>
          <p:cNvPr id="198" name="Google Shape;198;p17"/>
          <p:cNvPicPr preferRelativeResize="0"/>
          <p:nvPr/>
        </p:nvPicPr>
        <p:blipFill rotWithShape="1">
          <a:blip r:embed="rId4">
            <a:alphaModFix/>
          </a:blip>
          <a:srcRect/>
          <a:stretch/>
        </p:blipFill>
        <p:spPr>
          <a:xfrm>
            <a:off x="15703882" y="7110130"/>
            <a:ext cx="2657645" cy="2921002"/>
          </a:xfrm>
          <a:prstGeom prst="rect">
            <a:avLst/>
          </a:prstGeom>
          <a:noFill/>
          <a:ln>
            <a:noFill/>
          </a:ln>
        </p:spPr>
      </p:pic>
      <p:pic>
        <p:nvPicPr>
          <p:cNvPr id="199" name="Google Shape;199;p17"/>
          <p:cNvPicPr preferRelativeResize="0"/>
          <p:nvPr/>
        </p:nvPicPr>
        <p:blipFill rotWithShape="1">
          <a:blip r:embed="rId5">
            <a:alphaModFix/>
          </a:blip>
          <a:srcRect/>
          <a:stretch/>
        </p:blipFill>
        <p:spPr>
          <a:xfrm>
            <a:off x="242769" y="1989925"/>
            <a:ext cx="1655220" cy="2562410"/>
          </a:xfrm>
          <a:prstGeom prst="rect">
            <a:avLst/>
          </a:prstGeom>
          <a:noFill/>
          <a:ln>
            <a:noFill/>
          </a:ln>
        </p:spPr>
      </p:pic>
      <p:pic>
        <p:nvPicPr>
          <p:cNvPr id="200" name="Google Shape;200;p17"/>
          <p:cNvPicPr preferRelativeResize="0"/>
          <p:nvPr/>
        </p:nvPicPr>
        <p:blipFill rotWithShape="1">
          <a:blip r:embed="rId6">
            <a:alphaModFix/>
          </a:blip>
          <a:srcRect/>
          <a:stretch/>
        </p:blipFill>
        <p:spPr>
          <a:xfrm flipH="1">
            <a:off x="771167" y="8111087"/>
            <a:ext cx="1296517" cy="2236360"/>
          </a:xfrm>
          <a:prstGeom prst="rect">
            <a:avLst/>
          </a:prstGeom>
          <a:noFill/>
          <a:ln>
            <a:noFill/>
          </a:ln>
        </p:spPr>
      </p:pic>
      <p:pic>
        <p:nvPicPr>
          <p:cNvPr id="28" name="Google Shape;333;p21">
            <a:extLst>
              <a:ext uri="{FF2B5EF4-FFF2-40B4-BE49-F238E27FC236}">
                <a16:creationId xmlns:a16="http://schemas.microsoft.com/office/drawing/2014/main" id="{3177D463-B415-4ACA-B9C3-57CBEC04D9B9}"/>
              </a:ext>
            </a:extLst>
          </p:cNvPr>
          <p:cNvPicPr preferRelativeResize="0"/>
          <p:nvPr/>
        </p:nvPicPr>
        <p:blipFill rotWithShape="1">
          <a:blip r:embed="rId7">
            <a:alphaModFix/>
          </a:blip>
          <a:srcRect l="33440" t="21235" r="39615" b="40693"/>
          <a:stretch/>
        </p:blipFill>
        <p:spPr>
          <a:xfrm rot="1622294">
            <a:off x="16732620" y="-419864"/>
            <a:ext cx="2937228" cy="2251481"/>
          </a:xfrm>
          <a:prstGeom prst="rect">
            <a:avLst/>
          </a:prstGeom>
          <a:noFill/>
          <a:ln>
            <a:noFill/>
          </a:ln>
        </p:spPr>
      </p:pic>
      <p:grpSp>
        <p:nvGrpSpPr>
          <p:cNvPr id="24" name="Group 23">
            <a:extLst>
              <a:ext uri="{FF2B5EF4-FFF2-40B4-BE49-F238E27FC236}">
                <a16:creationId xmlns:a16="http://schemas.microsoft.com/office/drawing/2014/main" id="{FA485336-2020-462B-B5E7-393DC12A84B2}"/>
              </a:ext>
            </a:extLst>
          </p:cNvPr>
          <p:cNvGrpSpPr/>
          <p:nvPr/>
        </p:nvGrpSpPr>
        <p:grpSpPr>
          <a:xfrm>
            <a:off x="1897989" y="1188642"/>
            <a:ext cx="14852156" cy="3396198"/>
            <a:chOff x="487611" y="132261"/>
            <a:chExt cx="5267072" cy="1005338"/>
          </a:xfrm>
        </p:grpSpPr>
        <p:sp>
          <p:nvSpPr>
            <p:cNvPr id="25" name="Shape 97894">
              <a:extLst>
                <a:ext uri="{FF2B5EF4-FFF2-40B4-BE49-F238E27FC236}">
                  <a16:creationId xmlns:a16="http://schemas.microsoft.com/office/drawing/2014/main" id="{9D3416FF-0E5A-45F7-AE89-B84947A0C02B}"/>
                </a:ext>
              </a:extLst>
            </p:cNvPr>
            <p:cNvSpPr/>
            <p:nvPr/>
          </p:nvSpPr>
          <p:spPr>
            <a:xfrm>
              <a:off x="605093" y="207959"/>
              <a:ext cx="5149590" cy="929640"/>
            </a:xfrm>
            <a:custGeom>
              <a:avLst/>
              <a:gdLst/>
              <a:ahLst/>
              <a:cxnLst/>
              <a:rect l="0" t="0" r="0" b="0"/>
              <a:pathLst>
                <a:path w="5149590" h="929640">
                  <a:moveTo>
                    <a:pt x="0" y="0"/>
                  </a:moveTo>
                  <a:lnTo>
                    <a:pt x="5149590" y="0"/>
                  </a:lnTo>
                  <a:lnTo>
                    <a:pt x="5149590" y="929640"/>
                  </a:lnTo>
                  <a:lnTo>
                    <a:pt x="0" y="929640"/>
                  </a:lnTo>
                  <a:lnTo>
                    <a:pt x="0" y="0"/>
                  </a:lnTo>
                </a:path>
              </a:pathLst>
            </a:custGeom>
            <a:ln w="0" cap="flat">
              <a:miter lim="127000"/>
            </a:ln>
          </p:spPr>
          <p:style>
            <a:lnRef idx="0">
              <a:srgbClr val="000000">
                <a:alpha val="0"/>
              </a:srgbClr>
            </a:lnRef>
            <a:fillRef idx="1">
              <a:srgbClr val="000000">
                <a:alpha val="18823"/>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29" name="Shape 1030">
              <a:extLst>
                <a:ext uri="{FF2B5EF4-FFF2-40B4-BE49-F238E27FC236}">
                  <a16:creationId xmlns:a16="http://schemas.microsoft.com/office/drawing/2014/main" id="{EE12ECB5-8154-40CE-BAA2-5E23D9B0E53D}"/>
                </a:ext>
              </a:extLst>
            </p:cNvPr>
            <p:cNvSpPr/>
            <p:nvPr/>
          </p:nvSpPr>
          <p:spPr>
            <a:xfrm>
              <a:off x="487611" y="154841"/>
              <a:ext cx="5122596" cy="902995"/>
            </a:xfrm>
            <a:custGeom>
              <a:avLst/>
              <a:gdLst/>
              <a:ahLst/>
              <a:cxnLst/>
              <a:rect l="0" t="0" r="0" b="0"/>
              <a:pathLst>
                <a:path w="5122596" h="902995">
                  <a:moveTo>
                    <a:pt x="108001" y="0"/>
                  </a:moveTo>
                  <a:lnTo>
                    <a:pt x="5014595" y="0"/>
                  </a:lnTo>
                  <a:cubicBezTo>
                    <a:pt x="5122596" y="0"/>
                    <a:pt x="5122596" y="108001"/>
                    <a:pt x="5122596" y="108001"/>
                  </a:cubicBezTo>
                  <a:lnTo>
                    <a:pt x="5122596" y="794995"/>
                  </a:lnTo>
                  <a:cubicBezTo>
                    <a:pt x="5122596" y="902995"/>
                    <a:pt x="5014595" y="902995"/>
                    <a:pt x="5014595" y="902995"/>
                  </a:cubicBezTo>
                  <a:lnTo>
                    <a:pt x="108001" y="902995"/>
                  </a:lnTo>
                  <a:cubicBezTo>
                    <a:pt x="0" y="902995"/>
                    <a:pt x="0" y="794995"/>
                    <a:pt x="0" y="794995"/>
                  </a:cubicBezTo>
                  <a:lnTo>
                    <a:pt x="0" y="108001"/>
                  </a:lnTo>
                  <a:cubicBezTo>
                    <a:pt x="0" y="0"/>
                    <a:pt x="108001" y="0"/>
                    <a:pt x="108001" y="0"/>
                  </a:cubicBezTo>
                  <a:close/>
                </a:path>
              </a:pathLst>
            </a:custGeom>
            <a:ln w="0" cap="flat">
              <a:miter lim="127000"/>
            </a:ln>
          </p:spPr>
          <p:style>
            <a:lnRef idx="0">
              <a:srgbClr val="000000">
                <a:alpha val="0"/>
              </a:srgbClr>
            </a:lnRef>
            <a:fillRef idx="1">
              <a:srgbClr val="E1F3FC"/>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0" name="Shape 1031">
              <a:extLst>
                <a:ext uri="{FF2B5EF4-FFF2-40B4-BE49-F238E27FC236}">
                  <a16:creationId xmlns:a16="http://schemas.microsoft.com/office/drawing/2014/main" id="{AECE0587-FC75-4D82-B901-C98237530625}"/>
                </a:ext>
              </a:extLst>
            </p:cNvPr>
            <p:cNvSpPr/>
            <p:nvPr/>
          </p:nvSpPr>
          <p:spPr>
            <a:xfrm>
              <a:off x="532224" y="146231"/>
              <a:ext cx="50254" cy="65672"/>
            </a:xfrm>
            <a:custGeom>
              <a:avLst/>
              <a:gdLst/>
              <a:ahLst/>
              <a:cxnLst/>
              <a:rect l="0" t="0" r="0" b="0"/>
              <a:pathLst>
                <a:path w="50254" h="65672">
                  <a:moveTo>
                    <a:pt x="50254" y="0"/>
                  </a:moveTo>
                  <a:cubicBezTo>
                    <a:pt x="28778" y="10986"/>
                    <a:pt x="7493" y="30607"/>
                    <a:pt x="0" y="65672"/>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1" name="Shape 1032">
              <a:extLst>
                <a:ext uri="{FF2B5EF4-FFF2-40B4-BE49-F238E27FC236}">
                  <a16:creationId xmlns:a16="http://schemas.microsoft.com/office/drawing/2014/main" id="{38D49FB8-CF69-4F07-AAC5-82E321B9E2EE}"/>
                </a:ext>
              </a:extLst>
            </p:cNvPr>
            <p:cNvSpPr/>
            <p:nvPr/>
          </p:nvSpPr>
          <p:spPr>
            <a:xfrm>
              <a:off x="529399" y="289334"/>
              <a:ext cx="0" cy="613385"/>
            </a:xfrm>
            <a:custGeom>
              <a:avLst/>
              <a:gdLst/>
              <a:ahLst/>
              <a:cxnLst/>
              <a:rect l="0" t="0" r="0" b="0"/>
              <a:pathLst>
                <a:path h="613385">
                  <a:moveTo>
                    <a:pt x="0" y="0"/>
                  </a:moveTo>
                  <a:lnTo>
                    <a:pt x="0" y="613385"/>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2" name="Shape 1033">
              <a:extLst>
                <a:ext uri="{FF2B5EF4-FFF2-40B4-BE49-F238E27FC236}">
                  <a16:creationId xmlns:a16="http://schemas.microsoft.com/office/drawing/2014/main" id="{A4822337-71DD-40F2-BC03-C49B78500D4C}"/>
                </a:ext>
              </a:extLst>
            </p:cNvPr>
            <p:cNvSpPr/>
            <p:nvPr/>
          </p:nvSpPr>
          <p:spPr>
            <a:xfrm>
              <a:off x="543366" y="982179"/>
              <a:ext cx="65672" cy="50254"/>
            </a:xfrm>
            <a:custGeom>
              <a:avLst/>
              <a:gdLst/>
              <a:ahLst/>
              <a:cxnLst/>
              <a:rect l="0" t="0" r="0" b="0"/>
              <a:pathLst>
                <a:path w="65672" h="50254">
                  <a:moveTo>
                    <a:pt x="0" y="0"/>
                  </a:moveTo>
                  <a:cubicBezTo>
                    <a:pt x="10985" y="21476"/>
                    <a:pt x="30607" y="42761"/>
                    <a:pt x="65672" y="50254"/>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3" name="Shape 1034">
              <a:extLst>
                <a:ext uri="{FF2B5EF4-FFF2-40B4-BE49-F238E27FC236}">
                  <a16:creationId xmlns:a16="http://schemas.microsoft.com/office/drawing/2014/main" id="{81950A8F-4699-450E-A0CF-555CF7916C14}"/>
                </a:ext>
              </a:extLst>
            </p:cNvPr>
            <p:cNvSpPr/>
            <p:nvPr/>
          </p:nvSpPr>
          <p:spPr>
            <a:xfrm>
              <a:off x="687983" y="1035255"/>
              <a:ext cx="4830725" cy="0"/>
            </a:xfrm>
            <a:custGeom>
              <a:avLst/>
              <a:gdLst/>
              <a:ahLst/>
              <a:cxnLst/>
              <a:rect l="0" t="0" r="0" b="0"/>
              <a:pathLst>
                <a:path w="4830725">
                  <a:moveTo>
                    <a:pt x="0" y="0"/>
                  </a:moveTo>
                  <a:lnTo>
                    <a:pt x="4830725"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4" name="Shape 1035">
              <a:extLst>
                <a:ext uri="{FF2B5EF4-FFF2-40B4-BE49-F238E27FC236}">
                  <a16:creationId xmlns:a16="http://schemas.microsoft.com/office/drawing/2014/main" id="{718C8700-7FA8-440A-BE07-6D60D1CC637D}"/>
                </a:ext>
              </a:extLst>
            </p:cNvPr>
            <p:cNvSpPr/>
            <p:nvPr/>
          </p:nvSpPr>
          <p:spPr>
            <a:xfrm>
              <a:off x="5598922" y="955619"/>
              <a:ext cx="50254" cy="65672"/>
            </a:xfrm>
            <a:custGeom>
              <a:avLst/>
              <a:gdLst/>
              <a:ahLst/>
              <a:cxnLst/>
              <a:rect l="0" t="0" r="0" b="0"/>
              <a:pathLst>
                <a:path w="50254" h="65672">
                  <a:moveTo>
                    <a:pt x="0" y="65672"/>
                  </a:moveTo>
                  <a:cubicBezTo>
                    <a:pt x="21476" y="54686"/>
                    <a:pt x="42761" y="35065"/>
                    <a:pt x="50254"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5" name="Shape 1036">
              <a:extLst>
                <a:ext uri="{FF2B5EF4-FFF2-40B4-BE49-F238E27FC236}">
                  <a16:creationId xmlns:a16="http://schemas.microsoft.com/office/drawing/2014/main" id="{E614BA51-EEC8-4E38-824F-7EA565C4380F}"/>
                </a:ext>
              </a:extLst>
            </p:cNvPr>
            <p:cNvSpPr/>
            <p:nvPr/>
          </p:nvSpPr>
          <p:spPr>
            <a:xfrm>
              <a:off x="5652001" y="264800"/>
              <a:ext cx="0" cy="613385"/>
            </a:xfrm>
            <a:custGeom>
              <a:avLst/>
              <a:gdLst/>
              <a:ahLst/>
              <a:cxnLst/>
              <a:rect l="0" t="0" r="0" b="0"/>
              <a:pathLst>
                <a:path h="613385">
                  <a:moveTo>
                    <a:pt x="0" y="613385"/>
                  </a:moveTo>
                  <a:lnTo>
                    <a:pt x="0" y="0"/>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6" name="Shape 1037">
              <a:extLst>
                <a:ext uri="{FF2B5EF4-FFF2-40B4-BE49-F238E27FC236}">
                  <a16:creationId xmlns:a16="http://schemas.microsoft.com/office/drawing/2014/main" id="{497A3090-3354-46CE-93B4-26A38D7B1A5C}"/>
                </a:ext>
              </a:extLst>
            </p:cNvPr>
            <p:cNvSpPr/>
            <p:nvPr/>
          </p:nvSpPr>
          <p:spPr>
            <a:xfrm>
              <a:off x="5572363" y="135088"/>
              <a:ext cx="65672" cy="50254"/>
            </a:xfrm>
            <a:custGeom>
              <a:avLst/>
              <a:gdLst/>
              <a:ahLst/>
              <a:cxnLst/>
              <a:rect l="0" t="0" r="0" b="0"/>
              <a:pathLst>
                <a:path w="65672" h="50254">
                  <a:moveTo>
                    <a:pt x="65672" y="50254"/>
                  </a:moveTo>
                  <a:cubicBezTo>
                    <a:pt x="54686" y="28778"/>
                    <a:pt x="35065" y="7493"/>
                    <a:pt x="0"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7" name="Shape 1038">
              <a:extLst>
                <a:ext uri="{FF2B5EF4-FFF2-40B4-BE49-F238E27FC236}">
                  <a16:creationId xmlns:a16="http://schemas.microsoft.com/office/drawing/2014/main" id="{18E41C35-351B-4CD2-861F-0C6C362D5F1A}"/>
                </a:ext>
              </a:extLst>
            </p:cNvPr>
            <p:cNvSpPr/>
            <p:nvPr/>
          </p:nvSpPr>
          <p:spPr>
            <a:xfrm>
              <a:off x="662692" y="132262"/>
              <a:ext cx="4830725" cy="0"/>
            </a:xfrm>
            <a:custGeom>
              <a:avLst/>
              <a:gdLst/>
              <a:ahLst/>
              <a:cxnLst/>
              <a:rect l="0" t="0" r="0" b="0"/>
              <a:pathLst>
                <a:path w="4830725">
                  <a:moveTo>
                    <a:pt x="4830725" y="0"/>
                  </a:moveTo>
                  <a:lnTo>
                    <a:pt x="0"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8" name="Shape 1039">
              <a:extLst>
                <a:ext uri="{FF2B5EF4-FFF2-40B4-BE49-F238E27FC236}">
                  <a16:creationId xmlns:a16="http://schemas.microsoft.com/office/drawing/2014/main" id="{3D858E01-AE8D-46EE-8085-2A5BD0FF005B}"/>
                </a:ext>
              </a:extLst>
            </p:cNvPr>
            <p:cNvSpPr/>
            <p:nvPr/>
          </p:nvSpPr>
          <p:spPr>
            <a:xfrm>
              <a:off x="529399"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9" name="Shape 1040">
              <a:extLst>
                <a:ext uri="{FF2B5EF4-FFF2-40B4-BE49-F238E27FC236}">
                  <a16:creationId xmlns:a16="http://schemas.microsoft.com/office/drawing/2014/main" id="{D0BF9B81-4238-4002-9BF8-4BF1446D01E8}"/>
                </a:ext>
              </a:extLst>
            </p:cNvPr>
            <p:cNvSpPr/>
            <p:nvPr/>
          </p:nvSpPr>
          <p:spPr>
            <a:xfrm>
              <a:off x="529399"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40" name="Shape 1041">
              <a:extLst>
                <a:ext uri="{FF2B5EF4-FFF2-40B4-BE49-F238E27FC236}">
                  <a16:creationId xmlns:a16="http://schemas.microsoft.com/office/drawing/2014/main" id="{5A807816-8AFF-4367-876A-C4C961E9BF21}"/>
                </a:ext>
              </a:extLst>
            </p:cNvPr>
            <p:cNvSpPr/>
            <p:nvPr/>
          </p:nvSpPr>
          <p:spPr>
            <a:xfrm>
              <a:off x="637400"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41" name="Shape 1042">
              <a:extLst>
                <a:ext uri="{FF2B5EF4-FFF2-40B4-BE49-F238E27FC236}">
                  <a16:creationId xmlns:a16="http://schemas.microsoft.com/office/drawing/2014/main" id="{8CDCB948-386E-44A5-AC5B-97C77F38270B}"/>
                </a:ext>
              </a:extLst>
            </p:cNvPr>
            <p:cNvSpPr/>
            <p:nvPr/>
          </p:nvSpPr>
          <p:spPr>
            <a:xfrm>
              <a:off x="5543995"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42" name="Shape 1043">
              <a:extLst>
                <a:ext uri="{FF2B5EF4-FFF2-40B4-BE49-F238E27FC236}">
                  <a16:creationId xmlns:a16="http://schemas.microsoft.com/office/drawing/2014/main" id="{F67E62CA-655A-4BE5-8AB9-2805C6724652}"/>
                </a:ext>
              </a:extLst>
            </p:cNvPr>
            <p:cNvSpPr/>
            <p:nvPr/>
          </p:nvSpPr>
          <p:spPr>
            <a:xfrm>
              <a:off x="5651996"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43" name="Shape 1044">
              <a:extLst>
                <a:ext uri="{FF2B5EF4-FFF2-40B4-BE49-F238E27FC236}">
                  <a16:creationId xmlns:a16="http://schemas.microsoft.com/office/drawing/2014/main" id="{73117D7B-445D-4147-BFA1-BB3077D020FE}"/>
                </a:ext>
              </a:extLst>
            </p:cNvPr>
            <p:cNvSpPr/>
            <p:nvPr/>
          </p:nvSpPr>
          <p:spPr>
            <a:xfrm>
              <a:off x="5651996"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44" name="Shape 1045">
              <a:extLst>
                <a:ext uri="{FF2B5EF4-FFF2-40B4-BE49-F238E27FC236}">
                  <a16:creationId xmlns:a16="http://schemas.microsoft.com/office/drawing/2014/main" id="{EC1F6EF0-F325-4EF7-8E2F-C7928F5FD076}"/>
                </a:ext>
              </a:extLst>
            </p:cNvPr>
            <p:cNvSpPr/>
            <p:nvPr/>
          </p:nvSpPr>
          <p:spPr>
            <a:xfrm>
              <a:off x="5543995"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45" name="Shape 1046">
              <a:extLst>
                <a:ext uri="{FF2B5EF4-FFF2-40B4-BE49-F238E27FC236}">
                  <a16:creationId xmlns:a16="http://schemas.microsoft.com/office/drawing/2014/main" id="{D744D725-2C5B-4761-A673-8E6017A7B596}"/>
                </a:ext>
              </a:extLst>
            </p:cNvPr>
            <p:cNvSpPr/>
            <p:nvPr/>
          </p:nvSpPr>
          <p:spPr>
            <a:xfrm>
              <a:off x="637400"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grpSp>
      <p:pic>
        <p:nvPicPr>
          <p:cNvPr id="46" name="Picture 45">
            <a:extLst>
              <a:ext uri="{FF2B5EF4-FFF2-40B4-BE49-F238E27FC236}">
                <a16:creationId xmlns:a16="http://schemas.microsoft.com/office/drawing/2014/main" id="{BC71D27D-7C60-4881-9540-06A3B0D99162}"/>
              </a:ext>
            </a:extLst>
          </p:cNvPr>
          <p:cNvPicPr/>
          <p:nvPr/>
        </p:nvPicPr>
        <p:blipFill>
          <a:blip r:embed="rId8"/>
          <a:stretch>
            <a:fillRect/>
          </a:stretch>
        </p:blipFill>
        <p:spPr>
          <a:xfrm>
            <a:off x="1371436" y="682433"/>
            <a:ext cx="1774854" cy="1328653"/>
          </a:xfrm>
          <a:prstGeom prst="rect">
            <a:avLst/>
          </a:prstGeom>
        </p:spPr>
      </p:pic>
      <p:sp>
        <p:nvSpPr>
          <p:cNvPr id="47" name="TextBox 46">
            <a:extLst>
              <a:ext uri="{FF2B5EF4-FFF2-40B4-BE49-F238E27FC236}">
                <a16:creationId xmlns:a16="http://schemas.microsoft.com/office/drawing/2014/main" id="{3612EC2F-CFB2-4108-BC28-8DE3FF0ADD21}"/>
              </a:ext>
            </a:extLst>
          </p:cNvPr>
          <p:cNvSpPr txBox="1"/>
          <p:nvPr/>
        </p:nvSpPr>
        <p:spPr>
          <a:xfrm>
            <a:off x="3079883" y="1194909"/>
            <a:ext cx="13546232" cy="2862322"/>
          </a:xfrm>
          <a:prstGeom prst="rect">
            <a:avLst/>
          </a:prstGeom>
          <a:noFill/>
        </p:spPr>
        <p:txBody>
          <a:bodyPr wrap="square">
            <a:spAutoFit/>
          </a:bodyPr>
          <a:lstStyle/>
          <a:p>
            <a:pPr algn="just"/>
            <a:r>
              <a:rPr lang="vi-VN" sz="3600" dirty="0">
                <a:solidFill>
                  <a:srgbClr val="0000CC"/>
                </a:solidFill>
                <a:latin typeface="Times New Roman" panose="02020603050405020304" pitchFamily="18" charset="0"/>
                <a:cs typeface="Times New Roman" panose="02020603050405020304" pitchFamily="18" charset="0"/>
              </a:rPr>
              <a:t>• Khi sử dụng nội dung thông tin cần được cho phép và ghi rõ nguồn.</a:t>
            </a:r>
          </a:p>
          <a:p>
            <a:pPr algn="just"/>
            <a:r>
              <a:rPr lang="vi-VN" sz="3600" dirty="0">
                <a:solidFill>
                  <a:srgbClr val="0000CC"/>
                </a:solidFill>
                <a:latin typeface="Times New Roman" panose="02020603050405020304" pitchFamily="18" charset="0"/>
                <a:cs typeface="Times New Roman" panose="02020603050405020304" pitchFamily="18" charset="0"/>
              </a:rPr>
              <a:t>• Trong quá trình tạo ra nội dung thông tin, cần có ý thức giữ gìn, bảo mật thông tin.</a:t>
            </a:r>
          </a:p>
          <a:p>
            <a:pPr algn="just"/>
            <a:r>
              <a:rPr lang="vi-VN" sz="3600" dirty="0">
                <a:solidFill>
                  <a:srgbClr val="0000CC"/>
                </a:solidFill>
                <a:latin typeface="Times New Roman" panose="02020603050405020304" pitchFamily="18" charset="0"/>
                <a:cs typeface="Times New Roman" panose="02020603050405020304" pitchFamily="18" charset="0"/>
              </a:rPr>
              <a:t>• </a:t>
            </a:r>
            <a:r>
              <a:rPr lang="vi-VN" sz="3600" dirty="0" err="1">
                <a:solidFill>
                  <a:srgbClr val="0000CC"/>
                </a:solidFill>
                <a:latin typeface="Times New Roman" panose="02020603050405020304" pitchFamily="18" charset="0"/>
                <a:cs typeface="Times New Roman" panose="02020603050405020304" pitchFamily="18" charset="0"/>
              </a:rPr>
              <a:t>Tác</a:t>
            </a:r>
            <a:r>
              <a:rPr lang="vi-VN" sz="3600" dirty="0">
                <a:solidFill>
                  <a:srgbClr val="0000CC"/>
                </a:solidFill>
                <a:latin typeface="Times New Roman" panose="02020603050405020304" pitchFamily="18" charset="0"/>
                <a:cs typeface="Times New Roman" panose="02020603050405020304" pitchFamily="18" charset="0"/>
              </a:rPr>
              <a:t> </a:t>
            </a:r>
            <a:r>
              <a:rPr lang="vi-VN" sz="3600" dirty="0" err="1">
                <a:solidFill>
                  <a:srgbClr val="0000CC"/>
                </a:solidFill>
                <a:latin typeface="Times New Roman" panose="02020603050405020304" pitchFamily="18" charset="0"/>
                <a:cs typeface="Times New Roman" panose="02020603050405020304" pitchFamily="18" charset="0"/>
              </a:rPr>
              <a:t>giả</a:t>
            </a:r>
            <a:r>
              <a:rPr lang="vi-VN" sz="3600" dirty="0">
                <a:solidFill>
                  <a:srgbClr val="0000CC"/>
                </a:solidFill>
                <a:latin typeface="Times New Roman" panose="02020603050405020304" pitchFamily="18" charset="0"/>
                <a:cs typeface="Times New Roman" panose="02020603050405020304" pitchFamily="18" charset="0"/>
              </a:rPr>
              <a:t> </a:t>
            </a:r>
            <a:r>
              <a:rPr lang="vi-VN" sz="3600" dirty="0" err="1">
                <a:solidFill>
                  <a:srgbClr val="0000CC"/>
                </a:solidFill>
                <a:latin typeface="Times New Roman" panose="02020603050405020304" pitchFamily="18" charset="0"/>
                <a:cs typeface="Times New Roman" panose="02020603050405020304" pitchFamily="18" charset="0"/>
              </a:rPr>
              <a:t>có</a:t>
            </a:r>
            <a:r>
              <a:rPr lang="vi-VN" sz="3600" dirty="0">
                <a:solidFill>
                  <a:srgbClr val="0000CC"/>
                </a:solidFill>
                <a:latin typeface="Times New Roman" panose="02020603050405020304" pitchFamily="18" charset="0"/>
                <a:cs typeface="Times New Roman" panose="02020603050405020304" pitchFamily="18" charset="0"/>
              </a:rPr>
              <a:t> </a:t>
            </a:r>
            <a:r>
              <a:rPr lang="vi-VN" sz="3600" dirty="0" err="1">
                <a:solidFill>
                  <a:srgbClr val="0000CC"/>
                </a:solidFill>
                <a:latin typeface="Times New Roman" panose="02020603050405020304" pitchFamily="18" charset="0"/>
                <a:cs typeface="Times New Roman" panose="02020603050405020304" pitchFamily="18" charset="0"/>
              </a:rPr>
              <a:t>thể</a:t>
            </a:r>
            <a:r>
              <a:rPr lang="vi-VN" sz="3600" dirty="0">
                <a:solidFill>
                  <a:srgbClr val="0000CC"/>
                </a:solidFill>
                <a:latin typeface="Times New Roman" panose="02020603050405020304" pitchFamily="18" charset="0"/>
                <a:cs typeface="Times New Roman" panose="02020603050405020304" pitchFamily="18" charset="0"/>
              </a:rPr>
              <a:t> ghi tên </a:t>
            </a:r>
            <a:r>
              <a:rPr lang="vi-VN" sz="3600" dirty="0" err="1">
                <a:solidFill>
                  <a:srgbClr val="0000CC"/>
                </a:solidFill>
                <a:latin typeface="Times New Roman" panose="02020603050405020304" pitchFamily="18" charset="0"/>
                <a:cs typeface="Times New Roman" panose="02020603050405020304" pitchFamily="18" charset="0"/>
              </a:rPr>
              <a:t>hoặc</a:t>
            </a:r>
            <a:r>
              <a:rPr lang="vi-VN" sz="3600" dirty="0">
                <a:solidFill>
                  <a:srgbClr val="0000CC"/>
                </a:solidFill>
                <a:latin typeface="Times New Roman" panose="02020603050405020304" pitchFamily="18" charset="0"/>
                <a:cs typeface="Times New Roman" panose="02020603050405020304" pitchFamily="18" charset="0"/>
              </a:rPr>
              <a:t> đăng </a:t>
            </a:r>
            <a:r>
              <a:rPr lang="vi-VN" sz="3600" dirty="0" err="1">
                <a:solidFill>
                  <a:srgbClr val="0000CC"/>
                </a:solidFill>
                <a:latin typeface="Times New Roman" panose="02020603050405020304" pitchFamily="18" charset="0"/>
                <a:cs typeface="Times New Roman" panose="02020603050405020304" pitchFamily="18" charset="0"/>
              </a:rPr>
              <a:t>kí</a:t>
            </a:r>
            <a:r>
              <a:rPr lang="vi-VN" sz="3600" dirty="0">
                <a:solidFill>
                  <a:srgbClr val="0000CC"/>
                </a:solidFill>
                <a:latin typeface="Times New Roman" panose="02020603050405020304" pitchFamily="18" charset="0"/>
                <a:cs typeface="Times New Roman" panose="02020603050405020304" pitchFamily="18" charset="0"/>
              </a:rPr>
              <a:t> </a:t>
            </a:r>
            <a:r>
              <a:rPr lang="vi-VN" sz="3600" dirty="0" err="1">
                <a:solidFill>
                  <a:srgbClr val="0000CC"/>
                </a:solidFill>
                <a:latin typeface="Times New Roman" panose="02020603050405020304" pitchFamily="18" charset="0"/>
                <a:cs typeface="Times New Roman" panose="02020603050405020304" pitchFamily="18" charset="0"/>
              </a:rPr>
              <a:t>bản</a:t>
            </a:r>
            <a:r>
              <a:rPr lang="vi-VN" sz="3600" dirty="0">
                <a:solidFill>
                  <a:srgbClr val="0000CC"/>
                </a:solidFill>
                <a:latin typeface="Times New Roman" panose="02020603050405020304" pitchFamily="18" charset="0"/>
                <a:cs typeface="Times New Roman" panose="02020603050405020304" pitchFamily="18" charset="0"/>
              </a:rPr>
              <a:t> </a:t>
            </a:r>
            <a:r>
              <a:rPr lang="vi-VN" sz="3600" dirty="0" err="1">
                <a:solidFill>
                  <a:srgbClr val="0000CC"/>
                </a:solidFill>
                <a:latin typeface="Times New Roman" panose="02020603050405020304" pitchFamily="18" charset="0"/>
                <a:cs typeface="Times New Roman" panose="02020603050405020304" pitchFamily="18" charset="0"/>
              </a:rPr>
              <a:t>quyền</a:t>
            </a:r>
            <a:r>
              <a:rPr lang="vi-VN" sz="3600" dirty="0">
                <a:solidFill>
                  <a:srgbClr val="0000CC"/>
                </a:solidFill>
                <a:latin typeface="Times New Roman" panose="02020603050405020304" pitchFamily="18" charset="0"/>
                <a:cs typeface="Times New Roman" panose="02020603050405020304" pitchFamily="18" charset="0"/>
              </a:rPr>
              <a:t> </a:t>
            </a:r>
            <a:r>
              <a:rPr lang="vi-VN" sz="3600" dirty="0" err="1">
                <a:solidFill>
                  <a:srgbClr val="0000CC"/>
                </a:solidFill>
                <a:latin typeface="Times New Roman" panose="02020603050405020304" pitchFamily="18" charset="0"/>
                <a:cs typeface="Times New Roman" panose="02020603050405020304" pitchFamily="18" charset="0"/>
              </a:rPr>
              <a:t>để</a:t>
            </a:r>
            <a:r>
              <a:rPr lang="vi-VN" sz="3600" dirty="0">
                <a:solidFill>
                  <a:srgbClr val="0000CC"/>
                </a:solidFill>
                <a:latin typeface="Times New Roman" panose="02020603050405020304" pitchFamily="18" charset="0"/>
                <a:cs typeface="Times New Roman" panose="02020603050405020304" pitchFamily="18" charset="0"/>
              </a:rPr>
              <a:t> </a:t>
            </a:r>
            <a:r>
              <a:rPr lang="vi-VN" sz="3600" dirty="0" err="1">
                <a:solidFill>
                  <a:srgbClr val="0000CC"/>
                </a:solidFill>
                <a:latin typeface="Times New Roman" panose="02020603050405020304" pitchFamily="18" charset="0"/>
                <a:cs typeface="Times New Roman" panose="02020603050405020304" pitchFamily="18" charset="0"/>
              </a:rPr>
              <a:t>bảo</a:t>
            </a:r>
            <a:r>
              <a:rPr lang="vi-VN" sz="3600" dirty="0">
                <a:solidFill>
                  <a:srgbClr val="0000CC"/>
                </a:solidFill>
                <a:latin typeface="Times New Roman" panose="02020603050405020304" pitchFamily="18" charset="0"/>
                <a:cs typeface="Times New Roman" panose="02020603050405020304" pitchFamily="18" charset="0"/>
              </a:rPr>
              <a:t> </a:t>
            </a:r>
            <a:r>
              <a:rPr lang="vi-VN" sz="3600" dirty="0" err="1">
                <a:solidFill>
                  <a:srgbClr val="0000CC"/>
                </a:solidFill>
                <a:latin typeface="Times New Roman" panose="02020603050405020304" pitchFamily="18" charset="0"/>
                <a:cs typeface="Times New Roman" panose="02020603050405020304" pitchFamily="18" charset="0"/>
              </a:rPr>
              <a:t>vệ</a:t>
            </a:r>
            <a:r>
              <a:rPr lang="vi-VN" sz="3600" dirty="0">
                <a:solidFill>
                  <a:srgbClr val="0000CC"/>
                </a:solidFill>
                <a:latin typeface="Times New Roman" panose="02020603050405020304" pitchFamily="18" charset="0"/>
                <a:cs typeface="Times New Roman" panose="02020603050405020304" pitchFamily="18" charset="0"/>
              </a:rPr>
              <a:t> </a:t>
            </a:r>
            <a:r>
              <a:rPr lang="vi-VN" sz="3600" dirty="0" err="1">
                <a:solidFill>
                  <a:srgbClr val="0000CC"/>
                </a:solidFill>
                <a:latin typeface="Times New Roman" panose="02020603050405020304" pitchFamily="18" charset="0"/>
                <a:cs typeface="Times New Roman" panose="02020603050405020304" pitchFamily="18" charset="0"/>
              </a:rPr>
              <a:t>quyền</a:t>
            </a:r>
            <a:r>
              <a:rPr lang="vi-VN" sz="3600" dirty="0">
                <a:solidFill>
                  <a:srgbClr val="0000CC"/>
                </a:solidFill>
                <a:latin typeface="Times New Roman" panose="02020603050405020304" pitchFamily="18" charset="0"/>
                <a:cs typeface="Times New Roman" panose="02020603050405020304" pitchFamily="18" charset="0"/>
              </a:rPr>
              <a:t> </a:t>
            </a:r>
            <a:r>
              <a:rPr lang="vi-VN" sz="3600" dirty="0" err="1">
                <a:solidFill>
                  <a:srgbClr val="0000CC"/>
                </a:solidFill>
                <a:latin typeface="Times New Roman" panose="02020603050405020304" pitchFamily="18" charset="0"/>
                <a:cs typeface="Times New Roman" panose="02020603050405020304" pitchFamily="18" charset="0"/>
              </a:rPr>
              <a:t>tác</a:t>
            </a:r>
            <a:r>
              <a:rPr lang="vi-VN" sz="3600" dirty="0">
                <a:solidFill>
                  <a:srgbClr val="0000CC"/>
                </a:solidFill>
                <a:latin typeface="Times New Roman" panose="02020603050405020304" pitchFamily="18" charset="0"/>
                <a:cs typeface="Times New Roman" panose="02020603050405020304" pitchFamily="18" charset="0"/>
              </a:rPr>
              <a:t> </a:t>
            </a:r>
            <a:r>
              <a:rPr lang="vi-VN" sz="3600" dirty="0" err="1">
                <a:solidFill>
                  <a:srgbClr val="0000CC"/>
                </a:solidFill>
                <a:latin typeface="Times New Roman" panose="02020603050405020304" pitchFamily="18" charset="0"/>
                <a:cs typeface="Times New Roman" panose="02020603050405020304" pitchFamily="18" charset="0"/>
              </a:rPr>
              <a:t>giả</a:t>
            </a:r>
            <a:r>
              <a:rPr lang="vi-VN" sz="3600" dirty="0">
                <a:solidFill>
                  <a:srgbClr val="0000CC"/>
                </a:solidFill>
                <a:latin typeface="Times New Roman" panose="02020603050405020304" pitchFamily="18" charset="0"/>
                <a:cs typeface="Times New Roman" panose="02020603050405020304" pitchFamily="18" charset="0"/>
              </a:rPr>
              <a:t> </a:t>
            </a:r>
            <a:r>
              <a:rPr lang="vi-VN" sz="3600" dirty="0" err="1">
                <a:solidFill>
                  <a:srgbClr val="0000CC"/>
                </a:solidFill>
                <a:latin typeface="Times New Roman" panose="02020603050405020304" pitchFamily="18" charset="0"/>
                <a:cs typeface="Times New Roman" panose="02020603050405020304" pitchFamily="18" charset="0"/>
              </a:rPr>
              <a:t>đối</a:t>
            </a:r>
            <a:r>
              <a:rPr lang="vi-VN" sz="3600" dirty="0">
                <a:solidFill>
                  <a:srgbClr val="0000CC"/>
                </a:solidFill>
                <a:latin typeface="Times New Roman" panose="02020603050405020304" pitchFamily="18" charset="0"/>
                <a:cs typeface="Times New Roman" panose="02020603050405020304" pitchFamily="18" charset="0"/>
              </a:rPr>
              <a:t> </a:t>
            </a:r>
            <a:r>
              <a:rPr lang="vi-VN" sz="3600" dirty="0" err="1">
                <a:solidFill>
                  <a:srgbClr val="0000CC"/>
                </a:solidFill>
                <a:latin typeface="Times New Roman" panose="02020603050405020304" pitchFamily="18" charset="0"/>
                <a:cs typeface="Times New Roman" panose="02020603050405020304" pitchFamily="18" charset="0"/>
              </a:rPr>
              <a:t>với</a:t>
            </a:r>
            <a:r>
              <a:rPr lang="vi-VN" sz="3600" dirty="0">
                <a:solidFill>
                  <a:srgbClr val="0000CC"/>
                </a:solidFill>
                <a:latin typeface="Times New Roman" panose="02020603050405020304" pitchFamily="18" charset="0"/>
                <a:cs typeface="Times New Roman" panose="02020603050405020304" pitchFamily="18" charset="0"/>
              </a:rPr>
              <a:t> </a:t>
            </a:r>
            <a:r>
              <a:rPr lang="vi-VN" sz="3600" dirty="0" err="1">
                <a:solidFill>
                  <a:srgbClr val="0000CC"/>
                </a:solidFill>
                <a:latin typeface="Times New Roman" panose="02020603050405020304" pitchFamily="18" charset="0"/>
                <a:cs typeface="Times New Roman" panose="02020603050405020304" pitchFamily="18" charset="0"/>
              </a:rPr>
              <a:t>nội</a:t>
            </a:r>
            <a:r>
              <a:rPr lang="vi-VN" sz="3600" dirty="0">
                <a:solidFill>
                  <a:srgbClr val="0000CC"/>
                </a:solidFill>
                <a:latin typeface="Times New Roman" panose="02020603050405020304" pitchFamily="18" charset="0"/>
                <a:cs typeface="Times New Roman" panose="02020603050405020304" pitchFamily="18" charset="0"/>
              </a:rPr>
              <a:t> dung thông tin.</a:t>
            </a:r>
            <a:endParaRPr lang="en-US" sz="3600" dirty="0">
              <a:solidFill>
                <a:srgbClr val="0000CC"/>
              </a:solidFill>
              <a:latin typeface="Times New Roman" panose="02020603050405020304" pitchFamily="18" charset="0"/>
              <a:cs typeface="Times New Roman" panose="02020603050405020304" pitchFamily="18" charset="0"/>
            </a:endParaRPr>
          </a:p>
        </p:txBody>
      </p:sp>
      <p:pic>
        <p:nvPicPr>
          <p:cNvPr id="48" name="Picture 47">
            <a:extLst>
              <a:ext uri="{FF2B5EF4-FFF2-40B4-BE49-F238E27FC236}">
                <a16:creationId xmlns:a16="http://schemas.microsoft.com/office/drawing/2014/main" id="{8AE09262-E3D4-49B4-8F54-4167147BCC1B}"/>
              </a:ext>
            </a:extLst>
          </p:cNvPr>
          <p:cNvPicPr/>
          <p:nvPr/>
        </p:nvPicPr>
        <p:blipFill>
          <a:blip r:embed="rId9"/>
          <a:stretch>
            <a:fillRect/>
          </a:stretch>
        </p:blipFill>
        <p:spPr>
          <a:xfrm>
            <a:off x="1565464" y="4606949"/>
            <a:ext cx="979487" cy="1036833"/>
          </a:xfrm>
          <a:prstGeom prst="rect">
            <a:avLst/>
          </a:prstGeom>
        </p:spPr>
      </p:pic>
      <p:sp>
        <p:nvSpPr>
          <p:cNvPr id="49" name="Google Shape;124;p14">
            <a:extLst>
              <a:ext uri="{FF2B5EF4-FFF2-40B4-BE49-F238E27FC236}">
                <a16:creationId xmlns:a16="http://schemas.microsoft.com/office/drawing/2014/main" id="{7D7F1BDA-108B-44A0-A328-21D0D54D9AE3}"/>
              </a:ext>
            </a:extLst>
          </p:cNvPr>
          <p:cNvSpPr txBox="1"/>
          <p:nvPr/>
        </p:nvSpPr>
        <p:spPr>
          <a:xfrm>
            <a:off x="2876861" y="4482473"/>
            <a:ext cx="13873284" cy="1351780"/>
          </a:xfrm>
          <a:prstGeom prst="rect">
            <a:avLst/>
          </a:prstGeom>
          <a:noFill/>
          <a:ln>
            <a:noFill/>
          </a:ln>
        </p:spPr>
        <p:txBody>
          <a:bodyPr spcFirstLastPara="1" wrap="square" lIns="0" tIns="0" rIns="0" bIns="0" anchor="t" anchorCtr="0">
            <a:spAutoFit/>
          </a:bodyPr>
          <a:lstStyle/>
          <a:p>
            <a:pPr lvl="0" algn="just">
              <a:lnSpc>
                <a:spcPct val="122010"/>
              </a:lnSpc>
            </a:pPr>
            <a:r>
              <a:rPr lang="en-US" sz="3600" dirty="0" err="1">
                <a:latin typeface="Times New Roman" panose="02020603050405020304" pitchFamily="18" charset="0"/>
                <a:cs typeface="Times New Roman" panose="02020603050405020304" pitchFamily="18" charset="0"/>
              </a:rPr>
              <a:t>Ghép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mỗi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huống</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cột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nguồn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tin ở </a:t>
            </a:r>
            <a:r>
              <a:rPr lang="en-US" sz="3600" dirty="0" err="1">
                <a:latin typeface="Times New Roman" panose="02020603050405020304" pitchFamily="18" charset="0"/>
                <a:cs typeface="Times New Roman" panose="02020603050405020304" pitchFamily="18" charset="0"/>
              </a:rPr>
              <a:t>cột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a:t>
            </a:r>
            <a:endParaRPr lang="vi-VN" sz="3600" b="0" i="0" u="none" strike="noStrike" cap="none" dirty="0">
              <a:solidFill>
                <a:srgbClr val="000000"/>
              </a:solidFill>
              <a:latin typeface="+mj-lt"/>
              <a:ea typeface="Lato"/>
              <a:cs typeface="Times New Roman" panose="02020603050405020304" pitchFamily="18" charset="0"/>
              <a:sym typeface="Lato"/>
            </a:endParaRPr>
          </a:p>
        </p:txBody>
      </p:sp>
      <p:pic>
        <p:nvPicPr>
          <p:cNvPr id="3" name="Picture 2">
            <a:extLst>
              <a:ext uri="{FF2B5EF4-FFF2-40B4-BE49-F238E27FC236}">
                <a16:creationId xmlns:a16="http://schemas.microsoft.com/office/drawing/2014/main" id="{1F1C023A-042C-47E3-A17D-63A1D764804C}"/>
              </a:ext>
            </a:extLst>
          </p:cNvPr>
          <p:cNvPicPr>
            <a:picLocks noChangeAspect="1"/>
          </p:cNvPicPr>
          <p:nvPr/>
        </p:nvPicPr>
        <p:blipFill>
          <a:blip r:embed="rId10"/>
          <a:stretch>
            <a:fillRect/>
          </a:stretch>
        </p:blipFill>
        <p:spPr>
          <a:xfrm>
            <a:off x="2501554" y="5906439"/>
            <a:ext cx="12694226" cy="3322828"/>
          </a:xfrm>
          <a:prstGeom prst="rect">
            <a:avLst/>
          </a:prstGeom>
        </p:spPr>
      </p:pic>
      <p:sp>
        <p:nvSpPr>
          <p:cNvPr id="51" name="Google Shape;124;p14">
            <a:extLst>
              <a:ext uri="{FF2B5EF4-FFF2-40B4-BE49-F238E27FC236}">
                <a16:creationId xmlns:a16="http://schemas.microsoft.com/office/drawing/2014/main" id="{27C84465-75EC-4F16-8DFE-AA3E1CE407D9}"/>
              </a:ext>
            </a:extLst>
          </p:cNvPr>
          <p:cNvSpPr txBox="1"/>
          <p:nvPr/>
        </p:nvSpPr>
        <p:spPr>
          <a:xfrm>
            <a:off x="4152615" y="9229267"/>
            <a:ext cx="7319763" cy="600805"/>
          </a:xfrm>
          <a:prstGeom prst="rect">
            <a:avLst/>
          </a:prstGeom>
          <a:noFill/>
          <a:ln>
            <a:noFill/>
          </a:ln>
        </p:spPr>
        <p:txBody>
          <a:bodyPr spcFirstLastPara="1" wrap="square" lIns="0" tIns="0" rIns="0" bIns="0" anchor="t" anchorCtr="0">
            <a:spAutoFit/>
          </a:bodyPr>
          <a:lstStyle/>
          <a:p>
            <a:pPr lvl="0" algn="just">
              <a:lnSpc>
                <a:spcPct val="122010"/>
              </a:lnSpc>
            </a:pPr>
            <a:r>
              <a:rPr lang="vi-VN" sz="3200" b="1" i="0" u="none" strike="noStrike" cap="none" dirty="0" err="1">
                <a:solidFill>
                  <a:srgbClr val="0000CC"/>
                </a:solidFill>
                <a:latin typeface="+mj-lt"/>
                <a:ea typeface="Lato"/>
                <a:cs typeface="Times New Roman" panose="02020603050405020304" pitchFamily="18" charset="0"/>
                <a:sym typeface="Lato"/>
              </a:rPr>
              <a:t>Đáp</a:t>
            </a:r>
            <a:r>
              <a:rPr lang="vi-VN" sz="3200" b="1" i="0" u="none" strike="noStrike" cap="none" dirty="0">
                <a:solidFill>
                  <a:srgbClr val="0000CC"/>
                </a:solidFill>
                <a:latin typeface="+mj-lt"/>
                <a:ea typeface="Lato"/>
                <a:cs typeface="Times New Roman" panose="02020603050405020304" pitchFamily="18" charset="0"/>
                <a:sym typeface="Lato"/>
              </a:rPr>
              <a:t> </a:t>
            </a:r>
            <a:r>
              <a:rPr lang="vi-VN" sz="3200" b="1" i="0" u="none" strike="noStrike" cap="none" dirty="0" err="1">
                <a:solidFill>
                  <a:srgbClr val="0000CC"/>
                </a:solidFill>
                <a:latin typeface="+mj-lt"/>
                <a:ea typeface="Lato"/>
                <a:cs typeface="Times New Roman" panose="02020603050405020304" pitchFamily="18" charset="0"/>
                <a:sym typeface="Lato"/>
              </a:rPr>
              <a:t>án</a:t>
            </a:r>
            <a:r>
              <a:rPr lang="vi-VN" sz="3200" b="1" i="0" u="none" strike="noStrike" cap="none" dirty="0">
                <a:solidFill>
                  <a:srgbClr val="0000CC"/>
                </a:solidFill>
                <a:latin typeface="+mj-lt"/>
                <a:ea typeface="Lato"/>
                <a:cs typeface="Times New Roman" panose="02020603050405020304" pitchFamily="18" charset="0"/>
                <a:sym typeface="Lato"/>
              </a:rPr>
              <a:t> : 1 - b, </a:t>
            </a:r>
            <a:r>
              <a:rPr lang="vi-VN" sz="3200" b="1" dirty="0">
                <a:solidFill>
                  <a:srgbClr val="0000CC"/>
                </a:solidFill>
                <a:latin typeface="+mj-lt"/>
                <a:ea typeface="Lato"/>
                <a:cs typeface="Times New Roman" panose="02020603050405020304" pitchFamily="18" charset="0"/>
                <a:sym typeface="Lato"/>
              </a:rPr>
              <a:t>2 – c, </a:t>
            </a:r>
            <a:r>
              <a:rPr lang="vi-VN" sz="3200" b="1" i="0" u="none" strike="noStrike" cap="none" dirty="0">
                <a:solidFill>
                  <a:srgbClr val="0000CC"/>
                </a:solidFill>
                <a:latin typeface="+mj-lt"/>
                <a:ea typeface="Lato"/>
                <a:cs typeface="Times New Roman" panose="02020603050405020304" pitchFamily="18" charset="0"/>
                <a:sym typeface="Lato"/>
              </a:rPr>
              <a:t>3 - 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80">
                                          <p:stCondLst>
                                            <p:cond delay="0"/>
                                          </p:stCondLst>
                                        </p:cTn>
                                        <p:tgtEl>
                                          <p:spTgt spid="46"/>
                                        </p:tgtEl>
                                      </p:cBhvr>
                                    </p:animEffect>
                                    <p:anim calcmode="lin" valueType="num">
                                      <p:cBhvr>
                                        <p:cTn id="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3" dur="26">
                                          <p:stCondLst>
                                            <p:cond delay="650"/>
                                          </p:stCondLst>
                                        </p:cTn>
                                        <p:tgtEl>
                                          <p:spTgt spid="46"/>
                                        </p:tgtEl>
                                      </p:cBhvr>
                                      <p:to x="100000" y="60000"/>
                                    </p:animScale>
                                    <p:animScale>
                                      <p:cBhvr>
                                        <p:cTn id="14" dur="166" decel="50000">
                                          <p:stCondLst>
                                            <p:cond delay="676"/>
                                          </p:stCondLst>
                                        </p:cTn>
                                        <p:tgtEl>
                                          <p:spTgt spid="46"/>
                                        </p:tgtEl>
                                      </p:cBhvr>
                                      <p:to x="100000" y="100000"/>
                                    </p:animScale>
                                    <p:animScale>
                                      <p:cBhvr>
                                        <p:cTn id="15" dur="26">
                                          <p:stCondLst>
                                            <p:cond delay="1312"/>
                                          </p:stCondLst>
                                        </p:cTn>
                                        <p:tgtEl>
                                          <p:spTgt spid="46"/>
                                        </p:tgtEl>
                                      </p:cBhvr>
                                      <p:to x="100000" y="80000"/>
                                    </p:animScale>
                                    <p:animScale>
                                      <p:cBhvr>
                                        <p:cTn id="16" dur="166" decel="50000">
                                          <p:stCondLst>
                                            <p:cond delay="1338"/>
                                          </p:stCondLst>
                                        </p:cTn>
                                        <p:tgtEl>
                                          <p:spTgt spid="46"/>
                                        </p:tgtEl>
                                      </p:cBhvr>
                                      <p:to x="100000" y="100000"/>
                                    </p:animScale>
                                    <p:animScale>
                                      <p:cBhvr>
                                        <p:cTn id="17" dur="26">
                                          <p:stCondLst>
                                            <p:cond delay="1642"/>
                                          </p:stCondLst>
                                        </p:cTn>
                                        <p:tgtEl>
                                          <p:spTgt spid="46"/>
                                        </p:tgtEl>
                                      </p:cBhvr>
                                      <p:to x="100000" y="90000"/>
                                    </p:animScale>
                                    <p:animScale>
                                      <p:cBhvr>
                                        <p:cTn id="18" dur="166" decel="50000">
                                          <p:stCondLst>
                                            <p:cond delay="1668"/>
                                          </p:stCondLst>
                                        </p:cTn>
                                        <p:tgtEl>
                                          <p:spTgt spid="46"/>
                                        </p:tgtEl>
                                      </p:cBhvr>
                                      <p:to x="100000" y="100000"/>
                                    </p:animScale>
                                    <p:animScale>
                                      <p:cBhvr>
                                        <p:cTn id="19" dur="26">
                                          <p:stCondLst>
                                            <p:cond delay="1808"/>
                                          </p:stCondLst>
                                        </p:cTn>
                                        <p:tgtEl>
                                          <p:spTgt spid="46"/>
                                        </p:tgtEl>
                                      </p:cBhvr>
                                      <p:to x="100000" y="95000"/>
                                    </p:animScale>
                                    <p:animScale>
                                      <p:cBhvr>
                                        <p:cTn id="20" dur="166" decel="50000">
                                          <p:stCondLst>
                                            <p:cond delay="1834"/>
                                          </p:stCondLst>
                                        </p:cTn>
                                        <p:tgtEl>
                                          <p:spTgt spid="4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80">
                                          <p:stCondLst>
                                            <p:cond delay="0"/>
                                          </p:stCondLst>
                                        </p:cTn>
                                        <p:tgtEl>
                                          <p:spTgt spid="47"/>
                                        </p:tgtEl>
                                      </p:cBhvr>
                                    </p:animEffect>
                                    <p:anim calcmode="lin" valueType="num">
                                      <p:cBhvr>
                                        <p:cTn id="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9" dur="26">
                                          <p:stCondLst>
                                            <p:cond delay="650"/>
                                          </p:stCondLst>
                                        </p:cTn>
                                        <p:tgtEl>
                                          <p:spTgt spid="47"/>
                                        </p:tgtEl>
                                      </p:cBhvr>
                                      <p:to x="100000" y="60000"/>
                                    </p:animScale>
                                    <p:animScale>
                                      <p:cBhvr>
                                        <p:cTn id="30" dur="166" decel="50000">
                                          <p:stCondLst>
                                            <p:cond delay="676"/>
                                          </p:stCondLst>
                                        </p:cTn>
                                        <p:tgtEl>
                                          <p:spTgt spid="47"/>
                                        </p:tgtEl>
                                      </p:cBhvr>
                                      <p:to x="100000" y="100000"/>
                                    </p:animScale>
                                    <p:animScale>
                                      <p:cBhvr>
                                        <p:cTn id="31" dur="26">
                                          <p:stCondLst>
                                            <p:cond delay="1312"/>
                                          </p:stCondLst>
                                        </p:cTn>
                                        <p:tgtEl>
                                          <p:spTgt spid="47"/>
                                        </p:tgtEl>
                                      </p:cBhvr>
                                      <p:to x="100000" y="80000"/>
                                    </p:animScale>
                                    <p:animScale>
                                      <p:cBhvr>
                                        <p:cTn id="32" dur="166" decel="50000">
                                          <p:stCondLst>
                                            <p:cond delay="1338"/>
                                          </p:stCondLst>
                                        </p:cTn>
                                        <p:tgtEl>
                                          <p:spTgt spid="47"/>
                                        </p:tgtEl>
                                      </p:cBhvr>
                                      <p:to x="100000" y="100000"/>
                                    </p:animScale>
                                    <p:animScale>
                                      <p:cBhvr>
                                        <p:cTn id="33" dur="26">
                                          <p:stCondLst>
                                            <p:cond delay="1642"/>
                                          </p:stCondLst>
                                        </p:cTn>
                                        <p:tgtEl>
                                          <p:spTgt spid="47"/>
                                        </p:tgtEl>
                                      </p:cBhvr>
                                      <p:to x="100000" y="90000"/>
                                    </p:animScale>
                                    <p:animScale>
                                      <p:cBhvr>
                                        <p:cTn id="34" dur="166" decel="50000">
                                          <p:stCondLst>
                                            <p:cond delay="1668"/>
                                          </p:stCondLst>
                                        </p:cTn>
                                        <p:tgtEl>
                                          <p:spTgt spid="47"/>
                                        </p:tgtEl>
                                      </p:cBhvr>
                                      <p:to x="100000" y="100000"/>
                                    </p:animScale>
                                    <p:animScale>
                                      <p:cBhvr>
                                        <p:cTn id="35" dur="26">
                                          <p:stCondLst>
                                            <p:cond delay="1808"/>
                                          </p:stCondLst>
                                        </p:cTn>
                                        <p:tgtEl>
                                          <p:spTgt spid="47"/>
                                        </p:tgtEl>
                                      </p:cBhvr>
                                      <p:to x="100000" y="95000"/>
                                    </p:animScale>
                                    <p:animScale>
                                      <p:cBhvr>
                                        <p:cTn id="36" dur="166" decel="50000">
                                          <p:stCondLst>
                                            <p:cond delay="1834"/>
                                          </p:stCondLst>
                                        </p:cTn>
                                        <p:tgtEl>
                                          <p:spTgt spid="4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80">
                                          <p:stCondLst>
                                            <p:cond delay="0"/>
                                          </p:stCondLst>
                                        </p:cTn>
                                        <p:tgtEl>
                                          <p:spTgt spid="24"/>
                                        </p:tgtEl>
                                      </p:cBhvr>
                                    </p:animEffect>
                                    <p:anim calcmode="lin" valueType="num">
                                      <p:cBhvr>
                                        <p:cTn id="4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45" dur="26">
                                          <p:stCondLst>
                                            <p:cond delay="650"/>
                                          </p:stCondLst>
                                        </p:cTn>
                                        <p:tgtEl>
                                          <p:spTgt spid="24"/>
                                        </p:tgtEl>
                                      </p:cBhvr>
                                      <p:to x="100000" y="60000"/>
                                    </p:animScale>
                                    <p:animScale>
                                      <p:cBhvr>
                                        <p:cTn id="46" dur="166" decel="50000">
                                          <p:stCondLst>
                                            <p:cond delay="676"/>
                                          </p:stCondLst>
                                        </p:cTn>
                                        <p:tgtEl>
                                          <p:spTgt spid="24"/>
                                        </p:tgtEl>
                                      </p:cBhvr>
                                      <p:to x="100000" y="100000"/>
                                    </p:animScale>
                                    <p:animScale>
                                      <p:cBhvr>
                                        <p:cTn id="47" dur="26">
                                          <p:stCondLst>
                                            <p:cond delay="1312"/>
                                          </p:stCondLst>
                                        </p:cTn>
                                        <p:tgtEl>
                                          <p:spTgt spid="24"/>
                                        </p:tgtEl>
                                      </p:cBhvr>
                                      <p:to x="100000" y="80000"/>
                                    </p:animScale>
                                    <p:animScale>
                                      <p:cBhvr>
                                        <p:cTn id="48" dur="166" decel="50000">
                                          <p:stCondLst>
                                            <p:cond delay="1338"/>
                                          </p:stCondLst>
                                        </p:cTn>
                                        <p:tgtEl>
                                          <p:spTgt spid="24"/>
                                        </p:tgtEl>
                                      </p:cBhvr>
                                      <p:to x="100000" y="100000"/>
                                    </p:animScale>
                                    <p:animScale>
                                      <p:cBhvr>
                                        <p:cTn id="49" dur="26">
                                          <p:stCondLst>
                                            <p:cond delay="1642"/>
                                          </p:stCondLst>
                                        </p:cTn>
                                        <p:tgtEl>
                                          <p:spTgt spid="24"/>
                                        </p:tgtEl>
                                      </p:cBhvr>
                                      <p:to x="100000" y="90000"/>
                                    </p:animScale>
                                    <p:animScale>
                                      <p:cBhvr>
                                        <p:cTn id="50" dur="166" decel="50000">
                                          <p:stCondLst>
                                            <p:cond delay="1668"/>
                                          </p:stCondLst>
                                        </p:cTn>
                                        <p:tgtEl>
                                          <p:spTgt spid="24"/>
                                        </p:tgtEl>
                                      </p:cBhvr>
                                      <p:to x="100000" y="100000"/>
                                    </p:animScale>
                                    <p:animScale>
                                      <p:cBhvr>
                                        <p:cTn id="51" dur="26">
                                          <p:stCondLst>
                                            <p:cond delay="1808"/>
                                          </p:stCondLst>
                                        </p:cTn>
                                        <p:tgtEl>
                                          <p:spTgt spid="24"/>
                                        </p:tgtEl>
                                      </p:cBhvr>
                                      <p:to x="100000" y="95000"/>
                                    </p:animScale>
                                    <p:animScale>
                                      <p:cBhvr>
                                        <p:cTn id="52" dur="166" decel="50000">
                                          <p:stCondLst>
                                            <p:cond delay="1834"/>
                                          </p:stCondLst>
                                        </p:cTn>
                                        <p:tgtEl>
                                          <p:spTgt spid="2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8"/>
                                        </p:tgtEl>
                                        <p:attrNameLst>
                                          <p:attrName>style.visibility</p:attrName>
                                        </p:attrNameLst>
                                      </p:cBhvr>
                                      <p:to>
                                        <p:strVal val="visible"/>
                                      </p:to>
                                    </p:set>
                                    <p:anim calcmode="lin" valueType="num">
                                      <p:cBhvr>
                                        <p:cTn id="57" dur="500" fill="hold"/>
                                        <p:tgtEl>
                                          <p:spTgt spid="48"/>
                                        </p:tgtEl>
                                        <p:attrNameLst>
                                          <p:attrName>ppt_w</p:attrName>
                                        </p:attrNameLst>
                                      </p:cBhvr>
                                      <p:tavLst>
                                        <p:tav tm="0">
                                          <p:val>
                                            <p:fltVal val="0"/>
                                          </p:val>
                                        </p:tav>
                                        <p:tav tm="100000">
                                          <p:val>
                                            <p:strVal val="#ppt_w"/>
                                          </p:val>
                                        </p:tav>
                                      </p:tavLst>
                                    </p:anim>
                                    <p:anim calcmode="lin" valueType="num">
                                      <p:cBhvr>
                                        <p:cTn id="58" dur="500" fill="hold"/>
                                        <p:tgtEl>
                                          <p:spTgt spid="48"/>
                                        </p:tgtEl>
                                        <p:attrNameLst>
                                          <p:attrName>ppt_h</p:attrName>
                                        </p:attrNameLst>
                                      </p:cBhvr>
                                      <p:tavLst>
                                        <p:tav tm="0">
                                          <p:val>
                                            <p:fltVal val="0"/>
                                          </p:val>
                                        </p:tav>
                                        <p:tav tm="100000">
                                          <p:val>
                                            <p:strVal val="#ppt_h"/>
                                          </p:val>
                                        </p:tav>
                                      </p:tavLst>
                                    </p:anim>
                                    <p:animEffect transition="in" filter="fade">
                                      <p:cBhvr>
                                        <p:cTn id="59" dur="500"/>
                                        <p:tgtEl>
                                          <p:spTgt spid="48"/>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9"/>
                                        </p:tgtEl>
                                        <p:attrNameLst>
                                          <p:attrName>style.visibility</p:attrName>
                                        </p:attrNameLst>
                                      </p:cBhvr>
                                      <p:to>
                                        <p:strVal val="visible"/>
                                      </p:to>
                                    </p:set>
                                    <p:anim calcmode="lin" valueType="num">
                                      <p:cBhvr>
                                        <p:cTn id="62" dur="500" fill="hold"/>
                                        <p:tgtEl>
                                          <p:spTgt spid="49"/>
                                        </p:tgtEl>
                                        <p:attrNameLst>
                                          <p:attrName>ppt_w</p:attrName>
                                        </p:attrNameLst>
                                      </p:cBhvr>
                                      <p:tavLst>
                                        <p:tav tm="0">
                                          <p:val>
                                            <p:fltVal val="0"/>
                                          </p:val>
                                        </p:tav>
                                        <p:tav tm="100000">
                                          <p:val>
                                            <p:strVal val="#ppt_w"/>
                                          </p:val>
                                        </p:tav>
                                      </p:tavLst>
                                    </p:anim>
                                    <p:anim calcmode="lin" valueType="num">
                                      <p:cBhvr>
                                        <p:cTn id="63" dur="500" fill="hold"/>
                                        <p:tgtEl>
                                          <p:spTgt spid="49"/>
                                        </p:tgtEl>
                                        <p:attrNameLst>
                                          <p:attrName>ppt_h</p:attrName>
                                        </p:attrNameLst>
                                      </p:cBhvr>
                                      <p:tavLst>
                                        <p:tav tm="0">
                                          <p:val>
                                            <p:fltVal val="0"/>
                                          </p:val>
                                        </p:tav>
                                        <p:tav tm="100000">
                                          <p:val>
                                            <p:strVal val="#ppt_h"/>
                                          </p:val>
                                        </p:tav>
                                      </p:tavLst>
                                    </p:anim>
                                    <p:animEffect transition="in" filter="fade">
                                      <p:cBhvr>
                                        <p:cTn id="64" dur="500"/>
                                        <p:tgtEl>
                                          <p:spTgt spid="49"/>
                                        </p:tgtEl>
                                      </p:cBhvr>
                                    </p:animEffect>
                                  </p:childTnLst>
                                </p:cTn>
                              </p:par>
                              <p:par>
                                <p:cTn id="65" presetID="53" presetClass="entr" presetSubtype="16"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51"/>
                                        </p:tgtEl>
                                        <p:attrNameLst>
                                          <p:attrName>style.visibility</p:attrName>
                                        </p:attrNameLst>
                                      </p:cBhvr>
                                      <p:to>
                                        <p:strVal val="visible"/>
                                      </p:to>
                                    </p:set>
                                    <p:anim calcmode="lin" valueType="num">
                                      <p:cBhvr>
                                        <p:cTn id="74" dur="500" fill="hold"/>
                                        <p:tgtEl>
                                          <p:spTgt spid="51"/>
                                        </p:tgtEl>
                                        <p:attrNameLst>
                                          <p:attrName>ppt_w</p:attrName>
                                        </p:attrNameLst>
                                      </p:cBhvr>
                                      <p:tavLst>
                                        <p:tav tm="0">
                                          <p:val>
                                            <p:fltVal val="0"/>
                                          </p:val>
                                        </p:tav>
                                        <p:tav tm="100000">
                                          <p:val>
                                            <p:strVal val="#ppt_w"/>
                                          </p:val>
                                        </p:tav>
                                      </p:tavLst>
                                    </p:anim>
                                    <p:anim calcmode="lin" valueType="num">
                                      <p:cBhvr>
                                        <p:cTn id="75" dur="500" fill="hold"/>
                                        <p:tgtEl>
                                          <p:spTgt spid="51"/>
                                        </p:tgtEl>
                                        <p:attrNameLst>
                                          <p:attrName>ppt_h</p:attrName>
                                        </p:attrNameLst>
                                      </p:cBhvr>
                                      <p:tavLst>
                                        <p:tav tm="0">
                                          <p:val>
                                            <p:fltVal val="0"/>
                                          </p:val>
                                        </p:tav>
                                        <p:tav tm="100000">
                                          <p:val>
                                            <p:strVal val="#ppt_h"/>
                                          </p:val>
                                        </p:tav>
                                      </p:tavLst>
                                    </p:anim>
                                    <p:animEffect transition="in" filter="fade">
                                      <p:cBhvr>
                                        <p:cTn id="7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7">
            <a:extLst>
              <a:ext uri="{FF2B5EF4-FFF2-40B4-BE49-F238E27FC236}">
                <a16:creationId xmlns:a16="http://schemas.microsoft.com/office/drawing/2014/main" id="{6099A9D2-25ED-8117-1199-E049602178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035"/>
            <a:ext cx="18323198" cy="10306799"/>
          </a:xfrm>
          <a:prstGeom prst="rect">
            <a:avLst/>
          </a:prstGeom>
        </p:spPr>
      </p:pic>
      <p:pic>
        <p:nvPicPr>
          <p:cNvPr id="5" name="图片 16">
            <a:extLst>
              <a:ext uri="{FF2B5EF4-FFF2-40B4-BE49-F238E27FC236}">
                <a16:creationId xmlns:a16="http://schemas.microsoft.com/office/drawing/2014/main" id="{8BE89576-4734-9C29-90F4-7D3A6EEBD5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36"/>
            <a:ext cx="18323196" cy="10306799"/>
          </a:xfrm>
          <a:prstGeom prst="rect">
            <a:avLst/>
          </a:prstGeom>
        </p:spPr>
      </p:pic>
      <p:pic>
        <p:nvPicPr>
          <p:cNvPr id="6" name="图片 15">
            <a:extLst>
              <a:ext uri="{FF2B5EF4-FFF2-40B4-BE49-F238E27FC236}">
                <a16:creationId xmlns:a16="http://schemas.microsoft.com/office/drawing/2014/main" id="{6FCDD8E3-CC45-0F29-71D3-3DA92D2B50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5141" y="-1"/>
            <a:ext cx="12113894" cy="8256419"/>
          </a:xfrm>
          <a:prstGeom prst="rect">
            <a:avLst/>
          </a:prstGeom>
        </p:spPr>
      </p:pic>
      <p:pic>
        <p:nvPicPr>
          <p:cNvPr id="7" name="图片 8">
            <a:extLst>
              <a:ext uri="{FF2B5EF4-FFF2-40B4-BE49-F238E27FC236}">
                <a16:creationId xmlns:a16="http://schemas.microsoft.com/office/drawing/2014/main" id="{9C389977-5486-016D-32B2-2FBA75BEBE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7798">
            <a:off x="11515013" y="2369805"/>
            <a:ext cx="1180836" cy="701121"/>
          </a:xfrm>
          <a:prstGeom prst="rect">
            <a:avLst/>
          </a:prstGeom>
        </p:spPr>
      </p:pic>
      <p:pic>
        <p:nvPicPr>
          <p:cNvPr id="60" name="图片 11">
            <a:extLst>
              <a:ext uri="{FF2B5EF4-FFF2-40B4-BE49-F238E27FC236}">
                <a16:creationId xmlns:a16="http://schemas.microsoft.com/office/drawing/2014/main" id="{97D002C5-5200-4F1A-F9D7-84619708D6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7145" y="-74972"/>
            <a:ext cx="10697972" cy="814221"/>
          </a:xfrm>
          <a:prstGeom prst="rect">
            <a:avLst/>
          </a:prstGeom>
        </p:spPr>
      </p:pic>
      <p:pic>
        <p:nvPicPr>
          <p:cNvPr id="61" name="图片 12">
            <a:extLst>
              <a:ext uri="{FF2B5EF4-FFF2-40B4-BE49-F238E27FC236}">
                <a16:creationId xmlns:a16="http://schemas.microsoft.com/office/drawing/2014/main" id="{6DA7AE69-3CD8-F829-67A2-4C0625EB5D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73723" y="4899837"/>
            <a:ext cx="1143137" cy="1282854"/>
          </a:xfrm>
          <a:prstGeom prst="rect">
            <a:avLst/>
          </a:prstGeom>
        </p:spPr>
      </p:pic>
      <p:pic>
        <p:nvPicPr>
          <p:cNvPr id="62" name="图片 13">
            <a:extLst>
              <a:ext uri="{FF2B5EF4-FFF2-40B4-BE49-F238E27FC236}">
                <a16:creationId xmlns:a16="http://schemas.microsoft.com/office/drawing/2014/main" id="{622AC231-0CA9-6963-17F8-CEEC7370DDD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646225" y="3501958"/>
            <a:ext cx="2666657" cy="4649000"/>
          </a:xfrm>
          <a:prstGeom prst="rect">
            <a:avLst/>
          </a:prstGeom>
        </p:spPr>
      </p:pic>
      <p:pic>
        <p:nvPicPr>
          <p:cNvPr id="63" name="图片 14">
            <a:extLst>
              <a:ext uri="{FF2B5EF4-FFF2-40B4-BE49-F238E27FC236}">
                <a16:creationId xmlns:a16="http://schemas.microsoft.com/office/drawing/2014/main" id="{6F17F97A-3458-0AA8-0A25-64BF80BEBF5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944413" y="247781"/>
            <a:ext cx="1375067" cy="1722909"/>
          </a:xfrm>
          <a:prstGeom prst="rect">
            <a:avLst/>
          </a:prstGeom>
        </p:spPr>
      </p:pic>
      <p:grpSp>
        <p:nvGrpSpPr>
          <p:cNvPr id="64" name="组合 20">
            <a:extLst>
              <a:ext uri="{FF2B5EF4-FFF2-40B4-BE49-F238E27FC236}">
                <a16:creationId xmlns:a16="http://schemas.microsoft.com/office/drawing/2014/main" id="{9E4F5480-B326-2511-2056-241FA9DD774E}"/>
              </a:ext>
            </a:extLst>
          </p:cNvPr>
          <p:cNvGrpSpPr/>
          <p:nvPr/>
        </p:nvGrpSpPr>
        <p:grpSpPr>
          <a:xfrm>
            <a:off x="-2" y="7275640"/>
            <a:ext cx="18319482" cy="3027122"/>
            <a:chOff x="-1" y="4850426"/>
            <a:chExt cx="12212988" cy="2018081"/>
          </a:xfrm>
        </p:grpSpPr>
        <p:pic>
          <p:nvPicPr>
            <p:cNvPr id="65" name="图片 6">
              <a:extLst>
                <a:ext uri="{FF2B5EF4-FFF2-40B4-BE49-F238E27FC236}">
                  <a16:creationId xmlns:a16="http://schemas.microsoft.com/office/drawing/2014/main" id="{8C0D0FBB-3011-94F1-1CD2-36231BDA41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66" name="图片 4">
              <a:extLst>
                <a:ext uri="{FF2B5EF4-FFF2-40B4-BE49-F238E27FC236}">
                  <a16:creationId xmlns:a16="http://schemas.microsoft.com/office/drawing/2014/main" id="{0EB3FD0F-D15D-8E09-FCF9-13D976CBDF2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67" name="图片 7">
            <a:extLst>
              <a:ext uri="{FF2B5EF4-FFF2-40B4-BE49-F238E27FC236}">
                <a16:creationId xmlns:a16="http://schemas.microsoft.com/office/drawing/2014/main" id="{B9A31C7D-6363-DF85-1F19-66A39C0C4B7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896" y="7550446"/>
            <a:ext cx="3025721" cy="2477507"/>
          </a:xfrm>
          <a:prstGeom prst="rect">
            <a:avLst/>
          </a:prstGeom>
        </p:spPr>
      </p:pic>
      <p:pic>
        <p:nvPicPr>
          <p:cNvPr id="68" name="图片 5">
            <a:extLst>
              <a:ext uri="{FF2B5EF4-FFF2-40B4-BE49-F238E27FC236}">
                <a16:creationId xmlns:a16="http://schemas.microsoft.com/office/drawing/2014/main" id="{B96C0EDC-71AB-9BD7-1366-6F4FE340D88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21127"/>
          <a:stretch/>
        </p:blipFill>
        <p:spPr>
          <a:xfrm>
            <a:off x="5743328" y="5672267"/>
            <a:ext cx="7100087" cy="4261668"/>
          </a:xfrm>
          <a:prstGeom prst="rect">
            <a:avLst/>
          </a:prstGeom>
        </p:spPr>
      </p:pic>
      <p:pic>
        <p:nvPicPr>
          <p:cNvPr id="69" name="图片 2">
            <a:extLst>
              <a:ext uri="{FF2B5EF4-FFF2-40B4-BE49-F238E27FC236}">
                <a16:creationId xmlns:a16="http://schemas.microsoft.com/office/drawing/2014/main" id="{9D6E592F-3866-0FA2-7A39-56A3EE4E893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30422" y="4963327"/>
            <a:ext cx="1778702" cy="1237358"/>
          </a:xfrm>
          <a:prstGeom prst="rect">
            <a:avLst/>
          </a:prstGeom>
        </p:spPr>
      </p:pic>
      <p:pic>
        <p:nvPicPr>
          <p:cNvPr id="70" name="图片 3">
            <a:extLst>
              <a:ext uri="{FF2B5EF4-FFF2-40B4-BE49-F238E27FC236}">
                <a16:creationId xmlns:a16="http://schemas.microsoft.com/office/drawing/2014/main" id="{EEEF5738-47D4-8FA0-01C3-FB02324DCB5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17508" y="779951"/>
            <a:ext cx="1504881" cy="2311067"/>
          </a:xfrm>
          <a:prstGeom prst="rect">
            <a:avLst/>
          </a:prstGeom>
        </p:spPr>
      </p:pic>
      <p:sp>
        <p:nvSpPr>
          <p:cNvPr id="71" name="文本框 19">
            <a:extLst>
              <a:ext uri="{FF2B5EF4-FFF2-40B4-BE49-F238E27FC236}">
                <a16:creationId xmlns:a16="http://schemas.microsoft.com/office/drawing/2014/main" id="{1EA4F698-D95E-699F-FD33-08D92FB94223}"/>
              </a:ext>
            </a:extLst>
          </p:cNvPr>
          <p:cNvSpPr txBox="1"/>
          <p:nvPr/>
        </p:nvSpPr>
        <p:spPr>
          <a:xfrm>
            <a:off x="4343642" y="561950"/>
            <a:ext cx="9230774" cy="6786473"/>
          </a:xfrm>
          <a:prstGeom prst="rect">
            <a:avLst/>
          </a:prstGeom>
          <a:noFill/>
          <a:effectLst>
            <a:outerShdw blurRad="50800" dist="38100" dir="5400000" algn="t" rotWithShape="0">
              <a:prstClr val="black">
                <a:alpha val="40000"/>
              </a:prstClr>
            </a:outerShdw>
          </a:effectLst>
        </p:spPr>
        <p:txBody>
          <a:bodyPr wrap="square" lIns="137160" tIns="68580" rIns="137160" bIns="68580" rtlCol="0">
            <a:spAutoFit/>
          </a:bodyPr>
          <a:lstStyle/>
          <a:p>
            <a:pPr algn="ctr" defTabSz="1371600">
              <a:buClrTx/>
              <a:defRPr/>
            </a:pPr>
            <a:r>
              <a:rPr lang="en-US" altLang="zh-CN" sz="14400" kern="1200" dirty="0">
                <a:solidFill>
                  <a:srgbClr val="E33552"/>
                </a:solidFill>
                <a:latin typeface="orange juice" pitchFamily="2" charset="0"/>
                <a:ea typeface="造字工房文研（非商用）常规体" pitchFamily="50" charset="-122"/>
                <a:cs typeface="Times New Roman" pitchFamily="18" charset="0"/>
              </a:rPr>
              <a:t>G</a:t>
            </a:r>
            <a:r>
              <a:rPr lang="en-US" altLang="zh-CN" sz="14400" kern="1200" dirty="0">
                <a:solidFill>
                  <a:srgbClr val="ECD825"/>
                </a:solidFill>
                <a:latin typeface="orange juice" pitchFamily="2" charset="0"/>
                <a:ea typeface="造字工房文研（非商用）常规体" pitchFamily="50" charset="-122"/>
                <a:cs typeface="Times New Roman" pitchFamily="18" charset="0"/>
              </a:rPr>
              <a:t>A</a:t>
            </a:r>
            <a:r>
              <a:rPr lang="en-US" altLang="zh-CN" sz="14400" kern="1200" dirty="0">
                <a:solidFill>
                  <a:srgbClr val="7030A0"/>
                </a:solidFill>
                <a:latin typeface="orange juice" pitchFamily="2" charset="0"/>
                <a:ea typeface="造字工房文研（非商用）常规体" pitchFamily="50" charset="-122"/>
                <a:cs typeface="Times New Roman" pitchFamily="18" charset="0"/>
              </a:rPr>
              <a:t>M</a:t>
            </a:r>
            <a:r>
              <a:rPr lang="en-US" altLang="zh-CN" sz="14400" kern="1200" dirty="0">
                <a:solidFill>
                  <a:srgbClr val="F6ACC7"/>
                </a:solidFill>
                <a:latin typeface="orange juice" pitchFamily="2" charset="0"/>
                <a:ea typeface="造字工房文研（非商用）常规体" pitchFamily="50" charset="-122"/>
                <a:cs typeface="Times New Roman" pitchFamily="18" charset="0"/>
              </a:rPr>
              <a:t>E</a:t>
            </a:r>
            <a:r>
              <a:rPr lang="en-US" altLang="zh-CN" sz="14400" kern="1200" dirty="0">
                <a:solidFill>
                  <a:prstClr val="white"/>
                </a:solidFill>
                <a:latin typeface="orange juice" pitchFamily="2" charset="0"/>
                <a:ea typeface="造字工房文研（非商用）常规体" pitchFamily="50" charset="-122"/>
                <a:cs typeface="Times New Roman" pitchFamily="18" charset="0"/>
              </a:rPr>
              <a:t> </a:t>
            </a:r>
          </a:p>
          <a:p>
            <a:pPr algn="ctr" defTabSz="1371600">
              <a:buClrTx/>
              <a:defRPr/>
            </a:pPr>
            <a:r>
              <a:rPr lang="en-US" altLang="zh-CN" sz="144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cs typeface="Times New Roman" pitchFamily="18" charset="0"/>
              </a:rPr>
              <a:t>BÓNG BAY</a:t>
            </a:r>
            <a:endParaRPr lang="zh-CN" altLang="en-US" sz="14400" kern="12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cs typeface="Times New Roman" pitchFamily="18" charset="0"/>
            </a:endParaRPr>
          </a:p>
        </p:txBody>
      </p:sp>
      <p:pic>
        <p:nvPicPr>
          <p:cNvPr id="72" name="Picture 71" descr="A close up of a logo&#10;&#10;Description automatically generated">
            <a:extLst>
              <a:ext uri="{FF2B5EF4-FFF2-40B4-BE49-F238E27FC236}">
                <a16:creationId xmlns:a16="http://schemas.microsoft.com/office/drawing/2014/main" id="{2A9AD033-F80F-5463-7057-3B0C5E6099A7}"/>
              </a:ext>
            </a:extLst>
          </p:cNvPr>
          <p:cNvPicPr>
            <a:picLocks noChangeAspect="1"/>
          </p:cNvPicPr>
          <p:nvPr/>
        </p:nvPicPr>
        <p:blipFill rotWithShape="1">
          <a:blip r:embed="rId18">
            <a:extLst>
              <a:ext uri="{28A0092B-C50C-407E-A947-70E740481C1C}">
                <a14:useLocalDpi xmlns:a14="http://schemas.microsoft.com/office/drawing/2010/main" val="0"/>
              </a:ext>
            </a:extLst>
          </a:blip>
          <a:srcRect r="14479" b="30391"/>
          <a:stretch/>
        </p:blipFill>
        <p:spPr>
          <a:xfrm rot="2120245">
            <a:off x="961039" y="5991726"/>
            <a:ext cx="2467187" cy="2008149"/>
          </a:xfrm>
          <a:prstGeom prst="rect">
            <a:avLst/>
          </a:prstGeom>
        </p:spPr>
      </p:pic>
      <p:pic>
        <p:nvPicPr>
          <p:cNvPr id="73" name="Picture 72" descr="A picture containing drawing, light&#10;&#10;Description automatically generated">
            <a:extLst>
              <a:ext uri="{FF2B5EF4-FFF2-40B4-BE49-F238E27FC236}">
                <a16:creationId xmlns:a16="http://schemas.microsoft.com/office/drawing/2014/main" id="{7663C41E-BE9F-8F04-E711-0F9D76BA0D4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411622">
            <a:off x="3147900" y="2021406"/>
            <a:ext cx="1904847" cy="1904847"/>
          </a:xfrm>
          <a:prstGeom prst="rect">
            <a:avLst/>
          </a:prstGeom>
        </p:spPr>
      </p:pic>
      <p:pic>
        <p:nvPicPr>
          <p:cNvPr id="74" name="Picture 73" descr="A picture containing light&#10;&#10;Description automatically generated">
            <a:extLst>
              <a:ext uri="{FF2B5EF4-FFF2-40B4-BE49-F238E27FC236}">
                <a16:creationId xmlns:a16="http://schemas.microsoft.com/office/drawing/2014/main" id="{67703044-FE20-7FEE-B87C-87558660445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636442">
            <a:off x="15150518" y="7418223"/>
            <a:ext cx="2563152" cy="2563152"/>
          </a:xfrm>
          <a:prstGeom prst="rect">
            <a:avLst/>
          </a:prstGeom>
        </p:spPr>
      </p:pic>
      <p:grpSp>
        <p:nvGrpSpPr>
          <p:cNvPr id="75" name="Group 74">
            <a:extLst>
              <a:ext uri="{FF2B5EF4-FFF2-40B4-BE49-F238E27FC236}">
                <a16:creationId xmlns:a16="http://schemas.microsoft.com/office/drawing/2014/main" id="{B3BD0D26-E022-EE2F-9B7B-62D57292140F}"/>
              </a:ext>
            </a:extLst>
          </p:cNvPr>
          <p:cNvGrpSpPr/>
          <p:nvPr/>
        </p:nvGrpSpPr>
        <p:grpSpPr>
          <a:xfrm>
            <a:off x="11038422" y="-110850"/>
            <a:ext cx="6067044" cy="6067044"/>
            <a:chOff x="7515135" y="377711"/>
            <a:chExt cx="4044696" cy="4044696"/>
          </a:xfrm>
        </p:grpSpPr>
        <p:pic>
          <p:nvPicPr>
            <p:cNvPr id="76" name="Picture 75" descr="A picture containing drawing&#10;&#10;Description automatically generated">
              <a:hlinkClick r:id="rId21" action="ppaction://hlinksldjump"/>
              <a:extLst>
                <a:ext uri="{FF2B5EF4-FFF2-40B4-BE49-F238E27FC236}">
                  <a16:creationId xmlns:a16="http://schemas.microsoft.com/office/drawing/2014/main" id="{A0C9EB5F-21E1-2FE3-D34A-6878E4191C7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316701">
              <a:off x="7515135" y="377711"/>
              <a:ext cx="4044696" cy="4044696"/>
            </a:xfrm>
            <a:prstGeom prst="rect">
              <a:avLst/>
            </a:prstGeom>
          </p:spPr>
        </p:pic>
        <p:sp>
          <p:nvSpPr>
            <p:cNvPr id="77" name="Rectangle 76">
              <a:hlinkClick r:id="rId21" action="ppaction://hlinksldjump"/>
              <a:extLst>
                <a:ext uri="{FF2B5EF4-FFF2-40B4-BE49-F238E27FC236}">
                  <a16:creationId xmlns:a16="http://schemas.microsoft.com/office/drawing/2014/main" id="{FF24C7D7-94D2-296D-C294-1D5DB3FD2B2A}"/>
                </a:ext>
              </a:extLst>
            </p:cNvPr>
            <p:cNvSpPr/>
            <p:nvPr/>
          </p:nvSpPr>
          <p:spPr>
            <a:xfrm>
              <a:off x="9031084" y="1424029"/>
              <a:ext cx="1841530" cy="738664"/>
            </a:xfrm>
            <a:prstGeom prst="rect">
              <a:avLst/>
            </a:prstGeom>
            <a:noFill/>
          </p:spPr>
          <p:txBody>
            <a:bodyPr wrap="none" lIns="91440" tIns="45720" rIns="91440" bIns="45720">
              <a:spAutoFit/>
            </a:bodyPr>
            <a:lstStyle/>
            <a:p>
              <a:pPr algn="ctr"/>
              <a:r>
                <a:rPr lang="en-US" sz="6600" b="1" dirty="0">
                  <a:ln w="0"/>
                  <a:solidFill>
                    <a:schemeClr val="bg1"/>
                  </a:solidFill>
                  <a:effectLst>
                    <a:glow rad="101600">
                      <a:schemeClr val="tx1">
                        <a:alpha val="60000"/>
                      </a:schemeClr>
                    </a:glow>
                  </a:effectLst>
                  <a:latin typeface="DPT Hotel Oriental" panose="02000500000000000000" pitchFamily="2" charset="0"/>
                  <a:cs typeface="Times New Roman" pitchFamily="18" charset="0"/>
                </a:rPr>
                <a:t>PLAY</a:t>
              </a:r>
            </a:p>
          </p:txBody>
        </p:sp>
      </p:grpSp>
      <p:pic>
        <p:nvPicPr>
          <p:cNvPr id="78" name="5d09e0ee8b4a2">
            <a:hlinkClick r:id="" action="ppaction://media"/>
            <a:extLst>
              <a:ext uri="{FF2B5EF4-FFF2-40B4-BE49-F238E27FC236}">
                <a16:creationId xmlns:a16="http://schemas.microsoft.com/office/drawing/2014/main" id="{DD28BAE7-3634-EC28-650F-24085CF9466B}"/>
              </a:ext>
            </a:extLst>
          </p:cNvPr>
          <p:cNvPicPr>
            <a:picLocks noChangeAspect="1"/>
          </p:cNvPicPr>
          <p:nvPr>
            <a:audioFile r:link="rId1"/>
            <p:extLst>
              <p:ext uri="{DAA4B4D4-6D71-4841-9C94-3DE7FCFB9230}">
                <p14:media xmlns:p14="http://schemas.microsoft.com/office/powerpoint/2010/main" r:embed="rId2">
                  <p14:trim st="304"/>
                </p14:media>
              </p:ext>
            </p:extLst>
          </p:nvPr>
        </p:nvPicPr>
        <p:blipFill>
          <a:blip r:embed="rId23"/>
          <a:stretch>
            <a:fillRect/>
          </a:stretch>
        </p:blipFill>
        <p:spPr>
          <a:xfrm>
            <a:off x="-914400" y="11200779"/>
            <a:ext cx="914400" cy="914400"/>
          </a:xfrm>
          <a:prstGeom prst="rect">
            <a:avLst/>
          </a:prstGeom>
        </p:spPr>
      </p:pic>
    </p:spTree>
    <p:extLst>
      <p:ext uri="{BB962C8B-B14F-4D97-AF65-F5344CB8AC3E}">
        <p14:creationId xmlns:p14="http://schemas.microsoft.com/office/powerpoint/2010/main" val="1177244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1000"/>
                                  </p:stCondLst>
                                  <p:childTnLst>
                                    <p:set>
                                      <p:cBhvr>
                                        <p:cTn id="6" dur="1" fill="hold">
                                          <p:stCondLst>
                                            <p:cond delay="0"/>
                                          </p:stCondLst>
                                        </p:cTn>
                                        <p:tgtEl>
                                          <p:spTgt spid="71"/>
                                        </p:tgtEl>
                                        <p:attrNameLst>
                                          <p:attrName>style.visibility</p:attrName>
                                        </p:attrNameLst>
                                      </p:cBhvr>
                                      <p:to>
                                        <p:strVal val="visible"/>
                                      </p:to>
                                    </p:set>
                                    <p:animScale>
                                      <p:cBhvr>
                                        <p:cTn id="7" dur="1000" decel="50000" fill="hold">
                                          <p:stCondLst>
                                            <p:cond delay="0"/>
                                          </p:stCondLst>
                                        </p:cTn>
                                        <p:tgtEl>
                                          <p:spTgt spid="7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1"/>
                                        </p:tgtEl>
                                        <p:attrNameLst>
                                          <p:attrName>ppt_x</p:attrName>
                                          <p:attrName>ppt_y</p:attrName>
                                        </p:attrNameLst>
                                      </p:cBhvr>
                                    </p:animMotion>
                                    <p:animEffect transition="in" filter="fade">
                                      <p:cBhvr>
                                        <p:cTn id="9" dur="1000"/>
                                        <p:tgtEl>
                                          <p:spTgt spid="71"/>
                                        </p:tgtEl>
                                      </p:cBhvr>
                                    </p:animEffect>
                                  </p:childTnLst>
                                </p:cTn>
                              </p:par>
                              <p:par>
                                <p:cTn id="10" presetID="42"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500"/>
                                  </p:stCondLst>
                                  <p:childTnLst>
                                    <p:set>
                                      <p:cBhvr>
                                        <p:cTn id="16" dur="1" fill="hold">
                                          <p:stCondLst>
                                            <p:cond delay="0"/>
                                          </p:stCondLst>
                                        </p:cTn>
                                        <p:tgtEl>
                                          <p:spTgt spid="70"/>
                                        </p:tgtEl>
                                        <p:attrNameLst>
                                          <p:attrName>style.visibility</p:attrName>
                                        </p:attrNameLst>
                                      </p:cBhvr>
                                      <p:to>
                                        <p:strVal val="visible"/>
                                      </p:to>
                                    </p:set>
                                    <p:anim calcmode="lin" valueType="num">
                                      <p:cBhvr>
                                        <p:cTn id="17" dur="500" fill="hold"/>
                                        <p:tgtEl>
                                          <p:spTgt spid="70"/>
                                        </p:tgtEl>
                                        <p:attrNameLst>
                                          <p:attrName>ppt_w</p:attrName>
                                        </p:attrNameLst>
                                      </p:cBhvr>
                                      <p:tavLst>
                                        <p:tav tm="0">
                                          <p:val>
                                            <p:fltVal val="0"/>
                                          </p:val>
                                        </p:tav>
                                        <p:tav tm="100000">
                                          <p:val>
                                            <p:strVal val="#ppt_w"/>
                                          </p:val>
                                        </p:tav>
                                      </p:tavLst>
                                    </p:anim>
                                    <p:anim calcmode="lin" valueType="num">
                                      <p:cBhvr>
                                        <p:cTn id="18" dur="500" fill="hold"/>
                                        <p:tgtEl>
                                          <p:spTgt spid="70"/>
                                        </p:tgtEl>
                                        <p:attrNameLst>
                                          <p:attrName>ppt_h</p:attrName>
                                        </p:attrNameLst>
                                      </p:cBhvr>
                                      <p:tavLst>
                                        <p:tav tm="0">
                                          <p:val>
                                            <p:fltVal val="0"/>
                                          </p:val>
                                        </p:tav>
                                        <p:tav tm="100000">
                                          <p:val>
                                            <p:strVal val="#ppt_h"/>
                                          </p:val>
                                        </p:tav>
                                      </p:tavLst>
                                    </p:anim>
                                    <p:animEffect transition="in" filter="fade">
                                      <p:cBhvr>
                                        <p:cTn id="19" dur="500"/>
                                        <p:tgtEl>
                                          <p:spTgt spid="70"/>
                                        </p:tgtEl>
                                      </p:cBhvr>
                                    </p:animEffect>
                                  </p:childTnLst>
                                </p:cTn>
                              </p:par>
                              <p:par>
                                <p:cTn id="20" presetID="2" presetClass="entr" presetSubtype="12" fill="hold" nodeType="withEffect">
                                  <p:stCondLst>
                                    <p:cond delay="500"/>
                                  </p:stCondLst>
                                  <p:childTnLst>
                                    <p:set>
                                      <p:cBhvr>
                                        <p:cTn id="21" dur="1" fill="hold">
                                          <p:stCondLst>
                                            <p:cond delay="0"/>
                                          </p:stCondLst>
                                        </p:cTn>
                                        <p:tgtEl>
                                          <p:spTgt spid="69"/>
                                        </p:tgtEl>
                                        <p:attrNameLst>
                                          <p:attrName>style.visibility</p:attrName>
                                        </p:attrNameLst>
                                      </p:cBhvr>
                                      <p:to>
                                        <p:strVal val="visible"/>
                                      </p:to>
                                    </p:set>
                                    <p:anim calcmode="lin" valueType="num">
                                      <p:cBhvr additive="base">
                                        <p:cTn id="22" dur="500" fill="hold"/>
                                        <p:tgtEl>
                                          <p:spTgt spid="69"/>
                                        </p:tgtEl>
                                        <p:attrNameLst>
                                          <p:attrName>ppt_x</p:attrName>
                                        </p:attrNameLst>
                                      </p:cBhvr>
                                      <p:tavLst>
                                        <p:tav tm="0">
                                          <p:val>
                                            <p:strVal val="0-#ppt_w/2"/>
                                          </p:val>
                                        </p:tav>
                                        <p:tav tm="100000">
                                          <p:val>
                                            <p:strVal val="#ppt_x"/>
                                          </p:val>
                                        </p:tav>
                                      </p:tavLst>
                                    </p:anim>
                                    <p:anim calcmode="lin" valueType="num">
                                      <p:cBhvr additive="base">
                                        <p:cTn id="23" dur="500" fill="hold"/>
                                        <p:tgtEl>
                                          <p:spTgt spid="69"/>
                                        </p:tgtEl>
                                        <p:attrNameLst>
                                          <p:attrName>ppt_y</p:attrName>
                                        </p:attrNameLst>
                                      </p:cBhvr>
                                      <p:tavLst>
                                        <p:tav tm="0">
                                          <p:val>
                                            <p:strVal val="1+#ppt_h/2"/>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1000"/>
                                        <p:tgtEl>
                                          <p:spTgt spid="68"/>
                                        </p:tgtEl>
                                      </p:cBhvr>
                                    </p:animEffect>
                                    <p:anim calcmode="lin" valueType="num">
                                      <p:cBhvr>
                                        <p:cTn id="27" dur="1000" fill="hold"/>
                                        <p:tgtEl>
                                          <p:spTgt spid="68"/>
                                        </p:tgtEl>
                                        <p:attrNameLst>
                                          <p:attrName>ppt_x</p:attrName>
                                        </p:attrNameLst>
                                      </p:cBhvr>
                                      <p:tavLst>
                                        <p:tav tm="0">
                                          <p:val>
                                            <p:strVal val="#ppt_x"/>
                                          </p:val>
                                        </p:tav>
                                        <p:tav tm="100000">
                                          <p:val>
                                            <p:strVal val="#ppt_x"/>
                                          </p:val>
                                        </p:tav>
                                      </p:tavLst>
                                    </p:anim>
                                    <p:anim calcmode="lin" valueType="num">
                                      <p:cBhvr>
                                        <p:cTn id="28" dur="1000" fill="hold"/>
                                        <p:tgtEl>
                                          <p:spTgt spid="68"/>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2000" fill="hold"/>
                                        <p:tgtEl>
                                          <p:spTgt spid="75"/>
                                        </p:tgtEl>
                                        <p:attrNameLst>
                                          <p:attrName>ppt_x</p:attrName>
                                        </p:attrNameLst>
                                      </p:cBhvr>
                                      <p:tavLst>
                                        <p:tav tm="0">
                                          <p:val>
                                            <p:strVal val="#ppt_x"/>
                                          </p:val>
                                        </p:tav>
                                        <p:tav tm="100000">
                                          <p:val>
                                            <p:strVal val="#ppt_x"/>
                                          </p:val>
                                        </p:tav>
                                      </p:tavLst>
                                    </p:anim>
                                    <p:anim calcmode="lin" valueType="num">
                                      <p:cBhvr additive="base">
                                        <p:cTn id="32" dur="2000" fill="hold"/>
                                        <p:tgtEl>
                                          <p:spTgt spid="75"/>
                                        </p:tgtEl>
                                        <p:attrNameLst>
                                          <p:attrName>ppt_y</p:attrName>
                                        </p:attrNameLst>
                                      </p:cBhvr>
                                      <p:tavLst>
                                        <p:tav tm="0">
                                          <p:val>
                                            <p:strVal val="0-#ppt_h/2"/>
                                          </p:val>
                                        </p:tav>
                                        <p:tav tm="100000">
                                          <p:val>
                                            <p:strVal val="#ppt_y"/>
                                          </p:val>
                                        </p:tav>
                                      </p:tavLst>
                                    </p:anim>
                                  </p:childTnLst>
                                </p:cTn>
                              </p:par>
                              <p:par>
                                <p:cTn id="33" presetID="1" presetClass="mediacall" presetSubtype="0" fill="hold" nodeType="withEffect">
                                  <p:stCondLst>
                                    <p:cond delay="0"/>
                                  </p:stCondLst>
                                  <p:childTnLst>
                                    <p:cmd type="call" cmd="playFrom(0.0)">
                                      <p:cBhvr>
                                        <p:cTn id="34" dur="31850" fill="hold"/>
                                        <p:tgtEl>
                                          <p:spTgt spid="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78"/>
                </p:tgtEl>
              </p:cMediaNode>
            </p:audio>
          </p:childTnLst>
        </p:cTn>
      </p:par>
    </p:tnLst>
    <p:bldLst>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16">
            <a:extLst>
              <a:ext uri="{FF2B5EF4-FFF2-40B4-BE49-F238E27FC236}">
                <a16:creationId xmlns:a16="http://schemas.microsoft.com/office/drawing/2014/main" id="{B473D1AC-9390-43F1-82ED-889BE67811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98" y="-19798"/>
            <a:ext cx="18323196" cy="10306799"/>
          </a:xfrm>
          <a:prstGeom prst="rect">
            <a:avLst/>
          </a:prstGeom>
        </p:spPr>
      </p:pic>
      <p:pic>
        <p:nvPicPr>
          <p:cNvPr id="57" name="图片 115">
            <a:extLst>
              <a:ext uri="{FF2B5EF4-FFF2-40B4-BE49-F238E27FC236}">
                <a16:creationId xmlns:a16="http://schemas.microsoft.com/office/drawing/2014/main" id="{315291B9-40D8-1205-1041-B40EDF7AA0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2295" y="-682709"/>
            <a:ext cx="9105048" cy="2052321"/>
          </a:xfrm>
          <a:prstGeom prst="rect">
            <a:avLst/>
          </a:prstGeom>
        </p:spPr>
      </p:pic>
      <p:pic>
        <p:nvPicPr>
          <p:cNvPr id="58" name="图片 116">
            <a:extLst>
              <a:ext uri="{FF2B5EF4-FFF2-40B4-BE49-F238E27FC236}">
                <a16:creationId xmlns:a16="http://schemas.microsoft.com/office/drawing/2014/main" id="{F19CDD90-73AE-7CF7-E246-138729C788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 y="8816428"/>
            <a:ext cx="1066130" cy="1335821"/>
          </a:xfrm>
          <a:prstGeom prst="rect">
            <a:avLst/>
          </a:prstGeom>
        </p:spPr>
      </p:pic>
      <p:pic>
        <p:nvPicPr>
          <p:cNvPr id="59" name="Picture 58" descr="A close up of a logo&#10;&#10;Description automatically generated">
            <a:extLst>
              <a:ext uri="{FF2B5EF4-FFF2-40B4-BE49-F238E27FC236}">
                <a16:creationId xmlns:a16="http://schemas.microsoft.com/office/drawing/2014/main" id="{84625DEC-C910-9AAB-89A8-748A0B2F40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136" y="-1549569"/>
            <a:ext cx="16996960" cy="13058775"/>
          </a:xfrm>
          <a:prstGeom prst="rect">
            <a:avLst/>
          </a:prstGeom>
        </p:spPr>
      </p:pic>
      <p:pic>
        <p:nvPicPr>
          <p:cNvPr id="60" name="Picture 59" descr="A close up of a flower&#10;&#10;Description automatically generated">
            <a:extLst>
              <a:ext uri="{FF2B5EF4-FFF2-40B4-BE49-F238E27FC236}">
                <a16:creationId xmlns:a16="http://schemas.microsoft.com/office/drawing/2014/main" id="{AECEE83E-40F8-FCB1-8065-A3BB5C0B16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8554" y="8816427"/>
            <a:ext cx="1800048" cy="1565259"/>
          </a:xfrm>
          <a:prstGeom prst="rect">
            <a:avLst/>
          </a:prstGeom>
        </p:spPr>
      </p:pic>
      <p:sp>
        <p:nvSpPr>
          <p:cNvPr id="61" name="文本框 19">
            <a:extLst>
              <a:ext uri="{FF2B5EF4-FFF2-40B4-BE49-F238E27FC236}">
                <a16:creationId xmlns:a16="http://schemas.microsoft.com/office/drawing/2014/main" id="{11131AE5-4AD2-1AC6-669C-1054B80F339B}"/>
              </a:ext>
            </a:extLst>
          </p:cNvPr>
          <p:cNvSpPr txBox="1"/>
          <p:nvPr/>
        </p:nvSpPr>
        <p:spPr>
          <a:xfrm>
            <a:off x="4686483" y="-2148"/>
            <a:ext cx="9230774" cy="2169825"/>
          </a:xfrm>
          <a:prstGeom prst="rect">
            <a:avLst/>
          </a:prstGeom>
          <a:noFill/>
          <a:effectLst>
            <a:outerShdw blurRad="50800" dist="38100" dir="5400000" algn="t" rotWithShape="0">
              <a:prstClr val="black">
                <a:alpha val="40000"/>
              </a:prstClr>
            </a:outerShdw>
          </a:effectLst>
        </p:spPr>
        <p:txBody>
          <a:bodyPr wrap="square" lIns="137160" tIns="68580" rIns="137160" bIns="68580" rtlCol="0">
            <a:spAutoFit/>
          </a:bodyPr>
          <a:lstStyle/>
          <a:p>
            <a:pPr algn="ctr" defTabSz="1371600">
              <a:buClrTx/>
              <a:defRPr/>
            </a:pPr>
            <a:r>
              <a:rPr lang="en-US" altLang="zh-CN" sz="6600" kern="1200" dirty="0">
                <a:solidFill>
                  <a:srgbClr val="E33552"/>
                </a:solidFill>
                <a:latin typeface="orange juice" pitchFamily="2" charset="0"/>
                <a:ea typeface="造字工房文研（非商用）常规体" pitchFamily="50" charset="-122"/>
                <a:cs typeface="Times New Roman" pitchFamily="18" charset="0"/>
              </a:rPr>
              <a:t>G</a:t>
            </a:r>
            <a:r>
              <a:rPr lang="en-US" altLang="zh-CN" sz="6600" kern="1200" dirty="0">
                <a:solidFill>
                  <a:srgbClr val="ECD825"/>
                </a:solidFill>
                <a:latin typeface="orange juice" pitchFamily="2" charset="0"/>
                <a:ea typeface="造字工房文研（非商用）常规体" pitchFamily="50" charset="-122"/>
                <a:cs typeface="Times New Roman" pitchFamily="18" charset="0"/>
              </a:rPr>
              <a:t>A</a:t>
            </a:r>
            <a:r>
              <a:rPr lang="en-US" altLang="zh-CN" sz="6600" kern="1200" dirty="0">
                <a:solidFill>
                  <a:srgbClr val="7030A0"/>
                </a:solidFill>
                <a:latin typeface="orange juice" pitchFamily="2" charset="0"/>
                <a:ea typeface="造字工房文研（非商用）常规体" pitchFamily="50" charset="-122"/>
                <a:cs typeface="Times New Roman" pitchFamily="18" charset="0"/>
              </a:rPr>
              <a:t>M</a:t>
            </a:r>
            <a:r>
              <a:rPr lang="en-US" altLang="zh-CN" sz="6600" kern="1200" dirty="0">
                <a:solidFill>
                  <a:srgbClr val="F6ACC7"/>
                </a:solidFill>
                <a:latin typeface="orange juice" pitchFamily="2" charset="0"/>
                <a:ea typeface="造字工房文研（非商用）常规体" pitchFamily="50" charset="-122"/>
                <a:cs typeface="Times New Roman" pitchFamily="18" charset="0"/>
              </a:rPr>
              <a:t>E</a:t>
            </a:r>
            <a:r>
              <a:rPr lang="en-US" altLang="zh-CN" sz="6600" kern="1200" dirty="0">
                <a:solidFill>
                  <a:prstClr val="white"/>
                </a:solidFill>
                <a:latin typeface="orange juice" pitchFamily="2" charset="0"/>
                <a:ea typeface="造字工房文研（非商用）常规体" pitchFamily="50" charset="-122"/>
                <a:cs typeface="Times New Roman" pitchFamily="18" charset="0"/>
              </a:rPr>
              <a:t> </a:t>
            </a:r>
          </a:p>
          <a:p>
            <a:pPr algn="ctr" defTabSz="1371600">
              <a:buClrTx/>
              <a:defRPr/>
            </a:pPr>
            <a:r>
              <a:rPr lang="en-US" altLang="zh-CN" sz="66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cs typeface="Times New Roman" pitchFamily="18" charset="0"/>
              </a:rPr>
              <a:t>BÓNG BAY</a:t>
            </a:r>
            <a:endParaRPr lang="zh-CN" altLang="en-US" sz="6600" kern="12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cs typeface="Times New Roman" pitchFamily="18" charset="0"/>
            </a:endParaRPr>
          </a:p>
        </p:txBody>
      </p:sp>
      <p:grpSp>
        <p:nvGrpSpPr>
          <p:cNvPr id="62" name="A">
            <a:extLst>
              <a:ext uri="{FF2B5EF4-FFF2-40B4-BE49-F238E27FC236}">
                <a16:creationId xmlns:a16="http://schemas.microsoft.com/office/drawing/2014/main" id="{2F611E68-DB90-FFEA-9677-3554353A09D0}"/>
              </a:ext>
            </a:extLst>
          </p:cNvPr>
          <p:cNvGrpSpPr/>
          <p:nvPr/>
        </p:nvGrpSpPr>
        <p:grpSpPr>
          <a:xfrm>
            <a:off x="-1184984" y="9817634"/>
            <a:ext cx="3974910" cy="4006161"/>
            <a:chOff x="6219191" y="6603470"/>
            <a:chExt cx="2670774" cy="2670774"/>
          </a:xfrm>
        </p:grpSpPr>
        <p:pic>
          <p:nvPicPr>
            <p:cNvPr id="63" name="Picture 62" descr="A picture containing drawing&#10;&#10;Description automatically generated">
              <a:extLst>
                <a:ext uri="{FF2B5EF4-FFF2-40B4-BE49-F238E27FC236}">
                  <a16:creationId xmlns:a16="http://schemas.microsoft.com/office/drawing/2014/main" id="{260F6FE4-6EA1-AE2C-AE9B-396971F8E1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64" name="Rectangle 63">
              <a:extLst>
                <a:ext uri="{FF2B5EF4-FFF2-40B4-BE49-F238E27FC236}">
                  <a16:creationId xmlns:a16="http://schemas.microsoft.com/office/drawing/2014/main" id="{2E47762D-62A6-FD85-0F1D-EDDF254D8CC2}"/>
                </a:ext>
              </a:extLst>
            </p:cNvPr>
            <p:cNvSpPr/>
            <p:nvPr/>
          </p:nvSpPr>
          <p:spPr>
            <a:xfrm>
              <a:off x="7430193" y="7075410"/>
              <a:ext cx="734778" cy="892552"/>
            </a:xfrm>
            <a:prstGeom prst="rect">
              <a:avLst/>
            </a:prstGeom>
            <a:noFill/>
          </p:spPr>
          <p:txBody>
            <a:bodyPr wrap="none" lIns="91440" tIns="45720" rIns="91440" bIns="45720">
              <a:spAutoFit/>
            </a:bodyPr>
            <a:lstStyle/>
            <a:p>
              <a:pPr algn="ctr"/>
              <a:r>
                <a:rPr lang="en-US" sz="8100" dirty="0">
                  <a:ln w="0"/>
                  <a:solidFill>
                    <a:schemeClr val="bg1"/>
                  </a:solidFill>
                  <a:effectLst>
                    <a:outerShdw blurRad="38100" dist="19050" dir="2700000" algn="tl" rotWithShape="0">
                      <a:schemeClr val="dk1">
                        <a:alpha val="40000"/>
                      </a:schemeClr>
                    </a:outerShdw>
                  </a:effectLst>
                  <a:latin typeface="orange juice" pitchFamily="2" charset="0"/>
                  <a:cs typeface="Times New Roman" pitchFamily="18" charset="0"/>
                </a:rPr>
                <a:t>A</a:t>
              </a:r>
            </a:p>
          </p:txBody>
        </p:sp>
      </p:grpSp>
      <p:grpSp>
        <p:nvGrpSpPr>
          <p:cNvPr id="65" name="B">
            <a:extLst>
              <a:ext uri="{FF2B5EF4-FFF2-40B4-BE49-F238E27FC236}">
                <a16:creationId xmlns:a16="http://schemas.microsoft.com/office/drawing/2014/main" id="{245BE60C-43AD-3144-DBAB-E71591D5F770}"/>
              </a:ext>
            </a:extLst>
          </p:cNvPr>
          <p:cNvGrpSpPr/>
          <p:nvPr/>
        </p:nvGrpSpPr>
        <p:grpSpPr>
          <a:xfrm>
            <a:off x="2371349" y="10228933"/>
            <a:ext cx="3573683" cy="4101374"/>
            <a:chOff x="8068371" y="5639611"/>
            <a:chExt cx="2724012" cy="2724012"/>
          </a:xfrm>
        </p:grpSpPr>
        <p:pic>
          <p:nvPicPr>
            <p:cNvPr id="66" name="Picture 65" descr="A picture containing light&#10;&#10;Description automatically generated">
              <a:extLst>
                <a:ext uri="{FF2B5EF4-FFF2-40B4-BE49-F238E27FC236}">
                  <a16:creationId xmlns:a16="http://schemas.microsoft.com/office/drawing/2014/main" id="{908E0235-48F9-89F3-EC67-60AB47C037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67" name="Rectangle 66">
              <a:extLst>
                <a:ext uri="{FF2B5EF4-FFF2-40B4-BE49-F238E27FC236}">
                  <a16:creationId xmlns:a16="http://schemas.microsoft.com/office/drawing/2014/main" id="{18FF919B-BD40-60C4-A585-6F98D1293724}"/>
                </a:ext>
              </a:extLst>
            </p:cNvPr>
            <p:cNvSpPr/>
            <p:nvPr/>
          </p:nvSpPr>
          <p:spPr>
            <a:xfrm>
              <a:off x="9114647" y="6045602"/>
              <a:ext cx="800575" cy="889210"/>
            </a:xfrm>
            <a:prstGeom prst="rect">
              <a:avLst/>
            </a:prstGeom>
            <a:noFill/>
          </p:spPr>
          <p:txBody>
            <a:bodyPr wrap="none" lIns="91440" tIns="45720" rIns="91440" bIns="45720">
              <a:spAutoFit/>
            </a:bodyPr>
            <a:lstStyle/>
            <a:p>
              <a:pPr algn="ctr"/>
              <a:r>
                <a:rPr lang="en-US" sz="8100" dirty="0">
                  <a:ln w="0"/>
                  <a:solidFill>
                    <a:schemeClr val="bg1"/>
                  </a:solidFill>
                  <a:effectLst>
                    <a:outerShdw blurRad="38100" dist="19050" dir="2700000" algn="tl" rotWithShape="0">
                      <a:schemeClr val="dk1">
                        <a:alpha val="40000"/>
                      </a:schemeClr>
                    </a:outerShdw>
                  </a:effectLst>
                  <a:latin typeface="orange juice" pitchFamily="2" charset="0"/>
                  <a:cs typeface="Times New Roman" pitchFamily="18" charset="0"/>
                </a:rPr>
                <a:t>B</a:t>
              </a:r>
            </a:p>
          </p:txBody>
        </p:sp>
      </p:grpSp>
      <p:grpSp>
        <p:nvGrpSpPr>
          <p:cNvPr id="68" name="C">
            <a:extLst>
              <a:ext uri="{FF2B5EF4-FFF2-40B4-BE49-F238E27FC236}">
                <a16:creationId xmlns:a16="http://schemas.microsoft.com/office/drawing/2014/main" id="{B3384652-3A24-283D-66BD-B9ADAA0EB54C}"/>
              </a:ext>
            </a:extLst>
          </p:cNvPr>
          <p:cNvGrpSpPr/>
          <p:nvPr/>
        </p:nvGrpSpPr>
        <p:grpSpPr>
          <a:xfrm>
            <a:off x="5309796" y="10158500"/>
            <a:ext cx="3523752" cy="3988164"/>
            <a:chOff x="9664213" y="6394808"/>
            <a:chExt cx="2658776" cy="2658776"/>
          </a:xfrm>
        </p:grpSpPr>
        <p:pic>
          <p:nvPicPr>
            <p:cNvPr id="69" name="Picture 68" descr="A picture containing drawing, light&#10;&#10;Description automatically generated">
              <a:extLst>
                <a:ext uri="{FF2B5EF4-FFF2-40B4-BE49-F238E27FC236}">
                  <a16:creationId xmlns:a16="http://schemas.microsoft.com/office/drawing/2014/main" id="{E94A51BA-5261-62CF-B650-45B9AE57B81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70" name="Rectangle 69">
              <a:extLst>
                <a:ext uri="{FF2B5EF4-FFF2-40B4-BE49-F238E27FC236}">
                  <a16:creationId xmlns:a16="http://schemas.microsoft.com/office/drawing/2014/main" id="{09C75B29-55A4-3E5C-1D45-3E6979E92385}"/>
                </a:ext>
              </a:extLst>
            </p:cNvPr>
            <p:cNvSpPr/>
            <p:nvPr/>
          </p:nvSpPr>
          <p:spPr>
            <a:xfrm>
              <a:off x="10690880" y="6858000"/>
              <a:ext cx="591694" cy="892552"/>
            </a:xfrm>
            <a:prstGeom prst="rect">
              <a:avLst/>
            </a:prstGeom>
            <a:noFill/>
          </p:spPr>
          <p:txBody>
            <a:bodyPr wrap="none" lIns="91440" tIns="45720" rIns="91440" bIns="45720">
              <a:spAutoFit/>
            </a:bodyPr>
            <a:lstStyle/>
            <a:p>
              <a:pPr algn="ctr"/>
              <a:r>
                <a:rPr lang="en-US" sz="8100" dirty="0">
                  <a:ln w="0"/>
                  <a:solidFill>
                    <a:schemeClr val="bg1"/>
                  </a:solidFill>
                  <a:effectLst>
                    <a:outerShdw blurRad="38100" dist="19050" dir="2700000" algn="tl" rotWithShape="0">
                      <a:schemeClr val="dk1">
                        <a:alpha val="40000"/>
                      </a:schemeClr>
                    </a:outerShdw>
                  </a:effectLst>
                  <a:latin typeface="orange juice" pitchFamily="2" charset="0"/>
                  <a:cs typeface="Times New Roman" pitchFamily="18" charset="0"/>
                </a:rPr>
                <a:t>C</a:t>
              </a:r>
            </a:p>
          </p:txBody>
        </p:sp>
      </p:grpSp>
      <p:grpSp>
        <p:nvGrpSpPr>
          <p:cNvPr id="71" name="D">
            <a:extLst>
              <a:ext uri="{FF2B5EF4-FFF2-40B4-BE49-F238E27FC236}">
                <a16:creationId xmlns:a16="http://schemas.microsoft.com/office/drawing/2014/main" id="{DEB42396-C1D2-76AF-83F4-9F05BC70CBF9}"/>
              </a:ext>
            </a:extLst>
          </p:cNvPr>
          <p:cNvGrpSpPr/>
          <p:nvPr/>
        </p:nvGrpSpPr>
        <p:grpSpPr>
          <a:xfrm rot="20697415">
            <a:off x="8475926" y="9594585"/>
            <a:ext cx="3381921" cy="2921217"/>
            <a:chOff x="9659337" y="4088425"/>
            <a:chExt cx="2392647" cy="1947478"/>
          </a:xfrm>
        </p:grpSpPr>
        <p:pic>
          <p:nvPicPr>
            <p:cNvPr id="72" name="Picture 71" descr="A close up of a logo&#10;&#10;Description automatically generated">
              <a:extLst>
                <a:ext uri="{FF2B5EF4-FFF2-40B4-BE49-F238E27FC236}">
                  <a16:creationId xmlns:a16="http://schemas.microsoft.com/office/drawing/2014/main" id="{F5F61961-8183-3327-8D00-EFC315ED6600}"/>
                </a:ext>
              </a:extLst>
            </p:cNvPr>
            <p:cNvPicPr>
              <a:picLocks noChangeAspect="1"/>
            </p:cNvPicPr>
            <p:nvPr/>
          </p:nvPicPr>
          <p:blipFill rotWithShape="1">
            <a:blip r:embed="rId15">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73" name="Rectangle 72">
              <a:extLst>
                <a:ext uri="{FF2B5EF4-FFF2-40B4-BE49-F238E27FC236}">
                  <a16:creationId xmlns:a16="http://schemas.microsoft.com/office/drawing/2014/main" id="{4B174AEF-58B4-5B13-35B4-06843BFF0F5D}"/>
                </a:ext>
              </a:extLst>
            </p:cNvPr>
            <p:cNvSpPr/>
            <p:nvPr/>
          </p:nvSpPr>
          <p:spPr>
            <a:xfrm>
              <a:off x="10575274" y="4721146"/>
              <a:ext cx="774815" cy="892552"/>
            </a:xfrm>
            <a:prstGeom prst="rect">
              <a:avLst/>
            </a:prstGeom>
            <a:noFill/>
          </p:spPr>
          <p:txBody>
            <a:bodyPr wrap="none" lIns="91440" tIns="45720" rIns="91440" bIns="45720">
              <a:spAutoFit/>
            </a:bodyPr>
            <a:lstStyle/>
            <a:p>
              <a:pPr algn="ctr"/>
              <a:r>
                <a:rPr lang="en-US" sz="8100" dirty="0">
                  <a:ln w="0"/>
                  <a:solidFill>
                    <a:schemeClr val="bg1"/>
                  </a:solidFill>
                  <a:effectLst>
                    <a:outerShdw blurRad="38100" dist="19050" dir="2700000" algn="tl" rotWithShape="0">
                      <a:schemeClr val="dk1">
                        <a:alpha val="40000"/>
                      </a:schemeClr>
                    </a:outerShdw>
                  </a:effectLst>
                  <a:latin typeface="orange juice" pitchFamily="2" charset="0"/>
                  <a:cs typeface="Times New Roman" pitchFamily="18" charset="0"/>
                </a:rPr>
                <a:t>D</a:t>
              </a:r>
            </a:p>
          </p:txBody>
        </p:sp>
      </p:grpSp>
      <p:sp>
        <p:nvSpPr>
          <p:cNvPr id="74" name="Rectangle 73">
            <a:extLst>
              <a:ext uri="{FF2B5EF4-FFF2-40B4-BE49-F238E27FC236}">
                <a16:creationId xmlns:a16="http://schemas.microsoft.com/office/drawing/2014/main" id="{9B0634CB-C9E7-1373-61F8-9D4B904182F1}"/>
              </a:ext>
            </a:extLst>
          </p:cNvPr>
          <p:cNvSpPr/>
          <p:nvPr/>
        </p:nvSpPr>
        <p:spPr>
          <a:xfrm>
            <a:off x="3088351" y="2486979"/>
            <a:ext cx="11847621" cy="1615827"/>
          </a:xfrm>
          <a:prstGeom prst="rect">
            <a:avLst/>
          </a:prstGeom>
          <a:noFill/>
        </p:spPr>
        <p:txBody>
          <a:bodyPr wrap="square" lIns="137160" tIns="68580" rIns="137160" bIns="68580">
            <a:spAutoFit/>
          </a:bodyPr>
          <a:lstStyle/>
          <a:p>
            <a:pPr algn="ctr"/>
            <a:r>
              <a:rPr lang="vi-VN" sz="4200" dirty="0">
                <a:latin typeface="Times New Roman" pitchFamily="18" charset="0"/>
                <a:cs typeface="Times New Roman" pitchFamily="18" charset="0"/>
              </a:rPr>
              <a:t> </a:t>
            </a:r>
            <a:r>
              <a:rPr lang="vi-VN" sz="4800" b="1" dirty="0">
                <a:solidFill>
                  <a:srgbClr val="FF0000"/>
                </a:solidFill>
                <a:latin typeface="Times New Roman" pitchFamily="18" charset="0"/>
                <a:cs typeface="Times New Roman" pitchFamily="18" charset="0"/>
              </a:rPr>
              <a:t>Khi sử dụng một bài hát không rõ tên tác giả, em sẽ ghi nguồn như thế nào?</a:t>
            </a:r>
            <a:endParaRPr lang="en-US" sz="4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5" name="Rectangle 74">
            <a:extLst>
              <a:ext uri="{FF2B5EF4-FFF2-40B4-BE49-F238E27FC236}">
                <a16:creationId xmlns:a16="http://schemas.microsoft.com/office/drawing/2014/main" id="{8E1F7FE7-C65B-AB6C-02C4-55F353DBF07D}"/>
              </a:ext>
            </a:extLst>
          </p:cNvPr>
          <p:cNvSpPr/>
          <p:nvPr/>
        </p:nvSpPr>
        <p:spPr>
          <a:xfrm>
            <a:off x="903530" y="4772831"/>
            <a:ext cx="5680895" cy="877163"/>
          </a:xfrm>
          <a:prstGeom prst="rect">
            <a:avLst/>
          </a:prstGeom>
          <a:noFill/>
        </p:spPr>
        <p:txBody>
          <a:bodyPr wrap="square" lIns="137160" tIns="68580" rIns="137160" bIns="68580">
            <a:spAutoFit/>
          </a:bodyPr>
          <a:lstStyle/>
          <a:p>
            <a:pPr algn="ctr"/>
            <a:r>
              <a:rPr lang="en-US" sz="4800" b="1" dirty="0">
                <a:ln w="0"/>
                <a:solidFill>
                  <a:srgbClr val="002060"/>
                </a:solidFill>
                <a:latin typeface="DPT Hotel Oriental" panose="02000500000000000000" pitchFamily="2" charset="0"/>
                <a:cs typeface="Times New Roman" pitchFamily="18" charset="0"/>
              </a:rPr>
              <a:t>A.</a:t>
            </a:r>
            <a:r>
              <a:rPr lang="vi-VN" sz="4800" dirty="0">
                <a:latin typeface="Times New Roman" pitchFamily="18" charset="0"/>
                <a:cs typeface="Times New Roman" pitchFamily="18" charset="0"/>
              </a:rPr>
              <a:t> Sưu tầm.</a:t>
            </a:r>
            <a:endParaRPr lang="en-US" sz="4800" dirty="0">
              <a:ln w="0"/>
              <a:effectLst>
                <a:outerShdw blurRad="38100" dist="19050" dir="2700000" algn="tl" rotWithShape="0">
                  <a:schemeClr val="dk1">
                    <a:alpha val="40000"/>
                  </a:schemeClr>
                </a:outerShdw>
              </a:effectLst>
              <a:latin typeface="DPT Hotel Oriental" panose="02000500000000000000" pitchFamily="2" charset="0"/>
              <a:cs typeface="Times New Roman" pitchFamily="18" charset="0"/>
            </a:endParaRPr>
          </a:p>
        </p:txBody>
      </p:sp>
      <p:sp>
        <p:nvSpPr>
          <p:cNvPr id="76" name="Rectangle 75">
            <a:extLst>
              <a:ext uri="{FF2B5EF4-FFF2-40B4-BE49-F238E27FC236}">
                <a16:creationId xmlns:a16="http://schemas.microsoft.com/office/drawing/2014/main" id="{13F783B6-0B79-4D95-9E71-31AC5302F811}"/>
              </a:ext>
            </a:extLst>
          </p:cNvPr>
          <p:cNvSpPr/>
          <p:nvPr/>
        </p:nvSpPr>
        <p:spPr>
          <a:xfrm>
            <a:off x="9166576" y="4650673"/>
            <a:ext cx="6127014" cy="877163"/>
          </a:xfrm>
          <a:prstGeom prst="rect">
            <a:avLst/>
          </a:prstGeom>
          <a:noFill/>
        </p:spPr>
        <p:txBody>
          <a:bodyPr wrap="square" lIns="137160" tIns="68580" rIns="137160" bIns="68580">
            <a:spAutoFit/>
          </a:bodyPr>
          <a:lstStyle/>
          <a:p>
            <a:pPr algn="ctr"/>
            <a:r>
              <a:rPr lang="en-US" sz="4800" b="1" dirty="0">
                <a:ln w="0"/>
                <a:solidFill>
                  <a:srgbClr val="002060"/>
                </a:solidFill>
                <a:latin typeface="DPT Hotel Oriental" panose="02000500000000000000" pitchFamily="2" charset="0"/>
                <a:cs typeface="Times New Roman" pitchFamily="18" charset="0"/>
              </a:rPr>
              <a:t>B. </a:t>
            </a:r>
            <a:r>
              <a:rPr lang="en-US" sz="4800" dirty="0" err="1">
                <a:latin typeface="Times New Roman" pitchFamily="18" charset="0"/>
                <a:cs typeface="Times New Roman" pitchFamily="18" charset="0"/>
              </a:rPr>
              <a:t>Tác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giả</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Không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rõ</a:t>
            </a:r>
            <a:r>
              <a:rPr lang="en-US" sz="4800" dirty="0">
                <a:latin typeface="Times New Roman" pitchFamily="18" charset="0"/>
                <a:cs typeface="Times New Roman" pitchFamily="18" charset="0"/>
              </a:rPr>
              <a:t>.</a:t>
            </a:r>
            <a:endParaRPr lang="en-US" sz="4800" dirty="0">
              <a:ln w="0"/>
              <a:effectLst>
                <a:outerShdw blurRad="38100" dist="19050" dir="2700000" algn="tl" rotWithShape="0">
                  <a:schemeClr val="dk1">
                    <a:alpha val="40000"/>
                  </a:schemeClr>
                </a:outerShdw>
              </a:effectLst>
              <a:latin typeface="DPT Hotel Oriental" panose="02000500000000000000" pitchFamily="2" charset="0"/>
              <a:cs typeface="Times New Roman" pitchFamily="18" charset="0"/>
            </a:endParaRPr>
          </a:p>
        </p:txBody>
      </p:sp>
      <p:sp>
        <p:nvSpPr>
          <p:cNvPr id="77" name="Rectangle 76">
            <a:extLst>
              <a:ext uri="{FF2B5EF4-FFF2-40B4-BE49-F238E27FC236}">
                <a16:creationId xmlns:a16="http://schemas.microsoft.com/office/drawing/2014/main" id="{BF8B992D-ADD8-B5C2-C250-2BB7543B4564}"/>
              </a:ext>
            </a:extLst>
          </p:cNvPr>
          <p:cNvSpPr/>
          <p:nvPr/>
        </p:nvSpPr>
        <p:spPr>
          <a:xfrm>
            <a:off x="1926220" y="6044673"/>
            <a:ext cx="7391501" cy="877163"/>
          </a:xfrm>
          <a:prstGeom prst="rect">
            <a:avLst/>
          </a:prstGeom>
          <a:noFill/>
        </p:spPr>
        <p:txBody>
          <a:bodyPr wrap="square" lIns="137160" tIns="68580" rIns="137160" bIns="68580">
            <a:spAutoFit/>
          </a:bodyPr>
          <a:lstStyle/>
          <a:p>
            <a:r>
              <a:rPr lang="en-US" sz="4800" b="1" dirty="0">
                <a:ln w="0"/>
                <a:solidFill>
                  <a:srgbClr val="002060"/>
                </a:solidFill>
                <a:latin typeface="DPT Hotel Oriental" panose="02000500000000000000" pitchFamily="2" charset="0"/>
                <a:cs typeface="Times New Roman" pitchFamily="18" charset="0"/>
              </a:rPr>
              <a:t> C. </a:t>
            </a:r>
            <a:r>
              <a:rPr lang="pt-BR" sz="4800" dirty="0">
                <a:latin typeface="Times New Roman" pitchFamily="18" charset="0"/>
                <a:cs typeface="Times New Roman" pitchFamily="18" charset="0"/>
              </a:rPr>
              <a:t>Người sưu tầm: Tên em.</a:t>
            </a:r>
            <a:endParaRPr lang="en-US" sz="4800" dirty="0">
              <a:ln w="0"/>
              <a:solidFill>
                <a:srgbClr val="002060"/>
              </a:solidFill>
              <a:latin typeface="DPT Hotel Oriental" panose="02000500000000000000" pitchFamily="2" charset="0"/>
              <a:cs typeface="Times New Roman" pitchFamily="18" charset="0"/>
            </a:endParaRPr>
          </a:p>
        </p:txBody>
      </p:sp>
      <p:sp>
        <p:nvSpPr>
          <p:cNvPr id="78" name="Rectangle 77">
            <a:extLst>
              <a:ext uri="{FF2B5EF4-FFF2-40B4-BE49-F238E27FC236}">
                <a16:creationId xmlns:a16="http://schemas.microsoft.com/office/drawing/2014/main" id="{B276EA59-551E-297A-AD80-1DC748BF5B42}"/>
              </a:ext>
            </a:extLst>
          </p:cNvPr>
          <p:cNvSpPr/>
          <p:nvPr/>
        </p:nvSpPr>
        <p:spPr>
          <a:xfrm>
            <a:off x="9317721" y="6097738"/>
            <a:ext cx="5883518" cy="877163"/>
          </a:xfrm>
          <a:prstGeom prst="rect">
            <a:avLst/>
          </a:prstGeom>
          <a:noFill/>
        </p:spPr>
        <p:txBody>
          <a:bodyPr wrap="square" lIns="137160" tIns="68580" rIns="137160" bIns="68580">
            <a:spAutoFit/>
          </a:bodyPr>
          <a:lstStyle/>
          <a:p>
            <a:r>
              <a:rPr lang="en-US" sz="4800" b="1" dirty="0">
                <a:ln w="0"/>
                <a:solidFill>
                  <a:srgbClr val="002060"/>
                </a:solidFill>
                <a:latin typeface="DPT Hotel Oriental" panose="02000500000000000000" pitchFamily="2" charset="0"/>
                <a:cs typeface="Times New Roman" pitchFamily="18" charset="0"/>
              </a:rPr>
              <a:t>D. </a:t>
            </a:r>
            <a:r>
              <a:rPr lang="en-US" sz="4800" dirty="0" err="1">
                <a:latin typeface="Times New Roman" pitchFamily="18" charset="0"/>
                <a:cs typeface="Times New Roman" pitchFamily="18" charset="0"/>
              </a:rPr>
              <a:t>Không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ghi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nguồn</a:t>
            </a:r>
            <a:endParaRPr lang="en-US" sz="4800" dirty="0">
              <a:ln w="0"/>
              <a:effectLst>
                <a:outerShdw blurRad="38100" dist="19050" dir="2700000" algn="tl" rotWithShape="0">
                  <a:schemeClr val="dk1">
                    <a:alpha val="40000"/>
                  </a:schemeClr>
                </a:outerShdw>
              </a:effectLst>
              <a:latin typeface="DPT Hotel Oriental" panose="02000500000000000000" pitchFamily="2" charset="0"/>
              <a:cs typeface="Times New Roman" pitchFamily="18" charset="0"/>
            </a:endParaRPr>
          </a:p>
        </p:txBody>
      </p:sp>
      <p:pic>
        <p:nvPicPr>
          <p:cNvPr id="79" name="Picture 78" descr="A close up of a logo&#10;&#10;Description automatically generated">
            <a:extLst>
              <a:ext uri="{FF2B5EF4-FFF2-40B4-BE49-F238E27FC236}">
                <a16:creationId xmlns:a16="http://schemas.microsoft.com/office/drawing/2014/main" id="{026C377B-6C8C-FBD7-33CF-84BF3CEFD33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5024468" y="518402"/>
            <a:ext cx="3263532" cy="5131592"/>
          </a:xfrm>
          <a:prstGeom prst="rect">
            <a:avLst/>
          </a:prstGeom>
        </p:spPr>
      </p:pic>
      <p:pic>
        <p:nvPicPr>
          <p:cNvPr id="80" name="Picture 79" descr="A picture containing sitting, tree&#10;&#10;Description automatically generated">
            <a:hlinkClick r:id="" action="ppaction://hlinkshowjump?jump=nextslide"/>
            <a:extLst>
              <a:ext uri="{FF2B5EF4-FFF2-40B4-BE49-F238E27FC236}">
                <a16:creationId xmlns:a16="http://schemas.microsoft.com/office/drawing/2014/main" id="{AFCF5564-FB61-5AE4-6308-77A97B6234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769706" y="8276001"/>
            <a:ext cx="2416671" cy="2416671"/>
          </a:xfrm>
          <a:prstGeom prst="rect">
            <a:avLst/>
          </a:prstGeom>
        </p:spPr>
      </p:pic>
      <p:sp>
        <p:nvSpPr>
          <p:cNvPr id="81" name="Rectangle: Rounded Corners 80">
            <a:extLst>
              <a:ext uri="{FF2B5EF4-FFF2-40B4-BE49-F238E27FC236}">
                <a16:creationId xmlns:a16="http://schemas.microsoft.com/office/drawing/2014/main" id="{8102F302-90B5-484F-D9CC-38B7A3F3C342}"/>
              </a:ext>
            </a:extLst>
          </p:cNvPr>
          <p:cNvSpPr/>
          <p:nvPr/>
        </p:nvSpPr>
        <p:spPr>
          <a:xfrm>
            <a:off x="12318018" y="7419829"/>
            <a:ext cx="2236763" cy="1806248"/>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endParaRPr lang="en-US" sz="2700" kern="1200">
              <a:solidFill>
                <a:prstClr val="white"/>
              </a:solidFill>
              <a:latin typeface="Calibri" panose="020F0502020204030204"/>
            </a:endParaRPr>
          </a:p>
        </p:txBody>
      </p:sp>
      <p:sp>
        <p:nvSpPr>
          <p:cNvPr id="82" name="5">
            <a:extLst>
              <a:ext uri="{FF2B5EF4-FFF2-40B4-BE49-F238E27FC236}">
                <a16:creationId xmlns:a16="http://schemas.microsoft.com/office/drawing/2014/main" id="{94021F85-7F2E-D2C8-82C2-4315A8D88D4B}"/>
              </a:ext>
            </a:extLst>
          </p:cNvPr>
          <p:cNvSpPr/>
          <p:nvPr/>
        </p:nvSpPr>
        <p:spPr>
          <a:xfrm>
            <a:off x="12592624" y="7485680"/>
            <a:ext cx="1755803" cy="1755803"/>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4200" b="1" kern="1200" dirty="0">
                <a:solidFill>
                  <a:srgbClr val="111224"/>
                </a:solidFill>
                <a:latin typeface="#9Slide03 SVNFjalla One" panose="02000506040000020004" pitchFamily="2" charset="0"/>
              </a:rPr>
              <a:t>HẾT GIỜ</a:t>
            </a:r>
          </a:p>
        </p:txBody>
      </p:sp>
      <p:sp>
        <p:nvSpPr>
          <p:cNvPr id="83" name="5">
            <a:extLst>
              <a:ext uri="{FF2B5EF4-FFF2-40B4-BE49-F238E27FC236}">
                <a16:creationId xmlns:a16="http://schemas.microsoft.com/office/drawing/2014/main" id="{1D2F769D-15E1-94E6-1902-53F505D721F4}"/>
              </a:ext>
            </a:extLst>
          </p:cNvPr>
          <p:cNvSpPr/>
          <p:nvPr/>
        </p:nvSpPr>
        <p:spPr>
          <a:xfrm>
            <a:off x="12592624" y="7485680"/>
            <a:ext cx="1755803" cy="1755803"/>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6600" kern="1200" dirty="0">
                <a:solidFill>
                  <a:srgbClr val="111224"/>
                </a:solidFill>
                <a:latin typeface="#9Slide03 SVNFjalla One" panose="02000506040000020004" pitchFamily="2" charset="0"/>
              </a:rPr>
              <a:t>1</a:t>
            </a:r>
          </a:p>
        </p:txBody>
      </p:sp>
      <p:sp>
        <p:nvSpPr>
          <p:cNvPr id="84" name="5">
            <a:extLst>
              <a:ext uri="{FF2B5EF4-FFF2-40B4-BE49-F238E27FC236}">
                <a16:creationId xmlns:a16="http://schemas.microsoft.com/office/drawing/2014/main" id="{F1ED7498-C555-E6BC-AA49-89556097B23B}"/>
              </a:ext>
            </a:extLst>
          </p:cNvPr>
          <p:cNvSpPr/>
          <p:nvPr/>
        </p:nvSpPr>
        <p:spPr>
          <a:xfrm>
            <a:off x="12592624" y="7485680"/>
            <a:ext cx="1755803" cy="1755803"/>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6600" kern="1200" dirty="0">
                <a:solidFill>
                  <a:srgbClr val="111224"/>
                </a:solidFill>
                <a:latin typeface="#9Slide03 SVNFjalla One" panose="02000506040000020004" pitchFamily="2" charset="0"/>
              </a:rPr>
              <a:t>2</a:t>
            </a:r>
          </a:p>
        </p:txBody>
      </p:sp>
      <p:sp>
        <p:nvSpPr>
          <p:cNvPr id="85" name="5">
            <a:extLst>
              <a:ext uri="{FF2B5EF4-FFF2-40B4-BE49-F238E27FC236}">
                <a16:creationId xmlns:a16="http://schemas.microsoft.com/office/drawing/2014/main" id="{E20AA31B-4A8E-AEE4-8AA6-7520E1CD57A1}"/>
              </a:ext>
            </a:extLst>
          </p:cNvPr>
          <p:cNvSpPr/>
          <p:nvPr/>
        </p:nvSpPr>
        <p:spPr>
          <a:xfrm>
            <a:off x="12592625" y="7485680"/>
            <a:ext cx="1755803" cy="1755803"/>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6600" kern="1200" dirty="0">
                <a:solidFill>
                  <a:srgbClr val="111224"/>
                </a:solidFill>
                <a:latin typeface="#9Slide03 SVNFjalla One" panose="02000506040000020004" pitchFamily="2" charset="0"/>
              </a:rPr>
              <a:t>3</a:t>
            </a:r>
          </a:p>
        </p:txBody>
      </p:sp>
      <p:sp>
        <p:nvSpPr>
          <p:cNvPr id="86" name="5">
            <a:extLst>
              <a:ext uri="{FF2B5EF4-FFF2-40B4-BE49-F238E27FC236}">
                <a16:creationId xmlns:a16="http://schemas.microsoft.com/office/drawing/2014/main" id="{62ED8EE1-5688-4C01-FB44-08326B25408F}"/>
              </a:ext>
            </a:extLst>
          </p:cNvPr>
          <p:cNvSpPr/>
          <p:nvPr/>
        </p:nvSpPr>
        <p:spPr>
          <a:xfrm>
            <a:off x="12592625" y="7485680"/>
            <a:ext cx="1755803" cy="1755803"/>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6600" kern="1200" dirty="0">
                <a:solidFill>
                  <a:srgbClr val="111224"/>
                </a:solidFill>
                <a:latin typeface="#9Slide03 SVNFjalla One" panose="02000506040000020004" pitchFamily="2" charset="0"/>
              </a:rPr>
              <a:t>4</a:t>
            </a:r>
          </a:p>
        </p:txBody>
      </p:sp>
      <p:sp>
        <p:nvSpPr>
          <p:cNvPr id="87" name="5">
            <a:extLst>
              <a:ext uri="{FF2B5EF4-FFF2-40B4-BE49-F238E27FC236}">
                <a16:creationId xmlns:a16="http://schemas.microsoft.com/office/drawing/2014/main" id="{FD4FF7EA-8C95-9B30-63DB-2C41B2BD63CB}"/>
              </a:ext>
            </a:extLst>
          </p:cNvPr>
          <p:cNvSpPr/>
          <p:nvPr/>
        </p:nvSpPr>
        <p:spPr>
          <a:xfrm>
            <a:off x="12592625" y="7485680"/>
            <a:ext cx="1755803" cy="1755803"/>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6600" kern="1200" dirty="0">
                <a:solidFill>
                  <a:srgbClr val="111224"/>
                </a:solidFill>
                <a:latin typeface="#9Slide03 SVNFjalla One" panose="02000506040000020004" pitchFamily="2" charset="0"/>
              </a:rPr>
              <a:t>5</a:t>
            </a:r>
          </a:p>
        </p:txBody>
      </p:sp>
      <p:sp>
        <p:nvSpPr>
          <p:cNvPr id="88" name="start">
            <a:extLst>
              <a:ext uri="{FF2B5EF4-FFF2-40B4-BE49-F238E27FC236}">
                <a16:creationId xmlns:a16="http://schemas.microsoft.com/office/drawing/2014/main" id="{992076FF-E66A-735D-CBB3-5B157A468F21}"/>
              </a:ext>
            </a:extLst>
          </p:cNvPr>
          <p:cNvSpPr/>
          <p:nvPr/>
        </p:nvSpPr>
        <p:spPr>
          <a:xfrm>
            <a:off x="12507350" y="9261691"/>
            <a:ext cx="2113798" cy="80192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3600" kern="1200" dirty="0">
                <a:solidFill>
                  <a:prstClr val="white"/>
                </a:solidFill>
                <a:latin typeface="#9Slide03 SFU Helvetica Condens" panose="00000400000000000000" pitchFamily="2" charset="0"/>
              </a:rPr>
              <a:t>Start</a:t>
            </a:r>
          </a:p>
        </p:txBody>
      </p:sp>
    </p:spTree>
    <p:extLst>
      <p:ext uri="{BB962C8B-B14F-4D97-AF65-F5344CB8AC3E}">
        <p14:creationId xmlns:p14="http://schemas.microsoft.com/office/powerpoint/2010/main" val="2581003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0-#ppt_w/2"/>
                                          </p:val>
                                        </p:tav>
                                        <p:tav tm="100000">
                                          <p:val>
                                            <p:strVal val="#ppt_x"/>
                                          </p:val>
                                        </p:tav>
                                      </p:tavLst>
                                    </p:anim>
                                    <p:anim calcmode="lin" valueType="num">
                                      <p:cBhvr additive="base">
                                        <p:cTn id="8" dur="1000" fill="hold"/>
                                        <p:tgtEl>
                                          <p:spTgt spid="74"/>
                                        </p:tgtEl>
                                        <p:attrNameLst>
                                          <p:attrName>ppt_y</p:attrName>
                                        </p:attrNameLst>
                                      </p:cBhvr>
                                      <p:tavLst>
                                        <p:tav tm="0">
                                          <p:val>
                                            <p:strVal val="#ppt_y"/>
                                          </p:val>
                                        </p:tav>
                                        <p:tav tm="100000">
                                          <p:val>
                                            <p:strVal val="#ppt_y"/>
                                          </p:val>
                                        </p:tav>
                                      </p:tavLst>
                                    </p:anim>
                                  </p:childTnLst>
                                  <p:subTnLst>
                                    <p:audio>
                                      <p:cMediaNode vol="13000">
                                        <p:cTn display="0" masterRel="sameClick">
                                          <p:stCondLst>
                                            <p:cond evt="begin" delay="0">
                                              <p:tn val="5"/>
                                            </p:cond>
                                          </p:stCondLst>
                                          <p:endCondLst>
                                            <p:cond evt="onStopAudio" delay="0">
                                              <p:tgtEl>
                                                <p:sldTgt/>
                                              </p:tgtEl>
                                            </p:cond>
                                          </p:endCondLst>
                                        </p:cTn>
                                        <p:tgtEl>
                                          <p:sndTgt r:embed="rId3" name="5c755235ab958.wav"/>
                                        </p:tgtEl>
                                      </p:cMediaNode>
                                    </p:audio>
                                  </p:subTnLst>
                                </p:cTn>
                              </p:par>
                              <p:par>
                                <p:cTn id="9" presetID="41" presetClass="entr" presetSubtype="0" fill="hold" grpId="0" nodeType="withEffect">
                                  <p:stCondLst>
                                    <p:cond delay="1250"/>
                                  </p:stCondLst>
                                  <p:iterate type="lt">
                                    <p:tmPct val="10000"/>
                                  </p:iterate>
                                  <p:childTnLst>
                                    <p:set>
                                      <p:cBhvr>
                                        <p:cTn id="10" dur="1" fill="hold">
                                          <p:stCondLst>
                                            <p:cond delay="0"/>
                                          </p:stCondLst>
                                        </p:cTn>
                                        <p:tgtEl>
                                          <p:spTgt spid="75"/>
                                        </p:tgtEl>
                                        <p:attrNameLst>
                                          <p:attrName>style.visibility</p:attrName>
                                        </p:attrNameLst>
                                      </p:cBhvr>
                                      <p:to>
                                        <p:strVal val="visible"/>
                                      </p:to>
                                    </p:set>
                                    <p:anim calcmode="lin" valueType="num">
                                      <p:cBhvr>
                                        <p:cTn id="11" dur="1000" fill="hold"/>
                                        <p:tgtEl>
                                          <p:spTgt spid="75"/>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75"/>
                                        </p:tgtEl>
                                        <p:attrNameLst>
                                          <p:attrName>ppt_y</p:attrName>
                                        </p:attrNameLst>
                                      </p:cBhvr>
                                      <p:tavLst>
                                        <p:tav tm="0">
                                          <p:val>
                                            <p:strVal val="#ppt_y"/>
                                          </p:val>
                                        </p:tav>
                                        <p:tav tm="100000">
                                          <p:val>
                                            <p:strVal val="#ppt_y"/>
                                          </p:val>
                                        </p:tav>
                                      </p:tavLst>
                                    </p:anim>
                                    <p:anim calcmode="lin" valueType="num">
                                      <p:cBhvr>
                                        <p:cTn id="13" dur="1000" fill="hold"/>
                                        <p:tgtEl>
                                          <p:spTgt spid="75"/>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7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75"/>
                                        </p:tgtEl>
                                      </p:cBhvr>
                                    </p:animEffect>
                                  </p:childTnLst>
                                </p:cTn>
                              </p:par>
                              <p:par>
                                <p:cTn id="16" presetID="41" presetClass="entr" presetSubtype="0" fill="hold" grpId="0" nodeType="withEffect">
                                  <p:stCondLst>
                                    <p:cond delay="1500"/>
                                  </p:stCondLst>
                                  <p:iterate type="lt">
                                    <p:tmPct val="10000"/>
                                  </p:iterate>
                                  <p:childTnLst>
                                    <p:set>
                                      <p:cBhvr>
                                        <p:cTn id="17" dur="1" fill="hold">
                                          <p:stCondLst>
                                            <p:cond delay="0"/>
                                          </p:stCondLst>
                                        </p:cTn>
                                        <p:tgtEl>
                                          <p:spTgt spid="76"/>
                                        </p:tgtEl>
                                        <p:attrNameLst>
                                          <p:attrName>style.visibility</p:attrName>
                                        </p:attrNameLst>
                                      </p:cBhvr>
                                      <p:to>
                                        <p:strVal val="visible"/>
                                      </p:to>
                                    </p:set>
                                    <p:anim calcmode="lin" valueType="num">
                                      <p:cBhvr>
                                        <p:cTn id="18" dur="1000" fill="hold"/>
                                        <p:tgtEl>
                                          <p:spTgt spid="76"/>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76"/>
                                        </p:tgtEl>
                                        <p:attrNameLst>
                                          <p:attrName>ppt_y</p:attrName>
                                        </p:attrNameLst>
                                      </p:cBhvr>
                                      <p:tavLst>
                                        <p:tav tm="0">
                                          <p:val>
                                            <p:strVal val="#ppt_y"/>
                                          </p:val>
                                        </p:tav>
                                        <p:tav tm="100000">
                                          <p:val>
                                            <p:strVal val="#ppt_y"/>
                                          </p:val>
                                        </p:tav>
                                      </p:tavLst>
                                    </p:anim>
                                    <p:anim calcmode="lin" valueType="num">
                                      <p:cBhvr>
                                        <p:cTn id="20" dur="1000" fill="hold"/>
                                        <p:tgtEl>
                                          <p:spTgt spid="76"/>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76"/>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76"/>
                                        </p:tgtEl>
                                      </p:cBhvr>
                                    </p:animEffect>
                                  </p:childTnLst>
                                </p:cTn>
                              </p:par>
                              <p:par>
                                <p:cTn id="23" presetID="41" presetClass="entr" presetSubtype="0" fill="hold" grpId="0" nodeType="withEffect">
                                  <p:stCondLst>
                                    <p:cond delay="1750"/>
                                  </p:stCondLst>
                                  <p:iterate type="lt">
                                    <p:tmPct val="10000"/>
                                  </p:iterate>
                                  <p:childTnLst>
                                    <p:set>
                                      <p:cBhvr>
                                        <p:cTn id="24" dur="1" fill="hold">
                                          <p:stCondLst>
                                            <p:cond delay="0"/>
                                          </p:stCondLst>
                                        </p:cTn>
                                        <p:tgtEl>
                                          <p:spTgt spid="77"/>
                                        </p:tgtEl>
                                        <p:attrNameLst>
                                          <p:attrName>style.visibility</p:attrName>
                                        </p:attrNameLst>
                                      </p:cBhvr>
                                      <p:to>
                                        <p:strVal val="visible"/>
                                      </p:to>
                                    </p:set>
                                    <p:anim calcmode="lin" valueType="num">
                                      <p:cBhvr>
                                        <p:cTn id="25" dur="1000" fill="hold"/>
                                        <p:tgtEl>
                                          <p:spTgt spid="77"/>
                                        </p:tgtEl>
                                        <p:attrNameLst>
                                          <p:attrName>ppt_x</p:attrName>
                                        </p:attrNameLst>
                                      </p:cBhvr>
                                      <p:tavLst>
                                        <p:tav tm="0">
                                          <p:val>
                                            <p:strVal val="#ppt_x"/>
                                          </p:val>
                                        </p:tav>
                                        <p:tav tm="50000">
                                          <p:val>
                                            <p:strVal val="#ppt_x+.1"/>
                                          </p:val>
                                        </p:tav>
                                        <p:tav tm="100000">
                                          <p:val>
                                            <p:strVal val="#ppt_x"/>
                                          </p:val>
                                        </p:tav>
                                      </p:tavLst>
                                    </p:anim>
                                    <p:anim calcmode="lin" valueType="num">
                                      <p:cBhvr>
                                        <p:cTn id="26" dur="1000" fill="hold"/>
                                        <p:tgtEl>
                                          <p:spTgt spid="77"/>
                                        </p:tgtEl>
                                        <p:attrNameLst>
                                          <p:attrName>ppt_y</p:attrName>
                                        </p:attrNameLst>
                                      </p:cBhvr>
                                      <p:tavLst>
                                        <p:tav tm="0">
                                          <p:val>
                                            <p:strVal val="#ppt_y"/>
                                          </p:val>
                                        </p:tav>
                                        <p:tav tm="100000">
                                          <p:val>
                                            <p:strVal val="#ppt_y"/>
                                          </p:val>
                                        </p:tav>
                                      </p:tavLst>
                                    </p:anim>
                                    <p:anim calcmode="lin" valueType="num">
                                      <p:cBhvr>
                                        <p:cTn id="27" dur="1000" fill="hold"/>
                                        <p:tgtEl>
                                          <p:spTgt spid="77"/>
                                        </p:tgtEl>
                                        <p:attrNameLst>
                                          <p:attrName>ppt_h</p:attrName>
                                        </p:attrNameLst>
                                      </p:cBhvr>
                                      <p:tavLst>
                                        <p:tav tm="0">
                                          <p:val>
                                            <p:strVal val="#ppt_h/10"/>
                                          </p:val>
                                        </p:tav>
                                        <p:tav tm="50000">
                                          <p:val>
                                            <p:strVal val="#ppt_h+.01"/>
                                          </p:val>
                                        </p:tav>
                                        <p:tav tm="100000">
                                          <p:val>
                                            <p:strVal val="#ppt_h"/>
                                          </p:val>
                                        </p:tav>
                                      </p:tavLst>
                                    </p:anim>
                                    <p:anim calcmode="lin" valueType="num">
                                      <p:cBhvr>
                                        <p:cTn id="28" dur="1000" fill="hold"/>
                                        <p:tgtEl>
                                          <p:spTgt spid="7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1000" tmFilter="0,0; .5, 1; 1, 1"/>
                                        <p:tgtEl>
                                          <p:spTgt spid="77"/>
                                        </p:tgtEl>
                                      </p:cBhvr>
                                    </p:animEffect>
                                  </p:childTnLst>
                                </p:cTn>
                              </p:par>
                              <p:par>
                                <p:cTn id="30" presetID="41" presetClass="entr" presetSubtype="0" fill="hold" grpId="0" nodeType="withEffect">
                                  <p:stCondLst>
                                    <p:cond delay="2000"/>
                                  </p:stCondLst>
                                  <p:iterate type="lt">
                                    <p:tmPct val="10000"/>
                                  </p:iterate>
                                  <p:childTnLst>
                                    <p:set>
                                      <p:cBhvr>
                                        <p:cTn id="31" dur="1" fill="hold">
                                          <p:stCondLst>
                                            <p:cond delay="0"/>
                                          </p:stCondLst>
                                        </p:cTn>
                                        <p:tgtEl>
                                          <p:spTgt spid="78"/>
                                        </p:tgtEl>
                                        <p:attrNameLst>
                                          <p:attrName>style.visibility</p:attrName>
                                        </p:attrNameLst>
                                      </p:cBhvr>
                                      <p:to>
                                        <p:strVal val="visible"/>
                                      </p:to>
                                    </p:set>
                                    <p:anim calcmode="lin" valueType="num">
                                      <p:cBhvr>
                                        <p:cTn id="32" dur="1000" fill="hold"/>
                                        <p:tgtEl>
                                          <p:spTgt spid="78"/>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78"/>
                                        </p:tgtEl>
                                        <p:attrNameLst>
                                          <p:attrName>ppt_y</p:attrName>
                                        </p:attrNameLst>
                                      </p:cBhvr>
                                      <p:tavLst>
                                        <p:tav tm="0">
                                          <p:val>
                                            <p:strVal val="#ppt_y"/>
                                          </p:val>
                                        </p:tav>
                                        <p:tav tm="100000">
                                          <p:val>
                                            <p:strVal val="#ppt_y"/>
                                          </p:val>
                                        </p:tav>
                                      </p:tavLst>
                                    </p:anim>
                                    <p:anim calcmode="lin" valueType="num">
                                      <p:cBhvr>
                                        <p:cTn id="34" dur="1000" fill="hold"/>
                                        <p:tgtEl>
                                          <p:spTgt spid="78"/>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7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78"/>
                                        </p:tgtEl>
                                      </p:cBhvr>
                                    </p:animEffect>
                                  </p:childTnLst>
                                </p:cTn>
                              </p:par>
                              <p:par>
                                <p:cTn id="37" presetID="64" presetClass="path" presetSubtype="0" accel="50000" decel="50000" fill="hold" nodeType="withEffect">
                                  <p:stCondLst>
                                    <p:cond delay="2500"/>
                                  </p:stCondLst>
                                  <p:childTnLst>
                                    <p:animMotion origin="layout" path="M -3.75E-6 0 L -3.75E-6 -0.25 " pathEditMode="relative" rAng="0" ptsTypes="AA">
                                      <p:cBhvr>
                                        <p:cTn id="38" dur="1250" fill="hold"/>
                                        <p:tgtEl>
                                          <p:spTgt spid="65"/>
                                        </p:tgtEl>
                                        <p:attrNameLst>
                                          <p:attrName>ppt_x</p:attrName>
                                          <p:attrName>ppt_y</p:attrName>
                                        </p:attrNameLst>
                                      </p:cBhvr>
                                      <p:rCtr x="0" y="-12500"/>
                                    </p:animMotion>
                                  </p:childTnLst>
                                </p:cTn>
                              </p:par>
                              <p:par>
                                <p:cTn id="39" presetID="64" presetClass="path" presetSubtype="0" accel="50000" decel="50000" fill="hold" nodeType="withEffect">
                                  <p:stCondLst>
                                    <p:cond delay="2750"/>
                                  </p:stCondLst>
                                  <p:childTnLst>
                                    <p:animMotion origin="layout" path="M 1.25E-6 0 L 1.25E-6 -0.25 " pathEditMode="relative" rAng="0" ptsTypes="AA">
                                      <p:cBhvr>
                                        <p:cTn id="40" dur="1250" fill="hold"/>
                                        <p:tgtEl>
                                          <p:spTgt spid="68"/>
                                        </p:tgtEl>
                                        <p:attrNameLst>
                                          <p:attrName>ppt_x</p:attrName>
                                          <p:attrName>ppt_y</p:attrName>
                                        </p:attrNameLst>
                                      </p:cBhvr>
                                      <p:rCtr x="0" y="-12500"/>
                                    </p:animMotion>
                                  </p:childTnLst>
                                </p:cTn>
                              </p:par>
                              <p:par>
                                <p:cTn id="41" presetID="64" presetClass="path" presetSubtype="0" accel="50000" decel="50000" fill="hold" nodeType="withEffect">
                                  <p:stCondLst>
                                    <p:cond delay="3200"/>
                                  </p:stCondLst>
                                  <p:childTnLst>
                                    <p:animMotion origin="layout" path="M 6.25E-7 2.96296E-6 L 6.25E-7 -0.25 " pathEditMode="relative" rAng="0" ptsTypes="AA">
                                      <p:cBhvr>
                                        <p:cTn id="42" dur="1250" fill="hold"/>
                                        <p:tgtEl>
                                          <p:spTgt spid="71"/>
                                        </p:tgtEl>
                                        <p:attrNameLst>
                                          <p:attrName>ppt_x</p:attrName>
                                          <p:attrName>ppt_y</p:attrName>
                                        </p:attrNameLst>
                                      </p:cBhvr>
                                      <p:rCtr x="0" y="-12500"/>
                                    </p:animMotion>
                                  </p:childTnLst>
                                </p:cTn>
                              </p:par>
                              <p:par>
                                <p:cTn id="43" presetID="64" presetClass="path" presetSubtype="0" accel="50000" decel="50000" fill="hold" nodeType="withEffect">
                                  <p:stCondLst>
                                    <p:cond delay="3500"/>
                                  </p:stCondLst>
                                  <p:childTnLst>
                                    <p:animMotion origin="layout" path="M -2.08333E-7 -4.07407E-6 L -2.08333E-7 -0.25 " pathEditMode="relative" rAng="0" ptsTypes="AA">
                                      <p:cBhvr>
                                        <p:cTn id="44" dur="1250" fill="hold"/>
                                        <p:tgtEl>
                                          <p:spTgt spid="62"/>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65"/>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nodeType="clickEffect">
                                  <p:stCondLst>
                                    <p:cond delay="0"/>
                                  </p:stCondLst>
                                  <p:childTnLst>
                                    <p:anim calcmode="lin" valueType="num">
                                      <p:cBhvr>
                                        <p:cTn id="49" dur="500"/>
                                        <p:tgtEl>
                                          <p:spTgt spid="65"/>
                                        </p:tgtEl>
                                        <p:attrNameLst>
                                          <p:attrName>ppt_w</p:attrName>
                                        </p:attrNameLst>
                                      </p:cBhvr>
                                      <p:tavLst>
                                        <p:tav tm="0">
                                          <p:val>
                                            <p:strVal val="ppt_w"/>
                                          </p:val>
                                        </p:tav>
                                        <p:tav tm="100000">
                                          <p:val>
                                            <p:fltVal val="0"/>
                                          </p:val>
                                        </p:tav>
                                      </p:tavLst>
                                    </p:anim>
                                    <p:anim calcmode="lin" valueType="num">
                                      <p:cBhvr>
                                        <p:cTn id="50" dur="500"/>
                                        <p:tgtEl>
                                          <p:spTgt spid="65"/>
                                        </p:tgtEl>
                                        <p:attrNameLst>
                                          <p:attrName>ppt_h</p:attrName>
                                        </p:attrNameLst>
                                      </p:cBhvr>
                                      <p:tavLst>
                                        <p:tav tm="0">
                                          <p:val>
                                            <p:strVal val="ppt_h"/>
                                          </p:val>
                                        </p:tav>
                                        <p:tav tm="100000">
                                          <p:val>
                                            <p:fltVal val="0"/>
                                          </p:val>
                                        </p:tav>
                                      </p:tavLst>
                                    </p:anim>
                                    <p:set>
                                      <p:cBhvr>
                                        <p:cTn id="51"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65"/>
                  </p:tgtEl>
                </p:cond>
              </p:nextCondLst>
            </p:seq>
            <p:seq concurrent="1" nextAc="seek">
              <p:cTn id="52" restart="whenNotActive" fill="hold" evtFilter="cancelBubble" nodeType="interactiveSeq">
                <p:stCondLst>
                  <p:cond evt="onClick" delay="0">
                    <p:tgtEl>
                      <p:spTgt spid="68"/>
                    </p:tgtEl>
                  </p:cond>
                </p:stCondLst>
                <p:endSync evt="end" delay="0">
                  <p:rtn val="all"/>
                </p:endSync>
                <p:childTnLst>
                  <p:par>
                    <p:cTn id="53" fill="hold">
                      <p:stCondLst>
                        <p:cond delay="0"/>
                      </p:stCondLst>
                      <p:childTnLst>
                        <p:par>
                          <p:cTn id="54" fill="hold">
                            <p:stCondLst>
                              <p:cond delay="0"/>
                            </p:stCondLst>
                            <p:childTnLst>
                              <p:par>
                                <p:cTn id="55" presetID="23" presetClass="exit" presetSubtype="32" fill="hold" nodeType="clickEffect">
                                  <p:stCondLst>
                                    <p:cond delay="0"/>
                                  </p:stCondLst>
                                  <p:childTnLst>
                                    <p:anim calcmode="lin" valueType="num">
                                      <p:cBhvr>
                                        <p:cTn id="56" dur="500"/>
                                        <p:tgtEl>
                                          <p:spTgt spid="68"/>
                                        </p:tgtEl>
                                        <p:attrNameLst>
                                          <p:attrName>ppt_w</p:attrName>
                                        </p:attrNameLst>
                                      </p:cBhvr>
                                      <p:tavLst>
                                        <p:tav tm="0">
                                          <p:val>
                                            <p:strVal val="ppt_w"/>
                                          </p:val>
                                        </p:tav>
                                        <p:tav tm="100000">
                                          <p:val>
                                            <p:fltVal val="0"/>
                                          </p:val>
                                        </p:tav>
                                      </p:tavLst>
                                    </p:anim>
                                    <p:anim calcmode="lin" valueType="num">
                                      <p:cBhvr>
                                        <p:cTn id="57" dur="500"/>
                                        <p:tgtEl>
                                          <p:spTgt spid="68"/>
                                        </p:tgtEl>
                                        <p:attrNameLst>
                                          <p:attrName>ppt_h</p:attrName>
                                        </p:attrNameLst>
                                      </p:cBhvr>
                                      <p:tavLst>
                                        <p:tav tm="0">
                                          <p:val>
                                            <p:strVal val="ppt_h"/>
                                          </p:val>
                                        </p:tav>
                                        <p:tav tm="100000">
                                          <p:val>
                                            <p:fltVal val="0"/>
                                          </p:val>
                                        </p:tav>
                                      </p:tavLst>
                                    </p:anim>
                                    <p:set>
                                      <p:cBhvr>
                                        <p:cTn id="58"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68"/>
                  </p:tgtEl>
                </p:cond>
              </p:nextCondLst>
            </p:seq>
            <p:seq concurrent="1" nextAc="seek">
              <p:cTn id="59" restart="whenNotActive" fill="hold" evtFilter="cancelBubble" nodeType="interactiveSeq">
                <p:stCondLst>
                  <p:cond evt="onClick" delay="0">
                    <p:tgtEl>
                      <p:spTgt spid="71"/>
                    </p:tgtEl>
                  </p:cond>
                </p:stCondLst>
                <p:endSync evt="end" delay="0">
                  <p:rtn val="all"/>
                </p:endSync>
                <p:childTnLst>
                  <p:par>
                    <p:cTn id="60" fill="hold">
                      <p:stCondLst>
                        <p:cond delay="0"/>
                      </p:stCondLst>
                      <p:childTnLst>
                        <p:par>
                          <p:cTn id="61" fill="hold">
                            <p:stCondLst>
                              <p:cond delay="0"/>
                            </p:stCondLst>
                            <p:childTnLst>
                              <p:par>
                                <p:cTn id="62" presetID="23" presetClass="exit" presetSubtype="32" fill="hold" nodeType="clickEffect">
                                  <p:stCondLst>
                                    <p:cond delay="0"/>
                                  </p:stCondLst>
                                  <p:childTnLst>
                                    <p:anim calcmode="lin" valueType="num">
                                      <p:cBhvr>
                                        <p:cTn id="63" dur="500"/>
                                        <p:tgtEl>
                                          <p:spTgt spid="71"/>
                                        </p:tgtEl>
                                        <p:attrNameLst>
                                          <p:attrName>ppt_w</p:attrName>
                                        </p:attrNameLst>
                                      </p:cBhvr>
                                      <p:tavLst>
                                        <p:tav tm="0">
                                          <p:val>
                                            <p:strVal val="ppt_w"/>
                                          </p:val>
                                        </p:tav>
                                        <p:tav tm="100000">
                                          <p:val>
                                            <p:fltVal val="0"/>
                                          </p:val>
                                        </p:tav>
                                      </p:tavLst>
                                    </p:anim>
                                    <p:anim calcmode="lin" valueType="num">
                                      <p:cBhvr>
                                        <p:cTn id="64" dur="500"/>
                                        <p:tgtEl>
                                          <p:spTgt spid="71"/>
                                        </p:tgtEl>
                                        <p:attrNameLst>
                                          <p:attrName>ppt_h</p:attrName>
                                        </p:attrNameLst>
                                      </p:cBhvr>
                                      <p:tavLst>
                                        <p:tav tm="0">
                                          <p:val>
                                            <p:strVal val="ppt_h"/>
                                          </p:val>
                                        </p:tav>
                                        <p:tav tm="100000">
                                          <p:val>
                                            <p:fltVal val="0"/>
                                          </p:val>
                                        </p:tav>
                                      </p:tavLst>
                                    </p:anim>
                                    <p:set>
                                      <p:cBhvr>
                                        <p:cTn id="65"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71"/>
                  </p:tgtEl>
                </p:cond>
              </p:nextCondLst>
            </p:seq>
            <p:seq concurrent="1" nextAc="seek">
              <p:cTn id="66" restart="whenNotActive" fill="hold" evtFilter="cancelBubble" nodeType="interactiveSeq">
                <p:stCondLst>
                  <p:cond evt="onClick" delay="0">
                    <p:tgtEl>
                      <p:spTgt spid="62"/>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2.08333E-7 -0.25 L -2.08333E-7 -0.24953 C 0.00365 -0.25509 0.0069 -0.2618 0.01094 -0.2662 C 0.0138 -0.26967 0.01745 -0.26944 0.02031 -0.27314 C 0.02552 -0.27963 0.03034 -0.28796 0.03594 -0.29305 C 0.03958 -0.29652 0.04336 -0.29884 0.04688 -0.30324 C 0.05065 -0.30787 0.05404 -0.31458 0.05781 -0.31967 C 0.06471 -0.32939 0.07396 -0.33564 0.07813 -0.35324 C 0.08021 -0.3618 0.08268 -0.37037 0.08438 -0.37986 C 0.08633 -0.39143 0.08776 -0.40393 0.08906 -0.41643 C 0.08984 -0.42384 0.08997 -0.43194 0.09063 -0.43981 C 0.09102 -0.44652 0.09167 -0.45301 0.09219 -0.45972 C 0.09167 -0.47199 0.0918 -0.48426 0.09063 -0.49606 C 0.0901 -0.50023 0.08828 -0.50277 0.0875 -0.50625 C 0.08672 -0.50949 0.08659 -0.51319 0.08594 -0.51643 C 0.08464 -0.52129 0.08008 -0.53657 0.07813 -0.54282 C 0.07656 -0.54745 0.07487 -0.55162 0.07344 -0.55601 C 0.07227 -0.55926 0.07148 -0.56296 0.07031 -0.5662 C 0.06654 -0.57592 0.0655 -0.57638 0.06094 -0.58287 C 0.0599 -0.58611 0.05898 -0.58981 0.05781 -0.59305 C 0.053 -0.60393 0.04831 -0.61018 0.04531 -0.62291 C 0.04401 -0.62824 0.04336 -0.63402 0.04219 -0.63935 C 0.04023 -0.64768 0.03789 -0.65486 0.03594 -0.6625 C 0.03359 -0.67176 0.03112 -0.68287 0.02969 -0.69259 C 0.02891 -0.69699 0.02865 -0.70162 0.02813 -0.70625 C 0.0276 -0.70949 0.02695 -0.7125 0.02656 -0.71597 C 0.02539 -0.72361 0.02448 -0.73171 0.02344 -0.73912 C 0.02292 -0.74814 0.02161 -0.75694 0.02188 -0.7662 C 0.02214 -0.78078 0.02474 -0.80162 0.02813 -0.81574 C 0.02943 -0.82152 0.03099 -0.82708 0.03281 -0.8324 C 0.03568 -0.84166 0.03802 -0.85277 0.04219 -0.85902 C 0.04427 -0.8625 0.04648 -0.86527 0.04844 -0.86898 C 0.05026 -0.87314 0.05117 -0.8787 0.05313 -0.8824 C 0.05846 -0.89328 0.06432 -0.90301 0.07031 -0.91273 C 0.0724 -0.91597 0.07435 -0.91967 0.07656 -0.92245 C 0.0832 -0.93171 0.08971 -0.94143 0.09688 -0.94907 C 0.1 -0.95231 0.10313 -0.95555 0.10625 -0.95926 C 0.1099 -0.96342 0.11328 -0.96898 0.11719 -0.97222 C 0.12057 -0.97569 0.12448 -0.97638 0.12813 -0.97893 C 0.13177 -0.98194 0.13529 -0.98611 0.13906 -0.98958 C 0.15495 -1.00231 0.15482 -0.99282 0.17344 -1.03217 C 0.17604 -1.03819 0.17839 -1.04398 0.18125 -1.0493 C 0.18372 -1.05393 0.18659 -1.05717 0.18906 -1.0625 C 0.19466 -1.07453 0.20104 -1.09745 0.20313 -1.11226 C 0.20417 -1.12013 0.20508 -1.12801 0.20625 -1.13541 C 0.2082 -1.14907 0.2125 -1.17523 0.2125 -1.175 C 0.21146 -1.19768 0.21107 -1.2199 0.20938 -1.24189 C 0.20872 -1.24861 0.203 -1.25763 0.20156 -1.26203 C 0.17891 -1.32407 0.21107 -1.2449 0.1875 -1.2949 C 0.17943 -1.31226 0.19063 -1.31388 0.17031 -1.32847 C 0.16875 -1.32963 0.16706 -1.33009 0.16563 -1.33194 C 0.15911 -1.33958 0.15573 -1.34629 0.15 -1.35509 C 0.14844 -1.35717 0.14688 -1.35972 0.14531 -1.3618 C 0.14271 -1.36412 0.13984 -1.36527 0.1375 -1.36828 C 0.13516 -1.37083 0.13333 -1.375 0.13125 -1.37847 C 0.12695 -1.38472 0.12513 -1.38541 0.12188 -1.39513 C 0.11888 -1.40347 0.11628 -1.41527 0.11406 -1.425 C 0.11198 -1.44583 0.1125 -1.43588 0.1125 -1.45509 " pathEditMode="relative" rAng="0" ptsTypes="AAAAAAAAAAAAAAAAAAAAAAAAAAAAAAAAAAAAAAAAAAAAAAAAAAAAAAAAAA">
                                      <p:cBhvr>
                                        <p:cTn id="70" dur="1250" fill="hold"/>
                                        <p:tgtEl>
                                          <p:spTgt spid="62"/>
                                        </p:tgtEl>
                                        <p:attrNameLst>
                                          <p:attrName>ppt_x</p:attrName>
                                          <p:attrName>ppt_y</p:attrName>
                                        </p:attrNameLst>
                                      </p:cBhvr>
                                      <p:rCtr x="10625" y="-60231"/>
                                    </p:animMotion>
                                  </p:childTnLst>
                                  <p:subTnLst>
                                    <p:audio>
                                      <p:cMediaNode>
                                        <p:cTn display="0" masterRel="sameClick">
                                          <p:stCondLst>
                                            <p:cond evt="begin" delay="0">
                                              <p:tn val="69"/>
                                            </p:cond>
                                          </p:stCondLst>
                                          <p:endCondLst>
                                            <p:cond evt="onStopAudio" delay="0">
                                              <p:tgtEl>
                                                <p:sldTgt/>
                                              </p:tgtEl>
                                            </p:cond>
                                          </p:endCondLst>
                                        </p:cTn>
                                        <p:tgtEl>
                                          <p:sndTgt r:embed="rId5" name="Am-thanh-tra-loi-dung-www_yeualo_com.wav"/>
                                        </p:tgtEl>
                                      </p:cMediaNode>
                                    </p:audio>
                                  </p:subTnLst>
                                </p:cTn>
                              </p:par>
                            </p:childTnLst>
                          </p:cTn>
                        </p:par>
                        <p:par>
                          <p:cTn id="71" fill="hold">
                            <p:stCondLst>
                              <p:cond delay="1250"/>
                            </p:stCondLst>
                            <p:childTnLst>
                              <p:par>
                                <p:cTn id="72" presetID="1" presetClass="emph" presetSubtype="2" fill="hold" nodeType="afterEffect">
                                  <p:stCondLst>
                                    <p:cond delay="0"/>
                                  </p:stCondLst>
                                  <p:childTnLst>
                                    <p:animClr clrSpc="rgb" dir="cw">
                                      <p:cBhvr>
                                        <p:cTn id="73" dur="1000" fill="hold"/>
                                        <p:tgtEl>
                                          <p:spTgt spid="75"/>
                                        </p:tgtEl>
                                        <p:attrNameLst>
                                          <p:attrName>fillcolor</p:attrName>
                                        </p:attrNameLst>
                                      </p:cBhvr>
                                      <p:to>
                                        <a:schemeClr val="accent2"/>
                                      </p:to>
                                    </p:animClr>
                                    <p:set>
                                      <p:cBhvr>
                                        <p:cTn id="74" dur="1000" fill="hold"/>
                                        <p:tgtEl>
                                          <p:spTgt spid="75"/>
                                        </p:tgtEl>
                                        <p:attrNameLst>
                                          <p:attrName>fill.type</p:attrName>
                                        </p:attrNameLst>
                                      </p:cBhvr>
                                      <p:to>
                                        <p:strVal val="solid"/>
                                      </p:to>
                                    </p:set>
                                    <p:set>
                                      <p:cBhvr>
                                        <p:cTn id="75" dur="1000" fill="hold"/>
                                        <p:tgtEl>
                                          <p:spTgt spid="75"/>
                                        </p:tgtEl>
                                        <p:attrNameLst>
                                          <p:attrName>fill.on</p:attrName>
                                        </p:attrNameLst>
                                      </p:cBhvr>
                                      <p:to>
                                        <p:strVal val="true"/>
                                      </p:to>
                                    </p:set>
                                  </p:childTnLst>
                                </p:cTn>
                              </p:par>
                            </p:childTnLst>
                          </p:cTn>
                        </p:par>
                      </p:childTnLst>
                    </p:cTn>
                  </p:par>
                </p:childTnLst>
              </p:cTn>
              <p:nextCondLst>
                <p:cond evt="onClick" delay="0">
                  <p:tgtEl>
                    <p:spTgt spid="62"/>
                  </p:tgtEl>
                </p:cond>
              </p:nextCondLst>
            </p:seq>
            <p:seq concurrent="1" nextAc="seek">
              <p:cTn id="76" restart="whenNotActive" fill="hold" evtFilter="cancelBubble" nodeType="interactiveSeq">
                <p:stCondLst>
                  <p:cond evt="onClick" delay="0">
                    <p:tgtEl>
                      <p:spTgt spid="88"/>
                    </p:tgtEl>
                  </p:cond>
                </p:stCondLst>
                <p:endSync evt="end" delay="0">
                  <p:rtn val="all"/>
                </p:endSync>
                <p:childTnLst>
                  <p:par>
                    <p:cTn id="77" fill="hold">
                      <p:stCondLst>
                        <p:cond delay="0"/>
                      </p:stCondLst>
                      <p:childTnLst>
                        <p:par>
                          <p:cTn id="78" fill="hold">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87"/>
                                        </p:tgtEl>
                                        <p:attrNameLst>
                                          <p:attrName>style.visibility</p:attrName>
                                        </p:attrNameLst>
                                      </p:cBhvr>
                                      <p:to>
                                        <p:strVal val="visible"/>
                                      </p:to>
                                    </p:set>
                                    <p:anim calcmode="lin" valueType="num">
                                      <p:cBhvr>
                                        <p:cTn id="81" dur="500" fill="hold"/>
                                        <p:tgtEl>
                                          <p:spTgt spid="87"/>
                                        </p:tgtEl>
                                        <p:attrNameLst>
                                          <p:attrName>ppt_w</p:attrName>
                                        </p:attrNameLst>
                                      </p:cBhvr>
                                      <p:tavLst>
                                        <p:tav tm="0">
                                          <p:val>
                                            <p:fltVal val="0"/>
                                          </p:val>
                                        </p:tav>
                                        <p:tav tm="100000">
                                          <p:val>
                                            <p:strVal val="#ppt_w"/>
                                          </p:val>
                                        </p:tav>
                                      </p:tavLst>
                                    </p:anim>
                                    <p:anim calcmode="lin" valueType="num">
                                      <p:cBhvr>
                                        <p:cTn id="82" dur="500" fill="hold"/>
                                        <p:tgtEl>
                                          <p:spTgt spid="8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6" name="Đồng hồ đếm ngược 5 giây (online-audio-converter.com).wav"/>
                                        </p:tgtEl>
                                      </p:cMediaNode>
                                    </p:audio>
                                  </p:subTnLst>
                                </p:cTn>
                              </p:par>
                            </p:childTnLst>
                          </p:cTn>
                        </p:par>
                        <p:par>
                          <p:cTn id="83" fill="hold">
                            <p:stCondLst>
                              <p:cond delay="500"/>
                            </p:stCondLst>
                            <p:childTnLst>
                              <p:par>
                                <p:cTn id="84" presetID="53" presetClass="exit" presetSubtype="32" fill="hold" grpId="1" nodeType="afterEffect">
                                  <p:stCondLst>
                                    <p:cond delay="0"/>
                                  </p:stCondLst>
                                  <p:childTnLst>
                                    <p:anim calcmode="lin" valueType="num">
                                      <p:cBhvr>
                                        <p:cTn id="85" dur="500"/>
                                        <p:tgtEl>
                                          <p:spTgt spid="87"/>
                                        </p:tgtEl>
                                        <p:attrNameLst>
                                          <p:attrName>ppt_w</p:attrName>
                                        </p:attrNameLst>
                                      </p:cBhvr>
                                      <p:tavLst>
                                        <p:tav tm="0">
                                          <p:val>
                                            <p:strVal val="ppt_w"/>
                                          </p:val>
                                        </p:tav>
                                        <p:tav tm="100000">
                                          <p:val>
                                            <p:fltVal val="0"/>
                                          </p:val>
                                        </p:tav>
                                      </p:tavLst>
                                    </p:anim>
                                    <p:anim calcmode="lin" valueType="num">
                                      <p:cBhvr>
                                        <p:cTn id="86" dur="500"/>
                                        <p:tgtEl>
                                          <p:spTgt spid="87"/>
                                        </p:tgtEl>
                                        <p:attrNameLst>
                                          <p:attrName>ppt_h</p:attrName>
                                        </p:attrNameLst>
                                      </p:cBhvr>
                                      <p:tavLst>
                                        <p:tav tm="0">
                                          <p:val>
                                            <p:strVal val="ppt_h"/>
                                          </p:val>
                                        </p:tav>
                                        <p:tav tm="100000">
                                          <p:val>
                                            <p:fltVal val="0"/>
                                          </p:val>
                                        </p:tav>
                                      </p:tavLst>
                                    </p:anim>
                                    <p:animEffect transition="out" filter="fade">
                                      <p:cBhvr>
                                        <p:cTn id="87" dur="500"/>
                                        <p:tgtEl>
                                          <p:spTgt spid="87"/>
                                        </p:tgtEl>
                                      </p:cBhvr>
                                    </p:animEffect>
                                    <p:set>
                                      <p:cBhvr>
                                        <p:cTn id="88" dur="1" fill="hold">
                                          <p:stCondLst>
                                            <p:cond delay="499"/>
                                          </p:stCondLst>
                                        </p:cTn>
                                        <p:tgtEl>
                                          <p:spTgt spid="87"/>
                                        </p:tgtEl>
                                        <p:attrNameLst>
                                          <p:attrName>style.visibility</p:attrName>
                                        </p:attrNameLst>
                                      </p:cBhvr>
                                      <p:to>
                                        <p:strVal val="hidden"/>
                                      </p:to>
                                    </p:set>
                                  </p:childTnLst>
                                </p:cTn>
                              </p:par>
                            </p:childTnLst>
                          </p:cTn>
                        </p:par>
                        <p:par>
                          <p:cTn id="89" fill="hold">
                            <p:stCondLst>
                              <p:cond delay="1000"/>
                            </p:stCondLst>
                            <p:childTnLst>
                              <p:par>
                                <p:cTn id="90" presetID="23" presetClass="entr" presetSubtype="16" fill="hold" grpId="0" nodeType="afterEffect">
                                  <p:stCondLst>
                                    <p:cond delay="0"/>
                                  </p:stCondLst>
                                  <p:childTnLst>
                                    <p:set>
                                      <p:cBhvr>
                                        <p:cTn id="91" dur="1" fill="hold">
                                          <p:stCondLst>
                                            <p:cond delay="0"/>
                                          </p:stCondLst>
                                        </p:cTn>
                                        <p:tgtEl>
                                          <p:spTgt spid="86"/>
                                        </p:tgtEl>
                                        <p:attrNameLst>
                                          <p:attrName>style.visibility</p:attrName>
                                        </p:attrNameLst>
                                      </p:cBhvr>
                                      <p:to>
                                        <p:strVal val="visible"/>
                                      </p:to>
                                    </p:set>
                                    <p:anim calcmode="lin" valueType="num">
                                      <p:cBhvr>
                                        <p:cTn id="92" dur="500" fill="hold"/>
                                        <p:tgtEl>
                                          <p:spTgt spid="86"/>
                                        </p:tgtEl>
                                        <p:attrNameLst>
                                          <p:attrName>ppt_w</p:attrName>
                                        </p:attrNameLst>
                                      </p:cBhvr>
                                      <p:tavLst>
                                        <p:tav tm="0">
                                          <p:val>
                                            <p:fltVal val="0"/>
                                          </p:val>
                                        </p:tav>
                                        <p:tav tm="100000">
                                          <p:val>
                                            <p:strVal val="#ppt_w"/>
                                          </p:val>
                                        </p:tav>
                                      </p:tavLst>
                                    </p:anim>
                                    <p:anim calcmode="lin" valueType="num">
                                      <p:cBhvr>
                                        <p:cTn id="93" dur="500" fill="hold"/>
                                        <p:tgtEl>
                                          <p:spTgt spid="86"/>
                                        </p:tgtEl>
                                        <p:attrNameLst>
                                          <p:attrName>ppt_h</p:attrName>
                                        </p:attrNameLst>
                                      </p:cBhvr>
                                      <p:tavLst>
                                        <p:tav tm="0">
                                          <p:val>
                                            <p:fltVal val="0"/>
                                          </p:val>
                                        </p:tav>
                                        <p:tav tm="100000">
                                          <p:val>
                                            <p:strVal val="#ppt_h"/>
                                          </p:val>
                                        </p:tav>
                                      </p:tavLst>
                                    </p:anim>
                                  </p:childTnLst>
                                </p:cTn>
                              </p:par>
                            </p:childTnLst>
                          </p:cTn>
                        </p:par>
                        <p:par>
                          <p:cTn id="94" fill="hold">
                            <p:stCondLst>
                              <p:cond delay="1500"/>
                            </p:stCondLst>
                            <p:childTnLst>
                              <p:par>
                                <p:cTn id="95" presetID="53" presetClass="exit" presetSubtype="32" fill="hold" grpId="1" nodeType="afterEffect">
                                  <p:stCondLst>
                                    <p:cond delay="0"/>
                                  </p:stCondLst>
                                  <p:childTnLst>
                                    <p:anim calcmode="lin" valueType="num">
                                      <p:cBhvr>
                                        <p:cTn id="96" dur="500"/>
                                        <p:tgtEl>
                                          <p:spTgt spid="86"/>
                                        </p:tgtEl>
                                        <p:attrNameLst>
                                          <p:attrName>ppt_w</p:attrName>
                                        </p:attrNameLst>
                                      </p:cBhvr>
                                      <p:tavLst>
                                        <p:tav tm="0">
                                          <p:val>
                                            <p:strVal val="ppt_w"/>
                                          </p:val>
                                        </p:tav>
                                        <p:tav tm="100000">
                                          <p:val>
                                            <p:fltVal val="0"/>
                                          </p:val>
                                        </p:tav>
                                      </p:tavLst>
                                    </p:anim>
                                    <p:anim calcmode="lin" valueType="num">
                                      <p:cBhvr>
                                        <p:cTn id="97" dur="500"/>
                                        <p:tgtEl>
                                          <p:spTgt spid="86"/>
                                        </p:tgtEl>
                                        <p:attrNameLst>
                                          <p:attrName>ppt_h</p:attrName>
                                        </p:attrNameLst>
                                      </p:cBhvr>
                                      <p:tavLst>
                                        <p:tav tm="0">
                                          <p:val>
                                            <p:strVal val="ppt_h"/>
                                          </p:val>
                                        </p:tav>
                                        <p:tav tm="100000">
                                          <p:val>
                                            <p:fltVal val="0"/>
                                          </p:val>
                                        </p:tav>
                                      </p:tavLst>
                                    </p:anim>
                                    <p:animEffect transition="out" filter="fade">
                                      <p:cBhvr>
                                        <p:cTn id="98" dur="500"/>
                                        <p:tgtEl>
                                          <p:spTgt spid="86"/>
                                        </p:tgtEl>
                                      </p:cBhvr>
                                    </p:animEffect>
                                    <p:set>
                                      <p:cBhvr>
                                        <p:cTn id="99" dur="1" fill="hold">
                                          <p:stCondLst>
                                            <p:cond delay="499"/>
                                          </p:stCondLst>
                                        </p:cTn>
                                        <p:tgtEl>
                                          <p:spTgt spid="86"/>
                                        </p:tgtEl>
                                        <p:attrNameLst>
                                          <p:attrName>style.visibility</p:attrName>
                                        </p:attrNameLst>
                                      </p:cBhvr>
                                      <p:to>
                                        <p:strVal val="hidden"/>
                                      </p:to>
                                    </p:set>
                                  </p:childTnLst>
                                </p:cTn>
                              </p:par>
                            </p:childTnLst>
                          </p:cTn>
                        </p:par>
                        <p:par>
                          <p:cTn id="100" fill="hold">
                            <p:stCondLst>
                              <p:cond delay="2000"/>
                            </p:stCondLst>
                            <p:childTnLst>
                              <p:par>
                                <p:cTn id="101" presetID="23" presetClass="entr" presetSubtype="16" fill="hold" grpId="0" nodeType="afterEffect">
                                  <p:stCondLst>
                                    <p:cond delay="0"/>
                                  </p:stCondLst>
                                  <p:childTnLst>
                                    <p:set>
                                      <p:cBhvr>
                                        <p:cTn id="102" dur="1" fill="hold">
                                          <p:stCondLst>
                                            <p:cond delay="0"/>
                                          </p:stCondLst>
                                        </p:cTn>
                                        <p:tgtEl>
                                          <p:spTgt spid="85"/>
                                        </p:tgtEl>
                                        <p:attrNameLst>
                                          <p:attrName>style.visibility</p:attrName>
                                        </p:attrNameLst>
                                      </p:cBhvr>
                                      <p:to>
                                        <p:strVal val="visible"/>
                                      </p:to>
                                    </p:set>
                                    <p:anim calcmode="lin" valueType="num">
                                      <p:cBhvr>
                                        <p:cTn id="103" dur="500" fill="hold"/>
                                        <p:tgtEl>
                                          <p:spTgt spid="85"/>
                                        </p:tgtEl>
                                        <p:attrNameLst>
                                          <p:attrName>ppt_w</p:attrName>
                                        </p:attrNameLst>
                                      </p:cBhvr>
                                      <p:tavLst>
                                        <p:tav tm="0">
                                          <p:val>
                                            <p:fltVal val="0"/>
                                          </p:val>
                                        </p:tav>
                                        <p:tav tm="100000">
                                          <p:val>
                                            <p:strVal val="#ppt_w"/>
                                          </p:val>
                                        </p:tav>
                                      </p:tavLst>
                                    </p:anim>
                                    <p:anim calcmode="lin" valueType="num">
                                      <p:cBhvr>
                                        <p:cTn id="104" dur="500" fill="hold"/>
                                        <p:tgtEl>
                                          <p:spTgt spid="85"/>
                                        </p:tgtEl>
                                        <p:attrNameLst>
                                          <p:attrName>ppt_h</p:attrName>
                                        </p:attrNameLst>
                                      </p:cBhvr>
                                      <p:tavLst>
                                        <p:tav tm="0">
                                          <p:val>
                                            <p:fltVal val="0"/>
                                          </p:val>
                                        </p:tav>
                                        <p:tav tm="100000">
                                          <p:val>
                                            <p:strVal val="#ppt_h"/>
                                          </p:val>
                                        </p:tav>
                                      </p:tavLst>
                                    </p:anim>
                                  </p:childTnLst>
                                </p:cTn>
                              </p:par>
                            </p:childTnLst>
                          </p:cTn>
                        </p:par>
                        <p:par>
                          <p:cTn id="105" fill="hold">
                            <p:stCondLst>
                              <p:cond delay="2500"/>
                            </p:stCondLst>
                            <p:childTnLst>
                              <p:par>
                                <p:cTn id="106" presetID="53" presetClass="exit" presetSubtype="32" fill="hold" grpId="1" nodeType="afterEffect">
                                  <p:stCondLst>
                                    <p:cond delay="0"/>
                                  </p:stCondLst>
                                  <p:childTnLst>
                                    <p:anim calcmode="lin" valueType="num">
                                      <p:cBhvr>
                                        <p:cTn id="107" dur="500"/>
                                        <p:tgtEl>
                                          <p:spTgt spid="85"/>
                                        </p:tgtEl>
                                        <p:attrNameLst>
                                          <p:attrName>ppt_w</p:attrName>
                                        </p:attrNameLst>
                                      </p:cBhvr>
                                      <p:tavLst>
                                        <p:tav tm="0">
                                          <p:val>
                                            <p:strVal val="ppt_w"/>
                                          </p:val>
                                        </p:tav>
                                        <p:tav tm="100000">
                                          <p:val>
                                            <p:fltVal val="0"/>
                                          </p:val>
                                        </p:tav>
                                      </p:tavLst>
                                    </p:anim>
                                    <p:anim calcmode="lin" valueType="num">
                                      <p:cBhvr>
                                        <p:cTn id="108" dur="500"/>
                                        <p:tgtEl>
                                          <p:spTgt spid="85"/>
                                        </p:tgtEl>
                                        <p:attrNameLst>
                                          <p:attrName>ppt_h</p:attrName>
                                        </p:attrNameLst>
                                      </p:cBhvr>
                                      <p:tavLst>
                                        <p:tav tm="0">
                                          <p:val>
                                            <p:strVal val="ppt_h"/>
                                          </p:val>
                                        </p:tav>
                                        <p:tav tm="100000">
                                          <p:val>
                                            <p:fltVal val="0"/>
                                          </p:val>
                                        </p:tav>
                                      </p:tavLst>
                                    </p:anim>
                                    <p:animEffect transition="out" filter="fade">
                                      <p:cBhvr>
                                        <p:cTn id="109" dur="500"/>
                                        <p:tgtEl>
                                          <p:spTgt spid="85"/>
                                        </p:tgtEl>
                                      </p:cBhvr>
                                    </p:animEffect>
                                    <p:set>
                                      <p:cBhvr>
                                        <p:cTn id="110" dur="1" fill="hold">
                                          <p:stCondLst>
                                            <p:cond delay="499"/>
                                          </p:stCondLst>
                                        </p:cTn>
                                        <p:tgtEl>
                                          <p:spTgt spid="85"/>
                                        </p:tgtEl>
                                        <p:attrNameLst>
                                          <p:attrName>style.visibility</p:attrName>
                                        </p:attrNameLst>
                                      </p:cBhvr>
                                      <p:to>
                                        <p:strVal val="hidden"/>
                                      </p:to>
                                    </p:set>
                                  </p:childTnLst>
                                </p:cTn>
                              </p:par>
                            </p:childTnLst>
                          </p:cTn>
                        </p:par>
                        <p:par>
                          <p:cTn id="111" fill="hold">
                            <p:stCondLst>
                              <p:cond delay="3000"/>
                            </p:stCondLst>
                            <p:childTnLst>
                              <p:par>
                                <p:cTn id="112" presetID="23" presetClass="entr" presetSubtype="16" fill="hold" grpId="0" nodeType="afterEffect">
                                  <p:stCondLst>
                                    <p:cond delay="0"/>
                                  </p:stCondLst>
                                  <p:childTnLst>
                                    <p:set>
                                      <p:cBhvr>
                                        <p:cTn id="113" dur="1" fill="hold">
                                          <p:stCondLst>
                                            <p:cond delay="0"/>
                                          </p:stCondLst>
                                        </p:cTn>
                                        <p:tgtEl>
                                          <p:spTgt spid="84"/>
                                        </p:tgtEl>
                                        <p:attrNameLst>
                                          <p:attrName>style.visibility</p:attrName>
                                        </p:attrNameLst>
                                      </p:cBhvr>
                                      <p:to>
                                        <p:strVal val="visible"/>
                                      </p:to>
                                    </p:set>
                                    <p:anim calcmode="lin" valueType="num">
                                      <p:cBhvr>
                                        <p:cTn id="114" dur="500" fill="hold"/>
                                        <p:tgtEl>
                                          <p:spTgt spid="84"/>
                                        </p:tgtEl>
                                        <p:attrNameLst>
                                          <p:attrName>ppt_w</p:attrName>
                                        </p:attrNameLst>
                                      </p:cBhvr>
                                      <p:tavLst>
                                        <p:tav tm="0">
                                          <p:val>
                                            <p:fltVal val="0"/>
                                          </p:val>
                                        </p:tav>
                                        <p:tav tm="100000">
                                          <p:val>
                                            <p:strVal val="#ppt_w"/>
                                          </p:val>
                                        </p:tav>
                                      </p:tavLst>
                                    </p:anim>
                                    <p:anim calcmode="lin" valueType="num">
                                      <p:cBhvr>
                                        <p:cTn id="115" dur="500" fill="hold"/>
                                        <p:tgtEl>
                                          <p:spTgt spid="84"/>
                                        </p:tgtEl>
                                        <p:attrNameLst>
                                          <p:attrName>ppt_h</p:attrName>
                                        </p:attrNameLst>
                                      </p:cBhvr>
                                      <p:tavLst>
                                        <p:tav tm="0">
                                          <p:val>
                                            <p:fltVal val="0"/>
                                          </p:val>
                                        </p:tav>
                                        <p:tav tm="100000">
                                          <p:val>
                                            <p:strVal val="#ppt_h"/>
                                          </p:val>
                                        </p:tav>
                                      </p:tavLst>
                                    </p:anim>
                                  </p:childTnLst>
                                </p:cTn>
                              </p:par>
                            </p:childTnLst>
                          </p:cTn>
                        </p:par>
                        <p:par>
                          <p:cTn id="116" fill="hold">
                            <p:stCondLst>
                              <p:cond delay="3500"/>
                            </p:stCondLst>
                            <p:childTnLst>
                              <p:par>
                                <p:cTn id="117" presetID="53" presetClass="exit" presetSubtype="32" fill="hold" grpId="1" nodeType="afterEffect">
                                  <p:stCondLst>
                                    <p:cond delay="0"/>
                                  </p:stCondLst>
                                  <p:childTnLst>
                                    <p:anim calcmode="lin" valueType="num">
                                      <p:cBhvr>
                                        <p:cTn id="118" dur="500"/>
                                        <p:tgtEl>
                                          <p:spTgt spid="84"/>
                                        </p:tgtEl>
                                        <p:attrNameLst>
                                          <p:attrName>ppt_w</p:attrName>
                                        </p:attrNameLst>
                                      </p:cBhvr>
                                      <p:tavLst>
                                        <p:tav tm="0">
                                          <p:val>
                                            <p:strVal val="ppt_w"/>
                                          </p:val>
                                        </p:tav>
                                        <p:tav tm="100000">
                                          <p:val>
                                            <p:fltVal val="0"/>
                                          </p:val>
                                        </p:tav>
                                      </p:tavLst>
                                    </p:anim>
                                    <p:anim calcmode="lin" valueType="num">
                                      <p:cBhvr>
                                        <p:cTn id="119" dur="500"/>
                                        <p:tgtEl>
                                          <p:spTgt spid="84"/>
                                        </p:tgtEl>
                                        <p:attrNameLst>
                                          <p:attrName>ppt_h</p:attrName>
                                        </p:attrNameLst>
                                      </p:cBhvr>
                                      <p:tavLst>
                                        <p:tav tm="0">
                                          <p:val>
                                            <p:strVal val="ppt_h"/>
                                          </p:val>
                                        </p:tav>
                                        <p:tav tm="100000">
                                          <p:val>
                                            <p:fltVal val="0"/>
                                          </p:val>
                                        </p:tav>
                                      </p:tavLst>
                                    </p:anim>
                                    <p:animEffect transition="out" filter="fade">
                                      <p:cBhvr>
                                        <p:cTn id="120" dur="500"/>
                                        <p:tgtEl>
                                          <p:spTgt spid="84"/>
                                        </p:tgtEl>
                                      </p:cBhvr>
                                    </p:animEffect>
                                    <p:set>
                                      <p:cBhvr>
                                        <p:cTn id="121" dur="1" fill="hold">
                                          <p:stCondLst>
                                            <p:cond delay="499"/>
                                          </p:stCondLst>
                                        </p:cTn>
                                        <p:tgtEl>
                                          <p:spTgt spid="84"/>
                                        </p:tgtEl>
                                        <p:attrNameLst>
                                          <p:attrName>style.visibility</p:attrName>
                                        </p:attrNameLst>
                                      </p:cBhvr>
                                      <p:to>
                                        <p:strVal val="hidden"/>
                                      </p:to>
                                    </p:set>
                                  </p:childTnLst>
                                </p:cTn>
                              </p:par>
                            </p:childTnLst>
                          </p:cTn>
                        </p:par>
                        <p:par>
                          <p:cTn id="122" fill="hold">
                            <p:stCondLst>
                              <p:cond delay="4000"/>
                            </p:stCondLst>
                            <p:childTnLst>
                              <p:par>
                                <p:cTn id="123" presetID="23" presetClass="entr" presetSubtype="16" fill="hold" grpId="0" nodeType="afterEffect">
                                  <p:stCondLst>
                                    <p:cond delay="0"/>
                                  </p:stCondLst>
                                  <p:childTnLst>
                                    <p:set>
                                      <p:cBhvr>
                                        <p:cTn id="124" dur="1" fill="hold">
                                          <p:stCondLst>
                                            <p:cond delay="0"/>
                                          </p:stCondLst>
                                        </p:cTn>
                                        <p:tgtEl>
                                          <p:spTgt spid="83"/>
                                        </p:tgtEl>
                                        <p:attrNameLst>
                                          <p:attrName>style.visibility</p:attrName>
                                        </p:attrNameLst>
                                      </p:cBhvr>
                                      <p:to>
                                        <p:strVal val="visible"/>
                                      </p:to>
                                    </p:set>
                                    <p:anim calcmode="lin" valueType="num">
                                      <p:cBhvr>
                                        <p:cTn id="125" dur="500" fill="hold"/>
                                        <p:tgtEl>
                                          <p:spTgt spid="83"/>
                                        </p:tgtEl>
                                        <p:attrNameLst>
                                          <p:attrName>ppt_w</p:attrName>
                                        </p:attrNameLst>
                                      </p:cBhvr>
                                      <p:tavLst>
                                        <p:tav tm="0">
                                          <p:val>
                                            <p:fltVal val="0"/>
                                          </p:val>
                                        </p:tav>
                                        <p:tav tm="100000">
                                          <p:val>
                                            <p:strVal val="#ppt_w"/>
                                          </p:val>
                                        </p:tav>
                                      </p:tavLst>
                                    </p:anim>
                                    <p:anim calcmode="lin" valueType="num">
                                      <p:cBhvr>
                                        <p:cTn id="126" dur="500" fill="hold"/>
                                        <p:tgtEl>
                                          <p:spTgt spid="83"/>
                                        </p:tgtEl>
                                        <p:attrNameLst>
                                          <p:attrName>ppt_h</p:attrName>
                                        </p:attrNameLst>
                                      </p:cBhvr>
                                      <p:tavLst>
                                        <p:tav tm="0">
                                          <p:val>
                                            <p:fltVal val="0"/>
                                          </p:val>
                                        </p:tav>
                                        <p:tav tm="100000">
                                          <p:val>
                                            <p:strVal val="#ppt_h"/>
                                          </p:val>
                                        </p:tav>
                                      </p:tavLst>
                                    </p:anim>
                                  </p:childTnLst>
                                </p:cTn>
                              </p:par>
                            </p:childTnLst>
                          </p:cTn>
                        </p:par>
                        <p:par>
                          <p:cTn id="127" fill="hold">
                            <p:stCondLst>
                              <p:cond delay="4500"/>
                            </p:stCondLst>
                            <p:childTnLst>
                              <p:par>
                                <p:cTn id="128" presetID="53" presetClass="exit" presetSubtype="32" fill="hold" grpId="1" nodeType="afterEffect">
                                  <p:stCondLst>
                                    <p:cond delay="0"/>
                                  </p:stCondLst>
                                  <p:childTnLst>
                                    <p:anim calcmode="lin" valueType="num">
                                      <p:cBhvr>
                                        <p:cTn id="129" dur="500"/>
                                        <p:tgtEl>
                                          <p:spTgt spid="83"/>
                                        </p:tgtEl>
                                        <p:attrNameLst>
                                          <p:attrName>ppt_w</p:attrName>
                                        </p:attrNameLst>
                                      </p:cBhvr>
                                      <p:tavLst>
                                        <p:tav tm="0">
                                          <p:val>
                                            <p:strVal val="ppt_w"/>
                                          </p:val>
                                        </p:tav>
                                        <p:tav tm="100000">
                                          <p:val>
                                            <p:fltVal val="0"/>
                                          </p:val>
                                        </p:tav>
                                      </p:tavLst>
                                    </p:anim>
                                    <p:anim calcmode="lin" valueType="num">
                                      <p:cBhvr>
                                        <p:cTn id="130" dur="500"/>
                                        <p:tgtEl>
                                          <p:spTgt spid="83"/>
                                        </p:tgtEl>
                                        <p:attrNameLst>
                                          <p:attrName>ppt_h</p:attrName>
                                        </p:attrNameLst>
                                      </p:cBhvr>
                                      <p:tavLst>
                                        <p:tav tm="0">
                                          <p:val>
                                            <p:strVal val="ppt_h"/>
                                          </p:val>
                                        </p:tav>
                                        <p:tav tm="100000">
                                          <p:val>
                                            <p:fltVal val="0"/>
                                          </p:val>
                                        </p:tav>
                                      </p:tavLst>
                                    </p:anim>
                                    <p:animEffect transition="out" filter="fade">
                                      <p:cBhvr>
                                        <p:cTn id="131" dur="500"/>
                                        <p:tgtEl>
                                          <p:spTgt spid="83"/>
                                        </p:tgtEl>
                                      </p:cBhvr>
                                    </p:animEffect>
                                    <p:set>
                                      <p:cBhvr>
                                        <p:cTn id="132" dur="1" fill="hold">
                                          <p:stCondLst>
                                            <p:cond delay="499"/>
                                          </p:stCondLst>
                                        </p:cTn>
                                        <p:tgtEl>
                                          <p:spTgt spid="83"/>
                                        </p:tgtEl>
                                        <p:attrNameLst>
                                          <p:attrName>style.visibility</p:attrName>
                                        </p:attrNameLst>
                                      </p:cBhvr>
                                      <p:to>
                                        <p:strVal val="hidden"/>
                                      </p:to>
                                    </p:set>
                                  </p:childTnLst>
                                </p:cTn>
                              </p:par>
                            </p:childTnLst>
                          </p:cTn>
                        </p:par>
                        <p:par>
                          <p:cTn id="133" fill="hold">
                            <p:stCondLst>
                              <p:cond delay="5000"/>
                            </p:stCondLst>
                            <p:childTnLst>
                              <p:par>
                                <p:cTn id="134" presetID="23" presetClass="entr" presetSubtype="16" fill="hold" grpId="0" nodeType="afterEffect">
                                  <p:stCondLst>
                                    <p:cond delay="0"/>
                                  </p:stCondLst>
                                  <p:childTnLst>
                                    <p:set>
                                      <p:cBhvr>
                                        <p:cTn id="135" dur="1" fill="hold">
                                          <p:stCondLst>
                                            <p:cond delay="0"/>
                                          </p:stCondLst>
                                        </p:cTn>
                                        <p:tgtEl>
                                          <p:spTgt spid="82"/>
                                        </p:tgtEl>
                                        <p:attrNameLst>
                                          <p:attrName>style.visibility</p:attrName>
                                        </p:attrNameLst>
                                      </p:cBhvr>
                                      <p:to>
                                        <p:strVal val="visible"/>
                                      </p:to>
                                    </p:set>
                                    <p:anim calcmode="lin" valueType="num">
                                      <p:cBhvr>
                                        <p:cTn id="136" dur="500" fill="hold"/>
                                        <p:tgtEl>
                                          <p:spTgt spid="82"/>
                                        </p:tgtEl>
                                        <p:attrNameLst>
                                          <p:attrName>ppt_w</p:attrName>
                                        </p:attrNameLst>
                                      </p:cBhvr>
                                      <p:tavLst>
                                        <p:tav tm="0">
                                          <p:val>
                                            <p:fltVal val="0"/>
                                          </p:val>
                                        </p:tav>
                                        <p:tav tm="100000">
                                          <p:val>
                                            <p:strVal val="#ppt_w"/>
                                          </p:val>
                                        </p:tav>
                                      </p:tavLst>
                                    </p:anim>
                                    <p:anim calcmode="lin" valueType="num">
                                      <p:cBhvr>
                                        <p:cTn id="137" dur="500" fill="hold"/>
                                        <p:tgtEl>
                                          <p:spTgt spid="82"/>
                                        </p:tgtEl>
                                        <p:attrNameLst>
                                          <p:attrName>ppt_h</p:attrName>
                                        </p:attrNameLst>
                                      </p:cBhvr>
                                      <p:tavLst>
                                        <p:tav tm="0">
                                          <p:val>
                                            <p:fltVal val="0"/>
                                          </p:val>
                                        </p:tav>
                                        <p:tav tm="100000">
                                          <p:val>
                                            <p:strVal val="#ppt_h"/>
                                          </p:val>
                                        </p:tav>
                                      </p:tavLst>
                                    </p:anim>
                                  </p:childTnLst>
                                </p:cTn>
                              </p:par>
                            </p:childTnLst>
                          </p:cTn>
                        </p:par>
                        <p:par>
                          <p:cTn id="138" fill="hold">
                            <p:stCondLst>
                              <p:cond delay="5500"/>
                            </p:stCondLst>
                            <p:childTnLst>
                              <p:par>
                                <p:cTn id="139" presetID="53" presetClass="exit" presetSubtype="32" fill="hold" grpId="1" nodeType="afterEffect">
                                  <p:stCondLst>
                                    <p:cond delay="0"/>
                                  </p:stCondLst>
                                  <p:childTnLst>
                                    <p:anim calcmode="lin" valueType="num">
                                      <p:cBhvr>
                                        <p:cTn id="140" dur="500"/>
                                        <p:tgtEl>
                                          <p:spTgt spid="82"/>
                                        </p:tgtEl>
                                        <p:attrNameLst>
                                          <p:attrName>ppt_w</p:attrName>
                                        </p:attrNameLst>
                                      </p:cBhvr>
                                      <p:tavLst>
                                        <p:tav tm="0">
                                          <p:val>
                                            <p:strVal val="ppt_w"/>
                                          </p:val>
                                        </p:tav>
                                        <p:tav tm="100000">
                                          <p:val>
                                            <p:fltVal val="0"/>
                                          </p:val>
                                        </p:tav>
                                      </p:tavLst>
                                    </p:anim>
                                    <p:anim calcmode="lin" valueType="num">
                                      <p:cBhvr>
                                        <p:cTn id="141" dur="500"/>
                                        <p:tgtEl>
                                          <p:spTgt spid="82"/>
                                        </p:tgtEl>
                                        <p:attrNameLst>
                                          <p:attrName>ppt_h</p:attrName>
                                        </p:attrNameLst>
                                      </p:cBhvr>
                                      <p:tavLst>
                                        <p:tav tm="0">
                                          <p:val>
                                            <p:strVal val="ppt_h"/>
                                          </p:val>
                                        </p:tav>
                                        <p:tav tm="100000">
                                          <p:val>
                                            <p:fltVal val="0"/>
                                          </p:val>
                                        </p:tav>
                                      </p:tavLst>
                                    </p:anim>
                                    <p:animEffect transition="out" filter="fade">
                                      <p:cBhvr>
                                        <p:cTn id="142" dur="500"/>
                                        <p:tgtEl>
                                          <p:spTgt spid="82"/>
                                        </p:tgtEl>
                                      </p:cBhvr>
                                    </p:animEffect>
                                    <p:set>
                                      <p:cBhvr>
                                        <p:cTn id="14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8"/>
                  </p:tgtEl>
                </p:cond>
              </p:nextCondLst>
            </p:seq>
          </p:childTnLst>
        </p:cTn>
      </p:par>
    </p:tnLst>
    <p:bldLst>
      <p:bldP spid="74" grpId="0"/>
      <p:bldP spid="75" grpId="0"/>
      <p:bldP spid="76" grpId="0"/>
      <p:bldP spid="77" grpId="0"/>
      <p:bldP spid="78" grpId="0"/>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47849DF8-4BB9-6ABB-37D0-F6CEB47261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98" y="-19798"/>
            <a:ext cx="18323196" cy="10306799"/>
          </a:xfrm>
          <a:prstGeom prst="rect">
            <a:avLst/>
          </a:prstGeom>
        </p:spPr>
      </p:pic>
      <p:pic>
        <p:nvPicPr>
          <p:cNvPr id="2" name="图片 115">
            <a:extLst>
              <a:ext uri="{FF2B5EF4-FFF2-40B4-BE49-F238E27FC236}">
                <a16:creationId xmlns:a16="http://schemas.microsoft.com/office/drawing/2014/main" id="{463DD53F-632F-EEB1-A138-D47856EC47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2295" y="-682709"/>
            <a:ext cx="9105048" cy="2052321"/>
          </a:xfrm>
          <a:prstGeom prst="rect">
            <a:avLst/>
          </a:prstGeom>
        </p:spPr>
      </p:pic>
      <p:pic>
        <p:nvPicPr>
          <p:cNvPr id="3" name="图片 116">
            <a:extLst>
              <a:ext uri="{FF2B5EF4-FFF2-40B4-BE49-F238E27FC236}">
                <a16:creationId xmlns:a16="http://schemas.microsoft.com/office/drawing/2014/main" id="{A9146FFD-57CC-3A66-03D5-AB36BB2223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 y="8816428"/>
            <a:ext cx="1066130" cy="1335821"/>
          </a:xfrm>
          <a:prstGeom prst="rect">
            <a:avLst/>
          </a:prstGeom>
        </p:spPr>
      </p:pic>
      <p:pic>
        <p:nvPicPr>
          <p:cNvPr id="5" name="Picture 4" descr="A close up of a logo&#10;&#10;Description automatically generated">
            <a:extLst>
              <a:ext uri="{FF2B5EF4-FFF2-40B4-BE49-F238E27FC236}">
                <a16:creationId xmlns:a16="http://schemas.microsoft.com/office/drawing/2014/main" id="{4E6D055F-A132-4666-9514-8F3BF6C52B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4795" y="-2001766"/>
            <a:ext cx="18890301" cy="13058775"/>
          </a:xfrm>
          <a:prstGeom prst="rect">
            <a:avLst/>
          </a:prstGeom>
        </p:spPr>
      </p:pic>
      <p:pic>
        <p:nvPicPr>
          <p:cNvPr id="6" name="Picture 5" descr="A close up of a flower&#10;&#10;Description automatically generated">
            <a:extLst>
              <a:ext uri="{FF2B5EF4-FFF2-40B4-BE49-F238E27FC236}">
                <a16:creationId xmlns:a16="http://schemas.microsoft.com/office/drawing/2014/main" id="{29F43658-72DE-832A-122A-39F24B3643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8554" y="8816427"/>
            <a:ext cx="1800048" cy="1565259"/>
          </a:xfrm>
          <a:prstGeom prst="rect">
            <a:avLst/>
          </a:prstGeom>
        </p:spPr>
      </p:pic>
      <p:sp>
        <p:nvSpPr>
          <p:cNvPr id="7" name="文本框 19">
            <a:extLst>
              <a:ext uri="{FF2B5EF4-FFF2-40B4-BE49-F238E27FC236}">
                <a16:creationId xmlns:a16="http://schemas.microsoft.com/office/drawing/2014/main" id="{5662E2A5-5CB6-8065-A313-D43B249196A1}"/>
              </a:ext>
            </a:extLst>
          </p:cNvPr>
          <p:cNvSpPr txBox="1"/>
          <p:nvPr/>
        </p:nvSpPr>
        <p:spPr>
          <a:xfrm>
            <a:off x="3895326" y="-59601"/>
            <a:ext cx="9230774" cy="2169825"/>
          </a:xfrm>
          <a:prstGeom prst="rect">
            <a:avLst/>
          </a:prstGeom>
          <a:noFill/>
          <a:effectLst>
            <a:outerShdw blurRad="50800" dist="38100" dir="5400000" algn="t" rotWithShape="0">
              <a:prstClr val="black">
                <a:alpha val="40000"/>
              </a:prstClr>
            </a:outerShdw>
          </a:effectLst>
        </p:spPr>
        <p:txBody>
          <a:bodyPr wrap="square" lIns="137160" tIns="68580" rIns="137160" bIns="68580" rtlCol="0">
            <a:spAutoFit/>
          </a:bodyPr>
          <a:lstStyle/>
          <a:p>
            <a:pPr algn="ctr" defTabSz="1371600">
              <a:buClrTx/>
              <a:defRPr/>
            </a:pPr>
            <a:r>
              <a:rPr lang="en-US" altLang="zh-CN" sz="6600" kern="1200" dirty="0">
                <a:solidFill>
                  <a:srgbClr val="E33552"/>
                </a:solidFill>
                <a:latin typeface="orange juice" pitchFamily="2" charset="0"/>
                <a:ea typeface="造字工房文研（非商用）常规体" pitchFamily="50" charset="-122"/>
                <a:cs typeface="Times New Roman" pitchFamily="18" charset="0"/>
              </a:rPr>
              <a:t>G</a:t>
            </a:r>
            <a:r>
              <a:rPr lang="en-US" altLang="zh-CN" sz="6600" kern="1200" dirty="0">
                <a:solidFill>
                  <a:srgbClr val="ECD825"/>
                </a:solidFill>
                <a:latin typeface="orange juice" pitchFamily="2" charset="0"/>
                <a:ea typeface="造字工房文研（非商用）常规体" pitchFamily="50" charset="-122"/>
                <a:cs typeface="Times New Roman" pitchFamily="18" charset="0"/>
              </a:rPr>
              <a:t>A</a:t>
            </a:r>
            <a:r>
              <a:rPr lang="en-US" altLang="zh-CN" sz="6600" kern="1200" dirty="0">
                <a:solidFill>
                  <a:srgbClr val="7030A0"/>
                </a:solidFill>
                <a:latin typeface="orange juice" pitchFamily="2" charset="0"/>
                <a:ea typeface="造字工房文研（非商用）常规体" pitchFamily="50" charset="-122"/>
                <a:cs typeface="Times New Roman" pitchFamily="18" charset="0"/>
              </a:rPr>
              <a:t>M</a:t>
            </a:r>
            <a:r>
              <a:rPr lang="en-US" altLang="zh-CN" sz="6600" kern="1200" dirty="0">
                <a:solidFill>
                  <a:srgbClr val="F6ACC7"/>
                </a:solidFill>
                <a:latin typeface="orange juice" pitchFamily="2" charset="0"/>
                <a:ea typeface="造字工房文研（非商用）常规体" pitchFamily="50" charset="-122"/>
                <a:cs typeface="Times New Roman" pitchFamily="18" charset="0"/>
              </a:rPr>
              <a:t>E</a:t>
            </a:r>
            <a:r>
              <a:rPr lang="en-US" altLang="zh-CN" sz="6600" kern="1200" dirty="0">
                <a:solidFill>
                  <a:prstClr val="white"/>
                </a:solidFill>
                <a:latin typeface="orange juice" pitchFamily="2" charset="0"/>
                <a:ea typeface="造字工房文研（非商用）常规体" pitchFamily="50" charset="-122"/>
                <a:cs typeface="Times New Roman" pitchFamily="18" charset="0"/>
              </a:rPr>
              <a:t> </a:t>
            </a:r>
          </a:p>
          <a:p>
            <a:pPr algn="ctr" defTabSz="1371600">
              <a:buClrTx/>
              <a:defRPr/>
            </a:pPr>
            <a:r>
              <a:rPr lang="en-US" altLang="zh-CN" sz="66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cs typeface="Times New Roman" pitchFamily="18" charset="0"/>
              </a:rPr>
              <a:t>BÓNG BAY</a:t>
            </a:r>
            <a:endParaRPr lang="zh-CN" altLang="en-US" sz="6600" kern="12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cs typeface="Times New Roman" pitchFamily="18" charset="0"/>
            </a:endParaRPr>
          </a:p>
        </p:txBody>
      </p:sp>
      <p:grpSp>
        <p:nvGrpSpPr>
          <p:cNvPr id="8" name="A">
            <a:extLst>
              <a:ext uri="{FF2B5EF4-FFF2-40B4-BE49-F238E27FC236}">
                <a16:creationId xmlns:a16="http://schemas.microsoft.com/office/drawing/2014/main" id="{F724AD00-0BB8-91F8-AE30-9E89541A3780}"/>
              </a:ext>
            </a:extLst>
          </p:cNvPr>
          <p:cNvGrpSpPr/>
          <p:nvPr/>
        </p:nvGrpSpPr>
        <p:grpSpPr>
          <a:xfrm>
            <a:off x="-469547" y="9706235"/>
            <a:ext cx="3974910" cy="4006161"/>
            <a:chOff x="6219191" y="6603470"/>
            <a:chExt cx="2670774" cy="2670774"/>
          </a:xfrm>
        </p:grpSpPr>
        <p:pic>
          <p:nvPicPr>
            <p:cNvPr id="9" name="Picture 8" descr="A picture containing drawing&#10;&#10;Description automatically generated">
              <a:extLst>
                <a:ext uri="{FF2B5EF4-FFF2-40B4-BE49-F238E27FC236}">
                  <a16:creationId xmlns:a16="http://schemas.microsoft.com/office/drawing/2014/main" id="{50B777DB-C9F0-F7B4-4D7E-544AF77027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10" name="Rectangle 9">
              <a:extLst>
                <a:ext uri="{FF2B5EF4-FFF2-40B4-BE49-F238E27FC236}">
                  <a16:creationId xmlns:a16="http://schemas.microsoft.com/office/drawing/2014/main" id="{16FF6301-592C-F468-D948-D5A6BA8AD1FA}"/>
                </a:ext>
              </a:extLst>
            </p:cNvPr>
            <p:cNvSpPr/>
            <p:nvPr/>
          </p:nvSpPr>
          <p:spPr>
            <a:xfrm>
              <a:off x="7430193" y="7075410"/>
              <a:ext cx="734778" cy="892552"/>
            </a:xfrm>
            <a:prstGeom prst="rect">
              <a:avLst/>
            </a:prstGeom>
            <a:noFill/>
          </p:spPr>
          <p:txBody>
            <a:bodyPr wrap="none" lIns="91440" tIns="45720" rIns="91440" bIns="45720">
              <a:spAutoFit/>
            </a:bodyPr>
            <a:lstStyle/>
            <a:p>
              <a:pPr algn="ctr"/>
              <a:r>
                <a:rPr lang="en-US" sz="8100" dirty="0">
                  <a:ln w="0"/>
                  <a:solidFill>
                    <a:schemeClr val="bg1"/>
                  </a:solidFill>
                  <a:effectLst>
                    <a:outerShdw blurRad="38100" dist="19050" dir="2700000" algn="tl" rotWithShape="0">
                      <a:schemeClr val="dk1">
                        <a:alpha val="40000"/>
                      </a:schemeClr>
                    </a:outerShdw>
                  </a:effectLst>
                  <a:latin typeface="orange juice" pitchFamily="2" charset="0"/>
                  <a:cs typeface="Times New Roman" pitchFamily="18" charset="0"/>
                </a:rPr>
                <a:t>A</a:t>
              </a:r>
            </a:p>
          </p:txBody>
        </p:sp>
      </p:grpSp>
      <p:grpSp>
        <p:nvGrpSpPr>
          <p:cNvPr id="11" name="B">
            <a:extLst>
              <a:ext uri="{FF2B5EF4-FFF2-40B4-BE49-F238E27FC236}">
                <a16:creationId xmlns:a16="http://schemas.microsoft.com/office/drawing/2014/main" id="{AE137902-68AA-8253-9B93-E4D30F422274}"/>
              </a:ext>
            </a:extLst>
          </p:cNvPr>
          <p:cNvGrpSpPr/>
          <p:nvPr/>
        </p:nvGrpSpPr>
        <p:grpSpPr>
          <a:xfrm>
            <a:off x="3086786" y="10117534"/>
            <a:ext cx="3573683" cy="4101374"/>
            <a:chOff x="8068371" y="5639611"/>
            <a:chExt cx="2724012" cy="2724012"/>
          </a:xfrm>
        </p:grpSpPr>
        <p:pic>
          <p:nvPicPr>
            <p:cNvPr id="12" name="Picture 11" descr="A picture containing light&#10;&#10;Description automatically generated">
              <a:extLst>
                <a:ext uri="{FF2B5EF4-FFF2-40B4-BE49-F238E27FC236}">
                  <a16:creationId xmlns:a16="http://schemas.microsoft.com/office/drawing/2014/main" id="{CC421FFB-8DCF-6F58-1DBA-93EE74B7950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13" name="Rectangle 12">
              <a:extLst>
                <a:ext uri="{FF2B5EF4-FFF2-40B4-BE49-F238E27FC236}">
                  <a16:creationId xmlns:a16="http://schemas.microsoft.com/office/drawing/2014/main" id="{E0AD8B70-76E6-9C25-67FE-17A657BB9062}"/>
                </a:ext>
              </a:extLst>
            </p:cNvPr>
            <p:cNvSpPr/>
            <p:nvPr/>
          </p:nvSpPr>
          <p:spPr>
            <a:xfrm>
              <a:off x="9114647" y="6045602"/>
              <a:ext cx="800575" cy="889210"/>
            </a:xfrm>
            <a:prstGeom prst="rect">
              <a:avLst/>
            </a:prstGeom>
            <a:noFill/>
          </p:spPr>
          <p:txBody>
            <a:bodyPr wrap="none" lIns="91440" tIns="45720" rIns="91440" bIns="45720">
              <a:spAutoFit/>
            </a:bodyPr>
            <a:lstStyle/>
            <a:p>
              <a:pPr algn="ctr"/>
              <a:r>
                <a:rPr lang="en-US" sz="8100" dirty="0">
                  <a:ln w="0"/>
                  <a:solidFill>
                    <a:schemeClr val="bg1"/>
                  </a:solidFill>
                  <a:effectLst>
                    <a:outerShdw blurRad="38100" dist="19050" dir="2700000" algn="tl" rotWithShape="0">
                      <a:schemeClr val="dk1">
                        <a:alpha val="40000"/>
                      </a:schemeClr>
                    </a:outerShdw>
                  </a:effectLst>
                  <a:latin typeface="orange juice" pitchFamily="2" charset="0"/>
                  <a:cs typeface="Times New Roman" pitchFamily="18" charset="0"/>
                </a:rPr>
                <a:t>B</a:t>
              </a:r>
            </a:p>
          </p:txBody>
        </p:sp>
      </p:grpSp>
      <p:grpSp>
        <p:nvGrpSpPr>
          <p:cNvPr id="14" name="C">
            <a:extLst>
              <a:ext uri="{FF2B5EF4-FFF2-40B4-BE49-F238E27FC236}">
                <a16:creationId xmlns:a16="http://schemas.microsoft.com/office/drawing/2014/main" id="{1752DA15-2E7F-A8B9-09E1-D9700F38B22F}"/>
              </a:ext>
            </a:extLst>
          </p:cNvPr>
          <p:cNvGrpSpPr/>
          <p:nvPr/>
        </p:nvGrpSpPr>
        <p:grpSpPr>
          <a:xfrm>
            <a:off x="6025233" y="10047101"/>
            <a:ext cx="3523752" cy="3988164"/>
            <a:chOff x="9664213" y="6394808"/>
            <a:chExt cx="2658776" cy="2658776"/>
          </a:xfrm>
        </p:grpSpPr>
        <p:pic>
          <p:nvPicPr>
            <p:cNvPr id="15" name="Picture 14" descr="A picture containing drawing, light&#10;&#10;Description automatically generated">
              <a:extLst>
                <a:ext uri="{FF2B5EF4-FFF2-40B4-BE49-F238E27FC236}">
                  <a16:creationId xmlns:a16="http://schemas.microsoft.com/office/drawing/2014/main" id="{ADA39D4D-889F-D240-6CF1-744BF34056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16" name="Rectangle 15">
              <a:extLst>
                <a:ext uri="{FF2B5EF4-FFF2-40B4-BE49-F238E27FC236}">
                  <a16:creationId xmlns:a16="http://schemas.microsoft.com/office/drawing/2014/main" id="{E04D5279-4C38-99DC-70B4-C3FB626B1C41}"/>
                </a:ext>
              </a:extLst>
            </p:cNvPr>
            <p:cNvSpPr/>
            <p:nvPr/>
          </p:nvSpPr>
          <p:spPr>
            <a:xfrm>
              <a:off x="10690880" y="6858000"/>
              <a:ext cx="591694" cy="892552"/>
            </a:xfrm>
            <a:prstGeom prst="rect">
              <a:avLst/>
            </a:prstGeom>
            <a:noFill/>
          </p:spPr>
          <p:txBody>
            <a:bodyPr wrap="none" lIns="91440" tIns="45720" rIns="91440" bIns="45720">
              <a:spAutoFit/>
            </a:bodyPr>
            <a:lstStyle/>
            <a:p>
              <a:pPr algn="ctr"/>
              <a:r>
                <a:rPr lang="en-US" sz="8100" dirty="0">
                  <a:ln w="0"/>
                  <a:solidFill>
                    <a:schemeClr val="bg1"/>
                  </a:solidFill>
                  <a:effectLst>
                    <a:outerShdw blurRad="38100" dist="19050" dir="2700000" algn="tl" rotWithShape="0">
                      <a:schemeClr val="dk1">
                        <a:alpha val="40000"/>
                      </a:schemeClr>
                    </a:outerShdw>
                  </a:effectLst>
                  <a:latin typeface="orange juice" pitchFamily="2" charset="0"/>
                  <a:cs typeface="Times New Roman" pitchFamily="18" charset="0"/>
                </a:rPr>
                <a:t>C</a:t>
              </a:r>
            </a:p>
          </p:txBody>
        </p:sp>
      </p:grpSp>
      <p:grpSp>
        <p:nvGrpSpPr>
          <p:cNvPr id="17" name="D">
            <a:extLst>
              <a:ext uri="{FF2B5EF4-FFF2-40B4-BE49-F238E27FC236}">
                <a16:creationId xmlns:a16="http://schemas.microsoft.com/office/drawing/2014/main" id="{893CC82D-00F1-458B-1973-A356F685F3D5}"/>
              </a:ext>
            </a:extLst>
          </p:cNvPr>
          <p:cNvGrpSpPr/>
          <p:nvPr/>
        </p:nvGrpSpPr>
        <p:grpSpPr>
          <a:xfrm rot="20697415">
            <a:off x="9191363" y="9483186"/>
            <a:ext cx="3381921" cy="2921217"/>
            <a:chOff x="9659337" y="4088425"/>
            <a:chExt cx="2392647" cy="1947478"/>
          </a:xfrm>
        </p:grpSpPr>
        <p:pic>
          <p:nvPicPr>
            <p:cNvPr id="18" name="Picture 17" descr="A close up of a logo&#10;&#10;Description automatically generated">
              <a:extLst>
                <a:ext uri="{FF2B5EF4-FFF2-40B4-BE49-F238E27FC236}">
                  <a16:creationId xmlns:a16="http://schemas.microsoft.com/office/drawing/2014/main" id="{C898E992-F4A6-E0F6-E468-2406BDB79BCC}"/>
                </a:ext>
              </a:extLst>
            </p:cNvPr>
            <p:cNvPicPr>
              <a:picLocks noChangeAspect="1"/>
            </p:cNvPicPr>
            <p:nvPr/>
          </p:nvPicPr>
          <p:blipFill rotWithShape="1">
            <a:blip r:embed="rId15">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19" name="Rectangle 18">
              <a:extLst>
                <a:ext uri="{FF2B5EF4-FFF2-40B4-BE49-F238E27FC236}">
                  <a16:creationId xmlns:a16="http://schemas.microsoft.com/office/drawing/2014/main" id="{90C34FB0-BB48-4CC8-0C47-6FB8958CE9D9}"/>
                </a:ext>
              </a:extLst>
            </p:cNvPr>
            <p:cNvSpPr/>
            <p:nvPr/>
          </p:nvSpPr>
          <p:spPr>
            <a:xfrm>
              <a:off x="10575274" y="4721146"/>
              <a:ext cx="774815" cy="892552"/>
            </a:xfrm>
            <a:prstGeom prst="rect">
              <a:avLst/>
            </a:prstGeom>
            <a:noFill/>
          </p:spPr>
          <p:txBody>
            <a:bodyPr wrap="none" lIns="91440" tIns="45720" rIns="91440" bIns="45720">
              <a:spAutoFit/>
            </a:bodyPr>
            <a:lstStyle/>
            <a:p>
              <a:pPr algn="ctr"/>
              <a:r>
                <a:rPr lang="en-US" sz="8100" dirty="0">
                  <a:ln w="0"/>
                  <a:solidFill>
                    <a:schemeClr val="bg1"/>
                  </a:solidFill>
                  <a:effectLst>
                    <a:outerShdw blurRad="38100" dist="19050" dir="2700000" algn="tl" rotWithShape="0">
                      <a:schemeClr val="dk1">
                        <a:alpha val="40000"/>
                      </a:schemeClr>
                    </a:outerShdw>
                  </a:effectLst>
                  <a:latin typeface="orange juice" pitchFamily="2" charset="0"/>
                  <a:cs typeface="Times New Roman" pitchFamily="18" charset="0"/>
                </a:rPr>
                <a:t>D</a:t>
              </a:r>
            </a:p>
          </p:txBody>
        </p:sp>
      </p:grpSp>
      <p:sp>
        <p:nvSpPr>
          <p:cNvPr id="20" name="Rectangle 19">
            <a:extLst>
              <a:ext uri="{FF2B5EF4-FFF2-40B4-BE49-F238E27FC236}">
                <a16:creationId xmlns:a16="http://schemas.microsoft.com/office/drawing/2014/main" id="{458357E8-49C3-D273-4077-A6830590A3E6}"/>
              </a:ext>
            </a:extLst>
          </p:cNvPr>
          <p:cNvSpPr/>
          <p:nvPr/>
        </p:nvSpPr>
        <p:spPr>
          <a:xfrm>
            <a:off x="2462206" y="2761512"/>
            <a:ext cx="11453106" cy="754053"/>
          </a:xfrm>
          <a:prstGeom prst="rect">
            <a:avLst/>
          </a:prstGeom>
          <a:noFill/>
        </p:spPr>
        <p:txBody>
          <a:bodyPr wrap="square" lIns="137160" tIns="68580" rIns="137160" bIns="68580">
            <a:spAutoFit/>
          </a:bodyPr>
          <a:lstStyle/>
          <a:p>
            <a:pPr algn="just"/>
            <a:r>
              <a:rPr lang="vi-VN" sz="4000" b="1" dirty="0">
                <a:latin typeface="+mj-lt"/>
                <a:cs typeface="Times New Roman" pitchFamily="18" charset="0"/>
              </a:rPr>
              <a:t> </a:t>
            </a:r>
            <a:r>
              <a:rPr lang="vi-VN" sz="4000" b="1" dirty="0">
                <a:solidFill>
                  <a:srgbClr val="FF0000"/>
                </a:solidFill>
                <a:latin typeface="+mj-lt"/>
                <a:cs typeface="Times New Roman" pitchFamily="18" charset="0"/>
              </a:rPr>
              <a:t>Em đồng tình với tình huống nào sau đây?</a:t>
            </a:r>
            <a:endParaRPr lang="en-US" sz="4000"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49F9722A-068F-9E5C-7910-E72F88304739}"/>
              </a:ext>
            </a:extLst>
          </p:cNvPr>
          <p:cNvSpPr/>
          <p:nvPr/>
        </p:nvSpPr>
        <p:spPr>
          <a:xfrm>
            <a:off x="8992343" y="6073280"/>
            <a:ext cx="6824490" cy="1369606"/>
          </a:xfrm>
          <a:prstGeom prst="rect">
            <a:avLst/>
          </a:prstGeom>
          <a:noFill/>
        </p:spPr>
        <p:txBody>
          <a:bodyPr wrap="square" lIns="137160" tIns="68580" rIns="137160" bIns="68580">
            <a:spAutoFit/>
          </a:bodyPr>
          <a:lstStyle/>
          <a:p>
            <a:pPr algn="ctr"/>
            <a:r>
              <a:rPr lang="en-US" sz="4000" b="1" dirty="0">
                <a:ln w="0"/>
                <a:solidFill>
                  <a:srgbClr val="002060"/>
                </a:solidFill>
                <a:latin typeface="Times New Roman" pitchFamily="18" charset="0"/>
                <a:cs typeface="Times New Roman" pitchFamily="18" charset="0"/>
              </a:rPr>
              <a:t>B. </a:t>
            </a:r>
            <a:r>
              <a:rPr lang="vi-VN" sz="4000" dirty="0">
                <a:latin typeface="+mj-lt"/>
                <a:cs typeface="Times New Roman" pitchFamily="18" charset="0"/>
              </a:rPr>
              <a:t>Xin phép trước khi chia sẻ hình ảnh của người khác.</a:t>
            </a:r>
            <a:endParaRPr lang="en-US" sz="400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id="{64805B66-3382-02A4-87C3-BBB2E4AAF33D}"/>
              </a:ext>
            </a:extLst>
          </p:cNvPr>
          <p:cNvSpPr/>
          <p:nvPr/>
        </p:nvSpPr>
        <p:spPr>
          <a:xfrm>
            <a:off x="1020771" y="4335082"/>
            <a:ext cx="7227902" cy="1492716"/>
          </a:xfrm>
          <a:prstGeom prst="rect">
            <a:avLst/>
          </a:prstGeom>
          <a:noFill/>
        </p:spPr>
        <p:txBody>
          <a:bodyPr wrap="square" lIns="137160" tIns="68580" rIns="137160" bIns="68580">
            <a:spAutoFit/>
          </a:bodyPr>
          <a:lstStyle/>
          <a:p>
            <a:pPr algn="ctr"/>
            <a:r>
              <a:rPr lang="en-US" sz="4000" b="1" dirty="0">
                <a:ln w="0"/>
                <a:solidFill>
                  <a:srgbClr val="002060"/>
                </a:solidFill>
                <a:latin typeface="Times New Roman" pitchFamily="18" charset="0"/>
                <a:cs typeface="Times New Roman" pitchFamily="18" charset="0"/>
              </a:rPr>
              <a:t>A</a:t>
            </a:r>
            <a:r>
              <a:rPr lang="en-US" sz="4400" b="1" dirty="0">
                <a:ln w="0"/>
                <a:solidFill>
                  <a:srgbClr val="002060"/>
                </a:solidFill>
                <a:latin typeface="Times New Roman" pitchFamily="18" charset="0"/>
                <a:cs typeface="Times New Roman" pitchFamily="18" charset="0"/>
              </a:rPr>
              <a:t>. </a:t>
            </a:r>
            <a:r>
              <a:rPr lang="vi-VN" sz="4400" dirty="0">
                <a:latin typeface="+mj-lt"/>
                <a:cs typeface="Times New Roman" pitchFamily="18" charset="0"/>
              </a:rPr>
              <a:t>Nghe người khác nói chuyện riêng.</a:t>
            </a:r>
            <a:endParaRPr lang="en-US" sz="4400" b="1"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23" name="Rectangle 22">
            <a:extLst>
              <a:ext uri="{FF2B5EF4-FFF2-40B4-BE49-F238E27FC236}">
                <a16:creationId xmlns:a16="http://schemas.microsoft.com/office/drawing/2014/main" id="{24C5220B-3FF6-6D80-3988-79F3B3E2F449}"/>
              </a:ext>
            </a:extLst>
          </p:cNvPr>
          <p:cNvSpPr/>
          <p:nvPr/>
        </p:nvSpPr>
        <p:spPr>
          <a:xfrm>
            <a:off x="1640610" y="6710915"/>
            <a:ext cx="6921854" cy="1369606"/>
          </a:xfrm>
          <a:prstGeom prst="rect">
            <a:avLst/>
          </a:prstGeom>
          <a:noFill/>
        </p:spPr>
        <p:txBody>
          <a:bodyPr wrap="square" lIns="137160" tIns="68580" rIns="137160" bIns="68580">
            <a:spAutoFit/>
          </a:bodyPr>
          <a:lstStyle/>
          <a:p>
            <a:r>
              <a:rPr lang="en-US" sz="4000" b="1" dirty="0">
                <a:ln w="0"/>
                <a:solidFill>
                  <a:srgbClr val="002060"/>
                </a:solidFill>
                <a:latin typeface="Times New Roman" pitchFamily="18" charset="0"/>
                <a:cs typeface="Times New Roman" pitchFamily="18" charset="0"/>
              </a:rPr>
              <a:t>C. </a:t>
            </a:r>
            <a:r>
              <a:rPr lang="vi-VN" sz="4000" dirty="0">
                <a:latin typeface="+mj-lt"/>
                <a:cs typeface="Times New Roman" pitchFamily="18" charset="0"/>
              </a:rPr>
              <a:t>Thay đổi thông tin tác giả khi ghi nguồn thông tin.</a:t>
            </a:r>
            <a:endParaRPr lang="en-US" sz="4000" b="1"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24" name="Rectangle 23">
            <a:extLst>
              <a:ext uri="{FF2B5EF4-FFF2-40B4-BE49-F238E27FC236}">
                <a16:creationId xmlns:a16="http://schemas.microsoft.com/office/drawing/2014/main" id="{2809AE12-D10F-FB84-9686-C01D821E1C93}"/>
              </a:ext>
            </a:extLst>
          </p:cNvPr>
          <p:cNvSpPr/>
          <p:nvPr/>
        </p:nvSpPr>
        <p:spPr>
          <a:xfrm>
            <a:off x="9287042" y="4222662"/>
            <a:ext cx="6823698" cy="1369606"/>
          </a:xfrm>
          <a:prstGeom prst="rect">
            <a:avLst/>
          </a:prstGeom>
          <a:noFill/>
        </p:spPr>
        <p:txBody>
          <a:bodyPr wrap="square" lIns="137160" tIns="68580" rIns="137160" bIns="68580">
            <a:spAutoFit/>
          </a:bodyPr>
          <a:lstStyle/>
          <a:p>
            <a:pPr algn="ctr"/>
            <a:r>
              <a:rPr lang="en-US" sz="4000" b="1" dirty="0">
                <a:ln w="0"/>
                <a:solidFill>
                  <a:srgbClr val="002060"/>
                </a:solidFill>
                <a:latin typeface="Times New Roman" pitchFamily="18" charset="0"/>
                <a:cs typeface="Times New Roman" pitchFamily="18" charset="0"/>
              </a:rPr>
              <a:t>D. </a:t>
            </a:r>
            <a:r>
              <a:rPr lang="en-US" sz="4000" dirty="0" err="1">
                <a:latin typeface="Times New Roman" pitchFamily="18" charset="0"/>
                <a:cs typeface="Times New Roman" pitchFamily="18" charset="0"/>
              </a:rPr>
              <a:t>Tự</a:t>
            </a:r>
            <a:r>
              <a:rPr lang="en-US" sz="4000" dirty="0">
                <a:latin typeface="Times New Roman" pitchFamily="18" charset="0"/>
                <a:cs typeface="Times New Roman" pitchFamily="18" charset="0"/>
              </a:rPr>
              <a:t> ý </a:t>
            </a:r>
            <a:r>
              <a:rPr lang="en-US" sz="4000" dirty="0" err="1">
                <a:latin typeface="Times New Roman" pitchFamily="18" charset="0"/>
                <a:cs typeface="Times New Roman" pitchFamily="18" charset="0"/>
              </a:rPr>
              <a:t>xem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vở</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tập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khác</a:t>
            </a:r>
            <a:r>
              <a:rPr lang="en-US" sz="4000" dirty="0">
                <a:latin typeface="Times New Roman" pitchFamily="18" charset="0"/>
                <a:cs typeface="Times New Roman" pitchFamily="18" charset="0"/>
              </a:rPr>
              <a:t>.</a:t>
            </a:r>
            <a:endParaRPr lang="en-US" sz="400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pic>
        <p:nvPicPr>
          <p:cNvPr id="25" name="Picture 24" descr="A close up of a logo&#10;&#10;Description automatically generated">
            <a:extLst>
              <a:ext uri="{FF2B5EF4-FFF2-40B4-BE49-F238E27FC236}">
                <a16:creationId xmlns:a16="http://schemas.microsoft.com/office/drawing/2014/main" id="{034FD3FE-6927-ED3A-535E-B9FD07657AE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5969263" y="524278"/>
            <a:ext cx="3263532" cy="5131592"/>
          </a:xfrm>
          <a:prstGeom prst="rect">
            <a:avLst/>
          </a:prstGeom>
        </p:spPr>
      </p:pic>
      <p:pic>
        <p:nvPicPr>
          <p:cNvPr id="26" name="Picture 25" descr="A picture containing sitting, tree&#10;&#10;Description automatically generated">
            <a:hlinkClick r:id="" action="ppaction://hlinkshowjump?jump=nextslide"/>
            <a:extLst>
              <a:ext uri="{FF2B5EF4-FFF2-40B4-BE49-F238E27FC236}">
                <a16:creationId xmlns:a16="http://schemas.microsoft.com/office/drawing/2014/main" id="{97E597D0-9C7A-13D3-D56F-AF7D4F37961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769706" y="8276001"/>
            <a:ext cx="2416671" cy="2416671"/>
          </a:xfrm>
          <a:prstGeom prst="rect">
            <a:avLst/>
          </a:prstGeom>
        </p:spPr>
      </p:pic>
      <p:sp>
        <p:nvSpPr>
          <p:cNvPr id="27" name="Rectangle: Rounded Corners 26">
            <a:extLst>
              <a:ext uri="{FF2B5EF4-FFF2-40B4-BE49-F238E27FC236}">
                <a16:creationId xmlns:a16="http://schemas.microsoft.com/office/drawing/2014/main" id="{2FA4BBCF-A218-4255-6D8C-0D1FDDD39F69}"/>
              </a:ext>
            </a:extLst>
          </p:cNvPr>
          <p:cNvSpPr/>
          <p:nvPr/>
        </p:nvSpPr>
        <p:spPr>
          <a:xfrm>
            <a:off x="13220931" y="7681976"/>
            <a:ext cx="2236763" cy="1976560"/>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endParaRPr lang="en-US" sz="2700" kern="1200">
              <a:solidFill>
                <a:prstClr val="white"/>
              </a:solidFill>
              <a:latin typeface="Calibri" panose="020F0502020204030204"/>
            </a:endParaRPr>
          </a:p>
        </p:txBody>
      </p:sp>
      <p:sp>
        <p:nvSpPr>
          <p:cNvPr id="28" name="5">
            <a:extLst>
              <a:ext uri="{FF2B5EF4-FFF2-40B4-BE49-F238E27FC236}">
                <a16:creationId xmlns:a16="http://schemas.microsoft.com/office/drawing/2014/main" id="{EE359D61-CA25-3FB6-35AE-F59523FF56B0}"/>
              </a:ext>
            </a:extLst>
          </p:cNvPr>
          <p:cNvSpPr/>
          <p:nvPr/>
        </p:nvSpPr>
        <p:spPr>
          <a:xfrm>
            <a:off x="13424463" y="7741366"/>
            <a:ext cx="1755803" cy="1755803"/>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4200" b="1" kern="1200" dirty="0">
                <a:solidFill>
                  <a:srgbClr val="111224"/>
                </a:solidFill>
                <a:latin typeface="#9Slide03 SVNFjalla One" panose="02000506040000020004" pitchFamily="2" charset="0"/>
              </a:rPr>
              <a:t>HẾT GIỜ</a:t>
            </a:r>
          </a:p>
        </p:txBody>
      </p:sp>
      <p:sp>
        <p:nvSpPr>
          <p:cNvPr id="29" name="5">
            <a:extLst>
              <a:ext uri="{FF2B5EF4-FFF2-40B4-BE49-F238E27FC236}">
                <a16:creationId xmlns:a16="http://schemas.microsoft.com/office/drawing/2014/main" id="{774506A6-0625-E4F2-DDC4-16EE4AF7C090}"/>
              </a:ext>
            </a:extLst>
          </p:cNvPr>
          <p:cNvSpPr/>
          <p:nvPr/>
        </p:nvSpPr>
        <p:spPr>
          <a:xfrm>
            <a:off x="13389880" y="7763710"/>
            <a:ext cx="1755803" cy="1755803"/>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6600" kern="1200" dirty="0">
                <a:solidFill>
                  <a:srgbClr val="111224"/>
                </a:solidFill>
                <a:latin typeface="#9Slide03 SVNFjalla One" panose="02000506040000020004" pitchFamily="2" charset="0"/>
              </a:rPr>
              <a:t>1</a:t>
            </a:r>
          </a:p>
        </p:txBody>
      </p:sp>
      <p:sp>
        <p:nvSpPr>
          <p:cNvPr id="30" name="5">
            <a:extLst>
              <a:ext uri="{FF2B5EF4-FFF2-40B4-BE49-F238E27FC236}">
                <a16:creationId xmlns:a16="http://schemas.microsoft.com/office/drawing/2014/main" id="{1588EC34-1AEF-EFC4-1B6F-9B4ED7DDAD66}"/>
              </a:ext>
            </a:extLst>
          </p:cNvPr>
          <p:cNvSpPr/>
          <p:nvPr/>
        </p:nvSpPr>
        <p:spPr>
          <a:xfrm>
            <a:off x="13389880" y="7804135"/>
            <a:ext cx="1755803" cy="1755803"/>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6600" kern="1200" dirty="0">
                <a:solidFill>
                  <a:srgbClr val="111224"/>
                </a:solidFill>
                <a:latin typeface="#9Slide03 SVNFjalla One" panose="02000506040000020004" pitchFamily="2" charset="0"/>
              </a:rPr>
              <a:t>2</a:t>
            </a:r>
          </a:p>
        </p:txBody>
      </p:sp>
      <p:sp>
        <p:nvSpPr>
          <p:cNvPr id="31" name="5">
            <a:extLst>
              <a:ext uri="{FF2B5EF4-FFF2-40B4-BE49-F238E27FC236}">
                <a16:creationId xmlns:a16="http://schemas.microsoft.com/office/drawing/2014/main" id="{490276E7-6D16-23A0-709F-57EE3B5009C6}"/>
              </a:ext>
            </a:extLst>
          </p:cNvPr>
          <p:cNvSpPr/>
          <p:nvPr/>
        </p:nvSpPr>
        <p:spPr>
          <a:xfrm>
            <a:off x="13389880" y="7804135"/>
            <a:ext cx="1755803" cy="1755803"/>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6600" kern="1200" dirty="0">
                <a:solidFill>
                  <a:srgbClr val="111224"/>
                </a:solidFill>
                <a:latin typeface="#9Slide03 SVNFjalla One" panose="02000506040000020004" pitchFamily="2" charset="0"/>
              </a:rPr>
              <a:t>3</a:t>
            </a:r>
          </a:p>
        </p:txBody>
      </p:sp>
      <p:sp>
        <p:nvSpPr>
          <p:cNvPr id="32" name="5">
            <a:extLst>
              <a:ext uri="{FF2B5EF4-FFF2-40B4-BE49-F238E27FC236}">
                <a16:creationId xmlns:a16="http://schemas.microsoft.com/office/drawing/2014/main" id="{6C99A939-AEB5-5B7D-98DC-9EEC786BDA50}"/>
              </a:ext>
            </a:extLst>
          </p:cNvPr>
          <p:cNvSpPr/>
          <p:nvPr/>
        </p:nvSpPr>
        <p:spPr>
          <a:xfrm>
            <a:off x="13415777" y="7781791"/>
            <a:ext cx="1755803" cy="1755803"/>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6600" kern="1200" dirty="0">
                <a:solidFill>
                  <a:srgbClr val="111224"/>
                </a:solidFill>
                <a:latin typeface="#9Slide03 SVNFjalla One" panose="02000506040000020004" pitchFamily="2" charset="0"/>
              </a:rPr>
              <a:t>4</a:t>
            </a:r>
          </a:p>
        </p:txBody>
      </p:sp>
      <p:sp>
        <p:nvSpPr>
          <p:cNvPr id="33" name="5">
            <a:extLst>
              <a:ext uri="{FF2B5EF4-FFF2-40B4-BE49-F238E27FC236}">
                <a16:creationId xmlns:a16="http://schemas.microsoft.com/office/drawing/2014/main" id="{E6D97D6B-3AD5-6302-AF0E-5FDE135FDBAA}"/>
              </a:ext>
            </a:extLst>
          </p:cNvPr>
          <p:cNvSpPr/>
          <p:nvPr/>
        </p:nvSpPr>
        <p:spPr>
          <a:xfrm>
            <a:off x="13413448" y="7805848"/>
            <a:ext cx="1755803" cy="1755803"/>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6600" kern="1200" dirty="0">
                <a:solidFill>
                  <a:srgbClr val="111224"/>
                </a:solidFill>
                <a:latin typeface="#9Slide03 SVNFjalla One" panose="02000506040000020004" pitchFamily="2" charset="0"/>
              </a:rPr>
              <a:t>5</a:t>
            </a:r>
          </a:p>
        </p:txBody>
      </p:sp>
      <p:sp>
        <p:nvSpPr>
          <p:cNvPr id="34" name="start">
            <a:extLst>
              <a:ext uri="{FF2B5EF4-FFF2-40B4-BE49-F238E27FC236}">
                <a16:creationId xmlns:a16="http://schemas.microsoft.com/office/drawing/2014/main" id="{3F8FDC39-0DDE-EF9C-BFAB-B007248CBF0C}"/>
              </a:ext>
            </a:extLst>
          </p:cNvPr>
          <p:cNvSpPr/>
          <p:nvPr/>
        </p:nvSpPr>
        <p:spPr>
          <a:xfrm>
            <a:off x="13389881" y="9600363"/>
            <a:ext cx="2260604" cy="80192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3600" b="1" kern="1200" dirty="0">
                <a:solidFill>
                  <a:prstClr val="white"/>
                </a:solidFill>
                <a:latin typeface="#9Slide03 SFU Helvetica Condens" panose="00000400000000000000" pitchFamily="2" charset="0"/>
              </a:rPr>
              <a:t>Start</a:t>
            </a:r>
          </a:p>
        </p:txBody>
      </p:sp>
    </p:spTree>
    <p:extLst>
      <p:ext uri="{BB962C8B-B14F-4D97-AF65-F5344CB8AC3E}">
        <p14:creationId xmlns:p14="http://schemas.microsoft.com/office/powerpoint/2010/main" val="3714197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subTnLst>
                                    <p:audio>
                                      <p:cMediaNode vol="10000">
                                        <p:cTn display="0" masterRel="sameClick">
                                          <p:stCondLst>
                                            <p:cond evt="begin" delay="0">
                                              <p:tn val="5"/>
                                            </p:cond>
                                          </p:stCondLst>
                                          <p:endCondLst>
                                            <p:cond evt="onStopAudio" delay="0">
                                              <p:tgtEl>
                                                <p:sldTgt/>
                                              </p:tgtEl>
                                            </p:cond>
                                          </p:endCondLst>
                                        </p:cTn>
                                        <p:tgtEl>
                                          <p:sndTgt r:embed="rId3" name="5c755235ab958.wav"/>
                                        </p:tgtEl>
                                      </p:cMediaNode>
                                    </p:audio>
                                  </p:subTnLst>
                                </p:cTn>
                              </p:par>
                              <p:par>
                                <p:cTn id="9" presetID="41" presetClass="entr" presetSubtype="0" fill="hold" grpId="0" nodeType="withEffect">
                                  <p:stCondLst>
                                    <p:cond delay="1250"/>
                                  </p:stCondLst>
                                  <p:iterate type="lt">
                                    <p:tmPct val="10000"/>
                                  </p:iterate>
                                  <p:childTnLst>
                                    <p:set>
                                      <p:cBhvr>
                                        <p:cTn id="10" dur="1" fill="hold">
                                          <p:stCondLst>
                                            <p:cond delay="0"/>
                                          </p:stCondLst>
                                        </p:cTn>
                                        <p:tgtEl>
                                          <p:spTgt spid="21"/>
                                        </p:tgtEl>
                                        <p:attrNameLst>
                                          <p:attrName>style.visibility</p:attrName>
                                        </p:attrNameLst>
                                      </p:cBhvr>
                                      <p:to>
                                        <p:strVal val="visible"/>
                                      </p:to>
                                    </p:set>
                                    <p:anim calcmode="lin" valueType="num">
                                      <p:cBhvr>
                                        <p:cTn id="11" dur="10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21"/>
                                        </p:tgtEl>
                                        <p:attrNameLst>
                                          <p:attrName>ppt_y</p:attrName>
                                        </p:attrNameLst>
                                      </p:cBhvr>
                                      <p:tavLst>
                                        <p:tav tm="0">
                                          <p:val>
                                            <p:strVal val="#ppt_y"/>
                                          </p:val>
                                        </p:tav>
                                        <p:tav tm="100000">
                                          <p:val>
                                            <p:strVal val="#ppt_y"/>
                                          </p:val>
                                        </p:tav>
                                      </p:tavLst>
                                    </p:anim>
                                    <p:anim calcmode="lin" valueType="num">
                                      <p:cBhvr>
                                        <p:cTn id="13" dur="10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21"/>
                                        </p:tgtEl>
                                      </p:cBhvr>
                                    </p:animEffect>
                                  </p:childTnLst>
                                </p:cTn>
                              </p:par>
                              <p:par>
                                <p:cTn id="16" presetID="41" presetClass="entr" presetSubtype="0" fill="hold" grpId="0" nodeType="withEffect">
                                  <p:stCondLst>
                                    <p:cond delay="1500"/>
                                  </p:stCondLst>
                                  <p:iterate type="lt">
                                    <p:tmPct val="10000"/>
                                  </p:iterate>
                                  <p:childTnLst>
                                    <p:set>
                                      <p:cBhvr>
                                        <p:cTn id="17" dur="1" fill="hold">
                                          <p:stCondLst>
                                            <p:cond delay="0"/>
                                          </p:stCondLst>
                                        </p:cTn>
                                        <p:tgtEl>
                                          <p:spTgt spid="22"/>
                                        </p:tgtEl>
                                        <p:attrNameLst>
                                          <p:attrName>style.visibility</p:attrName>
                                        </p:attrNameLst>
                                      </p:cBhvr>
                                      <p:to>
                                        <p:strVal val="visible"/>
                                      </p:to>
                                    </p:set>
                                    <p:anim calcmode="lin" valueType="num">
                                      <p:cBhvr>
                                        <p:cTn id="18" dur="10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22"/>
                                        </p:tgtEl>
                                        <p:attrNameLst>
                                          <p:attrName>ppt_y</p:attrName>
                                        </p:attrNameLst>
                                      </p:cBhvr>
                                      <p:tavLst>
                                        <p:tav tm="0">
                                          <p:val>
                                            <p:strVal val="#ppt_y"/>
                                          </p:val>
                                        </p:tav>
                                        <p:tav tm="100000">
                                          <p:val>
                                            <p:strVal val="#ppt_y"/>
                                          </p:val>
                                        </p:tav>
                                      </p:tavLst>
                                    </p:anim>
                                    <p:anim calcmode="lin" valueType="num">
                                      <p:cBhvr>
                                        <p:cTn id="20" dur="10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22"/>
                                        </p:tgtEl>
                                      </p:cBhvr>
                                    </p:animEffect>
                                  </p:childTnLst>
                                </p:cTn>
                              </p:par>
                              <p:par>
                                <p:cTn id="23" presetID="41" presetClass="entr" presetSubtype="0" fill="hold" grpId="0" nodeType="withEffect">
                                  <p:stCondLst>
                                    <p:cond delay="175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26" dur="1000" fill="hold"/>
                                        <p:tgtEl>
                                          <p:spTgt spid="23"/>
                                        </p:tgtEl>
                                        <p:attrNameLst>
                                          <p:attrName>ppt_y</p:attrName>
                                        </p:attrNameLst>
                                      </p:cBhvr>
                                      <p:tavLst>
                                        <p:tav tm="0">
                                          <p:val>
                                            <p:strVal val="#ppt_y"/>
                                          </p:val>
                                        </p:tav>
                                        <p:tav tm="100000">
                                          <p:val>
                                            <p:strVal val="#ppt_y"/>
                                          </p:val>
                                        </p:tav>
                                      </p:tavLst>
                                    </p:anim>
                                    <p:anim calcmode="lin" valueType="num">
                                      <p:cBhvr>
                                        <p:cTn id="27" dur="10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28" dur="10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29" dur="1000" tmFilter="0,0; .5, 1; 1, 1"/>
                                        <p:tgtEl>
                                          <p:spTgt spid="23"/>
                                        </p:tgtEl>
                                      </p:cBhvr>
                                    </p:animEffect>
                                  </p:childTnLst>
                                </p:cTn>
                              </p:par>
                              <p:par>
                                <p:cTn id="30" presetID="41" presetClass="entr" presetSubtype="0" fill="hold" grpId="0" nodeType="withEffect">
                                  <p:stCondLst>
                                    <p:cond delay="2000"/>
                                  </p:stCondLst>
                                  <p:iterate type="lt">
                                    <p:tmPct val="10000"/>
                                  </p:iterate>
                                  <p:childTnLst>
                                    <p:set>
                                      <p:cBhvr>
                                        <p:cTn id="31" dur="1" fill="hold">
                                          <p:stCondLst>
                                            <p:cond delay="0"/>
                                          </p:stCondLst>
                                        </p:cTn>
                                        <p:tgtEl>
                                          <p:spTgt spid="24"/>
                                        </p:tgtEl>
                                        <p:attrNameLst>
                                          <p:attrName>style.visibility</p:attrName>
                                        </p:attrNameLst>
                                      </p:cBhvr>
                                      <p:to>
                                        <p:strVal val="visible"/>
                                      </p:to>
                                    </p:set>
                                    <p:anim calcmode="lin" valueType="num">
                                      <p:cBhvr>
                                        <p:cTn id="32" dur="10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24"/>
                                        </p:tgtEl>
                                        <p:attrNameLst>
                                          <p:attrName>ppt_y</p:attrName>
                                        </p:attrNameLst>
                                      </p:cBhvr>
                                      <p:tavLst>
                                        <p:tav tm="0">
                                          <p:val>
                                            <p:strVal val="#ppt_y"/>
                                          </p:val>
                                        </p:tav>
                                        <p:tav tm="100000">
                                          <p:val>
                                            <p:strVal val="#ppt_y"/>
                                          </p:val>
                                        </p:tav>
                                      </p:tavLst>
                                    </p:anim>
                                    <p:anim calcmode="lin" valueType="num">
                                      <p:cBhvr>
                                        <p:cTn id="34" dur="10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24"/>
                                        </p:tgtEl>
                                      </p:cBhvr>
                                    </p:animEffect>
                                  </p:childTnLst>
                                </p:cTn>
                              </p:par>
                              <p:par>
                                <p:cTn id="37" presetID="64" presetClass="path" presetSubtype="0" accel="50000" decel="50000" fill="hold" nodeType="withEffect">
                                  <p:stCondLst>
                                    <p:cond delay="2500"/>
                                  </p:stCondLst>
                                  <p:childTnLst>
                                    <p:animMotion origin="layout" path="M 3.75E-6 -3.7037E-7 L 3.75E-6 -0.25 " pathEditMode="relative" rAng="0" ptsTypes="AA">
                                      <p:cBhvr>
                                        <p:cTn id="38" dur="1250" fill="hold"/>
                                        <p:tgtEl>
                                          <p:spTgt spid="11"/>
                                        </p:tgtEl>
                                        <p:attrNameLst>
                                          <p:attrName>ppt_x</p:attrName>
                                          <p:attrName>ppt_y</p:attrName>
                                        </p:attrNameLst>
                                      </p:cBhvr>
                                      <p:rCtr x="0" y="-12500"/>
                                    </p:animMotion>
                                  </p:childTnLst>
                                </p:cTn>
                              </p:par>
                              <p:par>
                                <p:cTn id="39" presetID="64" presetClass="path" presetSubtype="0" accel="50000" decel="50000" fill="hold" nodeType="withEffect">
                                  <p:stCondLst>
                                    <p:cond delay="2750"/>
                                  </p:stCondLst>
                                  <p:childTnLst>
                                    <p:animMotion origin="layout" path="M -1.25E-6 -3.7037E-7 L -1.25E-6 -0.25 " pathEditMode="relative" rAng="0" ptsTypes="AA">
                                      <p:cBhvr>
                                        <p:cTn id="40" dur="1250" fill="hold"/>
                                        <p:tgtEl>
                                          <p:spTgt spid="14"/>
                                        </p:tgtEl>
                                        <p:attrNameLst>
                                          <p:attrName>ppt_x</p:attrName>
                                          <p:attrName>ppt_y</p:attrName>
                                        </p:attrNameLst>
                                      </p:cBhvr>
                                      <p:rCtr x="0" y="-12500"/>
                                    </p:animMotion>
                                  </p:childTnLst>
                                </p:cTn>
                              </p:par>
                              <p:par>
                                <p:cTn id="41" presetID="64" presetClass="path" presetSubtype="0" accel="50000" decel="50000" fill="hold" nodeType="withEffect">
                                  <p:stCondLst>
                                    <p:cond delay="3200"/>
                                  </p:stCondLst>
                                  <p:childTnLst>
                                    <p:animMotion origin="layout" path="M -2.08333E-6 2.59259E-6 L 0.00808 -0.19514 " pathEditMode="relative" rAng="0" ptsTypes="AA">
                                      <p:cBhvr>
                                        <p:cTn id="42" dur="1250" fill="hold"/>
                                        <p:tgtEl>
                                          <p:spTgt spid="17"/>
                                        </p:tgtEl>
                                        <p:attrNameLst>
                                          <p:attrName>ppt_x</p:attrName>
                                          <p:attrName>ppt_y</p:attrName>
                                        </p:attrNameLst>
                                      </p:cBhvr>
                                      <p:rCtr x="404" y="-9769"/>
                                    </p:animMotion>
                                  </p:childTnLst>
                                </p:cTn>
                              </p:par>
                              <p:par>
                                <p:cTn id="43" presetID="64" presetClass="path" presetSubtype="0" accel="50000" decel="50000" fill="hold" nodeType="withEffect">
                                  <p:stCondLst>
                                    <p:cond delay="3500"/>
                                  </p:stCondLst>
                                  <p:childTnLst>
                                    <p:animMotion origin="layout" path="M -2.70833E-6 -4.44444E-6 L -2.70833E-6 -0.25 " pathEditMode="relative" rAng="0" ptsTypes="AA">
                                      <p:cBhvr>
                                        <p:cTn id="44" dur="1250" fill="hold"/>
                                        <p:tgtEl>
                                          <p:spTgt spid="8"/>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nodeType="clickEffect">
                                  <p:stCondLst>
                                    <p:cond delay="0"/>
                                  </p:stCondLst>
                                  <p:childTnLst>
                                    <p:anim calcmode="lin" valueType="num">
                                      <p:cBhvr>
                                        <p:cTn id="49" dur="500"/>
                                        <p:tgtEl>
                                          <p:spTgt spid="14"/>
                                        </p:tgtEl>
                                        <p:attrNameLst>
                                          <p:attrName>ppt_w</p:attrName>
                                        </p:attrNameLst>
                                      </p:cBhvr>
                                      <p:tavLst>
                                        <p:tav tm="0">
                                          <p:val>
                                            <p:strVal val="ppt_w"/>
                                          </p:val>
                                        </p:tav>
                                        <p:tav tm="100000">
                                          <p:val>
                                            <p:fltVal val="0"/>
                                          </p:val>
                                        </p:tav>
                                      </p:tavLst>
                                    </p:anim>
                                    <p:anim calcmode="lin" valueType="num">
                                      <p:cBhvr>
                                        <p:cTn id="50" dur="500"/>
                                        <p:tgtEl>
                                          <p:spTgt spid="14"/>
                                        </p:tgtEl>
                                        <p:attrNameLst>
                                          <p:attrName>ppt_h</p:attrName>
                                        </p:attrNameLst>
                                      </p:cBhvr>
                                      <p:tavLst>
                                        <p:tav tm="0">
                                          <p:val>
                                            <p:strVal val="ppt_h"/>
                                          </p:val>
                                        </p:tav>
                                        <p:tav tm="100000">
                                          <p:val>
                                            <p:fltVal val="0"/>
                                          </p:val>
                                        </p:tav>
                                      </p:tavLst>
                                    </p:anim>
                                    <p:set>
                                      <p:cBhvr>
                                        <p:cTn id="51"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23" presetClass="exit" presetSubtype="32" fill="hold" nodeType="clickEffect">
                                  <p:stCondLst>
                                    <p:cond delay="0"/>
                                  </p:stCondLst>
                                  <p:childTnLst>
                                    <p:anim calcmode="lin" valueType="num">
                                      <p:cBhvr>
                                        <p:cTn id="56" dur="500"/>
                                        <p:tgtEl>
                                          <p:spTgt spid="17"/>
                                        </p:tgtEl>
                                        <p:attrNameLst>
                                          <p:attrName>ppt_w</p:attrName>
                                        </p:attrNameLst>
                                      </p:cBhvr>
                                      <p:tavLst>
                                        <p:tav tm="0">
                                          <p:val>
                                            <p:strVal val="ppt_w"/>
                                          </p:val>
                                        </p:tav>
                                        <p:tav tm="100000">
                                          <p:val>
                                            <p:fltVal val="0"/>
                                          </p:val>
                                        </p:tav>
                                      </p:tavLst>
                                    </p:anim>
                                    <p:anim calcmode="lin" valueType="num">
                                      <p:cBhvr>
                                        <p:cTn id="57" dur="500"/>
                                        <p:tgtEl>
                                          <p:spTgt spid="17"/>
                                        </p:tgtEl>
                                        <p:attrNameLst>
                                          <p:attrName>ppt_h</p:attrName>
                                        </p:attrNameLst>
                                      </p:cBhvr>
                                      <p:tavLst>
                                        <p:tav tm="0">
                                          <p:val>
                                            <p:strVal val="ppt_h"/>
                                          </p:val>
                                        </p:tav>
                                        <p:tav tm="100000">
                                          <p:val>
                                            <p:fltVal val="0"/>
                                          </p:val>
                                        </p:tav>
                                      </p:tavLst>
                                    </p:anim>
                                    <p:set>
                                      <p:cBhvr>
                                        <p:cTn id="5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23" presetClass="exit" presetSubtype="32" fill="hold" nodeType="clickEffect">
                                  <p:stCondLst>
                                    <p:cond delay="0"/>
                                  </p:stCondLst>
                                  <p:childTnLst>
                                    <p:anim calcmode="lin" valueType="num">
                                      <p:cBhvr>
                                        <p:cTn id="63" dur="500"/>
                                        <p:tgtEl>
                                          <p:spTgt spid="8"/>
                                        </p:tgtEl>
                                        <p:attrNameLst>
                                          <p:attrName>ppt_w</p:attrName>
                                        </p:attrNameLst>
                                      </p:cBhvr>
                                      <p:tavLst>
                                        <p:tav tm="0">
                                          <p:val>
                                            <p:strVal val="ppt_w"/>
                                          </p:val>
                                        </p:tav>
                                        <p:tav tm="100000">
                                          <p:val>
                                            <p:fltVal val="0"/>
                                          </p:val>
                                        </p:tav>
                                      </p:tavLst>
                                    </p:anim>
                                    <p:anim calcmode="lin" valueType="num">
                                      <p:cBhvr>
                                        <p:cTn id="64" dur="500"/>
                                        <p:tgtEl>
                                          <p:spTgt spid="8"/>
                                        </p:tgtEl>
                                        <p:attrNameLst>
                                          <p:attrName>ppt_h</p:attrName>
                                        </p:attrNameLst>
                                      </p:cBhvr>
                                      <p:tavLst>
                                        <p:tav tm="0">
                                          <p:val>
                                            <p:strVal val="ppt_h"/>
                                          </p:val>
                                        </p:tav>
                                        <p:tav tm="100000">
                                          <p:val>
                                            <p:fltVal val="0"/>
                                          </p:val>
                                        </p:tav>
                                      </p:tavLst>
                                    </p:anim>
                                    <p:set>
                                      <p:cBhvr>
                                        <p:cTn id="65"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1"/>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00065 -0.23542 L 0.00065 -0.23518 C 0.00117 -0.26227 -0.00052 -0.28958 0.00221 -0.31597 C 0.00351 -0.32801 0.01406 -0.34213 0.0194 -0.34931 C 0.02552 -0.35764 0.02304 -0.35324 0.03033 -0.36042 C 0.03567 -0.36597 0.04062 -0.37245 0.04596 -0.37708 C 0.04908 -0.37986 0.05234 -0.38241 0.05533 -0.38542 C 0.05703 -0.38727 0.05833 -0.38981 0.06002 -0.39097 C 0.06302 -0.39352 0.06653 -0.39398 0.0694 -0.39653 C 0.08033 -0.40694 0.08854 -0.4206 0.09752 -0.43565 C 0.10013 -0.44028 0.10924 -0.4537 0.11158 -0.46319 C 0.11354 -0.4706 0.11484 -0.47824 0.11627 -0.48542 C 0.11692 -0.48819 0.11744 -0.49143 0.11783 -0.49375 C 0.11901 -0.50208 0.11992 -0.51065 0.12096 -0.51875 C 0.12148 -0.52268 0.122 -0.52616 0.12252 -0.52986 C 0.122 -0.54375 0.12213 -0.55787 0.12096 -0.57153 C 0.12057 -0.57685 0.11888 -0.58079 0.11783 -0.58542 C 0.11731 -0.58819 0.11705 -0.5912 0.11627 -0.59375 C 0.11458 -0.6 0.11145 -0.60648 0.10846 -0.61042 C 0.10703 -0.61273 0.10533 -0.61412 0.10377 -0.61597 C 0.10117 -0.61968 0.09869 -0.62384 0.09596 -0.62708 C 0.08932 -0.63634 0.07565 -0.65208 0.07565 -0.65185 C 0.07461 -0.65532 0.07395 -0.6581 0.07252 -0.66042 C 0.07018 -0.66481 0.06731 -0.66782 0.06471 -0.67199 C 0.06315 -0.67431 0.06172 -0.67731 0.06002 -0.68032 C 0.05651 -0.68565 0.05234 -0.69028 0.04908 -0.69676 C 0.04713 -0.70069 0.04583 -0.70579 0.0444 -0.71042 C 0.0427 -0.71597 0.04101 -0.72176 0.03971 -0.72708 C 0.03125 -0.76505 0.04609 -0.71018 0.03502 -0.74931 C 0.0345 -0.75671 0.03424 -0.76458 0.03346 -0.77176 C 0.0332 -0.77454 0.0319 -0.77708 0.0319 -0.78009 C 0.03242 -0.80324 0.03294 -0.82639 0.03502 -0.84931 C 0.03554 -0.85486 0.04049 -0.86852 0.04283 -0.87431 C 0.047 -0.88472 0.0513 -0.89491 0.05533 -0.90486 C 0.05846 -0.91273 0.05872 -0.91574 0.06315 -0.92153 C 0.06562 -0.92477 0.06836 -0.92708 0.07096 -0.92986 C 0.072 -0.93287 0.07278 -0.93588 0.07408 -0.93819 C 0.07643 -0.94259 0.07929 -0.94606 0.0819 -0.94954 C 0.08346 -0.95139 0.08528 -0.95278 0.08658 -0.95486 C 0.09843 -0.97407 0.10286 -0.98472 0.11315 -1.00764 C 0.11419 -1.01018 0.11992 -1.02338 0.12096 -1.02731 C 0.122 -1.03079 0.12382 -1.04398 0.12408 -1.04653 C 0.12799 -1.08079 0.12369 -1.04861 0.12734 -1.07431 C 0.12669 -1.08727 0.12747 -1.10069 0.12565 -1.11319 C 0.12526 -1.11667 0.11666 -1.13681 0.11471 -1.1412 C 0.11145 -1.15903 0.11588 -1.13958 0.10846 -1.15787 C 0.10716 -1.16111 0.10664 -1.16528 0.10533 -1.16875 C 0.10351 -1.17477 0.10039 -1.17917 0.09908 -1.18542 C 0.09856 -1.18819 0.09804 -1.19097 0.09752 -1.19375 C 0.09609 -1.20278 0.09557 -1.20903 0.0944 -1.21875 C 0.09492 -1.23634 0.09479 -1.25393 0.09596 -1.27153 C 0.09635 -1.27731 0.09804 -1.28264 0.09908 -1.28819 C 0.10052 -1.29514 0.10208 -1.30278 0.10221 -1.31042 C 0.10273 -1.3287 0.10221 -1.34745 0.10221 -1.36597 " pathEditMode="relative" rAng="0" ptsTypes="AAAAAAAAAAAAAAAAAAAAAAAAAAAAAAAAAAAAAAAAAAAAAAAAAAAAAA">
                                      <p:cBhvr>
                                        <p:cTn id="70" dur="1250" fill="hold"/>
                                        <p:tgtEl>
                                          <p:spTgt spid="11"/>
                                        </p:tgtEl>
                                        <p:attrNameLst>
                                          <p:attrName>ppt_x</p:attrName>
                                          <p:attrName>ppt_y</p:attrName>
                                        </p:attrNameLst>
                                      </p:cBhvr>
                                      <p:rCtr x="6328" y="-56528"/>
                                    </p:animMotion>
                                  </p:childTnLst>
                                  <p:subTnLst>
                                    <p:audio>
                                      <p:cMediaNode>
                                        <p:cTn display="0" masterRel="sameClick">
                                          <p:stCondLst>
                                            <p:cond evt="begin" delay="0">
                                              <p:tn val="69"/>
                                            </p:cond>
                                          </p:stCondLst>
                                          <p:endCondLst>
                                            <p:cond evt="onStopAudio" delay="0">
                                              <p:tgtEl>
                                                <p:sldTgt/>
                                              </p:tgtEl>
                                            </p:cond>
                                          </p:endCondLst>
                                        </p:cTn>
                                        <p:tgtEl>
                                          <p:sndTgt r:embed="rId5" name="Am-thanh-tra-loi-dung-www_yeualo_com.wav"/>
                                        </p:tgtEl>
                                      </p:cMediaNode>
                                    </p:audio>
                                  </p:subTnLst>
                                </p:cTn>
                              </p:par>
                            </p:childTnLst>
                          </p:cTn>
                        </p:par>
                        <p:par>
                          <p:cTn id="71" fill="hold">
                            <p:stCondLst>
                              <p:cond delay="1250"/>
                            </p:stCondLst>
                            <p:childTnLst>
                              <p:par>
                                <p:cTn id="72" presetID="1" presetClass="emph" presetSubtype="2" fill="hold" nodeType="afterEffect">
                                  <p:stCondLst>
                                    <p:cond delay="0"/>
                                  </p:stCondLst>
                                  <p:childTnLst>
                                    <p:animClr clrSpc="rgb" dir="cw">
                                      <p:cBhvr>
                                        <p:cTn id="73" dur="2000" fill="hold"/>
                                        <p:tgtEl>
                                          <p:spTgt spid="21"/>
                                        </p:tgtEl>
                                        <p:attrNameLst>
                                          <p:attrName>fillcolor</p:attrName>
                                        </p:attrNameLst>
                                      </p:cBhvr>
                                      <p:to>
                                        <a:schemeClr val="accent2"/>
                                      </p:to>
                                    </p:animClr>
                                    <p:set>
                                      <p:cBhvr>
                                        <p:cTn id="74" dur="2000" fill="hold"/>
                                        <p:tgtEl>
                                          <p:spTgt spid="21"/>
                                        </p:tgtEl>
                                        <p:attrNameLst>
                                          <p:attrName>fill.type</p:attrName>
                                        </p:attrNameLst>
                                      </p:cBhvr>
                                      <p:to>
                                        <p:strVal val="solid"/>
                                      </p:to>
                                    </p:set>
                                    <p:set>
                                      <p:cBhvr>
                                        <p:cTn id="75" dur="2000" fill="hold"/>
                                        <p:tgtEl>
                                          <p:spTgt spid="2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p:cTn id="81" dur="500" fill="hold"/>
                                        <p:tgtEl>
                                          <p:spTgt spid="33"/>
                                        </p:tgtEl>
                                        <p:attrNameLst>
                                          <p:attrName>ppt_w</p:attrName>
                                        </p:attrNameLst>
                                      </p:cBhvr>
                                      <p:tavLst>
                                        <p:tav tm="0">
                                          <p:val>
                                            <p:fltVal val="0"/>
                                          </p:val>
                                        </p:tav>
                                        <p:tav tm="100000">
                                          <p:val>
                                            <p:strVal val="#ppt_w"/>
                                          </p:val>
                                        </p:tav>
                                      </p:tavLst>
                                    </p:anim>
                                    <p:anim calcmode="lin" valueType="num">
                                      <p:cBhvr>
                                        <p:cTn id="82" dur="500" fill="hold"/>
                                        <p:tgtEl>
                                          <p:spTgt spid="3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6" name="Đồng hồ đếm ngược 5 giây (online-audio-converter.com).wav"/>
                                        </p:tgtEl>
                                      </p:cMediaNode>
                                    </p:audio>
                                  </p:subTnLst>
                                </p:cTn>
                              </p:par>
                            </p:childTnLst>
                          </p:cTn>
                        </p:par>
                        <p:par>
                          <p:cTn id="83" fill="hold">
                            <p:stCondLst>
                              <p:cond delay="500"/>
                            </p:stCondLst>
                            <p:childTnLst>
                              <p:par>
                                <p:cTn id="84" presetID="53" presetClass="exit" presetSubtype="32" fill="hold" grpId="1" nodeType="afterEffect">
                                  <p:stCondLst>
                                    <p:cond delay="0"/>
                                  </p:stCondLst>
                                  <p:childTnLst>
                                    <p:anim calcmode="lin" valueType="num">
                                      <p:cBhvr>
                                        <p:cTn id="85" dur="500"/>
                                        <p:tgtEl>
                                          <p:spTgt spid="33"/>
                                        </p:tgtEl>
                                        <p:attrNameLst>
                                          <p:attrName>ppt_w</p:attrName>
                                        </p:attrNameLst>
                                      </p:cBhvr>
                                      <p:tavLst>
                                        <p:tav tm="0">
                                          <p:val>
                                            <p:strVal val="ppt_w"/>
                                          </p:val>
                                        </p:tav>
                                        <p:tav tm="100000">
                                          <p:val>
                                            <p:fltVal val="0"/>
                                          </p:val>
                                        </p:tav>
                                      </p:tavLst>
                                    </p:anim>
                                    <p:anim calcmode="lin" valueType="num">
                                      <p:cBhvr>
                                        <p:cTn id="86" dur="500"/>
                                        <p:tgtEl>
                                          <p:spTgt spid="33"/>
                                        </p:tgtEl>
                                        <p:attrNameLst>
                                          <p:attrName>ppt_h</p:attrName>
                                        </p:attrNameLst>
                                      </p:cBhvr>
                                      <p:tavLst>
                                        <p:tav tm="0">
                                          <p:val>
                                            <p:strVal val="ppt_h"/>
                                          </p:val>
                                        </p:tav>
                                        <p:tav tm="100000">
                                          <p:val>
                                            <p:fltVal val="0"/>
                                          </p:val>
                                        </p:tav>
                                      </p:tavLst>
                                    </p:anim>
                                    <p:animEffect transition="out" filter="fad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childTnLst>
                          </p:cTn>
                        </p:par>
                        <p:par>
                          <p:cTn id="89" fill="hold">
                            <p:stCondLst>
                              <p:cond delay="1000"/>
                            </p:stCondLst>
                            <p:childTnLst>
                              <p:par>
                                <p:cTn id="90" presetID="23" presetClass="entr" presetSubtype="16" fill="hold" grpId="0" nodeType="afterEffect">
                                  <p:stCondLst>
                                    <p:cond delay="0"/>
                                  </p:stCondLst>
                                  <p:childTnLst>
                                    <p:set>
                                      <p:cBhvr>
                                        <p:cTn id="91" dur="1" fill="hold">
                                          <p:stCondLst>
                                            <p:cond delay="0"/>
                                          </p:stCondLst>
                                        </p:cTn>
                                        <p:tgtEl>
                                          <p:spTgt spid="32"/>
                                        </p:tgtEl>
                                        <p:attrNameLst>
                                          <p:attrName>style.visibility</p:attrName>
                                        </p:attrNameLst>
                                      </p:cBhvr>
                                      <p:to>
                                        <p:strVal val="visible"/>
                                      </p:to>
                                    </p:set>
                                    <p:anim calcmode="lin" valueType="num">
                                      <p:cBhvr>
                                        <p:cTn id="92" dur="500" fill="hold"/>
                                        <p:tgtEl>
                                          <p:spTgt spid="32"/>
                                        </p:tgtEl>
                                        <p:attrNameLst>
                                          <p:attrName>ppt_w</p:attrName>
                                        </p:attrNameLst>
                                      </p:cBhvr>
                                      <p:tavLst>
                                        <p:tav tm="0">
                                          <p:val>
                                            <p:fltVal val="0"/>
                                          </p:val>
                                        </p:tav>
                                        <p:tav tm="100000">
                                          <p:val>
                                            <p:strVal val="#ppt_w"/>
                                          </p:val>
                                        </p:tav>
                                      </p:tavLst>
                                    </p:anim>
                                    <p:anim calcmode="lin" valueType="num">
                                      <p:cBhvr>
                                        <p:cTn id="93" dur="500" fill="hold"/>
                                        <p:tgtEl>
                                          <p:spTgt spid="32"/>
                                        </p:tgtEl>
                                        <p:attrNameLst>
                                          <p:attrName>ppt_h</p:attrName>
                                        </p:attrNameLst>
                                      </p:cBhvr>
                                      <p:tavLst>
                                        <p:tav tm="0">
                                          <p:val>
                                            <p:fltVal val="0"/>
                                          </p:val>
                                        </p:tav>
                                        <p:tav tm="100000">
                                          <p:val>
                                            <p:strVal val="#ppt_h"/>
                                          </p:val>
                                        </p:tav>
                                      </p:tavLst>
                                    </p:anim>
                                  </p:childTnLst>
                                </p:cTn>
                              </p:par>
                            </p:childTnLst>
                          </p:cTn>
                        </p:par>
                        <p:par>
                          <p:cTn id="94" fill="hold">
                            <p:stCondLst>
                              <p:cond delay="1500"/>
                            </p:stCondLst>
                            <p:childTnLst>
                              <p:par>
                                <p:cTn id="95" presetID="53" presetClass="exit" presetSubtype="32" fill="hold" grpId="1" nodeType="afterEffect">
                                  <p:stCondLst>
                                    <p:cond delay="0"/>
                                  </p:stCondLst>
                                  <p:childTnLst>
                                    <p:anim calcmode="lin" valueType="num">
                                      <p:cBhvr>
                                        <p:cTn id="96" dur="500"/>
                                        <p:tgtEl>
                                          <p:spTgt spid="32"/>
                                        </p:tgtEl>
                                        <p:attrNameLst>
                                          <p:attrName>ppt_w</p:attrName>
                                        </p:attrNameLst>
                                      </p:cBhvr>
                                      <p:tavLst>
                                        <p:tav tm="0">
                                          <p:val>
                                            <p:strVal val="ppt_w"/>
                                          </p:val>
                                        </p:tav>
                                        <p:tav tm="100000">
                                          <p:val>
                                            <p:fltVal val="0"/>
                                          </p:val>
                                        </p:tav>
                                      </p:tavLst>
                                    </p:anim>
                                    <p:anim calcmode="lin" valueType="num">
                                      <p:cBhvr>
                                        <p:cTn id="97" dur="500"/>
                                        <p:tgtEl>
                                          <p:spTgt spid="32"/>
                                        </p:tgtEl>
                                        <p:attrNameLst>
                                          <p:attrName>ppt_h</p:attrName>
                                        </p:attrNameLst>
                                      </p:cBhvr>
                                      <p:tavLst>
                                        <p:tav tm="0">
                                          <p:val>
                                            <p:strVal val="ppt_h"/>
                                          </p:val>
                                        </p:tav>
                                        <p:tav tm="100000">
                                          <p:val>
                                            <p:fltVal val="0"/>
                                          </p:val>
                                        </p:tav>
                                      </p:tavLst>
                                    </p:anim>
                                    <p:animEffect transition="out" filter="fade">
                                      <p:cBhvr>
                                        <p:cTn id="98" dur="500"/>
                                        <p:tgtEl>
                                          <p:spTgt spid="32"/>
                                        </p:tgtEl>
                                      </p:cBhvr>
                                    </p:animEffect>
                                    <p:set>
                                      <p:cBhvr>
                                        <p:cTn id="99" dur="1" fill="hold">
                                          <p:stCondLst>
                                            <p:cond delay="499"/>
                                          </p:stCondLst>
                                        </p:cTn>
                                        <p:tgtEl>
                                          <p:spTgt spid="32"/>
                                        </p:tgtEl>
                                        <p:attrNameLst>
                                          <p:attrName>style.visibility</p:attrName>
                                        </p:attrNameLst>
                                      </p:cBhvr>
                                      <p:to>
                                        <p:strVal val="hidden"/>
                                      </p:to>
                                    </p:set>
                                  </p:childTnLst>
                                </p:cTn>
                              </p:par>
                            </p:childTnLst>
                          </p:cTn>
                        </p:par>
                        <p:par>
                          <p:cTn id="100" fill="hold">
                            <p:stCondLst>
                              <p:cond delay="2000"/>
                            </p:stCondLst>
                            <p:childTnLst>
                              <p:par>
                                <p:cTn id="101" presetID="23" presetClass="entr" presetSubtype="16" fill="hold" grpId="0" nodeType="afterEffect">
                                  <p:stCondLst>
                                    <p:cond delay="0"/>
                                  </p:stCondLst>
                                  <p:childTnLst>
                                    <p:set>
                                      <p:cBhvr>
                                        <p:cTn id="102" dur="1" fill="hold">
                                          <p:stCondLst>
                                            <p:cond delay="0"/>
                                          </p:stCondLst>
                                        </p:cTn>
                                        <p:tgtEl>
                                          <p:spTgt spid="31"/>
                                        </p:tgtEl>
                                        <p:attrNameLst>
                                          <p:attrName>style.visibility</p:attrName>
                                        </p:attrNameLst>
                                      </p:cBhvr>
                                      <p:to>
                                        <p:strVal val="visible"/>
                                      </p:to>
                                    </p:set>
                                    <p:anim calcmode="lin" valueType="num">
                                      <p:cBhvr>
                                        <p:cTn id="103" dur="500" fill="hold"/>
                                        <p:tgtEl>
                                          <p:spTgt spid="31"/>
                                        </p:tgtEl>
                                        <p:attrNameLst>
                                          <p:attrName>ppt_w</p:attrName>
                                        </p:attrNameLst>
                                      </p:cBhvr>
                                      <p:tavLst>
                                        <p:tav tm="0">
                                          <p:val>
                                            <p:fltVal val="0"/>
                                          </p:val>
                                        </p:tav>
                                        <p:tav tm="100000">
                                          <p:val>
                                            <p:strVal val="#ppt_w"/>
                                          </p:val>
                                        </p:tav>
                                      </p:tavLst>
                                    </p:anim>
                                    <p:anim calcmode="lin" valueType="num">
                                      <p:cBhvr>
                                        <p:cTn id="104" dur="500" fill="hold"/>
                                        <p:tgtEl>
                                          <p:spTgt spid="31"/>
                                        </p:tgtEl>
                                        <p:attrNameLst>
                                          <p:attrName>ppt_h</p:attrName>
                                        </p:attrNameLst>
                                      </p:cBhvr>
                                      <p:tavLst>
                                        <p:tav tm="0">
                                          <p:val>
                                            <p:fltVal val="0"/>
                                          </p:val>
                                        </p:tav>
                                        <p:tav tm="100000">
                                          <p:val>
                                            <p:strVal val="#ppt_h"/>
                                          </p:val>
                                        </p:tav>
                                      </p:tavLst>
                                    </p:anim>
                                  </p:childTnLst>
                                </p:cTn>
                              </p:par>
                            </p:childTnLst>
                          </p:cTn>
                        </p:par>
                        <p:par>
                          <p:cTn id="105" fill="hold">
                            <p:stCondLst>
                              <p:cond delay="2500"/>
                            </p:stCondLst>
                            <p:childTnLst>
                              <p:par>
                                <p:cTn id="106" presetID="53" presetClass="exit" presetSubtype="32" fill="hold" grpId="1" nodeType="afterEffect">
                                  <p:stCondLst>
                                    <p:cond delay="0"/>
                                  </p:stCondLst>
                                  <p:childTnLst>
                                    <p:anim calcmode="lin" valueType="num">
                                      <p:cBhvr>
                                        <p:cTn id="107" dur="500"/>
                                        <p:tgtEl>
                                          <p:spTgt spid="31"/>
                                        </p:tgtEl>
                                        <p:attrNameLst>
                                          <p:attrName>ppt_w</p:attrName>
                                        </p:attrNameLst>
                                      </p:cBhvr>
                                      <p:tavLst>
                                        <p:tav tm="0">
                                          <p:val>
                                            <p:strVal val="ppt_w"/>
                                          </p:val>
                                        </p:tav>
                                        <p:tav tm="100000">
                                          <p:val>
                                            <p:fltVal val="0"/>
                                          </p:val>
                                        </p:tav>
                                      </p:tavLst>
                                    </p:anim>
                                    <p:anim calcmode="lin" valueType="num">
                                      <p:cBhvr>
                                        <p:cTn id="108" dur="500"/>
                                        <p:tgtEl>
                                          <p:spTgt spid="31"/>
                                        </p:tgtEl>
                                        <p:attrNameLst>
                                          <p:attrName>ppt_h</p:attrName>
                                        </p:attrNameLst>
                                      </p:cBhvr>
                                      <p:tavLst>
                                        <p:tav tm="0">
                                          <p:val>
                                            <p:strVal val="ppt_h"/>
                                          </p:val>
                                        </p:tav>
                                        <p:tav tm="100000">
                                          <p:val>
                                            <p:fltVal val="0"/>
                                          </p:val>
                                        </p:tav>
                                      </p:tavLst>
                                    </p:anim>
                                    <p:animEffect transition="out" filter="fade">
                                      <p:cBhvr>
                                        <p:cTn id="109" dur="500"/>
                                        <p:tgtEl>
                                          <p:spTgt spid="31"/>
                                        </p:tgtEl>
                                      </p:cBhvr>
                                    </p:animEffect>
                                    <p:set>
                                      <p:cBhvr>
                                        <p:cTn id="110" dur="1" fill="hold">
                                          <p:stCondLst>
                                            <p:cond delay="499"/>
                                          </p:stCondLst>
                                        </p:cTn>
                                        <p:tgtEl>
                                          <p:spTgt spid="31"/>
                                        </p:tgtEl>
                                        <p:attrNameLst>
                                          <p:attrName>style.visibility</p:attrName>
                                        </p:attrNameLst>
                                      </p:cBhvr>
                                      <p:to>
                                        <p:strVal val="hidden"/>
                                      </p:to>
                                    </p:set>
                                  </p:childTnLst>
                                </p:cTn>
                              </p:par>
                            </p:childTnLst>
                          </p:cTn>
                        </p:par>
                        <p:par>
                          <p:cTn id="111" fill="hold">
                            <p:stCondLst>
                              <p:cond delay="3000"/>
                            </p:stCondLst>
                            <p:childTnLst>
                              <p:par>
                                <p:cTn id="112" presetID="23" presetClass="entr" presetSubtype="16" fill="hold" grpId="0" nodeType="after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p:cTn id="114" dur="500" fill="hold"/>
                                        <p:tgtEl>
                                          <p:spTgt spid="30"/>
                                        </p:tgtEl>
                                        <p:attrNameLst>
                                          <p:attrName>ppt_w</p:attrName>
                                        </p:attrNameLst>
                                      </p:cBhvr>
                                      <p:tavLst>
                                        <p:tav tm="0">
                                          <p:val>
                                            <p:fltVal val="0"/>
                                          </p:val>
                                        </p:tav>
                                        <p:tav tm="100000">
                                          <p:val>
                                            <p:strVal val="#ppt_w"/>
                                          </p:val>
                                        </p:tav>
                                      </p:tavLst>
                                    </p:anim>
                                    <p:anim calcmode="lin" valueType="num">
                                      <p:cBhvr>
                                        <p:cTn id="115" dur="500" fill="hold"/>
                                        <p:tgtEl>
                                          <p:spTgt spid="30"/>
                                        </p:tgtEl>
                                        <p:attrNameLst>
                                          <p:attrName>ppt_h</p:attrName>
                                        </p:attrNameLst>
                                      </p:cBhvr>
                                      <p:tavLst>
                                        <p:tav tm="0">
                                          <p:val>
                                            <p:fltVal val="0"/>
                                          </p:val>
                                        </p:tav>
                                        <p:tav tm="100000">
                                          <p:val>
                                            <p:strVal val="#ppt_h"/>
                                          </p:val>
                                        </p:tav>
                                      </p:tavLst>
                                    </p:anim>
                                  </p:childTnLst>
                                </p:cTn>
                              </p:par>
                            </p:childTnLst>
                          </p:cTn>
                        </p:par>
                        <p:par>
                          <p:cTn id="116" fill="hold">
                            <p:stCondLst>
                              <p:cond delay="3500"/>
                            </p:stCondLst>
                            <p:childTnLst>
                              <p:par>
                                <p:cTn id="117" presetID="53" presetClass="exit" presetSubtype="32" fill="hold" grpId="1" nodeType="afterEffect">
                                  <p:stCondLst>
                                    <p:cond delay="0"/>
                                  </p:stCondLst>
                                  <p:childTnLst>
                                    <p:anim calcmode="lin" valueType="num">
                                      <p:cBhvr>
                                        <p:cTn id="118" dur="500"/>
                                        <p:tgtEl>
                                          <p:spTgt spid="30"/>
                                        </p:tgtEl>
                                        <p:attrNameLst>
                                          <p:attrName>ppt_w</p:attrName>
                                        </p:attrNameLst>
                                      </p:cBhvr>
                                      <p:tavLst>
                                        <p:tav tm="0">
                                          <p:val>
                                            <p:strVal val="ppt_w"/>
                                          </p:val>
                                        </p:tav>
                                        <p:tav tm="100000">
                                          <p:val>
                                            <p:fltVal val="0"/>
                                          </p:val>
                                        </p:tav>
                                      </p:tavLst>
                                    </p:anim>
                                    <p:anim calcmode="lin" valueType="num">
                                      <p:cBhvr>
                                        <p:cTn id="119" dur="500"/>
                                        <p:tgtEl>
                                          <p:spTgt spid="30"/>
                                        </p:tgtEl>
                                        <p:attrNameLst>
                                          <p:attrName>ppt_h</p:attrName>
                                        </p:attrNameLst>
                                      </p:cBhvr>
                                      <p:tavLst>
                                        <p:tav tm="0">
                                          <p:val>
                                            <p:strVal val="ppt_h"/>
                                          </p:val>
                                        </p:tav>
                                        <p:tav tm="100000">
                                          <p:val>
                                            <p:fltVal val="0"/>
                                          </p:val>
                                        </p:tav>
                                      </p:tavLst>
                                    </p:anim>
                                    <p:animEffect transition="out" filter="fade">
                                      <p:cBhvr>
                                        <p:cTn id="120" dur="500"/>
                                        <p:tgtEl>
                                          <p:spTgt spid="30"/>
                                        </p:tgtEl>
                                      </p:cBhvr>
                                    </p:animEffect>
                                    <p:set>
                                      <p:cBhvr>
                                        <p:cTn id="121" dur="1" fill="hold">
                                          <p:stCondLst>
                                            <p:cond delay="499"/>
                                          </p:stCondLst>
                                        </p:cTn>
                                        <p:tgtEl>
                                          <p:spTgt spid="30"/>
                                        </p:tgtEl>
                                        <p:attrNameLst>
                                          <p:attrName>style.visibility</p:attrName>
                                        </p:attrNameLst>
                                      </p:cBhvr>
                                      <p:to>
                                        <p:strVal val="hidden"/>
                                      </p:to>
                                    </p:set>
                                  </p:childTnLst>
                                </p:cTn>
                              </p:par>
                            </p:childTnLst>
                          </p:cTn>
                        </p:par>
                        <p:par>
                          <p:cTn id="122" fill="hold">
                            <p:stCondLst>
                              <p:cond delay="4000"/>
                            </p:stCondLst>
                            <p:childTnLst>
                              <p:par>
                                <p:cTn id="123" presetID="23" presetClass="entr" presetSubtype="16" fill="hold" grpId="0" nodeType="afterEffect">
                                  <p:stCondLst>
                                    <p:cond delay="0"/>
                                  </p:stCondLst>
                                  <p:childTnLst>
                                    <p:set>
                                      <p:cBhvr>
                                        <p:cTn id="124" dur="1" fill="hold">
                                          <p:stCondLst>
                                            <p:cond delay="0"/>
                                          </p:stCondLst>
                                        </p:cTn>
                                        <p:tgtEl>
                                          <p:spTgt spid="29"/>
                                        </p:tgtEl>
                                        <p:attrNameLst>
                                          <p:attrName>style.visibility</p:attrName>
                                        </p:attrNameLst>
                                      </p:cBhvr>
                                      <p:to>
                                        <p:strVal val="visible"/>
                                      </p:to>
                                    </p:set>
                                    <p:anim calcmode="lin" valueType="num">
                                      <p:cBhvr>
                                        <p:cTn id="125" dur="500" fill="hold"/>
                                        <p:tgtEl>
                                          <p:spTgt spid="29"/>
                                        </p:tgtEl>
                                        <p:attrNameLst>
                                          <p:attrName>ppt_w</p:attrName>
                                        </p:attrNameLst>
                                      </p:cBhvr>
                                      <p:tavLst>
                                        <p:tav tm="0">
                                          <p:val>
                                            <p:fltVal val="0"/>
                                          </p:val>
                                        </p:tav>
                                        <p:tav tm="100000">
                                          <p:val>
                                            <p:strVal val="#ppt_w"/>
                                          </p:val>
                                        </p:tav>
                                      </p:tavLst>
                                    </p:anim>
                                    <p:anim calcmode="lin" valueType="num">
                                      <p:cBhvr>
                                        <p:cTn id="126" dur="500" fill="hold"/>
                                        <p:tgtEl>
                                          <p:spTgt spid="29"/>
                                        </p:tgtEl>
                                        <p:attrNameLst>
                                          <p:attrName>ppt_h</p:attrName>
                                        </p:attrNameLst>
                                      </p:cBhvr>
                                      <p:tavLst>
                                        <p:tav tm="0">
                                          <p:val>
                                            <p:fltVal val="0"/>
                                          </p:val>
                                        </p:tav>
                                        <p:tav tm="100000">
                                          <p:val>
                                            <p:strVal val="#ppt_h"/>
                                          </p:val>
                                        </p:tav>
                                      </p:tavLst>
                                    </p:anim>
                                  </p:childTnLst>
                                </p:cTn>
                              </p:par>
                            </p:childTnLst>
                          </p:cTn>
                        </p:par>
                        <p:par>
                          <p:cTn id="127" fill="hold">
                            <p:stCondLst>
                              <p:cond delay="4500"/>
                            </p:stCondLst>
                            <p:childTnLst>
                              <p:par>
                                <p:cTn id="128" presetID="53" presetClass="exit" presetSubtype="32" fill="hold" grpId="1" nodeType="afterEffect">
                                  <p:stCondLst>
                                    <p:cond delay="0"/>
                                  </p:stCondLst>
                                  <p:childTnLst>
                                    <p:anim calcmode="lin" valueType="num">
                                      <p:cBhvr>
                                        <p:cTn id="129" dur="500"/>
                                        <p:tgtEl>
                                          <p:spTgt spid="29"/>
                                        </p:tgtEl>
                                        <p:attrNameLst>
                                          <p:attrName>ppt_w</p:attrName>
                                        </p:attrNameLst>
                                      </p:cBhvr>
                                      <p:tavLst>
                                        <p:tav tm="0">
                                          <p:val>
                                            <p:strVal val="ppt_w"/>
                                          </p:val>
                                        </p:tav>
                                        <p:tav tm="100000">
                                          <p:val>
                                            <p:fltVal val="0"/>
                                          </p:val>
                                        </p:tav>
                                      </p:tavLst>
                                    </p:anim>
                                    <p:anim calcmode="lin" valueType="num">
                                      <p:cBhvr>
                                        <p:cTn id="130" dur="500"/>
                                        <p:tgtEl>
                                          <p:spTgt spid="29"/>
                                        </p:tgtEl>
                                        <p:attrNameLst>
                                          <p:attrName>ppt_h</p:attrName>
                                        </p:attrNameLst>
                                      </p:cBhvr>
                                      <p:tavLst>
                                        <p:tav tm="0">
                                          <p:val>
                                            <p:strVal val="ppt_h"/>
                                          </p:val>
                                        </p:tav>
                                        <p:tav tm="100000">
                                          <p:val>
                                            <p:fltVal val="0"/>
                                          </p:val>
                                        </p:tav>
                                      </p:tavLst>
                                    </p:anim>
                                    <p:animEffect transition="out" filter="fade">
                                      <p:cBhvr>
                                        <p:cTn id="131" dur="500"/>
                                        <p:tgtEl>
                                          <p:spTgt spid="29"/>
                                        </p:tgtEl>
                                      </p:cBhvr>
                                    </p:animEffect>
                                    <p:set>
                                      <p:cBhvr>
                                        <p:cTn id="132" dur="1" fill="hold">
                                          <p:stCondLst>
                                            <p:cond delay="499"/>
                                          </p:stCondLst>
                                        </p:cTn>
                                        <p:tgtEl>
                                          <p:spTgt spid="29"/>
                                        </p:tgtEl>
                                        <p:attrNameLst>
                                          <p:attrName>style.visibility</p:attrName>
                                        </p:attrNameLst>
                                      </p:cBhvr>
                                      <p:to>
                                        <p:strVal val="hidden"/>
                                      </p:to>
                                    </p:set>
                                  </p:childTnLst>
                                </p:cTn>
                              </p:par>
                            </p:childTnLst>
                          </p:cTn>
                        </p:par>
                        <p:par>
                          <p:cTn id="133" fill="hold">
                            <p:stCondLst>
                              <p:cond delay="5000"/>
                            </p:stCondLst>
                            <p:childTnLst>
                              <p:par>
                                <p:cTn id="134" presetID="23" presetClass="entr" presetSubtype="16" fill="hold" grpId="0" nodeType="afterEffect">
                                  <p:stCondLst>
                                    <p:cond delay="0"/>
                                  </p:stCondLst>
                                  <p:childTnLst>
                                    <p:set>
                                      <p:cBhvr>
                                        <p:cTn id="135" dur="1" fill="hold">
                                          <p:stCondLst>
                                            <p:cond delay="0"/>
                                          </p:stCondLst>
                                        </p:cTn>
                                        <p:tgtEl>
                                          <p:spTgt spid="28"/>
                                        </p:tgtEl>
                                        <p:attrNameLst>
                                          <p:attrName>style.visibility</p:attrName>
                                        </p:attrNameLst>
                                      </p:cBhvr>
                                      <p:to>
                                        <p:strVal val="visible"/>
                                      </p:to>
                                    </p:set>
                                    <p:anim calcmode="lin" valueType="num">
                                      <p:cBhvr>
                                        <p:cTn id="136" dur="500" fill="hold"/>
                                        <p:tgtEl>
                                          <p:spTgt spid="28"/>
                                        </p:tgtEl>
                                        <p:attrNameLst>
                                          <p:attrName>ppt_w</p:attrName>
                                        </p:attrNameLst>
                                      </p:cBhvr>
                                      <p:tavLst>
                                        <p:tav tm="0">
                                          <p:val>
                                            <p:fltVal val="0"/>
                                          </p:val>
                                        </p:tav>
                                        <p:tav tm="100000">
                                          <p:val>
                                            <p:strVal val="#ppt_w"/>
                                          </p:val>
                                        </p:tav>
                                      </p:tavLst>
                                    </p:anim>
                                    <p:anim calcmode="lin" valueType="num">
                                      <p:cBhvr>
                                        <p:cTn id="137" dur="500" fill="hold"/>
                                        <p:tgtEl>
                                          <p:spTgt spid="28"/>
                                        </p:tgtEl>
                                        <p:attrNameLst>
                                          <p:attrName>ppt_h</p:attrName>
                                        </p:attrNameLst>
                                      </p:cBhvr>
                                      <p:tavLst>
                                        <p:tav tm="0">
                                          <p:val>
                                            <p:fltVal val="0"/>
                                          </p:val>
                                        </p:tav>
                                        <p:tav tm="100000">
                                          <p:val>
                                            <p:strVal val="#ppt_h"/>
                                          </p:val>
                                        </p:tav>
                                      </p:tavLst>
                                    </p:anim>
                                  </p:childTnLst>
                                </p:cTn>
                              </p:par>
                            </p:childTnLst>
                          </p:cTn>
                        </p:par>
                        <p:par>
                          <p:cTn id="138" fill="hold">
                            <p:stCondLst>
                              <p:cond delay="5500"/>
                            </p:stCondLst>
                            <p:childTnLst>
                              <p:par>
                                <p:cTn id="139" presetID="53" presetClass="exit" presetSubtype="32" fill="hold" grpId="1" nodeType="afterEffect">
                                  <p:stCondLst>
                                    <p:cond delay="0"/>
                                  </p:stCondLst>
                                  <p:childTnLst>
                                    <p:anim calcmode="lin" valueType="num">
                                      <p:cBhvr>
                                        <p:cTn id="140" dur="500"/>
                                        <p:tgtEl>
                                          <p:spTgt spid="28"/>
                                        </p:tgtEl>
                                        <p:attrNameLst>
                                          <p:attrName>ppt_w</p:attrName>
                                        </p:attrNameLst>
                                      </p:cBhvr>
                                      <p:tavLst>
                                        <p:tav tm="0">
                                          <p:val>
                                            <p:strVal val="ppt_w"/>
                                          </p:val>
                                        </p:tav>
                                        <p:tav tm="100000">
                                          <p:val>
                                            <p:fltVal val="0"/>
                                          </p:val>
                                        </p:tav>
                                      </p:tavLst>
                                    </p:anim>
                                    <p:anim calcmode="lin" valueType="num">
                                      <p:cBhvr>
                                        <p:cTn id="141" dur="500"/>
                                        <p:tgtEl>
                                          <p:spTgt spid="28"/>
                                        </p:tgtEl>
                                        <p:attrNameLst>
                                          <p:attrName>ppt_h</p:attrName>
                                        </p:attrNameLst>
                                      </p:cBhvr>
                                      <p:tavLst>
                                        <p:tav tm="0">
                                          <p:val>
                                            <p:strVal val="ppt_h"/>
                                          </p:val>
                                        </p:tav>
                                        <p:tav tm="100000">
                                          <p:val>
                                            <p:fltVal val="0"/>
                                          </p:val>
                                        </p:tav>
                                      </p:tavLst>
                                    </p:anim>
                                    <p:animEffect transition="out" filter="fade">
                                      <p:cBhvr>
                                        <p:cTn id="142" dur="500"/>
                                        <p:tgtEl>
                                          <p:spTgt spid="28"/>
                                        </p:tgtEl>
                                      </p:cBhvr>
                                    </p:animEffect>
                                    <p:set>
                                      <p:cBhvr>
                                        <p:cTn id="1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0" grpId="0"/>
      <p:bldP spid="21" grpId="0"/>
      <p:bldP spid="22" grpId="0"/>
      <p:bldP spid="23" grpId="0"/>
      <p:bldP spid="24" grpId="0"/>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47849DF8-4BB9-6ABB-37D0-F6CEB47261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082" y="-154550"/>
            <a:ext cx="18323196" cy="10306799"/>
          </a:xfrm>
          <a:prstGeom prst="rect">
            <a:avLst/>
          </a:prstGeom>
        </p:spPr>
      </p:pic>
      <p:pic>
        <p:nvPicPr>
          <p:cNvPr id="2" name="图片 115">
            <a:extLst>
              <a:ext uri="{FF2B5EF4-FFF2-40B4-BE49-F238E27FC236}">
                <a16:creationId xmlns:a16="http://schemas.microsoft.com/office/drawing/2014/main" id="{2570E424-CE11-50AF-7552-451576B9A9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2295" y="-682709"/>
            <a:ext cx="9105048" cy="2052321"/>
          </a:xfrm>
          <a:prstGeom prst="rect">
            <a:avLst/>
          </a:prstGeom>
        </p:spPr>
      </p:pic>
      <p:pic>
        <p:nvPicPr>
          <p:cNvPr id="3" name="图片 116">
            <a:extLst>
              <a:ext uri="{FF2B5EF4-FFF2-40B4-BE49-F238E27FC236}">
                <a16:creationId xmlns:a16="http://schemas.microsoft.com/office/drawing/2014/main" id="{B0654083-1BCF-E359-D07D-E8EAFBEF66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 y="8816428"/>
            <a:ext cx="1066130" cy="1335821"/>
          </a:xfrm>
          <a:prstGeom prst="rect">
            <a:avLst/>
          </a:prstGeom>
        </p:spPr>
      </p:pic>
      <p:pic>
        <p:nvPicPr>
          <p:cNvPr id="5" name="Picture 4" descr="A close up of a logo&#10;&#10;Description automatically generated">
            <a:extLst>
              <a:ext uri="{FF2B5EF4-FFF2-40B4-BE49-F238E27FC236}">
                <a16:creationId xmlns:a16="http://schemas.microsoft.com/office/drawing/2014/main" id="{3110B4C6-4C30-CDE5-C033-F1D63782C2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566" y="-2290496"/>
            <a:ext cx="18100766" cy="13058775"/>
          </a:xfrm>
          <a:prstGeom prst="rect">
            <a:avLst/>
          </a:prstGeom>
        </p:spPr>
      </p:pic>
      <p:pic>
        <p:nvPicPr>
          <p:cNvPr id="6" name="Picture 5" descr="A close up of a flower&#10;&#10;Description automatically generated">
            <a:extLst>
              <a:ext uri="{FF2B5EF4-FFF2-40B4-BE49-F238E27FC236}">
                <a16:creationId xmlns:a16="http://schemas.microsoft.com/office/drawing/2014/main" id="{E74201B2-6754-1D21-676B-ABD98DE843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8554" y="8816427"/>
            <a:ext cx="1800048" cy="1565259"/>
          </a:xfrm>
          <a:prstGeom prst="rect">
            <a:avLst/>
          </a:prstGeom>
        </p:spPr>
      </p:pic>
      <p:sp>
        <p:nvSpPr>
          <p:cNvPr id="7" name="文本框 19">
            <a:extLst>
              <a:ext uri="{FF2B5EF4-FFF2-40B4-BE49-F238E27FC236}">
                <a16:creationId xmlns:a16="http://schemas.microsoft.com/office/drawing/2014/main" id="{2F9EE98B-A3DA-F364-FEE1-84251639B796}"/>
              </a:ext>
            </a:extLst>
          </p:cNvPr>
          <p:cNvSpPr txBox="1"/>
          <p:nvPr/>
        </p:nvSpPr>
        <p:spPr>
          <a:xfrm>
            <a:off x="5138164" y="-97843"/>
            <a:ext cx="9230774" cy="2169825"/>
          </a:xfrm>
          <a:prstGeom prst="rect">
            <a:avLst/>
          </a:prstGeom>
          <a:noFill/>
          <a:effectLst>
            <a:outerShdw blurRad="50800" dist="38100" dir="5400000" algn="t" rotWithShape="0">
              <a:prstClr val="black">
                <a:alpha val="40000"/>
              </a:prstClr>
            </a:outerShdw>
          </a:effectLst>
        </p:spPr>
        <p:txBody>
          <a:bodyPr wrap="square" lIns="137160" tIns="68580" rIns="137160" bIns="68580" rtlCol="0">
            <a:spAutoFit/>
          </a:bodyPr>
          <a:lstStyle/>
          <a:p>
            <a:pPr algn="ctr" defTabSz="1371600">
              <a:buClrTx/>
              <a:defRPr/>
            </a:pPr>
            <a:r>
              <a:rPr lang="en-US" altLang="zh-CN" sz="6600" kern="1200" dirty="0">
                <a:solidFill>
                  <a:srgbClr val="E33552"/>
                </a:solidFill>
                <a:latin typeface="orange juice" pitchFamily="2" charset="0"/>
                <a:ea typeface="造字工房文研（非商用）常规体" pitchFamily="50" charset="-122"/>
                <a:cs typeface="Times New Roman" pitchFamily="18" charset="0"/>
              </a:rPr>
              <a:t>G</a:t>
            </a:r>
            <a:r>
              <a:rPr lang="en-US" altLang="zh-CN" sz="6600" kern="1200" dirty="0">
                <a:solidFill>
                  <a:srgbClr val="ECD825"/>
                </a:solidFill>
                <a:latin typeface="orange juice" pitchFamily="2" charset="0"/>
                <a:ea typeface="造字工房文研（非商用）常规体" pitchFamily="50" charset="-122"/>
                <a:cs typeface="Times New Roman" pitchFamily="18" charset="0"/>
              </a:rPr>
              <a:t>A</a:t>
            </a:r>
            <a:r>
              <a:rPr lang="en-US" altLang="zh-CN" sz="6600" kern="1200" dirty="0">
                <a:solidFill>
                  <a:srgbClr val="7030A0"/>
                </a:solidFill>
                <a:latin typeface="orange juice" pitchFamily="2" charset="0"/>
                <a:ea typeface="造字工房文研（非商用）常规体" pitchFamily="50" charset="-122"/>
                <a:cs typeface="Times New Roman" pitchFamily="18" charset="0"/>
              </a:rPr>
              <a:t>M</a:t>
            </a:r>
            <a:r>
              <a:rPr lang="en-US" altLang="zh-CN" sz="6600" kern="1200" dirty="0">
                <a:solidFill>
                  <a:srgbClr val="F6ACC7"/>
                </a:solidFill>
                <a:latin typeface="orange juice" pitchFamily="2" charset="0"/>
                <a:ea typeface="造字工房文研（非商用）常规体" pitchFamily="50" charset="-122"/>
                <a:cs typeface="Times New Roman" pitchFamily="18" charset="0"/>
              </a:rPr>
              <a:t>E</a:t>
            </a:r>
            <a:r>
              <a:rPr lang="en-US" altLang="zh-CN" sz="6600" kern="1200" dirty="0">
                <a:solidFill>
                  <a:prstClr val="white"/>
                </a:solidFill>
                <a:latin typeface="orange juice" pitchFamily="2" charset="0"/>
                <a:ea typeface="造字工房文研（非商用）常规体" pitchFamily="50" charset="-122"/>
                <a:cs typeface="Times New Roman" pitchFamily="18" charset="0"/>
              </a:rPr>
              <a:t> </a:t>
            </a:r>
          </a:p>
          <a:p>
            <a:pPr algn="ctr" defTabSz="1371600">
              <a:buClrTx/>
              <a:defRPr/>
            </a:pPr>
            <a:r>
              <a:rPr lang="en-US" altLang="zh-CN" sz="66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cs typeface="Times New Roman" pitchFamily="18" charset="0"/>
              </a:rPr>
              <a:t>BÓNG BAY</a:t>
            </a:r>
            <a:endParaRPr lang="zh-CN" altLang="en-US" sz="6600" kern="12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cs typeface="Times New Roman" pitchFamily="18" charset="0"/>
            </a:endParaRPr>
          </a:p>
        </p:txBody>
      </p:sp>
      <p:grpSp>
        <p:nvGrpSpPr>
          <p:cNvPr id="8" name="A">
            <a:extLst>
              <a:ext uri="{FF2B5EF4-FFF2-40B4-BE49-F238E27FC236}">
                <a16:creationId xmlns:a16="http://schemas.microsoft.com/office/drawing/2014/main" id="{EAFC4E2E-2694-4FF5-F1D6-71D681596069}"/>
              </a:ext>
            </a:extLst>
          </p:cNvPr>
          <p:cNvGrpSpPr/>
          <p:nvPr/>
        </p:nvGrpSpPr>
        <p:grpSpPr>
          <a:xfrm>
            <a:off x="-1184984" y="9817634"/>
            <a:ext cx="3974910" cy="4006161"/>
            <a:chOff x="6219191" y="6603470"/>
            <a:chExt cx="2670774" cy="2670774"/>
          </a:xfrm>
        </p:grpSpPr>
        <p:pic>
          <p:nvPicPr>
            <p:cNvPr id="9" name="Picture 8" descr="A picture containing drawing&#10;&#10;Description automatically generated">
              <a:extLst>
                <a:ext uri="{FF2B5EF4-FFF2-40B4-BE49-F238E27FC236}">
                  <a16:creationId xmlns:a16="http://schemas.microsoft.com/office/drawing/2014/main" id="{DB53A864-02F4-5B06-E7AA-414E5DF607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10" name="Rectangle 9">
              <a:extLst>
                <a:ext uri="{FF2B5EF4-FFF2-40B4-BE49-F238E27FC236}">
                  <a16:creationId xmlns:a16="http://schemas.microsoft.com/office/drawing/2014/main" id="{70EA7BC9-3EE1-51CE-E88C-7F7F125F8F1A}"/>
                </a:ext>
              </a:extLst>
            </p:cNvPr>
            <p:cNvSpPr/>
            <p:nvPr/>
          </p:nvSpPr>
          <p:spPr>
            <a:xfrm>
              <a:off x="7430193" y="7075410"/>
              <a:ext cx="734778" cy="892552"/>
            </a:xfrm>
            <a:prstGeom prst="rect">
              <a:avLst/>
            </a:prstGeom>
            <a:noFill/>
          </p:spPr>
          <p:txBody>
            <a:bodyPr wrap="none" lIns="91440" tIns="45720" rIns="91440" bIns="45720">
              <a:spAutoFit/>
            </a:bodyPr>
            <a:lstStyle/>
            <a:p>
              <a:pPr algn="ctr"/>
              <a:r>
                <a:rPr lang="en-US" sz="8100" dirty="0">
                  <a:ln w="0"/>
                  <a:solidFill>
                    <a:schemeClr val="bg1"/>
                  </a:solidFill>
                  <a:effectLst>
                    <a:outerShdw blurRad="38100" dist="19050" dir="2700000" algn="tl" rotWithShape="0">
                      <a:schemeClr val="dk1">
                        <a:alpha val="40000"/>
                      </a:schemeClr>
                    </a:outerShdw>
                  </a:effectLst>
                  <a:latin typeface="orange juice" pitchFamily="2" charset="0"/>
                  <a:cs typeface="Times New Roman" pitchFamily="18" charset="0"/>
                </a:rPr>
                <a:t>A</a:t>
              </a:r>
            </a:p>
          </p:txBody>
        </p:sp>
      </p:grpSp>
      <p:grpSp>
        <p:nvGrpSpPr>
          <p:cNvPr id="11" name="B">
            <a:extLst>
              <a:ext uri="{FF2B5EF4-FFF2-40B4-BE49-F238E27FC236}">
                <a16:creationId xmlns:a16="http://schemas.microsoft.com/office/drawing/2014/main" id="{A1D1B268-0CFB-DBCC-86C3-008A3DFB1B14}"/>
              </a:ext>
            </a:extLst>
          </p:cNvPr>
          <p:cNvGrpSpPr/>
          <p:nvPr/>
        </p:nvGrpSpPr>
        <p:grpSpPr>
          <a:xfrm>
            <a:off x="2371349" y="10228933"/>
            <a:ext cx="3573683" cy="4101374"/>
            <a:chOff x="8068371" y="5639611"/>
            <a:chExt cx="2724012" cy="2724012"/>
          </a:xfrm>
        </p:grpSpPr>
        <p:pic>
          <p:nvPicPr>
            <p:cNvPr id="12" name="Picture 11" descr="A picture containing light&#10;&#10;Description automatically generated">
              <a:extLst>
                <a:ext uri="{FF2B5EF4-FFF2-40B4-BE49-F238E27FC236}">
                  <a16:creationId xmlns:a16="http://schemas.microsoft.com/office/drawing/2014/main" id="{2564EC72-F5ED-53DF-0811-EFF8E368DC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13" name="Rectangle 12">
              <a:extLst>
                <a:ext uri="{FF2B5EF4-FFF2-40B4-BE49-F238E27FC236}">
                  <a16:creationId xmlns:a16="http://schemas.microsoft.com/office/drawing/2014/main" id="{6EE48109-3395-2E5F-12CD-048C121F8A47}"/>
                </a:ext>
              </a:extLst>
            </p:cNvPr>
            <p:cNvSpPr/>
            <p:nvPr/>
          </p:nvSpPr>
          <p:spPr>
            <a:xfrm>
              <a:off x="9114647" y="6045602"/>
              <a:ext cx="800575" cy="889210"/>
            </a:xfrm>
            <a:prstGeom prst="rect">
              <a:avLst/>
            </a:prstGeom>
            <a:noFill/>
          </p:spPr>
          <p:txBody>
            <a:bodyPr wrap="none" lIns="91440" tIns="45720" rIns="91440" bIns="45720">
              <a:spAutoFit/>
            </a:bodyPr>
            <a:lstStyle/>
            <a:p>
              <a:pPr algn="ctr"/>
              <a:r>
                <a:rPr lang="en-US" sz="8100" dirty="0">
                  <a:ln w="0"/>
                  <a:solidFill>
                    <a:schemeClr val="bg1"/>
                  </a:solidFill>
                  <a:effectLst>
                    <a:outerShdw blurRad="38100" dist="19050" dir="2700000" algn="tl" rotWithShape="0">
                      <a:schemeClr val="dk1">
                        <a:alpha val="40000"/>
                      </a:schemeClr>
                    </a:outerShdw>
                  </a:effectLst>
                  <a:latin typeface="orange juice" pitchFamily="2" charset="0"/>
                  <a:cs typeface="Times New Roman" pitchFamily="18" charset="0"/>
                </a:rPr>
                <a:t>B</a:t>
              </a:r>
            </a:p>
          </p:txBody>
        </p:sp>
      </p:grpSp>
      <p:grpSp>
        <p:nvGrpSpPr>
          <p:cNvPr id="14" name="C">
            <a:extLst>
              <a:ext uri="{FF2B5EF4-FFF2-40B4-BE49-F238E27FC236}">
                <a16:creationId xmlns:a16="http://schemas.microsoft.com/office/drawing/2014/main" id="{80F149C3-0C12-15D0-3116-95DF52A12FCD}"/>
              </a:ext>
            </a:extLst>
          </p:cNvPr>
          <p:cNvGrpSpPr/>
          <p:nvPr/>
        </p:nvGrpSpPr>
        <p:grpSpPr>
          <a:xfrm>
            <a:off x="5309796" y="10158500"/>
            <a:ext cx="3523752" cy="3988164"/>
            <a:chOff x="9664213" y="6394808"/>
            <a:chExt cx="2658776" cy="2658776"/>
          </a:xfrm>
        </p:grpSpPr>
        <p:pic>
          <p:nvPicPr>
            <p:cNvPr id="15" name="Picture 14" descr="A picture containing drawing, light&#10;&#10;Description automatically generated">
              <a:extLst>
                <a:ext uri="{FF2B5EF4-FFF2-40B4-BE49-F238E27FC236}">
                  <a16:creationId xmlns:a16="http://schemas.microsoft.com/office/drawing/2014/main" id="{DB36A0C4-675B-8F4C-0352-2E812C5D25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16" name="Rectangle 15">
              <a:extLst>
                <a:ext uri="{FF2B5EF4-FFF2-40B4-BE49-F238E27FC236}">
                  <a16:creationId xmlns:a16="http://schemas.microsoft.com/office/drawing/2014/main" id="{8334118F-3289-91DF-27B1-AEF9CECDF548}"/>
                </a:ext>
              </a:extLst>
            </p:cNvPr>
            <p:cNvSpPr/>
            <p:nvPr/>
          </p:nvSpPr>
          <p:spPr>
            <a:xfrm>
              <a:off x="10690880" y="6858000"/>
              <a:ext cx="591694" cy="892552"/>
            </a:xfrm>
            <a:prstGeom prst="rect">
              <a:avLst/>
            </a:prstGeom>
            <a:noFill/>
          </p:spPr>
          <p:txBody>
            <a:bodyPr wrap="none" lIns="91440" tIns="45720" rIns="91440" bIns="45720">
              <a:spAutoFit/>
            </a:bodyPr>
            <a:lstStyle/>
            <a:p>
              <a:pPr algn="ctr"/>
              <a:r>
                <a:rPr lang="en-US" sz="8100" dirty="0">
                  <a:ln w="0"/>
                  <a:solidFill>
                    <a:schemeClr val="bg1"/>
                  </a:solidFill>
                  <a:effectLst>
                    <a:outerShdw blurRad="38100" dist="19050" dir="2700000" algn="tl" rotWithShape="0">
                      <a:schemeClr val="dk1">
                        <a:alpha val="40000"/>
                      </a:schemeClr>
                    </a:outerShdw>
                  </a:effectLst>
                  <a:latin typeface="orange juice" pitchFamily="2" charset="0"/>
                  <a:cs typeface="Times New Roman" pitchFamily="18" charset="0"/>
                </a:rPr>
                <a:t>C</a:t>
              </a:r>
            </a:p>
          </p:txBody>
        </p:sp>
      </p:grpSp>
      <p:grpSp>
        <p:nvGrpSpPr>
          <p:cNvPr id="17" name="D">
            <a:extLst>
              <a:ext uri="{FF2B5EF4-FFF2-40B4-BE49-F238E27FC236}">
                <a16:creationId xmlns:a16="http://schemas.microsoft.com/office/drawing/2014/main" id="{20AD5DFB-E09C-742D-D2B9-71EB4E38F326}"/>
              </a:ext>
            </a:extLst>
          </p:cNvPr>
          <p:cNvGrpSpPr/>
          <p:nvPr/>
        </p:nvGrpSpPr>
        <p:grpSpPr>
          <a:xfrm rot="20697415">
            <a:off x="8475926" y="9594585"/>
            <a:ext cx="3381921" cy="2921217"/>
            <a:chOff x="9659337" y="4088425"/>
            <a:chExt cx="2392647" cy="1947478"/>
          </a:xfrm>
        </p:grpSpPr>
        <p:pic>
          <p:nvPicPr>
            <p:cNvPr id="18" name="Picture 17" descr="A close up of a logo&#10;&#10;Description automatically generated">
              <a:extLst>
                <a:ext uri="{FF2B5EF4-FFF2-40B4-BE49-F238E27FC236}">
                  <a16:creationId xmlns:a16="http://schemas.microsoft.com/office/drawing/2014/main" id="{88B54246-EAB3-5A4C-179C-E25D551B5DA5}"/>
                </a:ext>
              </a:extLst>
            </p:cNvPr>
            <p:cNvPicPr>
              <a:picLocks noChangeAspect="1"/>
            </p:cNvPicPr>
            <p:nvPr/>
          </p:nvPicPr>
          <p:blipFill rotWithShape="1">
            <a:blip r:embed="rId14">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19" name="Rectangle 18">
              <a:extLst>
                <a:ext uri="{FF2B5EF4-FFF2-40B4-BE49-F238E27FC236}">
                  <a16:creationId xmlns:a16="http://schemas.microsoft.com/office/drawing/2014/main" id="{18008A97-1A15-DDEE-8976-C3920F6B9F23}"/>
                </a:ext>
              </a:extLst>
            </p:cNvPr>
            <p:cNvSpPr/>
            <p:nvPr/>
          </p:nvSpPr>
          <p:spPr>
            <a:xfrm>
              <a:off x="10575274" y="4721146"/>
              <a:ext cx="774815" cy="892552"/>
            </a:xfrm>
            <a:prstGeom prst="rect">
              <a:avLst/>
            </a:prstGeom>
            <a:noFill/>
          </p:spPr>
          <p:txBody>
            <a:bodyPr wrap="none" lIns="91440" tIns="45720" rIns="91440" bIns="45720">
              <a:spAutoFit/>
            </a:bodyPr>
            <a:lstStyle/>
            <a:p>
              <a:pPr algn="ctr"/>
              <a:r>
                <a:rPr lang="en-US" sz="8100" dirty="0">
                  <a:ln w="0"/>
                  <a:solidFill>
                    <a:schemeClr val="bg1"/>
                  </a:solidFill>
                  <a:effectLst>
                    <a:outerShdw blurRad="38100" dist="19050" dir="2700000" algn="tl" rotWithShape="0">
                      <a:schemeClr val="dk1">
                        <a:alpha val="40000"/>
                      </a:schemeClr>
                    </a:outerShdw>
                  </a:effectLst>
                  <a:latin typeface="orange juice" pitchFamily="2" charset="0"/>
                  <a:cs typeface="Times New Roman" pitchFamily="18" charset="0"/>
                </a:rPr>
                <a:t>D</a:t>
              </a:r>
            </a:p>
          </p:txBody>
        </p:sp>
      </p:grpSp>
      <p:sp>
        <p:nvSpPr>
          <p:cNvPr id="20" name="Rectangle 19">
            <a:extLst>
              <a:ext uri="{FF2B5EF4-FFF2-40B4-BE49-F238E27FC236}">
                <a16:creationId xmlns:a16="http://schemas.microsoft.com/office/drawing/2014/main" id="{6465A3A6-2C82-AA1F-7F25-73E244443D76}"/>
              </a:ext>
            </a:extLst>
          </p:cNvPr>
          <p:cNvSpPr/>
          <p:nvPr/>
        </p:nvSpPr>
        <p:spPr>
          <a:xfrm>
            <a:off x="1753178" y="2299828"/>
            <a:ext cx="13358846" cy="815608"/>
          </a:xfrm>
          <a:prstGeom prst="rect">
            <a:avLst/>
          </a:prstGeom>
          <a:noFill/>
        </p:spPr>
        <p:txBody>
          <a:bodyPr wrap="square" lIns="137160" tIns="68580" rIns="137160" bIns="68580">
            <a:spAutoFit/>
          </a:bodyPr>
          <a:lstStyle/>
          <a:p>
            <a:pPr algn="ctr"/>
            <a:r>
              <a:rPr lang="vi-VN" sz="4400" b="1" dirty="0">
                <a:solidFill>
                  <a:srgbClr val="FF0000"/>
                </a:solidFill>
                <a:latin typeface="Times New Roman" pitchFamily="18" charset="0"/>
                <a:cs typeface="Times New Roman" pitchFamily="18" charset="0"/>
              </a:rPr>
              <a:t>Em </a:t>
            </a:r>
            <a:r>
              <a:rPr lang="en-US" sz="4400" b="1" dirty="0">
                <a:solidFill>
                  <a:srgbClr val="FF0000"/>
                </a:solidFill>
                <a:latin typeface="Times New Roman" pitchFamily="18" charset="0"/>
                <a:cs typeface="Times New Roman" pitchFamily="18" charset="0"/>
              </a:rPr>
              <a:t>k</a:t>
            </a:r>
            <a:r>
              <a:rPr lang="vi-VN" sz="4400" b="1" dirty="0">
                <a:solidFill>
                  <a:srgbClr val="FF0000"/>
                </a:solidFill>
                <a:latin typeface="Times New Roman" pitchFamily="18" charset="0"/>
                <a:cs typeface="Times New Roman" pitchFamily="18" charset="0"/>
              </a:rPr>
              <a:t>hông đồng tình với tình huống nào sau đây?</a:t>
            </a:r>
            <a:endParaRPr lang="en-US" sz="4100"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id="{1604ACA9-0336-30DB-527C-6E544E37AB85}"/>
              </a:ext>
            </a:extLst>
          </p:cNvPr>
          <p:cNvSpPr/>
          <p:nvPr/>
        </p:nvSpPr>
        <p:spPr>
          <a:xfrm>
            <a:off x="8814573" y="3470956"/>
            <a:ext cx="6078143" cy="1615827"/>
          </a:xfrm>
          <a:prstGeom prst="rect">
            <a:avLst/>
          </a:prstGeom>
          <a:noFill/>
        </p:spPr>
        <p:txBody>
          <a:bodyPr wrap="square" lIns="137160" tIns="68580" rIns="137160" bIns="68580">
            <a:spAutoFit/>
          </a:bodyPr>
          <a:lstStyle/>
          <a:p>
            <a:pPr algn="ctr"/>
            <a:r>
              <a:rPr lang="en-US" sz="4500" b="1" dirty="0">
                <a:ln w="0"/>
                <a:solidFill>
                  <a:srgbClr val="002060"/>
                </a:solidFill>
                <a:latin typeface="Times New Roman" pitchFamily="18" charset="0"/>
                <a:cs typeface="Times New Roman" pitchFamily="18" charset="0"/>
              </a:rPr>
              <a:t>B. </a:t>
            </a:r>
            <a:r>
              <a:rPr lang="vi-VN" sz="4800" dirty="0">
                <a:latin typeface="Times New Roman" pitchFamily="18" charset="0"/>
                <a:cs typeface="Times New Roman" pitchFamily="18" charset="0"/>
              </a:rPr>
              <a:t>Xin phép trước khi xem vở của bạn.</a:t>
            </a:r>
            <a:endParaRPr lang="en-US" sz="450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id="{B6F6DD72-7EA6-537C-B04F-87B563498FD6}"/>
              </a:ext>
            </a:extLst>
          </p:cNvPr>
          <p:cNvSpPr/>
          <p:nvPr/>
        </p:nvSpPr>
        <p:spPr>
          <a:xfrm>
            <a:off x="1901365" y="3694288"/>
            <a:ext cx="6363375" cy="2354491"/>
          </a:xfrm>
          <a:prstGeom prst="rect">
            <a:avLst/>
          </a:prstGeom>
          <a:noFill/>
        </p:spPr>
        <p:txBody>
          <a:bodyPr wrap="square" lIns="137160" tIns="68580" rIns="137160" bIns="68580">
            <a:spAutoFit/>
          </a:bodyPr>
          <a:lstStyle/>
          <a:p>
            <a:pPr algn="just"/>
            <a:r>
              <a:rPr lang="en-US" sz="4500" b="1" dirty="0">
                <a:ln w="0"/>
                <a:solidFill>
                  <a:srgbClr val="002060"/>
                </a:solidFill>
                <a:latin typeface="Times New Roman" pitchFamily="18" charset="0"/>
                <a:cs typeface="Times New Roman" pitchFamily="18" charset="0"/>
              </a:rPr>
              <a:t>A. </a:t>
            </a:r>
            <a:r>
              <a:rPr lang="vi-VN" sz="4800" dirty="0">
                <a:latin typeface="Times New Roman" pitchFamily="18" charset="0"/>
                <a:cs typeface="Times New Roman" pitchFamily="18" charset="0"/>
              </a:rPr>
              <a:t>Sử dụng những thông tin đã qua kiểm chứng, có bản quyền.</a:t>
            </a:r>
            <a:endParaRPr lang="en-US" sz="450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23" name="Rectangle 22">
            <a:extLst>
              <a:ext uri="{FF2B5EF4-FFF2-40B4-BE49-F238E27FC236}">
                <a16:creationId xmlns:a16="http://schemas.microsoft.com/office/drawing/2014/main" id="{6BDF07D2-0ECA-4F98-0641-20C91C6D175B}"/>
              </a:ext>
            </a:extLst>
          </p:cNvPr>
          <p:cNvSpPr/>
          <p:nvPr/>
        </p:nvSpPr>
        <p:spPr>
          <a:xfrm>
            <a:off x="1527281" y="6227020"/>
            <a:ext cx="6369171" cy="1615827"/>
          </a:xfrm>
          <a:prstGeom prst="rect">
            <a:avLst/>
          </a:prstGeom>
          <a:noFill/>
        </p:spPr>
        <p:txBody>
          <a:bodyPr wrap="square" lIns="137160" tIns="68580" rIns="137160" bIns="68580">
            <a:spAutoFit/>
          </a:bodyPr>
          <a:lstStyle/>
          <a:p>
            <a:pPr algn="ctr"/>
            <a:r>
              <a:rPr lang="en-US" sz="4500" b="1" dirty="0">
                <a:ln w="0"/>
                <a:solidFill>
                  <a:srgbClr val="002060"/>
                </a:solidFill>
                <a:latin typeface="Times New Roman" pitchFamily="18" charset="0"/>
                <a:cs typeface="Times New Roman" pitchFamily="18" charset="0"/>
              </a:rPr>
              <a:t>C. </a:t>
            </a:r>
            <a:r>
              <a:rPr lang="vi-VN" sz="4800" dirty="0">
                <a:latin typeface="Times New Roman" pitchFamily="18" charset="0"/>
                <a:cs typeface="Times New Roman" pitchFamily="18" charset="0"/>
              </a:rPr>
              <a:t>Bàn luận về chuyện riêng của người khác.</a:t>
            </a:r>
            <a:endParaRPr lang="en-US" sz="450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24" name="Rectangle 23">
            <a:extLst>
              <a:ext uri="{FF2B5EF4-FFF2-40B4-BE49-F238E27FC236}">
                <a16:creationId xmlns:a16="http://schemas.microsoft.com/office/drawing/2014/main" id="{98332CEF-DBD0-08AF-9DA8-988814E3E105}"/>
              </a:ext>
            </a:extLst>
          </p:cNvPr>
          <p:cNvSpPr/>
          <p:nvPr/>
        </p:nvSpPr>
        <p:spPr>
          <a:xfrm>
            <a:off x="8698166" y="5504552"/>
            <a:ext cx="6789891" cy="1615827"/>
          </a:xfrm>
          <a:prstGeom prst="rect">
            <a:avLst/>
          </a:prstGeom>
          <a:noFill/>
        </p:spPr>
        <p:txBody>
          <a:bodyPr wrap="square" lIns="137160" tIns="68580" rIns="137160" bIns="68580">
            <a:spAutoFit/>
          </a:bodyPr>
          <a:lstStyle/>
          <a:p>
            <a:pPr algn="ctr"/>
            <a:r>
              <a:rPr lang="en-US" sz="4500" b="1" dirty="0">
                <a:ln w="0"/>
                <a:solidFill>
                  <a:srgbClr val="002060"/>
                </a:solidFill>
                <a:latin typeface="Times New Roman" pitchFamily="18" charset="0"/>
                <a:cs typeface="Times New Roman" pitchFamily="18" charset="0"/>
              </a:rPr>
              <a:t>D. </a:t>
            </a:r>
            <a:r>
              <a:rPr lang="vi-VN" sz="4800" dirty="0">
                <a:latin typeface="Times New Roman" pitchFamily="18" charset="0"/>
                <a:cs typeface="Times New Roman" pitchFamily="18" charset="0"/>
              </a:rPr>
              <a:t>Không chia sẻ thông tin cá nhân với người lạ.</a:t>
            </a:r>
            <a:endParaRPr lang="en-US" sz="450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pic>
        <p:nvPicPr>
          <p:cNvPr id="25" name="Picture 24" descr="A close up of a logo&#10;&#10;Description automatically generated">
            <a:extLst>
              <a:ext uri="{FF2B5EF4-FFF2-40B4-BE49-F238E27FC236}">
                <a16:creationId xmlns:a16="http://schemas.microsoft.com/office/drawing/2014/main" id="{4FC06DA8-CA77-E640-B589-02E174F45A2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024468" y="518402"/>
            <a:ext cx="3263532" cy="5131592"/>
          </a:xfrm>
          <a:prstGeom prst="rect">
            <a:avLst/>
          </a:prstGeom>
        </p:spPr>
      </p:pic>
      <p:pic>
        <p:nvPicPr>
          <p:cNvPr id="26" name="Picture 25" descr="A picture containing sitting, tree&#10;&#10;Description automatically generated">
            <a:hlinkClick r:id="" action="ppaction://hlinkshowjump?jump=nextslide"/>
            <a:extLst>
              <a:ext uri="{FF2B5EF4-FFF2-40B4-BE49-F238E27FC236}">
                <a16:creationId xmlns:a16="http://schemas.microsoft.com/office/drawing/2014/main" id="{C924F00A-7398-D802-B8CC-4435A6632B8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354908" y="4824158"/>
            <a:ext cx="2416671" cy="2416671"/>
          </a:xfrm>
          <a:prstGeom prst="rect">
            <a:avLst/>
          </a:prstGeom>
        </p:spPr>
      </p:pic>
      <p:sp>
        <p:nvSpPr>
          <p:cNvPr id="27" name="Rectangle: Rounded Corners 26">
            <a:extLst>
              <a:ext uri="{FF2B5EF4-FFF2-40B4-BE49-F238E27FC236}">
                <a16:creationId xmlns:a16="http://schemas.microsoft.com/office/drawing/2014/main" id="{56DD7723-74AF-B73B-4A42-85920BB797F3}"/>
              </a:ext>
            </a:extLst>
          </p:cNvPr>
          <p:cNvSpPr/>
          <p:nvPr/>
        </p:nvSpPr>
        <p:spPr>
          <a:xfrm>
            <a:off x="14411410" y="6999625"/>
            <a:ext cx="2153294" cy="2686588"/>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endParaRPr lang="en-US" sz="2700" kern="1200">
              <a:solidFill>
                <a:prstClr val="white"/>
              </a:solidFill>
              <a:latin typeface="Calibri" panose="020F0502020204030204"/>
            </a:endParaRPr>
          </a:p>
        </p:txBody>
      </p:sp>
      <p:sp>
        <p:nvSpPr>
          <p:cNvPr id="28" name="5">
            <a:extLst>
              <a:ext uri="{FF2B5EF4-FFF2-40B4-BE49-F238E27FC236}">
                <a16:creationId xmlns:a16="http://schemas.microsoft.com/office/drawing/2014/main" id="{82FD3FB5-D11F-A912-48AA-64CA6A769715}"/>
              </a:ext>
            </a:extLst>
          </p:cNvPr>
          <p:cNvSpPr/>
          <p:nvPr/>
        </p:nvSpPr>
        <p:spPr>
          <a:xfrm>
            <a:off x="14552565" y="7185808"/>
            <a:ext cx="1918215" cy="1755803"/>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4200" b="1" kern="1200" dirty="0">
                <a:solidFill>
                  <a:srgbClr val="111224"/>
                </a:solidFill>
                <a:latin typeface="#9Slide03 SVNFjalla One" panose="02000506040000020004" pitchFamily="2" charset="0"/>
              </a:rPr>
              <a:t>HẾT GIỜ</a:t>
            </a:r>
          </a:p>
        </p:txBody>
      </p:sp>
      <p:sp>
        <p:nvSpPr>
          <p:cNvPr id="29" name="5">
            <a:extLst>
              <a:ext uri="{FF2B5EF4-FFF2-40B4-BE49-F238E27FC236}">
                <a16:creationId xmlns:a16="http://schemas.microsoft.com/office/drawing/2014/main" id="{D69455A6-0554-5632-B04B-552505BA7586}"/>
              </a:ext>
            </a:extLst>
          </p:cNvPr>
          <p:cNvSpPr/>
          <p:nvPr/>
        </p:nvSpPr>
        <p:spPr>
          <a:xfrm>
            <a:off x="14552565" y="7185808"/>
            <a:ext cx="1918215" cy="1755803"/>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6600" kern="1200" dirty="0">
                <a:solidFill>
                  <a:srgbClr val="111224"/>
                </a:solidFill>
                <a:latin typeface="#9Slide03 SVNFjalla One" panose="02000506040000020004" pitchFamily="2" charset="0"/>
              </a:rPr>
              <a:t>1</a:t>
            </a:r>
          </a:p>
        </p:txBody>
      </p:sp>
      <p:sp>
        <p:nvSpPr>
          <p:cNvPr id="30" name="5">
            <a:extLst>
              <a:ext uri="{FF2B5EF4-FFF2-40B4-BE49-F238E27FC236}">
                <a16:creationId xmlns:a16="http://schemas.microsoft.com/office/drawing/2014/main" id="{56D3BC78-2CA6-4142-FA0F-BE8A00935428}"/>
              </a:ext>
            </a:extLst>
          </p:cNvPr>
          <p:cNvSpPr/>
          <p:nvPr/>
        </p:nvSpPr>
        <p:spPr>
          <a:xfrm>
            <a:off x="14552565" y="7185808"/>
            <a:ext cx="1918215" cy="1755803"/>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6600" kern="1200" dirty="0">
                <a:solidFill>
                  <a:srgbClr val="111224"/>
                </a:solidFill>
                <a:latin typeface="#9Slide03 SVNFjalla One" panose="02000506040000020004" pitchFamily="2" charset="0"/>
              </a:rPr>
              <a:t>2</a:t>
            </a:r>
          </a:p>
        </p:txBody>
      </p:sp>
      <p:sp>
        <p:nvSpPr>
          <p:cNvPr id="31" name="5">
            <a:extLst>
              <a:ext uri="{FF2B5EF4-FFF2-40B4-BE49-F238E27FC236}">
                <a16:creationId xmlns:a16="http://schemas.microsoft.com/office/drawing/2014/main" id="{3501F239-26A9-47F6-C4AF-C17AB765269C}"/>
              </a:ext>
            </a:extLst>
          </p:cNvPr>
          <p:cNvSpPr/>
          <p:nvPr/>
        </p:nvSpPr>
        <p:spPr>
          <a:xfrm>
            <a:off x="14552566" y="7185808"/>
            <a:ext cx="1918215" cy="1755803"/>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6600" kern="1200" dirty="0">
                <a:solidFill>
                  <a:srgbClr val="111224"/>
                </a:solidFill>
                <a:latin typeface="#9Slide03 SVNFjalla One" panose="02000506040000020004" pitchFamily="2" charset="0"/>
              </a:rPr>
              <a:t>3</a:t>
            </a:r>
          </a:p>
        </p:txBody>
      </p:sp>
      <p:sp>
        <p:nvSpPr>
          <p:cNvPr id="32" name="5">
            <a:extLst>
              <a:ext uri="{FF2B5EF4-FFF2-40B4-BE49-F238E27FC236}">
                <a16:creationId xmlns:a16="http://schemas.microsoft.com/office/drawing/2014/main" id="{76C2B71B-0AB7-FE1D-678B-AF5DBB4D0B71}"/>
              </a:ext>
            </a:extLst>
          </p:cNvPr>
          <p:cNvSpPr/>
          <p:nvPr/>
        </p:nvSpPr>
        <p:spPr>
          <a:xfrm>
            <a:off x="14552566" y="7185808"/>
            <a:ext cx="1918215" cy="1755803"/>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6600" kern="1200" dirty="0">
                <a:solidFill>
                  <a:srgbClr val="111224"/>
                </a:solidFill>
                <a:latin typeface="#9Slide03 SVNFjalla One" panose="02000506040000020004" pitchFamily="2" charset="0"/>
              </a:rPr>
              <a:t>4</a:t>
            </a:r>
          </a:p>
        </p:txBody>
      </p:sp>
      <p:sp>
        <p:nvSpPr>
          <p:cNvPr id="33" name="5">
            <a:extLst>
              <a:ext uri="{FF2B5EF4-FFF2-40B4-BE49-F238E27FC236}">
                <a16:creationId xmlns:a16="http://schemas.microsoft.com/office/drawing/2014/main" id="{02B9F4A0-7095-A214-DAED-DE74FDA57867}"/>
              </a:ext>
            </a:extLst>
          </p:cNvPr>
          <p:cNvSpPr/>
          <p:nvPr/>
        </p:nvSpPr>
        <p:spPr>
          <a:xfrm>
            <a:off x="14551819" y="7185808"/>
            <a:ext cx="1918215" cy="1755803"/>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6600" kern="1200" dirty="0">
                <a:solidFill>
                  <a:srgbClr val="111224"/>
                </a:solidFill>
                <a:latin typeface="#9Slide03 SVNFjalla One" panose="02000506040000020004" pitchFamily="2" charset="0"/>
              </a:rPr>
              <a:t>5</a:t>
            </a:r>
          </a:p>
        </p:txBody>
      </p:sp>
      <p:sp>
        <p:nvSpPr>
          <p:cNvPr id="34" name="start">
            <a:extLst>
              <a:ext uri="{FF2B5EF4-FFF2-40B4-BE49-F238E27FC236}">
                <a16:creationId xmlns:a16="http://schemas.microsoft.com/office/drawing/2014/main" id="{CC46959D-C89C-D566-80CE-6DEC3CBD5A3C}"/>
              </a:ext>
            </a:extLst>
          </p:cNvPr>
          <p:cNvSpPr/>
          <p:nvPr/>
        </p:nvSpPr>
        <p:spPr>
          <a:xfrm>
            <a:off x="14552566" y="9164747"/>
            <a:ext cx="1918215" cy="80192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buClrTx/>
              <a:defRPr/>
            </a:pPr>
            <a:r>
              <a:rPr lang="en-US" sz="3600" b="1" kern="1200" dirty="0">
                <a:solidFill>
                  <a:prstClr val="white"/>
                </a:solidFill>
                <a:latin typeface="#9Slide03 SFU Helvetica Condens" panose="00000400000000000000" pitchFamily="2" charset="0"/>
              </a:rPr>
              <a:t>Start</a:t>
            </a:r>
          </a:p>
        </p:txBody>
      </p:sp>
    </p:spTree>
    <p:extLst>
      <p:ext uri="{BB962C8B-B14F-4D97-AF65-F5344CB8AC3E}">
        <p14:creationId xmlns:p14="http://schemas.microsoft.com/office/powerpoint/2010/main" val="1242927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2" name="5c755235ab958.wav"/>
                                        </p:tgtEl>
                                      </p:cMediaNode>
                                    </p:audio>
                                  </p:subTnLst>
                                </p:cTn>
                              </p:par>
                              <p:par>
                                <p:cTn id="9" presetID="41" presetClass="entr" presetSubtype="0" fill="hold" grpId="0" nodeType="withEffect">
                                  <p:stCondLst>
                                    <p:cond delay="1250"/>
                                  </p:stCondLst>
                                  <p:iterate type="lt">
                                    <p:tmPct val="10000"/>
                                  </p:iterate>
                                  <p:childTnLst>
                                    <p:set>
                                      <p:cBhvr>
                                        <p:cTn id="10" dur="1" fill="hold">
                                          <p:stCondLst>
                                            <p:cond delay="0"/>
                                          </p:stCondLst>
                                        </p:cTn>
                                        <p:tgtEl>
                                          <p:spTgt spid="21"/>
                                        </p:tgtEl>
                                        <p:attrNameLst>
                                          <p:attrName>style.visibility</p:attrName>
                                        </p:attrNameLst>
                                      </p:cBhvr>
                                      <p:to>
                                        <p:strVal val="visible"/>
                                      </p:to>
                                    </p:set>
                                    <p:anim calcmode="lin" valueType="num">
                                      <p:cBhvr>
                                        <p:cTn id="11" dur="10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21"/>
                                        </p:tgtEl>
                                        <p:attrNameLst>
                                          <p:attrName>ppt_y</p:attrName>
                                        </p:attrNameLst>
                                      </p:cBhvr>
                                      <p:tavLst>
                                        <p:tav tm="0">
                                          <p:val>
                                            <p:strVal val="#ppt_y"/>
                                          </p:val>
                                        </p:tav>
                                        <p:tav tm="100000">
                                          <p:val>
                                            <p:strVal val="#ppt_y"/>
                                          </p:val>
                                        </p:tav>
                                      </p:tavLst>
                                    </p:anim>
                                    <p:anim calcmode="lin" valueType="num">
                                      <p:cBhvr>
                                        <p:cTn id="13" dur="10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21"/>
                                        </p:tgtEl>
                                      </p:cBhvr>
                                    </p:animEffect>
                                  </p:childTnLst>
                                </p:cTn>
                              </p:par>
                              <p:par>
                                <p:cTn id="16" presetID="41" presetClass="entr" presetSubtype="0" fill="hold" grpId="0" nodeType="withEffect">
                                  <p:stCondLst>
                                    <p:cond delay="1500"/>
                                  </p:stCondLst>
                                  <p:iterate type="lt">
                                    <p:tmPct val="10000"/>
                                  </p:iterate>
                                  <p:childTnLst>
                                    <p:set>
                                      <p:cBhvr>
                                        <p:cTn id="17" dur="1" fill="hold">
                                          <p:stCondLst>
                                            <p:cond delay="0"/>
                                          </p:stCondLst>
                                        </p:cTn>
                                        <p:tgtEl>
                                          <p:spTgt spid="22"/>
                                        </p:tgtEl>
                                        <p:attrNameLst>
                                          <p:attrName>style.visibility</p:attrName>
                                        </p:attrNameLst>
                                      </p:cBhvr>
                                      <p:to>
                                        <p:strVal val="visible"/>
                                      </p:to>
                                    </p:set>
                                    <p:anim calcmode="lin" valueType="num">
                                      <p:cBhvr>
                                        <p:cTn id="18" dur="10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22"/>
                                        </p:tgtEl>
                                        <p:attrNameLst>
                                          <p:attrName>ppt_y</p:attrName>
                                        </p:attrNameLst>
                                      </p:cBhvr>
                                      <p:tavLst>
                                        <p:tav tm="0">
                                          <p:val>
                                            <p:strVal val="#ppt_y"/>
                                          </p:val>
                                        </p:tav>
                                        <p:tav tm="100000">
                                          <p:val>
                                            <p:strVal val="#ppt_y"/>
                                          </p:val>
                                        </p:tav>
                                      </p:tavLst>
                                    </p:anim>
                                    <p:anim calcmode="lin" valueType="num">
                                      <p:cBhvr>
                                        <p:cTn id="20" dur="10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22"/>
                                        </p:tgtEl>
                                      </p:cBhvr>
                                    </p:animEffect>
                                  </p:childTnLst>
                                </p:cTn>
                              </p:par>
                              <p:par>
                                <p:cTn id="23" presetID="41" presetClass="entr" presetSubtype="0" fill="hold" grpId="0" nodeType="withEffect">
                                  <p:stCondLst>
                                    <p:cond delay="175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26" dur="1000" fill="hold"/>
                                        <p:tgtEl>
                                          <p:spTgt spid="23"/>
                                        </p:tgtEl>
                                        <p:attrNameLst>
                                          <p:attrName>ppt_y</p:attrName>
                                        </p:attrNameLst>
                                      </p:cBhvr>
                                      <p:tavLst>
                                        <p:tav tm="0">
                                          <p:val>
                                            <p:strVal val="#ppt_y"/>
                                          </p:val>
                                        </p:tav>
                                        <p:tav tm="100000">
                                          <p:val>
                                            <p:strVal val="#ppt_y"/>
                                          </p:val>
                                        </p:tav>
                                      </p:tavLst>
                                    </p:anim>
                                    <p:anim calcmode="lin" valueType="num">
                                      <p:cBhvr>
                                        <p:cTn id="27" dur="10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28" dur="10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29" dur="1000" tmFilter="0,0; .5, 1; 1, 1"/>
                                        <p:tgtEl>
                                          <p:spTgt spid="23"/>
                                        </p:tgtEl>
                                      </p:cBhvr>
                                    </p:animEffect>
                                  </p:childTnLst>
                                </p:cTn>
                              </p:par>
                              <p:par>
                                <p:cTn id="30" presetID="41" presetClass="entr" presetSubtype="0" fill="hold" grpId="0" nodeType="withEffect">
                                  <p:stCondLst>
                                    <p:cond delay="2000"/>
                                  </p:stCondLst>
                                  <p:iterate type="lt">
                                    <p:tmPct val="10000"/>
                                  </p:iterate>
                                  <p:childTnLst>
                                    <p:set>
                                      <p:cBhvr>
                                        <p:cTn id="31" dur="1" fill="hold">
                                          <p:stCondLst>
                                            <p:cond delay="0"/>
                                          </p:stCondLst>
                                        </p:cTn>
                                        <p:tgtEl>
                                          <p:spTgt spid="24"/>
                                        </p:tgtEl>
                                        <p:attrNameLst>
                                          <p:attrName>style.visibility</p:attrName>
                                        </p:attrNameLst>
                                      </p:cBhvr>
                                      <p:to>
                                        <p:strVal val="visible"/>
                                      </p:to>
                                    </p:set>
                                    <p:anim calcmode="lin" valueType="num">
                                      <p:cBhvr>
                                        <p:cTn id="32" dur="10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24"/>
                                        </p:tgtEl>
                                        <p:attrNameLst>
                                          <p:attrName>ppt_y</p:attrName>
                                        </p:attrNameLst>
                                      </p:cBhvr>
                                      <p:tavLst>
                                        <p:tav tm="0">
                                          <p:val>
                                            <p:strVal val="#ppt_y"/>
                                          </p:val>
                                        </p:tav>
                                        <p:tav tm="100000">
                                          <p:val>
                                            <p:strVal val="#ppt_y"/>
                                          </p:val>
                                        </p:tav>
                                      </p:tavLst>
                                    </p:anim>
                                    <p:anim calcmode="lin" valueType="num">
                                      <p:cBhvr>
                                        <p:cTn id="34" dur="10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24"/>
                                        </p:tgtEl>
                                      </p:cBhvr>
                                    </p:animEffect>
                                  </p:childTnLst>
                                </p:cTn>
                              </p:par>
                              <p:par>
                                <p:cTn id="37" presetID="64" presetClass="path" presetSubtype="0" accel="50000" decel="50000" fill="hold" nodeType="withEffect">
                                  <p:stCondLst>
                                    <p:cond delay="2500"/>
                                  </p:stCondLst>
                                  <p:childTnLst>
                                    <p:animMotion origin="layout" path="M -3.75E-6 0 L -3.75E-6 -0.25 " pathEditMode="relative" rAng="0" ptsTypes="AA">
                                      <p:cBhvr>
                                        <p:cTn id="38" dur="1250" fill="hold"/>
                                        <p:tgtEl>
                                          <p:spTgt spid="11"/>
                                        </p:tgtEl>
                                        <p:attrNameLst>
                                          <p:attrName>ppt_x</p:attrName>
                                          <p:attrName>ppt_y</p:attrName>
                                        </p:attrNameLst>
                                      </p:cBhvr>
                                      <p:rCtr x="0" y="-12500"/>
                                    </p:animMotion>
                                  </p:childTnLst>
                                </p:cTn>
                              </p:par>
                              <p:par>
                                <p:cTn id="39" presetID="64" presetClass="path" presetSubtype="0" accel="50000" decel="50000" fill="hold" nodeType="withEffect">
                                  <p:stCondLst>
                                    <p:cond delay="2750"/>
                                  </p:stCondLst>
                                  <p:childTnLst>
                                    <p:animMotion origin="layout" path="M 1.25E-6 0 L 1.25E-6 -0.25 " pathEditMode="relative" rAng="0" ptsTypes="AA">
                                      <p:cBhvr>
                                        <p:cTn id="40" dur="1250" fill="hold"/>
                                        <p:tgtEl>
                                          <p:spTgt spid="14"/>
                                        </p:tgtEl>
                                        <p:attrNameLst>
                                          <p:attrName>ppt_x</p:attrName>
                                          <p:attrName>ppt_y</p:attrName>
                                        </p:attrNameLst>
                                      </p:cBhvr>
                                      <p:rCtr x="0" y="-12500"/>
                                    </p:animMotion>
                                  </p:childTnLst>
                                </p:cTn>
                              </p:par>
                              <p:par>
                                <p:cTn id="41" presetID="64" presetClass="path" presetSubtype="0" accel="50000" decel="50000" fill="hold" nodeType="withEffect">
                                  <p:stCondLst>
                                    <p:cond delay="3200"/>
                                  </p:stCondLst>
                                  <p:childTnLst>
                                    <p:animMotion origin="layout" path="M 6.25E-7 2.96296E-6 L 6.25E-7 -0.25 " pathEditMode="relative" rAng="0" ptsTypes="AA">
                                      <p:cBhvr>
                                        <p:cTn id="42" dur="1250" fill="hold"/>
                                        <p:tgtEl>
                                          <p:spTgt spid="17"/>
                                        </p:tgtEl>
                                        <p:attrNameLst>
                                          <p:attrName>ppt_x</p:attrName>
                                          <p:attrName>ppt_y</p:attrName>
                                        </p:attrNameLst>
                                      </p:cBhvr>
                                      <p:rCtr x="0" y="-12500"/>
                                    </p:animMotion>
                                  </p:childTnLst>
                                </p:cTn>
                              </p:par>
                              <p:par>
                                <p:cTn id="43" presetID="64" presetClass="path" presetSubtype="0" accel="50000" decel="50000" fill="hold" nodeType="withEffect">
                                  <p:stCondLst>
                                    <p:cond delay="3500"/>
                                  </p:stCondLst>
                                  <p:childTnLst>
                                    <p:animMotion origin="layout" path="M -2.08333E-7 -4.07407E-6 L -2.08333E-7 -0.25 " pathEditMode="relative" rAng="0" ptsTypes="AA">
                                      <p:cBhvr>
                                        <p:cTn id="44" dur="1250" fill="hold"/>
                                        <p:tgtEl>
                                          <p:spTgt spid="8"/>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nodeType="clickEffect">
                                  <p:stCondLst>
                                    <p:cond delay="0"/>
                                  </p:stCondLst>
                                  <p:childTnLst>
                                    <p:anim calcmode="lin" valueType="num">
                                      <p:cBhvr>
                                        <p:cTn id="49" dur="500"/>
                                        <p:tgtEl>
                                          <p:spTgt spid="17"/>
                                        </p:tgtEl>
                                        <p:attrNameLst>
                                          <p:attrName>ppt_w</p:attrName>
                                        </p:attrNameLst>
                                      </p:cBhvr>
                                      <p:tavLst>
                                        <p:tav tm="0">
                                          <p:val>
                                            <p:strVal val="ppt_w"/>
                                          </p:val>
                                        </p:tav>
                                        <p:tav tm="100000">
                                          <p:val>
                                            <p:fltVal val="0"/>
                                          </p:val>
                                        </p:tav>
                                      </p:tavLst>
                                    </p:anim>
                                    <p:anim calcmode="lin" valueType="num">
                                      <p:cBhvr>
                                        <p:cTn id="50" dur="500"/>
                                        <p:tgtEl>
                                          <p:spTgt spid="17"/>
                                        </p:tgtEl>
                                        <p:attrNameLst>
                                          <p:attrName>ppt_h</p:attrName>
                                        </p:attrNameLst>
                                      </p:cBhvr>
                                      <p:tavLst>
                                        <p:tav tm="0">
                                          <p:val>
                                            <p:strVal val="ppt_h"/>
                                          </p:val>
                                        </p:tav>
                                        <p:tav tm="100000">
                                          <p:val>
                                            <p:fltVal val="0"/>
                                          </p:val>
                                        </p:tav>
                                      </p:tavLst>
                                    </p:anim>
                                    <p:set>
                                      <p:cBhvr>
                                        <p:cTn id="51"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5a31405ccd2aa.wav"/>
                                        </p:tgtEl>
                                      </p:cMediaNode>
                                    </p:audio>
                                  </p:subTnLst>
                                </p:cTn>
                              </p:par>
                            </p:childTnLst>
                          </p:cTn>
                        </p:par>
                      </p:childTnLst>
                    </p:cTn>
                  </p:par>
                </p:childTnLst>
              </p:cTn>
              <p:nextCondLst>
                <p:cond evt="onClick" delay="0">
                  <p:tgtEl>
                    <p:spTgt spid="17"/>
                  </p:tgtEl>
                </p:cond>
              </p:nextCondLst>
            </p:seq>
            <p:seq concurrent="1" nextAc="seek">
              <p:cTn id="52" restart="whenNotActive" fill="hold" evtFilter="cancelBubble" nodeType="interactiveSeq">
                <p:stCondLst>
                  <p:cond evt="onClick" delay="0">
                    <p:tgtEl>
                      <p:spTgt spid="8"/>
                    </p:tgtEl>
                  </p:cond>
                </p:stCondLst>
                <p:endSync evt="end" delay="0">
                  <p:rtn val="all"/>
                </p:endSync>
                <p:childTnLst>
                  <p:par>
                    <p:cTn id="53" fill="hold">
                      <p:stCondLst>
                        <p:cond delay="0"/>
                      </p:stCondLst>
                      <p:childTnLst>
                        <p:par>
                          <p:cTn id="54" fill="hold">
                            <p:stCondLst>
                              <p:cond delay="0"/>
                            </p:stCondLst>
                            <p:childTnLst>
                              <p:par>
                                <p:cTn id="55" presetID="23" presetClass="exit" presetSubtype="32" fill="hold" nodeType="clickEffect">
                                  <p:stCondLst>
                                    <p:cond delay="0"/>
                                  </p:stCondLst>
                                  <p:childTnLst>
                                    <p:anim calcmode="lin" valueType="num">
                                      <p:cBhvr>
                                        <p:cTn id="56" dur="500"/>
                                        <p:tgtEl>
                                          <p:spTgt spid="8"/>
                                        </p:tgtEl>
                                        <p:attrNameLst>
                                          <p:attrName>ppt_w</p:attrName>
                                        </p:attrNameLst>
                                      </p:cBhvr>
                                      <p:tavLst>
                                        <p:tav tm="0">
                                          <p:val>
                                            <p:strVal val="ppt_w"/>
                                          </p:val>
                                        </p:tav>
                                        <p:tav tm="100000">
                                          <p:val>
                                            <p:fltVal val="0"/>
                                          </p:val>
                                        </p:tav>
                                      </p:tavLst>
                                    </p:anim>
                                    <p:anim calcmode="lin" valueType="num">
                                      <p:cBhvr>
                                        <p:cTn id="57" dur="500"/>
                                        <p:tgtEl>
                                          <p:spTgt spid="8"/>
                                        </p:tgtEl>
                                        <p:attrNameLst>
                                          <p:attrName>ppt_h</p:attrName>
                                        </p:attrNameLst>
                                      </p:cBhvr>
                                      <p:tavLst>
                                        <p:tav tm="0">
                                          <p:val>
                                            <p:strVal val="ppt_h"/>
                                          </p:val>
                                        </p:tav>
                                        <p:tav tm="100000">
                                          <p:val>
                                            <p:fltVal val="0"/>
                                          </p:val>
                                        </p:tav>
                                      </p:tavLst>
                                    </p:anim>
                                    <p:set>
                                      <p:cBhvr>
                                        <p:cTn id="5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5a31405ccd2aa.wav"/>
                                        </p:tgtEl>
                                      </p:cMediaNode>
                                    </p:audio>
                                  </p:sub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3" presetClass="exit" presetSubtype="32" fill="hold" nodeType="clickEffect">
                                  <p:stCondLst>
                                    <p:cond delay="0"/>
                                  </p:stCondLst>
                                  <p:childTnLst>
                                    <p:anim calcmode="lin" valueType="num">
                                      <p:cBhvr>
                                        <p:cTn id="63" dur="500"/>
                                        <p:tgtEl>
                                          <p:spTgt spid="11"/>
                                        </p:tgtEl>
                                        <p:attrNameLst>
                                          <p:attrName>ppt_w</p:attrName>
                                        </p:attrNameLst>
                                      </p:cBhvr>
                                      <p:tavLst>
                                        <p:tav tm="0">
                                          <p:val>
                                            <p:strVal val="ppt_w"/>
                                          </p:val>
                                        </p:tav>
                                        <p:tav tm="100000">
                                          <p:val>
                                            <p:fltVal val="0"/>
                                          </p:val>
                                        </p:tav>
                                      </p:tavLst>
                                    </p:anim>
                                    <p:anim calcmode="lin" valueType="num">
                                      <p:cBhvr>
                                        <p:cTn id="64" dur="500"/>
                                        <p:tgtEl>
                                          <p:spTgt spid="11"/>
                                        </p:tgtEl>
                                        <p:attrNameLst>
                                          <p:attrName>ppt_h</p:attrName>
                                        </p:attrNameLst>
                                      </p:cBhvr>
                                      <p:tavLst>
                                        <p:tav tm="0">
                                          <p:val>
                                            <p:strVal val="ppt_h"/>
                                          </p:val>
                                        </p:tav>
                                        <p:tav tm="100000">
                                          <p:val>
                                            <p:fltVal val="0"/>
                                          </p:val>
                                        </p:tav>
                                      </p:tavLst>
                                    </p:anim>
                                    <p:set>
                                      <p:cBhvr>
                                        <p:cTn id="65"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5a31405ccd2aa.wav"/>
                                        </p:tgtEl>
                                      </p:cMediaNode>
                                    </p:audio>
                                  </p:sub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4.30556E-6 -0.25004 L 4.30556E-6 -0.24988 C -0.00747 -0.27255 -0.01702 -0.29259 -0.02197 -0.31679 C -0.03178 -0.3655 -0.0277 -0.34238 -0.03447 -0.38616 C -0.03724 -0.44057 -0.0382 -0.4378 -0.03143 -0.51673 C -0.03047 -0.52675 -0.02761 -0.53569 -0.02518 -0.54447 C -0.02075 -0.5602 -0.01546 -0.57253 -0.00799 -0.58332 C -0.00617 -0.58625 -0.00365 -0.58717 -0.00174 -0.58902 C 0.00677 -0.59735 0.01562 -0.60429 0.02343 -0.614 C 0.04192 -0.63758 0.03081 -0.62463 0.05937 -0.65284 C 0.06406 -0.65762 0.06961 -0.66009 0.07343 -0.66672 L 0.08906 -0.69447 C 0.09609 -0.72576 0.09765 -0.72591 0.09843 -0.76399 C 0.09895 -0.79128 0.09652 -0.79513 0.09218 -0.81949 C 0.09105 -0.82596 0.09062 -0.8329 0.08906 -0.83891 C 0.08654 -0.84816 0.07751 -0.87529 0.07187 -0.88346 C 0.03697 -0.93479 0.0526 -0.90103 0.02656 -0.94728 C 0.01901 -0.961 0.01093 -0.97395 0.00468 -0.9889 C -0.00053 -1.00139 -0.00756 -1.03484 -0.01112 -1.0501 C -0.01051 -1.07877 -0.01077 -1.10775 -0.00947 -1.13612 C -0.00921 -1.14028 -0.00721 -1.14352 -0.00643 -1.14753 C 0.00173 -1.18576 -0.01945 -1.10976 0.00468 -1.18344 C 0.00755 -1.19239 0.01007 -1.20148 0.0125 -1.21119 C 0.01362 -1.21551 0.01406 -1.2206 0.01562 -1.22507 C 0.01675 -1.2283 0.01901 -1.22984 0.02031 -1.23339 C 0.0243 -1.24434 0.02786 -1.2633 0.02968 -1.27501 C 0.03081 -1.28318 0.03185 -1.29151 0.03281 -1.30014 C 0.03507 -1.32203 0.03593 -1.33698 0.0375 -1.35826 C 0.03697 -1.38508 0.03628 -1.4119 0.03593 -1.43888 C 0.03524 -1.47295 0.03515 -1.50748 0.03437 -1.5417 C 0.03411 -1.5491 0.03298 -1.55634 0.03281 -1.5639 C 0.03237 -1.57947 0.03281 -1.5955 0.03281 -1.61122 " pathEditMode="relative" rAng="0" ptsTypes="AAAAAAAAAAAAAAAAAAAAAAAAAAAAAAAA">
                                      <p:cBhvr>
                                        <p:cTn id="70" dur="1250" fill="hold"/>
                                        <p:tgtEl>
                                          <p:spTgt spid="14"/>
                                        </p:tgtEl>
                                        <p:attrNameLst>
                                          <p:attrName>ppt_x</p:attrName>
                                          <p:attrName>ppt_y</p:attrName>
                                        </p:attrNameLst>
                                      </p:cBhvr>
                                      <p:rCtr x="3038" y="-68059"/>
                                    </p:animMotion>
                                  </p:childTnLst>
                                  <p:subTnLst>
                                    <p:audio>
                                      <p:cMediaNode>
                                        <p:cTn display="0" masterRel="sameClick">
                                          <p:stCondLst>
                                            <p:cond evt="begin" delay="0">
                                              <p:tn val="69"/>
                                            </p:cond>
                                          </p:stCondLst>
                                          <p:endCondLst>
                                            <p:cond evt="onStopAudio" delay="0">
                                              <p:tgtEl>
                                                <p:sldTgt/>
                                              </p:tgtEl>
                                            </p:cond>
                                          </p:endCondLst>
                                        </p:cTn>
                                        <p:tgtEl>
                                          <p:sndTgt r:embed="rId4" name="Am-thanh-tra-loi-dung-www_yeualo_com.wav"/>
                                        </p:tgtEl>
                                      </p:cMediaNode>
                                    </p:audio>
                                  </p:subTnLst>
                                </p:cTn>
                              </p:par>
                            </p:childTnLst>
                          </p:cTn>
                        </p:par>
                        <p:par>
                          <p:cTn id="71" fill="hold">
                            <p:stCondLst>
                              <p:cond delay="1250"/>
                            </p:stCondLst>
                            <p:childTnLst>
                              <p:par>
                                <p:cTn id="72" presetID="1" presetClass="emph" presetSubtype="2" fill="hold" nodeType="afterEffect">
                                  <p:stCondLst>
                                    <p:cond delay="0"/>
                                  </p:stCondLst>
                                  <p:childTnLst>
                                    <p:animClr clrSpc="rgb" dir="cw">
                                      <p:cBhvr>
                                        <p:cTn id="73" dur="2000" fill="hold"/>
                                        <p:tgtEl>
                                          <p:spTgt spid="23"/>
                                        </p:tgtEl>
                                        <p:attrNameLst>
                                          <p:attrName>fillcolor</p:attrName>
                                        </p:attrNameLst>
                                      </p:cBhvr>
                                      <p:to>
                                        <a:schemeClr val="accent2"/>
                                      </p:to>
                                    </p:animClr>
                                    <p:set>
                                      <p:cBhvr>
                                        <p:cTn id="74" dur="2000" fill="hold"/>
                                        <p:tgtEl>
                                          <p:spTgt spid="23"/>
                                        </p:tgtEl>
                                        <p:attrNameLst>
                                          <p:attrName>fill.type</p:attrName>
                                        </p:attrNameLst>
                                      </p:cBhvr>
                                      <p:to>
                                        <p:strVal val="solid"/>
                                      </p:to>
                                    </p:set>
                                    <p:set>
                                      <p:cBhvr>
                                        <p:cTn id="75" dur="2000" fill="hold"/>
                                        <p:tgtEl>
                                          <p:spTgt spid="23"/>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p:cTn id="81" dur="500" fill="hold"/>
                                        <p:tgtEl>
                                          <p:spTgt spid="33"/>
                                        </p:tgtEl>
                                        <p:attrNameLst>
                                          <p:attrName>ppt_w</p:attrName>
                                        </p:attrNameLst>
                                      </p:cBhvr>
                                      <p:tavLst>
                                        <p:tav tm="0">
                                          <p:val>
                                            <p:fltVal val="0"/>
                                          </p:val>
                                        </p:tav>
                                        <p:tav tm="100000">
                                          <p:val>
                                            <p:strVal val="#ppt_w"/>
                                          </p:val>
                                        </p:tav>
                                      </p:tavLst>
                                    </p:anim>
                                    <p:anim calcmode="lin" valueType="num">
                                      <p:cBhvr>
                                        <p:cTn id="82" dur="500" fill="hold"/>
                                        <p:tgtEl>
                                          <p:spTgt spid="3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5" name="Đồng hồ đếm ngược 5 giây (online-audio-converter.com).wav"/>
                                        </p:tgtEl>
                                      </p:cMediaNode>
                                    </p:audio>
                                  </p:subTnLst>
                                </p:cTn>
                              </p:par>
                            </p:childTnLst>
                          </p:cTn>
                        </p:par>
                        <p:par>
                          <p:cTn id="83" fill="hold">
                            <p:stCondLst>
                              <p:cond delay="500"/>
                            </p:stCondLst>
                            <p:childTnLst>
                              <p:par>
                                <p:cTn id="84" presetID="53" presetClass="exit" presetSubtype="32" fill="hold" grpId="1" nodeType="afterEffect">
                                  <p:stCondLst>
                                    <p:cond delay="0"/>
                                  </p:stCondLst>
                                  <p:childTnLst>
                                    <p:anim calcmode="lin" valueType="num">
                                      <p:cBhvr>
                                        <p:cTn id="85" dur="500"/>
                                        <p:tgtEl>
                                          <p:spTgt spid="33"/>
                                        </p:tgtEl>
                                        <p:attrNameLst>
                                          <p:attrName>ppt_w</p:attrName>
                                        </p:attrNameLst>
                                      </p:cBhvr>
                                      <p:tavLst>
                                        <p:tav tm="0">
                                          <p:val>
                                            <p:strVal val="ppt_w"/>
                                          </p:val>
                                        </p:tav>
                                        <p:tav tm="100000">
                                          <p:val>
                                            <p:fltVal val="0"/>
                                          </p:val>
                                        </p:tav>
                                      </p:tavLst>
                                    </p:anim>
                                    <p:anim calcmode="lin" valueType="num">
                                      <p:cBhvr>
                                        <p:cTn id="86" dur="500"/>
                                        <p:tgtEl>
                                          <p:spTgt spid="33"/>
                                        </p:tgtEl>
                                        <p:attrNameLst>
                                          <p:attrName>ppt_h</p:attrName>
                                        </p:attrNameLst>
                                      </p:cBhvr>
                                      <p:tavLst>
                                        <p:tav tm="0">
                                          <p:val>
                                            <p:strVal val="ppt_h"/>
                                          </p:val>
                                        </p:tav>
                                        <p:tav tm="100000">
                                          <p:val>
                                            <p:fltVal val="0"/>
                                          </p:val>
                                        </p:tav>
                                      </p:tavLst>
                                    </p:anim>
                                    <p:animEffect transition="out" filter="fad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childTnLst>
                          </p:cTn>
                        </p:par>
                        <p:par>
                          <p:cTn id="89" fill="hold">
                            <p:stCondLst>
                              <p:cond delay="1000"/>
                            </p:stCondLst>
                            <p:childTnLst>
                              <p:par>
                                <p:cTn id="90" presetID="23" presetClass="entr" presetSubtype="16" fill="hold" grpId="0" nodeType="afterEffect">
                                  <p:stCondLst>
                                    <p:cond delay="0"/>
                                  </p:stCondLst>
                                  <p:childTnLst>
                                    <p:set>
                                      <p:cBhvr>
                                        <p:cTn id="91" dur="1" fill="hold">
                                          <p:stCondLst>
                                            <p:cond delay="0"/>
                                          </p:stCondLst>
                                        </p:cTn>
                                        <p:tgtEl>
                                          <p:spTgt spid="32"/>
                                        </p:tgtEl>
                                        <p:attrNameLst>
                                          <p:attrName>style.visibility</p:attrName>
                                        </p:attrNameLst>
                                      </p:cBhvr>
                                      <p:to>
                                        <p:strVal val="visible"/>
                                      </p:to>
                                    </p:set>
                                    <p:anim calcmode="lin" valueType="num">
                                      <p:cBhvr>
                                        <p:cTn id="92" dur="500" fill="hold"/>
                                        <p:tgtEl>
                                          <p:spTgt spid="32"/>
                                        </p:tgtEl>
                                        <p:attrNameLst>
                                          <p:attrName>ppt_w</p:attrName>
                                        </p:attrNameLst>
                                      </p:cBhvr>
                                      <p:tavLst>
                                        <p:tav tm="0">
                                          <p:val>
                                            <p:fltVal val="0"/>
                                          </p:val>
                                        </p:tav>
                                        <p:tav tm="100000">
                                          <p:val>
                                            <p:strVal val="#ppt_w"/>
                                          </p:val>
                                        </p:tav>
                                      </p:tavLst>
                                    </p:anim>
                                    <p:anim calcmode="lin" valueType="num">
                                      <p:cBhvr>
                                        <p:cTn id="93" dur="500" fill="hold"/>
                                        <p:tgtEl>
                                          <p:spTgt spid="32"/>
                                        </p:tgtEl>
                                        <p:attrNameLst>
                                          <p:attrName>ppt_h</p:attrName>
                                        </p:attrNameLst>
                                      </p:cBhvr>
                                      <p:tavLst>
                                        <p:tav tm="0">
                                          <p:val>
                                            <p:fltVal val="0"/>
                                          </p:val>
                                        </p:tav>
                                        <p:tav tm="100000">
                                          <p:val>
                                            <p:strVal val="#ppt_h"/>
                                          </p:val>
                                        </p:tav>
                                      </p:tavLst>
                                    </p:anim>
                                  </p:childTnLst>
                                </p:cTn>
                              </p:par>
                            </p:childTnLst>
                          </p:cTn>
                        </p:par>
                        <p:par>
                          <p:cTn id="94" fill="hold">
                            <p:stCondLst>
                              <p:cond delay="1500"/>
                            </p:stCondLst>
                            <p:childTnLst>
                              <p:par>
                                <p:cTn id="95" presetID="53" presetClass="exit" presetSubtype="32" fill="hold" grpId="1" nodeType="afterEffect">
                                  <p:stCondLst>
                                    <p:cond delay="0"/>
                                  </p:stCondLst>
                                  <p:childTnLst>
                                    <p:anim calcmode="lin" valueType="num">
                                      <p:cBhvr>
                                        <p:cTn id="96" dur="500"/>
                                        <p:tgtEl>
                                          <p:spTgt spid="32"/>
                                        </p:tgtEl>
                                        <p:attrNameLst>
                                          <p:attrName>ppt_w</p:attrName>
                                        </p:attrNameLst>
                                      </p:cBhvr>
                                      <p:tavLst>
                                        <p:tav tm="0">
                                          <p:val>
                                            <p:strVal val="ppt_w"/>
                                          </p:val>
                                        </p:tav>
                                        <p:tav tm="100000">
                                          <p:val>
                                            <p:fltVal val="0"/>
                                          </p:val>
                                        </p:tav>
                                      </p:tavLst>
                                    </p:anim>
                                    <p:anim calcmode="lin" valueType="num">
                                      <p:cBhvr>
                                        <p:cTn id="97" dur="500"/>
                                        <p:tgtEl>
                                          <p:spTgt spid="32"/>
                                        </p:tgtEl>
                                        <p:attrNameLst>
                                          <p:attrName>ppt_h</p:attrName>
                                        </p:attrNameLst>
                                      </p:cBhvr>
                                      <p:tavLst>
                                        <p:tav tm="0">
                                          <p:val>
                                            <p:strVal val="ppt_h"/>
                                          </p:val>
                                        </p:tav>
                                        <p:tav tm="100000">
                                          <p:val>
                                            <p:fltVal val="0"/>
                                          </p:val>
                                        </p:tav>
                                      </p:tavLst>
                                    </p:anim>
                                    <p:animEffect transition="out" filter="fade">
                                      <p:cBhvr>
                                        <p:cTn id="98" dur="500"/>
                                        <p:tgtEl>
                                          <p:spTgt spid="32"/>
                                        </p:tgtEl>
                                      </p:cBhvr>
                                    </p:animEffect>
                                    <p:set>
                                      <p:cBhvr>
                                        <p:cTn id="99" dur="1" fill="hold">
                                          <p:stCondLst>
                                            <p:cond delay="499"/>
                                          </p:stCondLst>
                                        </p:cTn>
                                        <p:tgtEl>
                                          <p:spTgt spid="32"/>
                                        </p:tgtEl>
                                        <p:attrNameLst>
                                          <p:attrName>style.visibility</p:attrName>
                                        </p:attrNameLst>
                                      </p:cBhvr>
                                      <p:to>
                                        <p:strVal val="hidden"/>
                                      </p:to>
                                    </p:set>
                                  </p:childTnLst>
                                </p:cTn>
                              </p:par>
                            </p:childTnLst>
                          </p:cTn>
                        </p:par>
                        <p:par>
                          <p:cTn id="100" fill="hold">
                            <p:stCondLst>
                              <p:cond delay="2000"/>
                            </p:stCondLst>
                            <p:childTnLst>
                              <p:par>
                                <p:cTn id="101" presetID="23" presetClass="entr" presetSubtype="16" fill="hold" grpId="0" nodeType="afterEffect">
                                  <p:stCondLst>
                                    <p:cond delay="0"/>
                                  </p:stCondLst>
                                  <p:childTnLst>
                                    <p:set>
                                      <p:cBhvr>
                                        <p:cTn id="102" dur="1" fill="hold">
                                          <p:stCondLst>
                                            <p:cond delay="0"/>
                                          </p:stCondLst>
                                        </p:cTn>
                                        <p:tgtEl>
                                          <p:spTgt spid="31"/>
                                        </p:tgtEl>
                                        <p:attrNameLst>
                                          <p:attrName>style.visibility</p:attrName>
                                        </p:attrNameLst>
                                      </p:cBhvr>
                                      <p:to>
                                        <p:strVal val="visible"/>
                                      </p:to>
                                    </p:set>
                                    <p:anim calcmode="lin" valueType="num">
                                      <p:cBhvr>
                                        <p:cTn id="103" dur="500" fill="hold"/>
                                        <p:tgtEl>
                                          <p:spTgt spid="31"/>
                                        </p:tgtEl>
                                        <p:attrNameLst>
                                          <p:attrName>ppt_w</p:attrName>
                                        </p:attrNameLst>
                                      </p:cBhvr>
                                      <p:tavLst>
                                        <p:tav tm="0">
                                          <p:val>
                                            <p:fltVal val="0"/>
                                          </p:val>
                                        </p:tav>
                                        <p:tav tm="100000">
                                          <p:val>
                                            <p:strVal val="#ppt_w"/>
                                          </p:val>
                                        </p:tav>
                                      </p:tavLst>
                                    </p:anim>
                                    <p:anim calcmode="lin" valueType="num">
                                      <p:cBhvr>
                                        <p:cTn id="104" dur="500" fill="hold"/>
                                        <p:tgtEl>
                                          <p:spTgt spid="31"/>
                                        </p:tgtEl>
                                        <p:attrNameLst>
                                          <p:attrName>ppt_h</p:attrName>
                                        </p:attrNameLst>
                                      </p:cBhvr>
                                      <p:tavLst>
                                        <p:tav tm="0">
                                          <p:val>
                                            <p:fltVal val="0"/>
                                          </p:val>
                                        </p:tav>
                                        <p:tav tm="100000">
                                          <p:val>
                                            <p:strVal val="#ppt_h"/>
                                          </p:val>
                                        </p:tav>
                                      </p:tavLst>
                                    </p:anim>
                                  </p:childTnLst>
                                </p:cTn>
                              </p:par>
                            </p:childTnLst>
                          </p:cTn>
                        </p:par>
                        <p:par>
                          <p:cTn id="105" fill="hold">
                            <p:stCondLst>
                              <p:cond delay="2500"/>
                            </p:stCondLst>
                            <p:childTnLst>
                              <p:par>
                                <p:cTn id="106" presetID="53" presetClass="exit" presetSubtype="32" fill="hold" grpId="1" nodeType="afterEffect">
                                  <p:stCondLst>
                                    <p:cond delay="0"/>
                                  </p:stCondLst>
                                  <p:childTnLst>
                                    <p:anim calcmode="lin" valueType="num">
                                      <p:cBhvr>
                                        <p:cTn id="107" dur="500"/>
                                        <p:tgtEl>
                                          <p:spTgt spid="31"/>
                                        </p:tgtEl>
                                        <p:attrNameLst>
                                          <p:attrName>ppt_w</p:attrName>
                                        </p:attrNameLst>
                                      </p:cBhvr>
                                      <p:tavLst>
                                        <p:tav tm="0">
                                          <p:val>
                                            <p:strVal val="ppt_w"/>
                                          </p:val>
                                        </p:tav>
                                        <p:tav tm="100000">
                                          <p:val>
                                            <p:fltVal val="0"/>
                                          </p:val>
                                        </p:tav>
                                      </p:tavLst>
                                    </p:anim>
                                    <p:anim calcmode="lin" valueType="num">
                                      <p:cBhvr>
                                        <p:cTn id="108" dur="500"/>
                                        <p:tgtEl>
                                          <p:spTgt spid="31"/>
                                        </p:tgtEl>
                                        <p:attrNameLst>
                                          <p:attrName>ppt_h</p:attrName>
                                        </p:attrNameLst>
                                      </p:cBhvr>
                                      <p:tavLst>
                                        <p:tav tm="0">
                                          <p:val>
                                            <p:strVal val="ppt_h"/>
                                          </p:val>
                                        </p:tav>
                                        <p:tav tm="100000">
                                          <p:val>
                                            <p:fltVal val="0"/>
                                          </p:val>
                                        </p:tav>
                                      </p:tavLst>
                                    </p:anim>
                                    <p:animEffect transition="out" filter="fade">
                                      <p:cBhvr>
                                        <p:cTn id="109" dur="500"/>
                                        <p:tgtEl>
                                          <p:spTgt spid="31"/>
                                        </p:tgtEl>
                                      </p:cBhvr>
                                    </p:animEffect>
                                    <p:set>
                                      <p:cBhvr>
                                        <p:cTn id="110" dur="1" fill="hold">
                                          <p:stCondLst>
                                            <p:cond delay="499"/>
                                          </p:stCondLst>
                                        </p:cTn>
                                        <p:tgtEl>
                                          <p:spTgt spid="31"/>
                                        </p:tgtEl>
                                        <p:attrNameLst>
                                          <p:attrName>style.visibility</p:attrName>
                                        </p:attrNameLst>
                                      </p:cBhvr>
                                      <p:to>
                                        <p:strVal val="hidden"/>
                                      </p:to>
                                    </p:set>
                                  </p:childTnLst>
                                </p:cTn>
                              </p:par>
                            </p:childTnLst>
                          </p:cTn>
                        </p:par>
                        <p:par>
                          <p:cTn id="111" fill="hold">
                            <p:stCondLst>
                              <p:cond delay="3000"/>
                            </p:stCondLst>
                            <p:childTnLst>
                              <p:par>
                                <p:cTn id="112" presetID="23" presetClass="entr" presetSubtype="16" fill="hold" grpId="0" nodeType="after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p:cTn id="114" dur="500" fill="hold"/>
                                        <p:tgtEl>
                                          <p:spTgt spid="30"/>
                                        </p:tgtEl>
                                        <p:attrNameLst>
                                          <p:attrName>ppt_w</p:attrName>
                                        </p:attrNameLst>
                                      </p:cBhvr>
                                      <p:tavLst>
                                        <p:tav tm="0">
                                          <p:val>
                                            <p:fltVal val="0"/>
                                          </p:val>
                                        </p:tav>
                                        <p:tav tm="100000">
                                          <p:val>
                                            <p:strVal val="#ppt_w"/>
                                          </p:val>
                                        </p:tav>
                                      </p:tavLst>
                                    </p:anim>
                                    <p:anim calcmode="lin" valueType="num">
                                      <p:cBhvr>
                                        <p:cTn id="115" dur="500" fill="hold"/>
                                        <p:tgtEl>
                                          <p:spTgt spid="30"/>
                                        </p:tgtEl>
                                        <p:attrNameLst>
                                          <p:attrName>ppt_h</p:attrName>
                                        </p:attrNameLst>
                                      </p:cBhvr>
                                      <p:tavLst>
                                        <p:tav tm="0">
                                          <p:val>
                                            <p:fltVal val="0"/>
                                          </p:val>
                                        </p:tav>
                                        <p:tav tm="100000">
                                          <p:val>
                                            <p:strVal val="#ppt_h"/>
                                          </p:val>
                                        </p:tav>
                                      </p:tavLst>
                                    </p:anim>
                                  </p:childTnLst>
                                </p:cTn>
                              </p:par>
                            </p:childTnLst>
                          </p:cTn>
                        </p:par>
                        <p:par>
                          <p:cTn id="116" fill="hold">
                            <p:stCondLst>
                              <p:cond delay="3500"/>
                            </p:stCondLst>
                            <p:childTnLst>
                              <p:par>
                                <p:cTn id="117" presetID="53" presetClass="exit" presetSubtype="32" fill="hold" grpId="1" nodeType="afterEffect">
                                  <p:stCondLst>
                                    <p:cond delay="0"/>
                                  </p:stCondLst>
                                  <p:childTnLst>
                                    <p:anim calcmode="lin" valueType="num">
                                      <p:cBhvr>
                                        <p:cTn id="118" dur="500"/>
                                        <p:tgtEl>
                                          <p:spTgt spid="30"/>
                                        </p:tgtEl>
                                        <p:attrNameLst>
                                          <p:attrName>ppt_w</p:attrName>
                                        </p:attrNameLst>
                                      </p:cBhvr>
                                      <p:tavLst>
                                        <p:tav tm="0">
                                          <p:val>
                                            <p:strVal val="ppt_w"/>
                                          </p:val>
                                        </p:tav>
                                        <p:tav tm="100000">
                                          <p:val>
                                            <p:fltVal val="0"/>
                                          </p:val>
                                        </p:tav>
                                      </p:tavLst>
                                    </p:anim>
                                    <p:anim calcmode="lin" valueType="num">
                                      <p:cBhvr>
                                        <p:cTn id="119" dur="500"/>
                                        <p:tgtEl>
                                          <p:spTgt spid="30"/>
                                        </p:tgtEl>
                                        <p:attrNameLst>
                                          <p:attrName>ppt_h</p:attrName>
                                        </p:attrNameLst>
                                      </p:cBhvr>
                                      <p:tavLst>
                                        <p:tav tm="0">
                                          <p:val>
                                            <p:strVal val="ppt_h"/>
                                          </p:val>
                                        </p:tav>
                                        <p:tav tm="100000">
                                          <p:val>
                                            <p:fltVal val="0"/>
                                          </p:val>
                                        </p:tav>
                                      </p:tavLst>
                                    </p:anim>
                                    <p:animEffect transition="out" filter="fade">
                                      <p:cBhvr>
                                        <p:cTn id="120" dur="500"/>
                                        <p:tgtEl>
                                          <p:spTgt spid="30"/>
                                        </p:tgtEl>
                                      </p:cBhvr>
                                    </p:animEffect>
                                    <p:set>
                                      <p:cBhvr>
                                        <p:cTn id="121" dur="1" fill="hold">
                                          <p:stCondLst>
                                            <p:cond delay="499"/>
                                          </p:stCondLst>
                                        </p:cTn>
                                        <p:tgtEl>
                                          <p:spTgt spid="30"/>
                                        </p:tgtEl>
                                        <p:attrNameLst>
                                          <p:attrName>style.visibility</p:attrName>
                                        </p:attrNameLst>
                                      </p:cBhvr>
                                      <p:to>
                                        <p:strVal val="hidden"/>
                                      </p:to>
                                    </p:set>
                                  </p:childTnLst>
                                </p:cTn>
                              </p:par>
                            </p:childTnLst>
                          </p:cTn>
                        </p:par>
                        <p:par>
                          <p:cTn id="122" fill="hold">
                            <p:stCondLst>
                              <p:cond delay="4000"/>
                            </p:stCondLst>
                            <p:childTnLst>
                              <p:par>
                                <p:cTn id="123" presetID="23" presetClass="entr" presetSubtype="16" fill="hold" grpId="0" nodeType="afterEffect">
                                  <p:stCondLst>
                                    <p:cond delay="0"/>
                                  </p:stCondLst>
                                  <p:childTnLst>
                                    <p:set>
                                      <p:cBhvr>
                                        <p:cTn id="124" dur="1" fill="hold">
                                          <p:stCondLst>
                                            <p:cond delay="0"/>
                                          </p:stCondLst>
                                        </p:cTn>
                                        <p:tgtEl>
                                          <p:spTgt spid="29"/>
                                        </p:tgtEl>
                                        <p:attrNameLst>
                                          <p:attrName>style.visibility</p:attrName>
                                        </p:attrNameLst>
                                      </p:cBhvr>
                                      <p:to>
                                        <p:strVal val="visible"/>
                                      </p:to>
                                    </p:set>
                                    <p:anim calcmode="lin" valueType="num">
                                      <p:cBhvr>
                                        <p:cTn id="125" dur="500" fill="hold"/>
                                        <p:tgtEl>
                                          <p:spTgt spid="29"/>
                                        </p:tgtEl>
                                        <p:attrNameLst>
                                          <p:attrName>ppt_w</p:attrName>
                                        </p:attrNameLst>
                                      </p:cBhvr>
                                      <p:tavLst>
                                        <p:tav tm="0">
                                          <p:val>
                                            <p:fltVal val="0"/>
                                          </p:val>
                                        </p:tav>
                                        <p:tav tm="100000">
                                          <p:val>
                                            <p:strVal val="#ppt_w"/>
                                          </p:val>
                                        </p:tav>
                                      </p:tavLst>
                                    </p:anim>
                                    <p:anim calcmode="lin" valueType="num">
                                      <p:cBhvr>
                                        <p:cTn id="126" dur="500" fill="hold"/>
                                        <p:tgtEl>
                                          <p:spTgt spid="29"/>
                                        </p:tgtEl>
                                        <p:attrNameLst>
                                          <p:attrName>ppt_h</p:attrName>
                                        </p:attrNameLst>
                                      </p:cBhvr>
                                      <p:tavLst>
                                        <p:tav tm="0">
                                          <p:val>
                                            <p:fltVal val="0"/>
                                          </p:val>
                                        </p:tav>
                                        <p:tav tm="100000">
                                          <p:val>
                                            <p:strVal val="#ppt_h"/>
                                          </p:val>
                                        </p:tav>
                                      </p:tavLst>
                                    </p:anim>
                                  </p:childTnLst>
                                </p:cTn>
                              </p:par>
                            </p:childTnLst>
                          </p:cTn>
                        </p:par>
                        <p:par>
                          <p:cTn id="127" fill="hold">
                            <p:stCondLst>
                              <p:cond delay="4500"/>
                            </p:stCondLst>
                            <p:childTnLst>
                              <p:par>
                                <p:cTn id="128" presetID="53" presetClass="exit" presetSubtype="32" fill="hold" grpId="1" nodeType="afterEffect">
                                  <p:stCondLst>
                                    <p:cond delay="0"/>
                                  </p:stCondLst>
                                  <p:childTnLst>
                                    <p:anim calcmode="lin" valueType="num">
                                      <p:cBhvr>
                                        <p:cTn id="129" dur="500"/>
                                        <p:tgtEl>
                                          <p:spTgt spid="29"/>
                                        </p:tgtEl>
                                        <p:attrNameLst>
                                          <p:attrName>ppt_w</p:attrName>
                                        </p:attrNameLst>
                                      </p:cBhvr>
                                      <p:tavLst>
                                        <p:tav tm="0">
                                          <p:val>
                                            <p:strVal val="ppt_w"/>
                                          </p:val>
                                        </p:tav>
                                        <p:tav tm="100000">
                                          <p:val>
                                            <p:fltVal val="0"/>
                                          </p:val>
                                        </p:tav>
                                      </p:tavLst>
                                    </p:anim>
                                    <p:anim calcmode="lin" valueType="num">
                                      <p:cBhvr>
                                        <p:cTn id="130" dur="500"/>
                                        <p:tgtEl>
                                          <p:spTgt spid="29"/>
                                        </p:tgtEl>
                                        <p:attrNameLst>
                                          <p:attrName>ppt_h</p:attrName>
                                        </p:attrNameLst>
                                      </p:cBhvr>
                                      <p:tavLst>
                                        <p:tav tm="0">
                                          <p:val>
                                            <p:strVal val="ppt_h"/>
                                          </p:val>
                                        </p:tav>
                                        <p:tav tm="100000">
                                          <p:val>
                                            <p:fltVal val="0"/>
                                          </p:val>
                                        </p:tav>
                                      </p:tavLst>
                                    </p:anim>
                                    <p:animEffect transition="out" filter="fade">
                                      <p:cBhvr>
                                        <p:cTn id="131" dur="500"/>
                                        <p:tgtEl>
                                          <p:spTgt spid="29"/>
                                        </p:tgtEl>
                                      </p:cBhvr>
                                    </p:animEffect>
                                    <p:set>
                                      <p:cBhvr>
                                        <p:cTn id="132" dur="1" fill="hold">
                                          <p:stCondLst>
                                            <p:cond delay="499"/>
                                          </p:stCondLst>
                                        </p:cTn>
                                        <p:tgtEl>
                                          <p:spTgt spid="29"/>
                                        </p:tgtEl>
                                        <p:attrNameLst>
                                          <p:attrName>style.visibility</p:attrName>
                                        </p:attrNameLst>
                                      </p:cBhvr>
                                      <p:to>
                                        <p:strVal val="hidden"/>
                                      </p:to>
                                    </p:set>
                                  </p:childTnLst>
                                </p:cTn>
                              </p:par>
                            </p:childTnLst>
                          </p:cTn>
                        </p:par>
                        <p:par>
                          <p:cTn id="133" fill="hold">
                            <p:stCondLst>
                              <p:cond delay="5000"/>
                            </p:stCondLst>
                            <p:childTnLst>
                              <p:par>
                                <p:cTn id="134" presetID="23" presetClass="entr" presetSubtype="16" fill="hold" grpId="0" nodeType="afterEffect">
                                  <p:stCondLst>
                                    <p:cond delay="0"/>
                                  </p:stCondLst>
                                  <p:childTnLst>
                                    <p:set>
                                      <p:cBhvr>
                                        <p:cTn id="135" dur="1" fill="hold">
                                          <p:stCondLst>
                                            <p:cond delay="0"/>
                                          </p:stCondLst>
                                        </p:cTn>
                                        <p:tgtEl>
                                          <p:spTgt spid="28"/>
                                        </p:tgtEl>
                                        <p:attrNameLst>
                                          <p:attrName>style.visibility</p:attrName>
                                        </p:attrNameLst>
                                      </p:cBhvr>
                                      <p:to>
                                        <p:strVal val="visible"/>
                                      </p:to>
                                    </p:set>
                                    <p:anim calcmode="lin" valueType="num">
                                      <p:cBhvr>
                                        <p:cTn id="136" dur="500" fill="hold"/>
                                        <p:tgtEl>
                                          <p:spTgt spid="28"/>
                                        </p:tgtEl>
                                        <p:attrNameLst>
                                          <p:attrName>ppt_w</p:attrName>
                                        </p:attrNameLst>
                                      </p:cBhvr>
                                      <p:tavLst>
                                        <p:tav tm="0">
                                          <p:val>
                                            <p:fltVal val="0"/>
                                          </p:val>
                                        </p:tav>
                                        <p:tav tm="100000">
                                          <p:val>
                                            <p:strVal val="#ppt_w"/>
                                          </p:val>
                                        </p:tav>
                                      </p:tavLst>
                                    </p:anim>
                                    <p:anim calcmode="lin" valueType="num">
                                      <p:cBhvr>
                                        <p:cTn id="137" dur="500" fill="hold"/>
                                        <p:tgtEl>
                                          <p:spTgt spid="28"/>
                                        </p:tgtEl>
                                        <p:attrNameLst>
                                          <p:attrName>ppt_h</p:attrName>
                                        </p:attrNameLst>
                                      </p:cBhvr>
                                      <p:tavLst>
                                        <p:tav tm="0">
                                          <p:val>
                                            <p:fltVal val="0"/>
                                          </p:val>
                                        </p:tav>
                                        <p:tav tm="100000">
                                          <p:val>
                                            <p:strVal val="#ppt_h"/>
                                          </p:val>
                                        </p:tav>
                                      </p:tavLst>
                                    </p:anim>
                                  </p:childTnLst>
                                </p:cTn>
                              </p:par>
                            </p:childTnLst>
                          </p:cTn>
                        </p:par>
                        <p:par>
                          <p:cTn id="138" fill="hold">
                            <p:stCondLst>
                              <p:cond delay="5500"/>
                            </p:stCondLst>
                            <p:childTnLst>
                              <p:par>
                                <p:cTn id="139" presetID="53" presetClass="exit" presetSubtype="32" fill="hold" grpId="1" nodeType="afterEffect">
                                  <p:stCondLst>
                                    <p:cond delay="0"/>
                                  </p:stCondLst>
                                  <p:childTnLst>
                                    <p:anim calcmode="lin" valueType="num">
                                      <p:cBhvr>
                                        <p:cTn id="140" dur="500"/>
                                        <p:tgtEl>
                                          <p:spTgt spid="28"/>
                                        </p:tgtEl>
                                        <p:attrNameLst>
                                          <p:attrName>ppt_w</p:attrName>
                                        </p:attrNameLst>
                                      </p:cBhvr>
                                      <p:tavLst>
                                        <p:tav tm="0">
                                          <p:val>
                                            <p:strVal val="ppt_w"/>
                                          </p:val>
                                        </p:tav>
                                        <p:tav tm="100000">
                                          <p:val>
                                            <p:fltVal val="0"/>
                                          </p:val>
                                        </p:tav>
                                      </p:tavLst>
                                    </p:anim>
                                    <p:anim calcmode="lin" valueType="num">
                                      <p:cBhvr>
                                        <p:cTn id="141" dur="500"/>
                                        <p:tgtEl>
                                          <p:spTgt spid="28"/>
                                        </p:tgtEl>
                                        <p:attrNameLst>
                                          <p:attrName>ppt_h</p:attrName>
                                        </p:attrNameLst>
                                      </p:cBhvr>
                                      <p:tavLst>
                                        <p:tav tm="0">
                                          <p:val>
                                            <p:strVal val="ppt_h"/>
                                          </p:val>
                                        </p:tav>
                                        <p:tav tm="100000">
                                          <p:val>
                                            <p:fltVal val="0"/>
                                          </p:val>
                                        </p:tav>
                                      </p:tavLst>
                                    </p:anim>
                                    <p:animEffect transition="out" filter="fade">
                                      <p:cBhvr>
                                        <p:cTn id="142" dur="500"/>
                                        <p:tgtEl>
                                          <p:spTgt spid="28"/>
                                        </p:tgtEl>
                                      </p:cBhvr>
                                    </p:animEffect>
                                    <p:set>
                                      <p:cBhvr>
                                        <p:cTn id="1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0" grpId="0"/>
      <p:bldP spid="21" grpId="0"/>
      <p:bldP spid="22" grpId="0"/>
      <p:bldP spid="23" grpId="0"/>
      <p:bldP spid="24" grpId="0"/>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47849DF8-4BB9-6ABB-37D0-F6CEB47261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98" y="-19798"/>
            <a:ext cx="18323196" cy="10306799"/>
          </a:xfrm>
          <a:prstGeom prst="rect">
            <a:avLst/>
          </a:prstGeom>
        </p:spPr>
      </p:pic>
      <p:pic>
        <p:nvPicPr>
          <p:cNvPr id="2" name="图片 8">
            <a:extLst>
              <a:ext uri="{FF2B5EF4-FFF2-40B4-BE49-F238E27FC236}">
                <a16:creationId xmlns:a16="http://schemas.microsoft.com/office/drawing/2014/main" id="{9BC94580-9F01-5E03-A9CB-07C7B6966D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图片 3">
            <a:extLst>
              <a:ext uri="{FF2B5EF4-FFF2-40B4-BE49-F238E27FC236}">
                <a16:creationId xmlns:a16="http://schemas.microsoft.com/office/drawing/2014/main" id="{F03B08B5-1D88-0E2F-B16D-E73D884F33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69679" y="1335557"/>
            <a:ext cx="2508821" cy="6130212"/>
          </a:xfrm>
          <a:prstGeom prst="rect">
            <a:avLst/>
          </a:prstGeom>
        </p:spPr>
      </p:pic>
      <p:pic>
        <p:nvPicPr>
          <p:cNvPr id="5" name="图片 4">
            <a:extLst>
              <a:ext uri="{FF2B5EF4-FFF2-40B4-BE49-F238E27FC236}">
                <a16:creationId xmlns:a16="http://schemas.microsoft.com/office/drawing/2014/main" id="{4E559070-60F4-B6E6-BC43-1353FDD608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629866" y="7207898"/>
            <a:ext cx="2661260" cy="3079103"/>
          </a:xfrm>
          <a:prstGeom prst="rect">
            <a:avLst/>
          </a:prstGeom>
        </p:spPr>
      </p:pic>
      <p:pic>
        <p:nvPicPr>
          <p:cNvPr id="6" name="图片 5">
            <a:extLst>
              <a:ext uri="{FF2B5EF4-FFF2-40B4-BE49-F238E27FC236}">
                <a16:creationId xmlns:a16="http://schemas.microsoft.com/office/drawing/2014/main" id="{77C3E374-EAAE-BF64-B55C-EC26FE1845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18288000" cy="2180844"/>
          </a:xfrm>
          <a:prstGeom prst="rect">
            <a:avLst/>
          </a:prstGeom>
        </p:spPr>
      </p:pic>
      <p:pic>
        <p:nvPicPr>
          <p:cNvPr id="7" name="图片 6">
            <a:extLst>
              <a:ext uri="{FF2B5EF4-FFF2-40B4-BE49-F238E27FC236}">
                <a16:creationId xmlns:a16="http://schemas.microsoft.com/office/drawing/2014/main" id="{1A60B5E9-844A-4F60-6A4E-98179C2EEB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031034"/>
            <a:ext cx="2727786" cy="6165200"/>
          </a:xfrm>
          <a:prstGeom prst="rect">
            <a:avLst/>
          </a:prstGeom>
        </p:spPr>
      </p:pic>
      <p:pic>
        <p:nvPicPr>
          <p:cNvPr id="8" name="图片 7">
            <a:extLst>
              <a:ext uri="{FF2B5EF4-FFF2-40B4-BE49-F238E27FC236}">
                <a16:creationId xmlns:a16="http://schemas.microsoft.com/office/drawing/2014/main" id="{D6D522C9-3508-0FA5-7F52-C83B26DAAFC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8115500"/>
            <a:ext cx="15626739" cy="2171501"/>
          </a:xfrm>
          <a:prstGeom prst="rect">
            <a:avLst/>
          </a:prstGeom>
        </p:spPr>
      </p:pic>
      <p:pic>
        <p:nvPicPr>
          <p:cNvPr id="9" name="图片 2">
            <a:extLst>
              <a:ext uri="{FF2B5EF4-FFF2-40B4-BE49-F238E27FC236}">
                <a16:creationId xmlns:a16="http://schemas.microsoft.com/office/drawing/2014/main" id="{94BEF8E3-8DA4-0873-E9DE-495A6FEA82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15334" y="0"/>
            <a:ext cx="12657333" cy="7122183"/>
          </a:xfrm>
          <a:prstGeom prst="rect">
            <a:avLst/>
          </a:prstGeom>
        </p:spPr>
      </p:pic>
      <p:pic>
        <p:nvPicPr>
          <p:cNvPr id="10" name="图片 1">
            <a:extLst>
              <a:ext uri="{FF2B5EF4-FFF2-40B4-BE49-F238E27FC236}">
                <a16:creationId xmlns:a16="http://schemas.microsoft.com/office/drawing/2014/main" id="{B9F1ADBD-74B1-11B4-9276-8DAAB78636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38970" y="1090423"/>
            <a:ext cx="8610060" cy="3003929"/>
          </a:xfrm>
          <a:prstGeom prst="rect">
            <a:avLst/>
          </a:prstGeom>
        </p:spPr>
      </p:pic>
      <p:sp>
        <p:nvSpPr>
          <p:cNvPr id="11" name="文本框 9">
            <a:extLst>
              <a:ext uri="{FF2B5EF4-FFF2-40B4-BE49-F238E27FC236}">
                <a16:creationId xmlns:a16="http://schemas.microsoft.com/office/drawing/2014/main" id="{C3FB022E-C25F-8566-306B-741C9C59E22E}"/>
              </a:ext>
            </a:extLst>
          </p:cNvPr>
          <p:cNvSpPr txBox="1"/>
          <p:nvPr/>
        </p:nvSpPr>
        <p:spPr>
          <a:xfrm>
            <a:off x="2191578" y="4510505"/>
            <a:ext cx="13904844" cy="1800494"/>
          </a:xfrm>
          <a:prstGeom prst="rect">
            <a:avLst/>
          </a:prstGeom>
          <a:noFill/>
        </p:spPr>
        <p:txBody>
          <a:bodyPr wrap="square" lIns="137160" tIns="68580" rIns="137160" bIns="68580" rtlCol="0">
            <a:spAutoFit/>
          </a:bodyPr>
          <a:lstStyle/>
          <a:p>
            <a:pPr algn="ctr" defTabSz="1371600">
              <a:buClrTx/>
              <a:defRPr/>
            </a:pPr>
            <a:r>
              <a:rPr lang="en-US" altLang="zh-CN" sz="10800" kern="1200" dirty="0" err="1">
                <a:solidFill>
                  <a:srgbClr val="E33552"/>
                </a:solidFill>
                <a:latin typeface="Times New Roman" panose="02020603050405020304" pitchFamily="18" charset="0"/>
                <a:ea typeface="微软雅黑" panose="020B0503020204020204" pitchFamily="34" charset="-122"/>
                <a:cs typeface="Times New Roman" panose="02020603050405020304" pitchFamily="18" charset="0"/>
              </a:rPr>
              <a:t>Chúc</a:t>
            </a:r>
            <a:r>
              <a:rPr lang="en-US" altLang="zh-CN" sz="10800" kern="1200" dirty="0">
                <a:solidFill>
                  <a:srgbClr val="E3355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0800" kern="1200" dirty="0" err="1">
                <a:solidFill>
                  <a:srgbClr val="E33552"/>
                </a:solidFill>
                <a:latin typeface="Times New Roman" panose="02020603050405020304" pitchFamily="18" charset="0"/>
                <a:ea typeface="微软雅黑" panose="020B0503020204020204" pitchFamily="34" charset="-122"/>
                <a:cs typeface="Times New Roman" panose="02020603050405020304" pitchFamily="18" charset="0"/>
              </a:rPr>
              <a:t>mừng</a:t>
            </a:r>
            <a:r>
              <a:rPr lang="en-US" altLang="zh-CN" sz="10800" kern="1200" dirty="0">
                <a:solidFill>
                  <a:srgbClr val="E3355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0800" kern="1200" dirty="0" err="1">
                <a:solidFill>
                  <a:srgbClr val="E33552"/>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10800" kern="1200" dirty="0">
                <a:solidFill>
                  <a:srgbClr val="E3355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0800" kern="1200" dirty="0" err="1">
                <a:solidFill>
                  <a:srgbClr val="E33552"/>
                </a:solidFill>
                <a:latin typeface="Times New Roman" panose="02020603050405020304" pitchFamily="18" charset="0"/>
                <a:ea typeface="微软雅黑" panose="020B0503020204020204" pitchFamily="34" charset="-122"/>
                <a:cs typeface="Times New Roman" panose="02020603050405020304" pitchFamily="18" charset="0"/>
              </a:rPr>
              <a:t>em</a:t>
            </a:r>
            <a:r>
              <a:rPr lang="en-US" altLang="zh-CN" sz="10800" kern="1200" dirty="0">
                <a:solidFill>
                  <a:srgbClr val="E33552"/>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0800" kern="1200" dirty="0">
              <a:solidFill>
                <a:srgbClr val="E33552"/>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嘉芙姐姐、嘉芙姐姐儿童合唱团 - 蔬菜好味道">
            <a:hlinkClick r:id="" action="ppaction://media"/>
            <a:extLst>
              <a:ext uri="{FF2B5EF4-FFF2-40B4-BE49-F238E27FC236}">
                <a16:creationId xmlns:a16="http://schemas.microsoft.com/office/drawing/2014/main" id="{9D6096B8-D331-CD41-1042-8A417B1F388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49493" y="10875183"/>
            <a:ext cx="914400" cy="914400"/>
          </a:xfrm>
          <a:prstGeom prst="rect">
            <a:avLst/>
          </a:prstGeom>
        </p:spPr>
      </p:pic>
      <p:pic>
        <p:nvPicPr>
          <p:cNvPr id="13" name="嘉芙姐姐、嘉芙姐姐儿童合唱团 - 蔬菜好味道">
            <a:hlinkClick r:id="" action="ppaction://media"/>
            <a:extLst>
              <a:ext uri="{FF2B5EF4-FFF2-40B4-BE49-F238E27FC236}">
                <a16:creationId xmlns:a16="http://schemas.microsoft.com/office/drawing/2014/main" id="{23D08894-42B0-05C4-8DE0-B18505927EF2}"/>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062318" y="7579914"/>
            <a:ext cx="914400" cy="914400"/>
          </a:xfrm>
          <a:prstGeom prst="rect">
            <a:avLst/>
          </a:prstGeom>
        </p:spPr>
      </p:pic>
    </p:spTree>
    <p:extLst>
      <p:ext uri="{BB962C8B-B14F-4D97-AF65-F5344CB8AC3E}">
        <p14:creationId xmlns:p14="http://schemas.microsoft.com/office/powerpoint/2010/main" val="1609293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 presetClass="entr" presetSubtype="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0-#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7" presetClass="entr" presetSubtype="0" fill="hold" nodeType="afterEffect">
                                  <p:stCondLst>
                                    <p:cond delay="3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2800"/>
                            </p:stCondLst>
                            <p:childTnLst>
                              <p:par>
                                <p:cTn id="36" presetID="50" presetClass="entr" presetSubtype="0" decel="10000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strVal val="#ppt_w+.3"/>
                                          </p:val>
                                        </p:tav>
                                        <p:tav tm="100000">
                                          <p:val>
                                            <p:strVal val="#ppt_w"/>
                                          </p:val>
                                        </p:tav>
                                      </p:tavLst>
                                    </p:anim>
                                    <p:anim calcmode="lin" valueType="num">
                                      <p:cBhvr>
                                        <p:cTn id="39" dur="1000" fill="hold"/>
                                        <p:tgtEl>
                                          <p:spTgt spid="10"/>
                                        </p:tgtEl>
                                        <p:attrNameLst>
                                          <p:attrName>ppt_h</p:attrName>
                                        </p:attrNameLst>
                                      </p:cBhvr>
                                      <p:tavLst>
                                        <p:tav tm="0">
                                          <p:val>
                                            <p:strVal val="#ppt_h"/>
                                          </p:val>
                                        </p:tav>
                                        <p:tav tm="100000">
                                          <p:val>
                                            <p:strVal val="#ppt_h"/>
                                          </p:val>
                                        </p:tav>
                                      </p:tavLst>
                                    </p:anim>
                                    <p:animEffect transition="in" filter="fade">
                                      <p:cBhvr>
                                        <p:cTn id="40" dur="1000"/>
                                        <p:tgtEl>
                                          <p:spTgt spid="10"/>
                                        </p:tgtEl>
                                      </p:cBhvr>
                                    </p:animEffect>
                                  </p:childTnLst>
                                </p:cTn>
                              </p:par>
                            </p:childTnLst>
                          </p:cTn>
                        </p:par>
                        <p:par>
                          <p:cTn id="41" fill="hold">
                            <p:stCondLst>
                              <p:cond delay="3800"/>
                            </p:stCondLst>
                            <p:childTnLst>
                              <p:par>
                                <p:cTn id="42" presetID="38" presetClass="entr" presetSubtype="0" accel="50000" fill="hold" grpId="0" nodeType="afterEffect">
                                  <p:stCondLst>
                                    <p:cond delay="0"/>
                                  </p:stCondLst>
                                  <p:iterate type="lt">
                                    <p:tmPct val="50000"/>
                                  </p:iterate>
                                  <p:childTnLst>
                                    <p:set>
                                      <p:cBhvr>
                                        <p:cTn id="43" dur="1" fill="hold">
                                          <p:stCondLst>
                                            <p:cond delay="0"/>
                                          </p:stCondLst>
                                        </p:cTn>
                                        <p:tgtEl>
                                          <p:spTgt spid="11"/>
                                        </p:tgtEl>
                                        <p:attrNameLst>
                                          <p:attrName>style.visibility</p:attrName>
                                        </p:attrNameLst>
                                      </p:cBhvr>
                                      <p:to>
                                        <p:strVal val="visible"/>
                                      </p:to>
                                    </p:set>
                                    <p:set>
                                      <p:cBhvr>
                                        <p:cTn id="44" dur="455" fill="hold">
                                          <p:stCondLst>
                                            <p:cond delay="0"/>
                                          </p:stCondLst>
                                        </p:cTn>
                                        <p:tgtEl>
                                          <p:spTgt spid="11"/>
                                        </p:tgtEl>
                                        <p:attrNameLst>
                                          <p:attrName>style.rotation</p:attrName>
                                        </p:attrNameLst>
                                      </p:cBhvr>
                                      <p:to>
                                        <p:strVal val="-45.0"/>
                                      </p:to>
                                    </p:set>
                                    <p:anim calcmode="lin" valueType="num">
                                      <p:cBhvr>
                                        <p:cTn id="45"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46"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47"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48"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childTnLst>
                          </p:cTn>
                        </p:par>
                        <p:par>
                          <p:cTn id="49" fill="hold">
                            <p:stCondLst>
                              <p:cond delay="11300"/>
                            </p:stCondLst>
                            <p:childTnLst>
                              <p:par>
                                <p:cTn id="50" presetID="32" presetClass="emph" presetSubtype="0" fill="hold" grpId="1" nodeType="afterEffect">
                                  <p:stCondLst>
                                    <p:cond delay="0"/>
                                  </p:stCondLst>
                                  <p:iterate type="lt">
                                    <p:tmPct val="0"/>
                                  </p:iterate>
                                  <p:childTnLst>
                                    <p:animRot by="120000">
                                      <p:cBhvr>
                                        <p:cTn id="51" dur="100" fill="hold">
                                          <p:stCondLst>
                                            <p:cond delay="0"/>
                                          </p:stCondLst>
                                        </p:cTn>
                                        <p:tgtEl>
                                          <p:spTgt spid="11"/>
                                        </p:tgtEl>
                                        <p:attrNameLst>
                                          <p:attrName>r</p:attrName>
                                        </p:attrNameLst>
                                      </p:cBhvr>
                                    </p:animRot>
                                    <p:animRot by="-240000">
                                      <p:cBhvr>
                                        <p:cTn id="52" dur="200" fill="hold">
                                          <p:stCondLst>
                                            <p:cond delay="200"/>
                                          </p:stCondLst>
                                        </p:cTn>
                                        <p:tgtEl>
                                          <p:spTgt spid="11"/>
                                        </p:tgtEl>
                                        <p:attrNameLst>
                                          <p:attrName>r</p:attrName>
                                        </p:attrNameLst>
                                      </p:cBhvr>
                                    </p:animRot>
                                    <p:animRot by="240000">
                                      <p:cBhvr>
                                        <p:cTn id="53" dur="200" fill="hold">
                                          <p:stCondLst>
                                            <p:cond delay="400"/>
                                          </p:stCondLst>
                                        </p:cTn>
                                        <p:tgtEl>
                                          <p:spTgt spid="11"/>
                                        </p:tgtEl>
                                        <p:attrNameLst>
                                          <p:attrName>r</p:attrName>
                                        </p:attrNameLst>
                                      </p:cBhvr>
                                    </p:animRot>
                                    <p:animRot by="-240000">
                                      <p:cBhvr>
                                        <p:cTn id="54" dur="200" fill="hold">
                                          <p:stCondLst>
                                            <p:cond delay="600"/>
                                          </p:stCondLst>
                                        </p:cTn>
                                        <p:tgtEl>
                                          <p:spTgt spid="11"/>
                                        </p:tgtEl>
                                        <p:attrNameLst>
                                          <p:attrName>r</p:attrName>
                                        </p:attrNameLst>
                                      </p:cBhvr>
                                    </p:animRot>
                                    <p:animRot by="120000">
                                      <p:cBhvr>
                                        <p:cTn id="5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26641" fill="hold"/>
                                        <p:tgtEl>
                                          <p:spTgt spid="13"/>
                                        </p:tgtEl>
                                      </p:cBhvr>
                                    </p:cmd>
                                  </p:childTnLst>
                                </p:cTn>
                              </p:par>
                            </p:childTnLst>
                          </p:cTn>
                        </p:par>
                      </p:childTnLst>
                    </p:cTn>
                  </p:par>
                </p:childTnLst>
              </p:cTn>
              <p:nextCondLst>
                <p:cond evt="onClick" delay="0">
                  <p:tgtEl>
                    <p:spTgt spid="13"/>
                  </p:tgtEl>
                </p:cond>
              </p:nextCondLst>
            </p:seq>
            <p:audio>
              <p:cMediaNode vol="80000" numSld="999" showWhenStopped="0">
                <p:cTn id="61" repeatCount="indefinite" fill="hold" display="0">
                  <p:stCondLst>
                    <p:cond delay="indefinite"/>
                  </p:stCondLst>
                  <p:endCondLst>
                    <p:cond evt="onStopAudio" delay="0">
                      <p:tgtEl>
                        <p:sldTgt/>
                      </p:tgtEl>
                    </p:cond>
                  </p:endCondLst>
                </p:cTn>
                <p:tgtEl>
                  <p:spTgt spid="12"/>
                </p:tgtEl>
              </p:cMediaNode>
            </p:audio>
            <p:audio>
              <p:cMediaNode vol="80000">
                <p:cTn id="62" fill="hold" display="0">
                  <p:stCondLst>
                    <p:cond delay="indefinite"/>
                  </p:stCondLst>
                  <p:endCondLst>
                    <p:cond evt="onStopAudio" delay="0">
                      <p:tgtEl>
                        <p:sldTgt/>
                      </p:tgtEl>
                    </p:cond>
                  </p:endCondLst>
                </p:cTn>
                <p:tgtEl>
                  <p:spTgt spid="13"/>
                </p:tgtEl>
              </p:cMediaNode>
            </p:audio>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6218065" y="165807"/>
            <a:ext cx="1590714" cy="1717971"/>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5956583" y="1881037"/>
            <a:ext cx="2113206" cy="1968639"/>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3" y="8295948"/>
            <a:ext cx="18320274" cy="2102361"/>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5545212" y="4668177"/>
            <a:ext cx="4527152" cy="4478778"/>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309956" y="257320"/>
            <a:ext cx="925187" cy="1120667"/>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346658" y="1685772"/>
            <a:ext cx="1482839" cy="1215531"/>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6976771" y="3074111"/>
            <a:ext cx="6481763" cy="2324100"/>
          </a:xfrm>
          <a:prstGeom prst="rect">
            <a:avLst/>
          </a:prstGeom>
        </p:spPr>
        <p:txBody>
          <a:bodyPr wrap="none" lIns="137079" tIns="68543" rIns="137079" bIns="68543" fromWordArt="1">
            <a:prstTxWarp prst="textPlain">
              <a:avLst>
                <a:gd name="adj" fmla="val 50000"/>
              </a:avLst>
            </a:prstTxWarp>
          </a:bodyPr>
          <a:lstStyle/>
          <a:p>
            <a:pPr algn="ctr"/>
            <a:endParaRPr lang="en-US" sz="54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88351" y="544514"/>
            <a:ext cx="13726110" cy="8070341"/>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938388" y="1024808"/>
            <a:ext cx="13101233" cy="6327860"/>
          </a:xfrm>
          <a:prstGeom prst="rect">
            <a:avLst/>
          </a:prstGeom>
        </p:spPr>
      </p:pic>
    </p:spTree>
    <p:custDataLst>
      <p:tags r:id="rId1"/>
    </p:custDataLst>
    <p:extLst>
      <p:ext uri="{BB962C8B-B14F-4D97-AF65-F5344CB8AC3E}">
        <p14:creationId xmlns:p14="http://schemas.microsoft.com/office/powerpoint/2010/main" val="1639916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325E99-8D03-402E-8158-E4682241AF5E}"/>
              </a:ext>
            </a:extLst>
          </p:cNvPr>
          <p:cNvSpPr/>
          <p:nvPr/>
        </p:nvSpPr>
        <p:spPr>
          <a:xfrm>
            <a:off x="1885950" y="3366452"/>
            <a:ext cx="16103470" cy="2290104"/>
          </a:xfrm>
          <a:prstGeom prst="rect">
            <a:avLst/>
          </a:prstGeom>
          <a:noFill/>
        </p:spPr>
        <p:txBody>
          <a:bodyPr wrap="square" lIns="137079" tIns="68543" rIns="137079" bIns="68543">
            <a:spAutoFit/>
          </a:bodyPr>
          <a:lstStyle/>
          <a:p>
            <a:pPr lvl="0" algn="ctr">
              <a:lnSpc>
                <a:spcPct val="122007"/>
              </a:lnSpc>
            </a:pPr>
            <a:r>
              <a:rPr lang="vi-VN" sz="6000" b="1" dirty="0">
                <a:solidFill>
                  <a:srgbClr val="FF0000"/>
                </a:solidFill>
                <a:latin typeface="+mj-lt"/>
                <a:cs typeface="Times New Roman" pitchFamily="18" charset="0"/>
                <a:sym typeface="Paytone One"/>
              </a:rPr>
              <a:t>CHỦ ĐỀ 4. ĐẠO ĐỨC, PHÁP LUẬT VÀ VĂN HÓA TRONG MÔI TRƯỜNG SỐ</a:t>
            </a:r>
            <a:endParaRPr lang="vi-VN" sz="6000" b="1" dirty="0">
              <a:solidFill>
                <a:srgbClr val="FF0000"/>
              </a:solidFill>
              <a:latin typeface="+mj-lt"/>
              <a:cs typeface="Times New Roman"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085849" y="5611115"/>
            <a:ext cx="16604991" cy="233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a:lnSpc>
                <a:spcPct val="119003"/>
              </a:lnSpc>
            </a:pPr>
            <a:r>
              <a:rPr lang="vi-VN" sz="6000" b="1" dirty="0">
                <a:solidFill>
                  <a:srgbClr val="0000CC"/>
                </a:solidFill>
                <a:latin typeface="+mj-lt"/>
                <a:cs typeface="Times New Roman" pitchFamily="18" charset="0"/>
                <a:sym typeface="Paytone One"/>
              </a:rPr>
              <a:t>BÀI 5: BẢN QUYỀN NỘI DUNG THÔNG TIN</a:t>
            </a:r>
            <a:endParaRPr lang="vi-VN" sz="6000" b="1" dirty="0">
              <a:solidFill>
                <a:srgbClr val="0000CC"/>
              </a:solidFill>
              <a:latin typeface="+mj-lt"/>
              <a:cs typeface="Times New Roman" pitchFamily="18" charset="0"/>
            </a:endParaRPr>
          </a:p>
          <a:p>
            <a:pPr lvl="0" algn="ctr">
              <a:lnSpc>
                <a:spcPct val="119003"/>
              </a:lnSpc>
            </a:pPr>
            <a:r>
              <a:rPr lang="en-US" sz="6000" b="1" dirty="0">
                <a:solidFill>
                  <a:srgbClr val="0000CC"/>
                </a:solidFill>
                <a:latin typeface="Times New Roman" pitchFamily="18" charset="0"/>
                <a:cs typeface="Times New Roman" pitchFamily="18" charset="0"/>
              </a:rPr>
              <a:t> (TIẾT 1)</a:t>
            </a:r>
            <a:endParaRPr lang="vi-VN" sz="6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241954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7883" y="-57149"/>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5493546" y="-26194"/>
            <a:ext cx="10891841" cy="10287002"/>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dirty="0">
                <a:latin typeface="Times New Roman" pitchFamily="18" charset="0"/>
                <a:cs typeface="Times New Roman" pitchFamily="18" charset="0"/>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dirty="0">
                <a:latin typeface="Times New Roman" pitchFamily="18" charset="0"/>
                <a:cs typeface="Times New Roman" pitchFamily="18" charset="0"/>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dirty="0">
                <a:latin typeface="Times New Roman" pitchFamily="18" charset="0"/>
              </a:endParaRPr>
            </a:p>
          </p:txBody>
        </p:sp>
      </p:grpSp>
      <p:sp>
        <p:nvSpPr>
          <p:cNvPr id="18" name="TextBox 17"/>
          <p:cNvSpPr txBox="1">
            <a:spLocks noChangeArrowheads="1"/>
          </p:cNvSpPr>
          <p:nvPr/>
        </p:nvSpPr>
        <p:spPr bwMode="auto">
          <a:xfrm>
            <a:off x="-731043" y="4980551"/>
            <a:ext cx="587454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079" tIns="68543" rIns="137079" bIns="68543"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66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66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62" name="Group 61"/>
          <p:cNvGrpSpPr/>
          <p:nvPr/>
        </p:nvGrpSpPr>
        <p:grpSpPr>
          <a:xfrm>
            <a:off x="4343402" y="3657616"/>
            <a:ext cx="13830300" cy="2046350"/>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48" name="Chevron 47"/>
            <p:cNvSpPr/>
            <p:nvPr/>
          </p:nvSpPr>
          <p:spPr>
            <a:xfrm>
              <a:off x="3542942"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66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3891532" y="6172206"/>
            <a:ext cx="13499621" cy="2046350"/>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200" b="1" dirty="0">
                <a:solidFill>
                  <a:schemeClr val="tx1"/>
                </a:solidFill>
                <a:latin typeface="Times New Roman" panose="02020603050405020304" pitchFamily="18" charset="0"/>
                <a:cs typeface="Times New Roman" panose="02020603050405020304" pitchFamily="18" charset="0"/>
              </a:endParaRPr>
            </a:p>
          </p:txBody>
        </p:sp>
      </p:gr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5486401" y="1654954"/>
            <a:ext cx="13799125" cy="174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a:lnSpc>
                <a:spcPct val="119003"/>
              </a:lnSpc>
            </a:pPr>
            <a:r>
              <a:rPr lang="vi-VN" sz="4400" b="1" dirty="0">
                <a:solidFill>
                  <a:srgbClr val="0000CC"/>
                </a:solidFill>
                <a:latin typeface="+mj-lt"/>
                <a:cs typeface="Times New Roman" pitchFamily="18" charset="0"/>
                <a:sym typeface="Paytone One"/>
              </a:rPr>
              <a:t>BÀI 5: BẢN QUYỀN NỘI DUNG THÔNG TIN</a:t>
            </a:r>
            <a:endParaRPr lang="vi-VN" sz="4400" b="1" dirty="0">
              <a:solidFill>
                <a:srgbClr val="0000CC"/>
              </a:solidFill>
              <a:latin typeface="+mj-lt"/>
              <a:cs typeface="Times New Roman" pitchFamily="18" charset="0"/>
            </a:endParaRPr>
          </a:p>
          <a:p>
            <a:pPr lvl="0" algn="ctr">
              <a:lnSpc>
                <a:spcPct val="119003"/>
              </a:lnSpc>
            </a:pPr>
            <a:r>
              <a:rPr lang="en-US" sz="4400" b="1" dirty="0">
                <a:solidFill>
                  <a:srgbClr val="0000CC"/>
                </a:solidFill>
                <a:latin typeface="Times New Roman" pitchFamily="18" charset="0"/>
                <a:cs typeface="Times New Roman" pitchFamily="18" charset="0"/>
              </a:rPr>
              <a:t> (TIẾT 1)</a:t>
            </a:r>
            <a:endParaRPr lang="vi-VN" sz="4400" b="1" dirty="0">
              <a:solidFill>
                <a:srgbClr val="0000CC"/>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55B8DA7B-D710-41B0-E62A-166F60A110B2}"/>
              </a:ext>
            </a:extLst>
          </p:cNvPr>
          <p:cNvSpPr txBox="1"/>
          <p:nvPr/>
        </p:nvSpPr>
        <p:spPr>
          <a:xfrm>
            <a:off x="6379374" y="4000516"/>
            <a:ext cx="11337128" cy="1431161"/>
          </a:xfrm>
          <a:prstGeom prst="rect">
            <a:avLst/>
          </a:prstGeom>
          <a:noFill/>
        </p:spPr>
        <p:txBody>
          <a:bodyPr wrap="square" lIns="137079" tIns="68543" rIns="137079" bIns="68543" rtlCol="0">
            <a:spAutoFit/>
          </a:bodyPr>
          <a:lstStyle/>
          <a:p>
            <a:pPr algn="just"/>
            <a:r>
              <a:rPr lang="vi-VN" sz="4200" dirty="0">
                <a:latin typeface="+mj-lt"/>
                <a:cs typeface="Times New Roman" pitchFamily="18" charset="0"/>
              </a:rPr>
              <a:t>Định dạng được kiểu chữ, màu chữ, cỡ chữ cho văn bản trên trang chiếu.</a:t>
            </a:r>
            <a:endParaRPr lang="en-US" sz="4200"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F526696F-291A-60CA-3B52-E70E4C8276E5}"/>
              </a:ext>
            </a:extLst>
          </p:cNvPr>
          <p:cNvSpPr txBox="1"/>
          <p:nvPr/>
        </p:nvSpPr>
        <p:spPr>
          <a:xfrm>
            <a:off x="6450173" y="6479809"/>
            <a:ext cx="10448520" cy="1431161"/>
          </a:xfrm>
          <a:prstGeom prst="rect">
            <a:avLst/>
          </a:prstGeom>
          <a:noFill/>
        </p:spPr>
        <p:txBody>
          <a:bodyPr wrap="square" lIns="137079" tIns="68543" rIns="137079" bIns="68543" rtlCol="0">
            <a:spAutoFit/>
          </a:bodyPr>
          <a:lstStyle/>
          <a:p>
            <a:pPr algn="just"/>
            <a:r>
              <a:rPr lang="vi-VN" sz="4200" dirty="0">
                <a:latin typeface="+mj-lt"/>
                <a:cs typeface="Times New Roman" pitchFamily="18" charset="0"/>
              </a:rPr>
              <a:t>Tạo được tệp trình chiếu có sử dụng công cụ gạch đầu dòng.</a:t>
            </a:r>
            <a:endParaRPr lang="en-US" sz="4200" dirty="0">
              <a:latin typeface="Times New Roman" pitchFamily="18" charset="0"/>
              <a:cs typeface="Times New Roman" pitchFamily="18" charset="0"/>
            </a:endParaRPr>
          </a:p>
        </p:txBody>
      </p:sp>
    </p:spTree>
    <p:extLst>
      <p:ext uri="{BB962C8B-B14F-4D97-AF65-F5344CB8AC3E}">
        <p14:creationId xmlns:p14="http://schemas.microsoft.com/office/powerpoint/2010/main" val="842940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1000"/>
                                        <p:tgtEl>
                                          <p:spTgt spid="62"/>
                                        </p:tgtEl>
                                      </p:cBhvr>
                                    </p:animEffect>
                                    <p:anim calcmode="lin" valueType="num">
                                      <p:cBhvr>
                                        <p:cTn id="22" dur="1000" fill="hold"/>
                                        <p:tgtEl>
                                          <p:spTgt spid="62"/>
                                        </p:tgtEl>
                                        <p:attrNameLst>
                                          <p:attrName>ppt_x</p:attrName>
                                        </p:attrNameLst>
                                      </p:cBhvr>
                                      <p:tavLst>
                                        <p:tav tm="0">
                                          <p:val>
                                            <p:strVal val="#ppt_x"/>
                                          </p:val>
                                        </p:tav>
                                        <p:tav tm="100000">
                                          <p:val>
                                            <p:strVal val="#ppt_x"/>
                                          </p:val>
                                        </p:tav>
                                      </p:tavLst>
                                    </p:anim>
                                    <p:anim calcmode="lin" valueType="num">
                                      <p:cBhvr>
                                        <p:cTn id="23" dur="1000" fill="hold"/>
                                        <p:tgtEl>
                                          <p:spTgt spid="6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1000"/>
                                        <p:tgtEl>
                                          <p:spTgt spid="63"/>
                                        </p:tgtEl>
                                      </p:cBhvr>
                                    </p:animEffect>
                                    <p:anim calcmode="lin" valueType="num">
                                      <p:cBhvr>
                                        <p:cTn id="35" dur="1000" fill="hold"/>
                                        <p:tgtEl>
                                          <p:spTgt spid="63"/>
                                        </p:tgtEl>
                                        <p:attrNameLst>
                                          <p:attrName>ppt_x</p:attrName>
                                        </p:attrNameLst>
                                      </p:cBhvr>
                                      <p:tavLst>
                                        <p:tav tm="0">
                                          <p:val>
                                            <p:strVal val="#ppt_x"/>
                                          </p:val>
                                        </p:tav>
                                        <p:tav tm="100000">
                                          <p:val>
                                            <p:strVal val="#ppt_x"/>
                                          </p:val>
                                        </p:tav>
                                      </p:tavLst>
                                    </p:anim>
                                    <p:anim calcmode="lin" valueType="num">
                                      <p:cBhvr>
                                        <p:cTn id="36" dur="1000" fill="hold"/>
                                        <p:tgtEl>
                                          <p:spTgt spid="63"/>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104" name="Google Shape;104;p14"/>
          <p:cNvGrpSpPr/>
          <p:nvPr/>
        </p:nvGrpSpPr>
        <p:grpSpPr>
          <a:xfrm>
            <a:off x="371565" y="265452"/>
            <a:ext cx="17544871" cy="9647599"/>
            <a:chOff x="0" y="-28575"/>
            <a:chExt cx="4620871" cy="2540931"/>
          </a:xfrm>
        </p:grpSpPr>
        <p:sp>
          <p:nvSpPr>
            <p:cNvPr id="105" name="Google Shape;105;p14"/>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106" name="Google Shape;106;p1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7" name="Google Shape;107;p14"/>
          <p:cNvGrpSpPr/>
          <p:nvPr/>
        </p:nvGrpSpPr>
        <p:grpSpPr>
          <a:xfrm>
            <a:off x="435576" y="327080"/>
            <a:ext cx="17416848" cy="9524344"/>
            <a:chOff x="0" y="-28575"/>
            <a:chExt cx="4587153" cy="2508469"/>
          </a:xfrm>
        </p:grpSpPr>
        <p:sp>
          <p:nvSpPr>
            <p:cNvPr id="108" name="Google Shape;108;p14"/>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F5F5"/>
            </a:solidFill>
            <a:ln>
              <a:noFill/>
            </a:ln>
          </p:spPr>
        </p:sp>
        <p:sp>
          <p:nvSpPr>
            <p:cNvPr id="109" name="Google Shape;109;p1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10" name="Google Shape;110;p14"/>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21" name="Google Shape;121;p14"/>
          <p:cNvPicPr preferRelativeResize="0"/>
          <p:nvPr/>
        </p:nvPicPr>
        <p:blipFill rotWithShape="1">
          <a:blip r:embed="rId4">
            <a:alphaModFix/>
          </a:blip>
          <a:srcRect/>
          <a:stretch/>
        </p:blipFill>
        <p:spPr>
          <a:xfrm flipH="1">
            <a:off x="14484926" y="595308"/>
            <a:ext cx="2238825" cy="2376492"/>
          </a:xfrm>
          <a:prstGeom prst="rect">
            <a:avLst/>
          </a:prstGeom>
          <a:noFill/>
          <a:ln>
            <a:noFill/>
          </a:ln>
        </p:spPr>
      </p:pic>
      <p:pic>
        <p:nvPicPr>
          <p:cNvPr id="30" name="Picture 29">
            <a:extLst>
              <a:ext uri="{FF2B5EF4-FFF2-40B4-BE49-F238E27FC236}">
                <a16:creationId xmlns:a16="http://schemas.microsoft.com/office/drawing/2014/main" id="{DFA59880-F65D-4192-9B98-7AB9124A0FB7}"/>
              </a:ext>
            </a:extLst>
          </p:cNvPr>
          <p:cNvPicPr/>
          <p:nvPr/>
        </p:nvPicPr>
        <p:blipFill>
          <a:blip r:embed="rId5"/>
          <a:stretch>
            <a:fillRect/>
          </a:stretch>
        </p:blipFill>
        <p:spPr>
          <a:xfrm>
            <a:off x="1071139" y="1791772"/>
            <a:ext cx="1229282" cy="961647"/>
          </a:xfrm>
          <a:prstGeom prst="rect">
            <a:avLst/>
          </a:prstGeom>
        </p:spPr>
      </p:pic>
      <p:sp>
        <p:nvSpPr>
          <p:cNvPr id="31" name="Google Shape;125;p14">
            <a:extLst>
              <a:ext uri="{FF2B5EF4-FFF2-40B4-BE49-F238E27FC236}">
                <a16:creationId xmlns:a16="http://schemas.microsoft.com/office/drawing/2014/main" id="{1233CF79-DDAD-4A66-8936-8D1E0A04FADB}"/>
              </a:ext>
            </a:extLst>
          </p:cNvPr>
          <p:cNvSpPr txBox="1"/>
          <p:nvPr/>
        </p:nvSpPr>
        <p:spPr>
          <a:xfrm>
            <a:off x="1588703" y="1824658"/>
            <a:ext cx="4927773" cy="948721"/>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vi-VN" sz="4500" dirty="0" err="1">
                <a:solidFill>
                  <a:srgbClr val="0000CC"/>
                </a:solidFill>
                <a:latin typeface="Paytone One"/>
                <a:cs typeface="Times New Roman" pitchFamily="18" charset="0"/>
                <a:sym typeface="Paytone One"/>
              </a:rPr>
              <a:t>Khởi</a:t>
            </a:r>
            <a:r>
              <a:rPr lang="vi-VN" sz="4500" dirty="0">
                <a:solidFill>
                  <a:srgbClr val="0000CC"/>
                </a:solidFill>
                <a:latin typeface="Paytone One"/>
                <a:cs typeface="Times New Roman" pitchFamily="18" charset="0"/>
                <a:sym typeface="Paytone One"/>
              </a:rPr>
              <a:t> </a:t>
            </a:r>
            <a:r>
              <a:rPr lang="vi-VN" sz="4500" dirty="0" err="1">
                <a:solidFill>
                  <a:srgbClr val="0000CC"/>
                </a:solidFill>
                <a:latin typeface="Paytone One"/>
                <a:cs typeface="Times New Roman" pitchFamily="18" charset="0"/>
                <a:sym typeface="Paytone One"/>
              </a:rPr>
              <a:t>động</a:t>
            </a:r>
            <a:endParaRPr dirty="0">
              <a:solidFill>
                <a:srgbClr val="0000CC"/>
              </a:solidFill>
              <a:latin typeface="Times New Roman" pitchFamily="18" charset="0"/>
              <a:cs typeface="Times New Roman" pitchFamily="18" charset="0"/>
            </a:endParaRPr>
          </a:p>
        </p:txBody>
      </p:sp>
      <p:sp>
        <p:nvSpPr>
          <p:cNvPr id="33" name="Google Shape;124;p14">
            <a:extLst>
              <a:ext uri="{FF2B5EF4-FFF2-40B4-BE49-F238E27FC236}">
                <a16:creationId xmlns:a16="http://schemas.microsoft.com/office/drawing/2014/main" id="{E430B463-B734-4F39-BC05-4BA48F520A30}"/>
              </a:ext>
            </a:extLst>
          </p:cNvPr>
          <p:cNvSpPr txBox="1"/>
          <p:nvPr/>
        </p:nvSpPr>
        <p:spPr>
          <a:xfrm>
            <a:off x="1452562" y="3780312"/>
            <a:ext cx="15271190" cy="4731232"/>
          </a:xfrm>
          <a:prstGeom prst="rect">
            <a:avLst/>
          </a:prstGeom>
          <a:noFill/>
          <a:ln>
            <a:noFill/>
          </a:ln>
        </p:spPr>
        <p:txBody>
          <a:bodyPr spcFirstLastPara="1" wrap="square" lIns="0" tIns="0" rIns="0" bIns="0" anchor="t" anchorCtr="0">
            <a:spAutoFit/>
          </a:bodyPr>
          <a:lstStyle/>
          <a:p>
            <a:pPr lvl="0" algn="just">
              <a:lnSpc>
                <a:spcPct val="122010"/>
              </a:lnSpc>
            </a:pPr>
            <a:r>
              <a:rPr lang="vi-VN" sz="3600" dirty="0" err="1">
                <a:latin typeface="Times New Roman" panose="02020603050405020304" pitchFamily="18" charset="0"/>
                <a:ea typeface="Lato"/>
                <a:cs typeface="Times New Roman" panose="02020603050405020304" pitchFamily="18" charset="0"/>
                <a:sym typeface="Lato"/>
              </a:rPr>
              <a:t>Các</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bạn</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học</a:t>
            </a:r>
            <a:r>
              <a:rPr lang="vi-VN" sz="3600" dirty="0">
                <a:latin typeface="Times New Roman" panose="02020603050405020304" pitchFamily="18" charset="0"/>
                <a:ea typeface="Lato"/>
                <a:cs typeface="Times New Roman" panose="02020603050405020304" pitchFamily="18" charset="0"/>
                <a:sym typeface="Lato"/>
              </a:rPr>
              <a:t> sinh </a:t>
            </a:r>
            <a:r>
              <a:rPr lang="vi-VN" sz="3600" dirty="0" err="1">
                <a:latin typeface="Times New Roman" panose="02020603050405020304" pitchFamily="18" charset="0"/>
                <a:ea typeface="Lato"/>
                <a:cs typeface="Times New Roman" panose="02020603050405020304" pitchFamily="18" charset="0"/>
                <a:sym typeface="Lato"/>
              </a:rPr>
              <a:t>lớp</a:t>
            </a:r>
            <a:r>
              <a:rPr lang="vi-VN" sz="3600" dirty="0">
                <a:latin typeface="Times New Roman" panose="02020603050405020304" pitchFamily="18" charset="0"/>
                <a:ea typeface="Lato"/>
                <a:cs typeface="Times New Roman" panose="02020603050405020304" pitchFamily="18" charset="0"/>
                <a:sym typeface="Lato"/>
              </a:rPr>
              <a:t> 5A </a:t>
            </a:r>
            <a:r>
              <a:rPr lang="vi-VN" sz="3600" dirty="0" err="1">
                <a:latin typeface="Times New Roman" panose="02020603050405020304" pitchFamily="18" charset="0"/>
                <a:ea typeface="Lato"/>
                <a:cs typeface="Times New Roman" panose="02020603050405020304" pitchFamily="18" charset="0"/>
                <a:sym typeface="Lato"/>
              </a:rPr>
              <a:t>làm</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báo</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tường</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chào</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mừng</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ngày</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Nhà</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giáo</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Việt</a:t>
            </a:r>
            <a:r>
              <a:rPr lang="vi-VN" sz="3600" dirty="0">
                <a:latin typeface="Times New Roman" panose="02020603050405020304" pitchFamily="18" charset="0"/>
                <a:ea typeface="Lato"/>
                <a:cs typeface="Times New Roman" panose="02020603050405020304" pitchFamily="18" charset="0"/>
                <a:sym typeface="Lato"/>
              </a:rPr>
              <a:t> Nam. Trong </a:t>
            </a:r>
            <a:r>
              <a:rPr lang="vi-VN" sz="3600" dirty="0" err="1">
                <a:latin typeface="Times New Roman" panose="02020603050405020304" pitchFamily="18" charset="0"/>
                <a:ea typeface="Lato"/>
                <a:cs typeface="Times New Roman" panose="02020603050405020304" pitchFamily="18" charset="0"/>
                <a:sym typeface="Lato"/>
              </a:rPr>
              <a:t>tờ</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báo</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tường</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nhiều</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nội</a:t>
            </a:r>
            <a:r>
              <a:rPr lang="vi-VN" sz="3600" dirty="0">
                <a:latin typeface="Times New Roman" panose="02020603050405020304" pitchFamily="18" charset="0"/>
                <a:ea typeface="Lato"/>
                <a:cs typeface="Times New Roman" panose="02020603050405020304" pitchFamily="18" charset="0"/>
                <a:sym typeface="Lato"/>
              </a:rPr>
              <a:t> dung thông tin như </a:t>
            </a:r>
            <a:r>
              <a:rPr lang="vi-VN" sz="3600" dirty="0" err="1">
                <a:latin typeface="Times New Roman" panose="02020603050405020304" pitchFamily="18" charset="0"/>
                <a:ea typeface="Lato"/>
                <a:cs typeface="Times New Roman" panose="02020603050405020304" pitchFamily="18" charset="0"/>
                <a:sym typeface="Lato"/>
              </a:rPr>
              <a:t>bài</a:t>
            </a:r>
            <a:r>
              <a:rPr lang="vi-VN" sz="3600" dirty="0">
                <a:latin typeface="Times New Roman" panose="02020603050405020304" pitchFamily="18" charset="0"/>
                <a:ea typeface="Lato"/>
                <a:cs typeface="Times New Roman" panose="02020603050405020304" pitchFamily="18" charset="0"/>
                <a:sym typeface="Lato"/>
              </a:rPr>
              <a:t> thơ, </a:t>
            </a:r>
            <a:r>
              <a:rPr lang="vi-VN" sz="3600" dirty="0" err="1">
                <a:latin typeface="Times New Roman" panose="02020603050405020304" pitchFamily="18" charset="0"/>
                <a:ea typeface="Lato"/>
                <a:cs typeface="Times New Roman" panose="02020603050405020304" pitchFamily="18" charset="0"/>
                <a:sym typeface="Lato"/>
              </a:rPr>
              <a:t>bài</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viết</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hình</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ảnh</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được</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các</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bạn</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tự</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sáng</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tác</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hoặc</a:t>
            </a:r>
            <a:r>
              <a:rPr lang="vi-VN" sz="3600" dirty="0">
                <a:latin typeface="Times New Roman" panose="02020603050405020304" pitchFamily="18" charset="0"/>
                <a:ea typeface="Lato"/>
                <a:cs typeface="Times New Roman" panose="02020603050405020304" pitchFamily="18" charset="0"/>
                <a:sym typeface="Lato"/>
              </a:rPr>
              <a:t> sưu </a:t>
            </a:r>
            <a:r>
              <a:rPr lang="vi-VN" sz="3600" dirty="0" err="1">
                <a:latin typeface="Times New Roman" panose="02020603050405020304" pitchFamily="18" charset="0"/>
                <a:ea typeface="Lato"/>
                <a:cs typeface="Times New Roman" panose="02020603050405020304" pitchFamily="18" charset="0"/>
                <a:sym typeface="Lato"/>
              </a:rPr>
              <a:t>tầm</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để</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thể</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hiện</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tình</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cảm</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của</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mình</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tới</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các</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thầy</a:t>
            </a:r>
            <a:r>
              <a:rPr lang="vi-VN" sz="3600" dirty="0">
                <a:latin typeface="Times New Roman" panose="02020603050405020304" pitchFamily="18" charset="0"/>
                <a:ea typeface="Lato"/>
                <a:cs typeface="Times New Roman" panose="02020603050405020304" pitchFamily="18" charset="0"/>
                <a:sym typeface="Lato"/>
              </a:rPr>
              <a:t> cô </a:t>
            </a:r>
            <a:r>
              <a:rPr lang="vi-VN" sz="3600" dirty="0" err="1">
                <a:latin typeface="Times New Roman" panose="02020603050405020304" pitchFamily="18" charset="0"/>
                <a:ea typeface="Lato"/>
                <a:cs typeface="Times New Roman" panose="02020603050405020304" pitchFamily="18" charset="0"/>
                <a:sym typeface="Lato"/>
              </a:rPr>
              <a:t>giáo</a:t>
            </a:r>
            <a:r>
              <a:rPr lang="vi-VN" sz="3600" dirty="0">
                <a:latin typeface="Times New Roman" panose="02020603050405020304" pitchFamily="18" charset="0"/>
                <a:ea typeface="Lato"/>
                <a:cs typeface="Times New Roman" panose="02020603050405020304" pitchFamily="18" charset="0"/>
                <a:sym typeface="Lato"/>
              </a:rPr>
              <a:t>.</a:t>
            </a:r>
          </a:p>
          <a:p>
            <a:pPr lvl="0" algn="just">
              <a:lnSpc>
                <a:spcPct val="122010"/>
              </a:lnSpc>
            </a:pPr>
            <a:r>
              <a:rPr lang="vi-VN" sz="3600" dirty="0">
                <a:latin typeface="Times New Roman" panose="02020603050405020304" pitchFamily="18" charset="0"/>
                <a:ea typeface="Lato"/>
                <a:cs typeface="Times New Roman" panose="02020603050405020304" pitchFamily="18" charset="0"/>
                <a:sym typeface="Lato"/>
              </a:rPr>
              <a:t> </a:t>
            </a:r>
          </a:p>
          <a:p>
            <a:pPr lvl="0" algn="just">
              <a:lnSpc>
                <a:spcPct val="122010"/>
              </a:lnSpc>
            </a:pPr>
            <a:r>
              <a:rPr lang="vi-VN" sz="3600" dirty="0" err="1">
                <a:latin typeface="Times New Roman" panose="02020603050405020304" pitchFamily="18" charset="0"/>
                <a:ea typeface="Lato"/>
                <a:cs typeface="Times New Roman" panose="02020603050405020304" pitchFamily="18" charset="0"/>
                <a:sym typeface="Lato"/>
              </a:rPr>
              <a:t>Chúng</a:t>
            </a:r>
            <a:r>
              <a:rPr lang="vi-VN" sz="3600" dirty="0">
                <a:latin typeface="Times New Roman" panose="02020603050405020304" pitchFamily="18" charset="0"/>
                <a:ea typeface="Lato"/>
                <a:cs typeface="Times New Roman" panose="02020603050405020304" pitchFamily="18" charset="0"/>
                <a:sym typeface="Lato"/>
              </a:rPr>
              <a:t> ta </a:t>
            </a:r>
            <a:r>
              <a:rPr lang="vi-VN" sz="3600" dirty="0" err="1">
                <a:latin typeface="Times New Roman" panose="02020603050405020304" pitchFamily="18" charset="0"/>
                <a:ea typeface="Lato"/>
                <a:cs typeface="Times New Roman" panose="02020603050405020304" pitchFamily="18" charset="0"/>
                <a:sym typeface="Lato"/>
              </a:rPr>
              <a:t>hãy</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cùng</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tìm</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hiểu</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để</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biết</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các</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bạn</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lớp</a:t>
            </a:r>
            <a:r>
              <a:rPr lang="vi-VN" sz="3600" dirty="0">
                <a:latin typeface="Times New Roman" panose="02020603050405020304" pitchFamily="18" charset="0"/>
                <a:ea typeface="Lato"/>
                <a:cs typeface="Times New Roman" panose="02020603050405020304" pitchFamily="18" charset="0"/>
                <a:sym typeface="Lato"/>
              </a:rPr>
              <a:t> 5A </a:t>
            </a:r>
            <a:r>
              <a:rPr lang="vi-VN" sz="3600" dirty="0" err="1">
                <a:latin typeface="Times New Roman" panose="02020603050405020304" pitchFamily="18" charset="0"/>
                <a:ea typeface="Lato"/>
                <a:cs typeface="Times New Roman" panose="02020603050405020304" pitchFamily="18" charset="0"/>
                <a:sym typeface="Lato"/>
              </a:rPr>
              <a:t>đã</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sử</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dụng</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nội</a:t>
            </a:r>
            <a:r>
              <a:rPr lang="vi-VN" sz="3600" dirty="0">
                <a:latin typeface="Times New Roman" panose="02020603050405020304" pitchFamily="18" charset="0"/>
                <a:ea typeface="Lato"/>
                <a:cs typeface="Times New Roman" panose="02020603050405020304" pitchFamily="18" charset="0"/>
                <a:sym typeface="Lato"/>
              </a:rPr>
              <a:t> dung thông tin như </a:t>
            </a:r>
            <a:r>
              <a:rPr lang="vi-VN" sz="3600" dirty="0" err="1">
                <a:latin typeface="Times New Roman" panose="02020603050405020304" pitchFamily="18" charset="0"/>
                <a:ea typeface="Lato"/>
                <a:cs typeface="Times New Roman" panose="02020603050405020304" pitchFamily="18" charset="0"/>
                <a:sym typeface="Lato"/>
              </a:rPr>
              <a:t>thế</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nào</a:t>
            </a:r>
            <a:r>
              <a:rPr lang="vi-VN" sz="3600" dirty="0">
                <a:latin typeface="Times New Roman" panose="02020603050405020304" pitchFamily="18" charset="0"/>
                <a:ea typeface="Lato"/>
                <a:cs typeface="Times New Roman" panose="02020603050405020304" pitchFamily="18" charset="0"/>
                <a:sym typeface="Lato"/>
              </a:rPr>
              <a:t> </a:t>
            </a:r>
            <a:r>
              <a:rPr lang="vi-VN" sz="3600" dirty="0" err="1">
                <a:latin typeface="Times New Roman" panose="02020603050405020304" pitchFamily="18" charset="0"/>
                <a:ea typeface="Lato"/>
                <a:cs typeface="Times New Roman" panose="02020603050405020304" pitchFamily="18" charset="0"/>
                <a:sym typeface="Lato"/>
              </a:rPr>
              <a:t>nhé</a:t>
            </a:r>
            <a:endParaRPr lang="vi-VN" sz="3600" b="0" i="0" u="none" strike="noStrike" cap="none" dirty="0">
              <a:solidFill>
                <a:srgbClr val="000000"/>
              </a:solidFill>
              <a:latin typeface="Times New Roman" panose="02020603050405020304" pitchFamily="18" charset="0"/>
              <a:ea typeface="Lato"/>
              <a:cs typeface="Times New Roman" panose="02020603050405020304" pitchFamily="18" charset="0"/>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pSp>
        <p:nvGrpSpPr>
          <p:cNvPr id="156" name="Google Shape;156;p16"/>
          <p:cNvGrpSpPr/>
          <p:nvPr/>
        </p:nvGrpSpPr>
        <p:grpSpPr>
          <a:xfrm>
            <a:off x="371565" y="265452"/>
            <a:ext cx="17544985" cy="9647661"/>
            <a:chOff x="0" y="-28575"/>
            <a:chExt cx="4620871" cy="2540931"/>
          </a:xfrm>
        </p:grpSpPr>
        <p:sp>
          <p:nvSpPr>
            <p:cNvPr id="157" name="Google Shape;157;p16"/>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158" name="Google Shape;158;p16"/>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9" name="Google Shape;159;p16"/>
          <p:cNvGrpSpPr/>
          <p:nvPr/>
        </p:nvGrpSpPr>
        <p:grpSpPr>
          <a:xfrm>
            <a:off x="7398360" y="390697"/>
            <a:ext cx="10406824" cy="9524406"/>
            <a:chOff x="0" y="-28575"/>
            <a:chExt cx="2877411" cy="2508469"/>
          </a:xfrm>
        </p:grpSpPr>
        <p:sp>
          <p:nvSpPr>
            <p:cNvPr id="160" name="Google Shape;160;p16"/>
            <p:cNvSpPr/>
            <p:nvPr/>
          </p:nvSpPr>
          <p:spPr>
            <a:xfrm>
              <a:off x="0" y="0"/>
              <a:ext cx="2877411" cy="2479894"/>
            </a:xfrm>
            <a:custGeom>
              <a:avLst/>
              <a:gdLst/>
              <a:ahLst/>
              <a:cxnLst/>
              <a:rect l="l" t="t" r="r" b="b"/>
              <a:pathLst>
                <a:path w="2877411" h="2479894" extrusionOk="0">
                  <a:moveTo>
                    <a:pt x="0" y="0"/>
                  </a:moveTo>
                  <a:lnTo>
                    <a:pt x="2877411" y="0"/>
                  </a:lnTo>
                  <a:lnTo>
                    <a:pt x="2877411" y="2479894"/>
                  </a:lnTo>
                  <a:lnTo>
                    <a:pt x="0" y="2479894"/>
                  </a:lnTo>
                  <a:close/>
                </a:path>
              </a:pathLst>
            </a:custGeom>
            <a:solidFill>
              <a:srgbClr val="A5C680"/>
            </a:solidFill>
            <a:ln>
              <a:noFill/>
            </a:ln>
          </p:spPr>
        </p:sp>
        <p:sp>
          <p:nvSpPr>
            <p:cNvPr id="161" name="Google Shape;161;p16"/>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2" name="Google Shape;162;p16"/>
          <p:cNvGrpSpPr/>
          <p:nvPr/>
        </p:nvGrpSpPr>
        <p:grpSpPr>
          <a:xfrm>
            <a:off x="453780" y="272863"/>
            <a:ext cx="6897473" cy="9625430"/>
            <a:chOff x="-1396" y="-55182"/>
            <a:chExt cx="1720135" cy="2535076"/>
          </a:xfrm>
        </p:grpSpPr>
        <p:sp>
          <p:nvSpPr>
            <p:cNvPr id="163" name="Google Shape;163;p16"/>
            <p:cNvSpPr/>
            <p:nvPr/>
          </p:nvSpPr>
          <p:spPr>
            <a:xfrm>
              <a:off x="0" y="0"/>
              <a:ext cx="1718739" cy="2479894"/>
            </a:xfrm>
            <a:custGeom>
              <a:avLst/>
              <a:gdLst/>
              <a:ahLst/>
              <a:cxnLst/>
              <a:rect l="l" t="t" r="r" b="b"/>
              <a:pathLst>
                <a:path w="1718739" h="2479894" extrusionOk="0">
                  <a:moveTo>
                    <a:pt x="0" y="0"/>
                  </a:moveTo>
                  <a:lnTo>
                    <a:pt x="1718739" y="0"/>
                  </a:lnTo>
                  <a:lnTo>
                    <a:pt x="1718739" y="2479894"/>
                  </a:lnTo>
                  <a:lnTo>
                    <a:pt x="0" y="2479894"/>
                  </a:lnTo>
                  <a:close/>
                </a:path>
              </a:pathLst>
            </a:custGeom>
            <a:solidFill>
              <a:srgbClr val="ABE7F5"/>
            </a:solidFill>
            <a:ln>
              <a:noFill/>
            </a:ln>
          </p:spPr>
        </p:sp>
        <p:sp>
          <p:nvSpPr>
            <p:cNvPr id="164" name="Google Shape;164;p16"/>
            <p:cNvSpPr txBox="1"/>
            <p:nvPr/>
          </p:nvSpPr>
          <p:spPr>
            <a:xfrm>
              <a:off x="-1396" y="-55182"/>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Times New Roman" panose="02020603050405020304" pitchFamily="18" charset="0"/>
                <a:ea typeface="Calibri"/>
                <a:cs typeface="Times New Roman" panose="02020603050405020304" pitchFamily="18" charset="0"/>
                <a:sym typeface="Calibri"/>
              </a:endParaRPr>
            </a:p>
          </p:txBody>
        </p:sp>
      </p:grpSp>
      <p:cxnSp>
        <p:nvCxnSpPr>
          <p:cNvPr id="171" name="Google Shape;171;p16"/>
          <p:cNvCxnSpPr/>
          <p:nvPr/>
        </p:nvCxnSpPr>
        <p:spPr>
          <a:xfrm rot="10800000">
            <a:off x="7383007" y="388707"/>
            <a:ext cx="0" cy="9539100"/>
          </a:xfrm>
          <a:prstGeom prst="straightConnector1">
            <a:avLst/>
          </a:prstGeom>
          <a:noFill/>
          <a:ln w="76200" cap="flat" cmpd="sng">
            <a:solidFill>
              <a:srgbClr val="000000"/>
            </a:solidFill>
            <a:prstDash val="solid"/>
            <a:round/>
            <a:headEnd type="none" w="sm" len="sm"/>
            <a:tailEnd type="none" w="sm" len="sm"/>
          </a:ln>
        </p:spPr>
      </p:cxnSp>
      <p:sp>
        <p:nvSpPr>
          <p:cNvPr id="3" name="TextBox 2">
            <a:extLst>
              <a:ext uri="{FF2B5EF4-FFF2-40B4-BE49-F238E27FC236}">
                <a16:creationId xmlns:a16="http://schemas.microsoft.com/office/drawing/2014/main" id="{1B634493-9D5E-4BC3-AF80-65260E250A7D}"/>
              </a:ext>
            </a:extLst>
          </p:cNvPr>
          <p:cNvSpPr txBox="1"/>
          <p:nvPr/>
        </p:nvSpPr>
        <p:spPr>
          <a:xfrm>
            <a:off x="738552" y="1870408"/>
            <a:ext cx="6281265" cy="2554545"/>
          </a:xfrm>
          <a:prstGeom prst="rect">
            <a:avLst/>
          </a:prstGeom>
          <a:noFill/>
        </p:spPr>
        <p:txBody>
          <a:bodyPr wrap="square" rtlCol="0">
            <a:spAutoFit/>
          </a:bodyPr>
          <a:lstStyle/>
          <a:p>
            <a:pPr algn="just"/>
            <a:r>
              <a:rPr lang="vi-VN" sz="3200" dirty="0">
                <a:latin typeface="Times New Roman" panose="02020603050405020304" pitchFamily="18" charset="0"/>
                <a:ea typeface="Arial" panose="020B0604020202020204" pitchFamily="34" charset="0"/>
                <a:cs typeface="Times New Roman" panose="02020603050405020304" pitchFamily="18" charset="0"/>
              </a:rPr>
              <a:t>1. </a:t>
            </a:r>
            <a:r>
              <a:rPr lang="vi-VN" sz="3200" dirty="0" err="1">
                <a:latin typeface="Times New Roman" panose="02020603050405020304" pitchFamily="18" charset="0"/>
                <a:ea typeface="Arial" panose="020B0604020202020204" pitchFamily="34" charset="0"/>
                <a:cs typeface="Times New Roman" panose="02020603050405020304" pitchFamily="18" charset="0"/>
              </a:rPr>
              <a:t>Bài</a:t>
            </a:r>
            <a:r>
              <a:rPr lang="vi-VN" sz="3200" dirty="0">
                <a:latin typeface="Times New Roman" panose="02020603050405020304" pitchFamily="18" charset="0"/>
                <a:ea typeface="Arial" panose="020B0604020202020204" pitchFamily="34" charset="0"/>
                <a:cs typeface="Times New Roman" panose="02020603050405020304" pitchFamily="18" charset="0"/>
              </a:rPr>
              <a:t> thơ trong </a:t>
            </a:r>
            <a:r>
              <a:rPr lang="vi-VN" sz="3200" dirty="0" err="1">
                <a:latin typeface="Times New Roman" panose="02020603050405020304" pitchFamily="18" charset="0"/>
                <a:ea typeface="Arial" panose="020B0604020202020204" pitchFamily="34" charset="0"/>
                <a:cs typeface="Times New Roman" panose="02020603050405020304" pitchFamily="18" charset="0"/>
              </a:rPr>
              <a:t>Hình</a:t>
            </a:r>
            <a:r>
              <a:rPr lang="vi-VN" sz="3200" dirty="0">
                <a:latin typeface="Times New Roman" panose="02020603050405020304" pitchFamily="18" charset="0"/>
                <a:ea typeface="Arial" panose="020B0604020202020204" pitchFamily="34" charset="0"/>
                <a:cs typeface="Times New Roman" panose="02020603050405020304" pitchFamily="18" charset="0"/>
              </a:rPr>
              <a:t> 24 </a:t>
            </a:r>
            <a:r>
              <a:rPr lang="vi-VN" sz="3200" dirty="0" err="1">
                <a:latin typeface="Times New Roman" panose="02020603050405020304" pitchFamily="18" charset="0"/>
                <a:ea typeface="Arial" panose="020B0604020202020204" pitchFamily="34" charset="0"/>
                <a:cs typeface="Times New Roman" panose="02020603050405020304" pitchFamily="18" charset="0"/>
              </a:rPr>
              <a:t>là</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của</a:t>
            </a:r>
            <a:r>
              <a:rPr lang="vi-VN" sz="3200" dirty="0">
                <a:latin typeface="Times New Roman" panose="02020603050405020304" pitchFamily="18" charset="0"/>
                <a:ea typeface="Arial" panose="020B0604020202020204" pitchFamily="34" charset="0"/>
                <a:cs typeface="Times New Roman" panose="02020603050405020304" pitchFamily="18" charset="0"/>
              </a:rPr>
              <a:t> ai? </a:t>
            </a:r>
            <a:r>
              <a:rPr lang="vi-VN" sz="3200" dirty="0" err="1">
                <a:latin typeface="Times New Roman" panose="02020603050405020304" pitchFamily="18" charset="0"/>
                <a:ea typeface="Arial" panose="020B0604020202020204" pitchFamily="34" charset="0"/>
                <a:cs typeface="Times New Roman" panose="02020603050405020304" pitchFamily="18" charset="0"/>
              </a:rPr>
              <a:t>Bài</a:t>
            </a:r>
            <a:r>
              <a:rPr lang="vi-VN" sz="3200" dirty="0">
                <a:latin typeface="Times New Roman" panose="02020603050405020304" pitchFamily="18" charset="0"/>
                <a:ea typeface="Arial" panose="020B0604020202020204" pitchFamily="34" charset="0"/>
                <a:cs typeface="Times New Roman" panose="02020603050405020304" pitchFamily="18" charset="0"/>
              </a:rPr>
              <a:t> thơ trong </a:t>
            </a:r>
            <a:r>
              <a:rPr lang="vi-VN" sz="3200" dirty="0" err="1">
                <a:latin typeface="Times New Roman" panose="02020603050405020304" pitchFamily="18" charset="0"/>
                <a:ea typeface="Arial" panose="020B0604020202020204" pitchFamily="34" charset="0"/>
                <a:cs typeface="Times New Roman" panose="02020603050405020304" pitchFamily="18" charset="0"/>
              </a:rPr>
              <a:t>Hình</a:t>
            </a:r>
            <a:r>
              <a:rPr lang="vi-VN" sz="3200" dirty="0">
                <a:latin typeface="Times New Roman" panose="02020603050405020304" pitchFamily="18" charset="0"/>
                <a:ea typeface="Arial" panose="020B0604020202020204" pitchFamily="34" charset="0"/>
                <a:cs typeface="Times New Roman" panose="02020603050405020304" pitchFamily="18" charset="0"/>
              </a:rPr>
              <a:t> 25 </a:t>
            </a:r>
            <a:r>
              <a:rPr lang="vi-VN" sz="3200" dirty="0" err="1">
                <a:latin typeface="Times New Roman" panose="02020603050405020304" pitchFamily="18" charset="0"/>
                <a:ea typeface="Arial" panose="020B0604020202020204" pitchFamily="34" charset="0"/>
                <a:cs typeface="Times New Roman" panose="02020603050405020304" pitchFamily="18" charset="0"/>
              </a:rPr>
              <a:t>là</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của</a:t>
            </a:r>
            <a:r>
              <a:rPr lang="vi-VN" sz="3200" dirty="0">
                <a:latin typeface="Times New Roman" panose="02020603050405020304" pitchFamily="18" charset="0"/>
                <a:ea typeface="Arial" panose="020B0604020202020204" pitchFamily="34" charset="0"/>
                <a:cs typeface="Times New Roman" panose="02020603050405020304" pitchFamily="18" charset="0"/>
              </a:rPr>
              <a:t> ai?</a:t>
            </a:r>
          </a:p>
          <a:p>
            <a:pPr algn="just"/>
            <a:endParaRPr lang="vi-VN" sz="3200" dirty="0">
              <a:latin typeface="Times New Roman" panose="02020603050405020304" pitchFamily="18" charset="0"/>
              <a:ea typeface="Arial" panose="020B0604020202020204" pitchFamily="34" charset="0"/>
              <a:cs typeface="Times New Roman" panose="02020603050405020304" pitchFamily="18" charset="0"/>
            </a:endParaRPr>
          </a:p>
          <a:p>
            <a:pPr algn="just"/>
            <a:r>
              <a:rPr lang="vi-VN" sz="3200" dirty="0">
                <a:latin typeface="Times New Roman" panose="02020603050405020304" pitchFamily="18" charset="0"/>
                <a:ea typeface="Arial" panose="020B0604020202020204" pitchFamily="34" charset="0"/>
                <a:cs typeface="Times New Roman" panose="02020603050405020304" pitchFamily="18" charset="0"/>
              </a:rPr>
              <a:t>2. Theo em, </a:t>
            </a:r>
            <a:r>
              <a:rPr lang="vi-VN" sz="3200" dirty="0" err="1">
                <a:latin typeface="Times New Roman" panose="02020603050405020304" pitchFamily="18" charset="0"/>
                <a:ea typeface="Arial" panose="020B0604020202020204" pitchFamily="34" charset="0"/>
                <a:cs typeface="Times New Roman" panose="02020603050405020304" pitchFamily="18" charset="0"/>
              </a:rPr>
              <a:t>tại</a:t>
            </a:r>
            <a:r>
              <a:rPr lang="vi-VN" sz="3200" dirty="0">
                <a:latin typeface="Times New Roman" panose="02020603050405020304" pitchFamily="18" charset="0"/>
                <a:ea typeface="Arial" panose="020B0604020202020204" pitchFamily="34" charset="0"/>
                <a:cs typeface="Times New Roman" panose="02020603050405020304" pitchFamily="18" charset="0"/>
              </a:rPr>
              <a:t> sao </a:t>
            </a:r>
            <a:r>
              <a:rPr lang="vi-VN" sz="3200" dirty="0" err="1">
                <a:latin typeface="Times New Roman" panose="02020603050405020304" pitchFamily="18" charset="0"/>
                <a:ea typeface="Arial" panose="020B0604020202020204" pitchFamily="34" charset="0"/>
                <a:cs typeface="Times New Roman" panose="02020603050405020304" pitchFamily="18" charset="0"/>
              </a:rPr>
              <a:t>phải</a:t>
            </a:r>
            <a:r>
              <a:rPr lang="vi-VN" sz="3200" dirty="0">
                <a:latin typeface="Times New Roman" panose="02020603050405020304" pitchFamily="18" charset="0"/>
                <a:ea typeface="Arial" panose="020B0604020202020204" pitchFamily="34" charset="0"/>
                <a:cs typeface="Times New Roman" panose="02020603050405020304" pitchFamily="18" charset="0"/>
              </a:rPr>
              <a:t> ghi </a:t>
            </a:r>
            <a:r>
              <a:rPr lang="vi-VN" sz="3200" dirty="0" err="1">
                <a:latin typeface="Times New Roman" panose="02020603050405020304" pitchFamily="18" charset="0"/>
                <a:ea typeface="Arial" panose="020B0604020202020204" pitchFamily="34" charset="0"/>
                <a:cs typeface="Times New Roman" panose="02020603050405020304" pitchFamily="18" charset="0"/>
              </a:rPr>
              <a:t>rõ</a:t>
            </a:r>
            <a:r>
              <a:rPr lang="vi-VN" sz="3200" dirty="0">
                <a:latin typeface="Times New Roman" panose="02020603050405020304" pitchFamily="18" charset="0"/>
                <a:ea typeface="Arial" panose="020B0604020202020204" pitchFamily="34" charset="0"/>
                <a:cs typeface="Times New Roman" panose="02020603050405020304" pitchFamily="18" charset="0"/>
              </a:rPr>
              <a:t> tên </a:t>
            </a:r>
            <a:r>
              <a:rPr lang="vi-VN" sz="3200" dirty="0" err="1">
                <a:latin typeface="Times New Roman" panose="02020603050405020304" pitchFamily="18" charset="0"/>
                <a:ea typeface="Arial" panose="020B0604020202020204" pitchFamily="34" charset="0"/>
                <a:cs typeface="Times New Roman" panose="02020603050405020304" pitchFamily="18" charset="0"/>
              </a:rPr>
              <a:t>tác</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giả</a:t>
            </a:r>
            <a:r>
              <a:rPr lang="vi-VN" sz="3200" dirty="0">
                <a:latin typeface="Times New Roman" panose="02020603050405020304" pitchFamily="18" charset="0"/>
                <a:ea typeface="Arial" panose="020B0604020202020204" pitchFamily="34" charset="0"/>
                <a:cs typeface="Times New Roman" panose="02020603050405020304" pitchFamily="18" charset="0"/>
              </a:rPr>
              <a:t>?</a:t>
            </a:r>
            <a:endParaRPr lang="vi-VN"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8B4B58CE-ED94-4583-9EC8-74C5833EFBB3}"/>
              </a:ext>
            </a:extLst>
          </p:cNvPr>
          <p:cNvSpPr txBox="1"/>
          <p:nvPr/>
        </p:nvSpPr>
        <p:spPr>
          <a:xfrm>
            <a:off x="770306" y="904850"/>
            <a:ext cx="359606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cs typeface="Times New Roman" panose="02020603050405020304" pitchFamily="18" charset="0"/>
              </a:rPr>
              <a:t>Hoạt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động</a:t>
            </a:r>
            <a:r>
              <a:rPr lang="en-US" sz="3600" b="1" dirty="0">
                <a:solidFill>
                  <a:srgbClr val="FF0000"/>
                </a:solidFill>
                <a:latin typeface="Times New Roman" panose="02020603050405020304" pitchFamily="18" charset="0"/>
                <a:cs typeface="Times New Roman" panose="02020603050405020304" pitchFamily="18" charset="0"/>
              </a:rPr>
              <a:t> 1:  </a:t>
            </a:r>
          </a:p>
        </p:txBody>
      </p:sp>
      <p:sp>
        <p:nvSpPr>
          <p:cNvPr id="30" name="TextBox 29">
            <a:extLst>
              <a:ext uri="{FF2B5EF4-FFF2-40B4-BE49-F238E27FC236}">
                <a16:creationId xmlns:a16="http://schemas.microsoft.com/office/drawing/2014/main" id="{B8CAEDFF-55AE-4075-A70A-89D13A7B3AB4}"/>
              </a:ext>
            </a:extLst>
          </p:cNvPr>
          <p:cNvSpPr txBox="1"/>
          <p:nvPr/>
        </p:nvSpPr>
        <p:spPr>
          <a:xfrm>
            <a:off x="3509090" y="837557"/>
            <a:ext cx="3842163" cy="707886"/>
          </a:xfrm>
          <a:prstGeom prst="rect">
            <a:avLst/>
          </a:prstGeom>
          <a:noFill/>
        </p:spPr>
        <p:txBody>
          <a:bodyPr wrap="square">
            <a:spAutoFit/>
          </a:bodyPr>
          <a:lstStyle/>
          <a:p>
            <a:r>
              <a:rPr lang="vi-VN" sz="4000" b="1" dirty="0" err="1">
                <a:solidFill>
                  <a:srgbClr val="FF0000"/>
                </a:solidFill>
                <a:latin typeface="Times New Roman" panose="02020603050405020304" pitchFamily="18" charset="0"/>
                <a:cs typeface="Times New Roman" panose="02020603050405020304" pitchFamily="18" charset="0"/>
              </a:rPr>
              <a:t>Tác</a:t>
            </a:r>
            <a:r>
              <a:rPr lang="vi-VN" sz="4000" b="1" dirty="0">
                <a:solidFill>
                  <a:srgbClr val="FF0000"/>
                </a:solidFill>
                <a:latin typeface="Times New Roman" panose="02020603050405020304" pitchFamily="18" charset="0"/>
                <a:cs typeface="Times New Roman" panose="02020603050405020304" pitchFamily="18" charset="0"/>
              </a:rPr>
              <a:t> </a:t>
            </a:r>
            <a:r>
              <a:rPr lang="vi-VN" sz="4000" b="1" dirty="0" err="1">
                <a:solidFill>
                  <a:srgbClr val="FF0000"/>
                </a:solidFill>
                <a:latin typeface="Times New Roman" panose="02020603050405020304" pitchFamily="18" charset="0"/>
                <a:cs typeface="Times New Roman" panose="02020603050405020304" pitchFamily="18" charset="0"/>
              </a:rPr>
              <a:t>giả</a:t>
            </a:r>
            <a:r>
              <a:rPr lang="vi-VN" sz="4000" b="1" dirty="0">
                <a:solidFill>
                  <a:srgbClr val="FF0000"/>
                </a:solidFill>
                <a:latin typeface="Times New Roman" panose="02020603050405020304" pitchFamily="18" charset="0"/>
                <a:cs typeface="Times New Roman" panose="02020603050405020304" pitchFamily="18" charset="0"/>
              </a:rPr>
              <a:t> </a:t>
            </a:r>
            <a:r>
              <a:rPr lang="vi-VN" sz="4000" b="1" dirty="0" err="1">
                <a:solidFill>
                  <a:srgbClr val="FF0000"/>
                </a:solidFill>
                <a:latin typeface="Times New Roman" panose="02020603050405020304" pitchFamily="18" charset="0"/>
                <a:cs typeface="Times New Roman" panose="02020603050405020304" pitchFamily="18" charset="0"/>
              </a:rPr>
              <a:t>là</a:t>
            </a:r>
            <a:r>
              <a:rPr lang="vi-VN" sz="4000" b="1" dirty="0">
                <a:solidFill>
                  <a:srgbClr val="FF0000"/>
                </a:solidFill>
                <a:latin typeface="Times New Roman" panose="02020603050405020304" pitchFamily="18" charset="0"/>
                <a:cs typeface="Times New Roman" panose="02020603050405020304" pitchFamily="18" charset="0"/>
              </a:rPr>
              <a:t> ai?</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B634493-9D5E-4BC3-AF80-65260E250A7D}"/>
              </a:ext>
            </a:extLst>
          </p:cNvPr>
          <p:cNvSpPr txBox="1"/>
          <p:nvPr/>
        </p:nvSpPr>
        <p:spPr>
          <a:xfrm>
            <a:off x="571947" y="4657351"/>
            <a:ext cx="6281265" cy="3539430"/>
          </a:xfrm>
          <a:prstGeom prst="rect">
            <a:avLst/>
          </a:prstGeom>
          <a:noFill/>
        </p:spPr>
        <p:txBody>
          <a:bodyPr wrap="square" rtlCol="0">
            <a:spAutoFit/>
          </a:bodyPr>
          <a:lstStyle/>
          <a:p>
            <a:r>
              <a:rPr lang="en-US" sz="3200" i="1" dirty="0">
                <a:solidFill>
                  <a:srgbClr val="0000CC"/>
                </a:solidFill>
                <a:latin typeface="Times New Roman" pitchFamily="18" charset="0"/>
                <a:ea typeface="Tahoma" pitchFamily="34" charset="0"/>
                <a:cs typeface="Times New Roman" pitchFamily="18" charset="0"/>
              </a:rPr>
              <a:t>1. </a:t>
            </a:r>
            <a:r>
              <a:rPr lang="vi-VN" sz="3200" i="1" dirty="0">
                <a:solidFill>
                  <a:srgbClr val="0000CC"/>
                </a:solidFill>
                <a:latin typeface="Times New Roman" pitchFamily="18" charset="0"/>
                <a:ea typeface="Tahoma" pitchFamily="34" charset="0"/>
                <a:cs typeface="Times New Roman" pitchFamily="18" charset="0"/>
              </a:rPr>
              <a:t> Hình 24 là bài thơ của nhà thơ Xuân Quỳnh, hình 25 là bài viết của bạn Ngô Hà Trang</a:t>
            </a:r>
          </a:p>
          <a:p>
            <a:r>
              <a:rPr lang="en-US" sz="3200" i="1" dirty="0">
                <a:solidFill>
                  <a:srgbClr val="0000CC"/>
                </a:solidFill>
                <a:latin typeface="Times New Roman" pitchFamily="18" charset="0"/>
                <a:ea typeface="Tahoma" pitchFamily="34" charset="0"/>
                <a:cs typeface="Times New Roman" pitchFamily="18" charset="0"/>
              </a:rPr>
              <a:t>2. </a:t>
            </a:r>
            <a:r>
              <a:rPr lang="vi-VN" sz="3200" i="1" dirty="0">
                <a:solidFill>
                  <a:srgbClr val="0000CC"/>
                </a:solidFill>
                <a:latin typeface="Times New Roman" pitchFamily="18" charset="0"/>
                <a:ea typeface="Tahoma" pitchFamily="34" charset="0"/>
                <a:cs typeface="Times New Roman" pitchFamily="18" charset="0"/>
              </a:rPr>
              <a:t>Phải ghi rõ tên tác giả để thể hiện sự tôn trọng đối với tác giả. Bên cạnh đó, phải xin phép tác giả trước khi sử dụng nội dung của người đó.</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9416" y="373948"/>
            <a:ext cx="10345768" cy="9539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357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par>
                                <p:cTn id="15" presetID="2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P spid="30"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grpSp>
        <p:nvGrpSpPr>
          <p:cNvPr id="136" name="Google Shape;136;p15"/>
          <p:cNvGrpSpPr/>
          <p:nvPr/>
        </p:nvGrpSpPr>
        <p:grpSpPr>
          <a:xfrm>
            <a:off x="371565" y="265452"/>
            <a:ext cx="17544871" cy="9647599"/>
            <a:chOff x="0" y="-28575"/>
            <a:chExt cx="4620871" cy="2540931"/>
          </a:xfrm>
        </p:grpSpPr>
        <p:sp>
          <p:nvSpPr>
            <p:cNvPr id="137" name="Google Shape;137;p15"/>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138" name="Google Shape;138;p1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9" name="Google Shape;139;p15"/>
          <p:cNvGrpSpPr/>
          <p:nvPr/>
        </p:nvGrpSpPr>
        <p:grpSpPr>
          <a:xfrm>
            <a:off x="435576" y="327080"/>
            <a:ext cx="17416848" cy="9524344"/>
            <a:chOff x="0" y="-28575"/>
            <a:chExt cx="4587153" cy="2508469"/>
          </a:xfrm>
        </p:grpSpPr>
        <p:sp>
          <p:nvSpPr>
            <p:cNvPr id="140" name="Google Shape;140;p15"/>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B0A5DB"/>
            </a:solidFill>
            <a:ln>
              <a:noFill/>
            </a:ln>
          </p:spPr>
        </p:sp>
        <p:sp>
          <p:nvSpPr>
            <p:cNvPr id="141" name="Google Shape;141;p1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42" name="Google Shape;142;p15"/>
          <p:cNvPicPr preferRelativeResize="0"/>
          <p:nvPr/>
        </p:nvPicPr>
        <p:blipFill>
          <a:blip r:embed="rId3">
            <a:alphaModFix/>
          </a:blip>
          <a:stretch>
            <a:fillRect/>
          </a:stretch>
        </p:blipFill>
        <p:spPr>
          <a:xfrm>
            <a:off x="-60606" y="84892"/>
            <a:ext cx="18288000" cy="10287000"/>
          </a:xfrm>
          <a:prstGeom prst="rect">
            <a:avLst/>
          </a:prstGeom>
          <a:noFill/>
          <a:ln>
            <a:noFill/>
          </a:ln>
        </p:spPr>
      </p:pic>
      <p:pic>
        <p:nvPicPr>
          <p:cNvPr id="147" name="Google Shape;147;p15"/>
          <p:cNvPicPr preferRelativeResize="0"/>
          <p:nvPr/>
        </p:nvPicPr>
        <p:blipFill rotWithShape="1">
          <a:blip r:embed="rId4">
            <a:alphaModFix/>
          </a:blip>
          <a:srcRect/>
          <a:stretch/>
        </p:blipFill>
        <p:spPr>
          <a:xfrm>
            <a:off x="435576" y="1076325"/>
            <a:ext cx="17416848" cy="3579205"/>
          </a:xfrm>
          <a:prstGeom prst="rect">
            <a:avLst/>
          </a:prstGeom>
          <a:noFill/>
          <a:ln>
            <a:noFill/>
          </a:ln>
        </p:spPr>
      </p:pic>
      <p:pic>
        <p:nvPicPr>
          <p:cNvPr id="148" name="Google Shape;148;p15"/>
          <p:cNvPicPr preferRelativeResize="0"/>
          <p:nvPr/>
        </p:nvPicPr>
        <p:blipFill rotWithShape="1">
          <a:blip r:embed="rId5">
            <a:alphaModFix/>
          </a:blip>
          <a:srcRect/>
          <a:stretch/>
        </p:blipFill>
        <p:spPr>
          <a:xfrm>
            <a:off x="435576" y="781629"/>
            <a:ext cx="17539246" cy="3579205"/>
          </a:xfrm>
          <a:prstGeom prst="rect">
            <a:avLst/>
          </a:prstGeom>
          <a:noFill/>
          <a:ln>
            <a:noFill/>
          </a:ln>
        </p:spPr>
      </p:pic>
      <p:sp>
        <p:nvSpPr>
          <p:cNvPr id="150" name="Google Shape;150;p15"/>
          <p:cNvSpPr txBox="1"/>
          <p:nvPr/>
        </p:nvSpPr>
        <p:spPr>
          <a:xfrm>
            <a:off x="530826" y="1504091"/>
            <a:ext cx="15510334" cy="1180451"/>
          </a:xfrm>
          <a:prstGeom prst="rect">
            <a:avLst/>
          </a:prstGeom>
          <a:noFill/>
          <a:ln>
            <a:noFill/>
          </a:ln>
        </p:spPr>
        <p:txBody>
          <a:bodyPr spcFirstLastPara="1" wrap="square" lIns="0" tIns="0" rIns="0" bIns="0" anchor="t" anchorCtr="0">
            <a:spAutoFit/>
          </a:bodyPr>
          <a:lstStyle/>
          <a:p>
            <a:pPr marL="0" marR="0" lvl="0" indent="0" algn="ctr" rtl="0">
              <a:lnSpc>
                <a:spcPct val="137006"/>
              </a:lnSpc>
              <a:spcBef>
                <a:spcPts val="0"/>
              </a:spcBef>
              <a:spcAft>
                <a:spcPts val="0"/>
              </a:spcAft>
              <a:buNone/>
            </a:pPr>
            <a:r>
              <a:rPr lang="vi-VN" sz="5599" b="1" dirty="0">
                <a:solidFill>
                  <a:srgbClr val="0000CC"/>
                </a:solidFill>
                <a:latin typeface="Paytone One"/>
                <a:cs typeface="Times New Roman" pitchFamily="18" charset="0"/>
                <a:sym typeface="Paytone One"/>
              </a:rPr>
              <a:t>1. </a:t>
            </a:r>
            <a:r>
              <a:rPr lang="vi-VN" sz="5599" b="1" dirty="0" err="1">
                <a:solidFill>
                  <a:srgbClr val="0000CC"/>
                </a:solidFill>
                <a:latin typeface="Paytone One"/>
                <a:cs typeface="Times New Roman" pitchFamily="18" charset="0"/>
                <a:sym typeface="Paytone One"/>
              </a:rPr>
              <a:t>Bản</a:t>
            </a:r>
            <a:r>
              <a:rPr lang="vi-VN" sz="5599" b="1" dirty="0">
                <a:solidFill>
                  <a:srgbClr val="0000CC"/>
                </a:solidFill>
                <a:latin typeface="Paytone One"/>
                <a:cs typeface="Times New Roman" pitchFamily="18" charset="0"/>
                <a:sym typeface="Paytone One"/>
              </a:rPr>
              <a:t> </a:t>
            </a:r>
            <a:r>
              <a:rPr lang="vi-VN" sz="5599" b="1" dirty="0" err="1">
                <a:solidFill>
                  <a:srgbClr val="0000CC"/>
                </a:solidFill>
                <a:latin typeface="Paytone One"/>
                <a:cs typeface="Times New Roman" pitchFamily="18" charset="0"/>
                <a:sym typeface="Paytone One"/>
              </a:rPr>
              <a:t>quyền</a:t>
            </a:r>
            <a:r>
              <a:rPr lang="vi-VN" sz="5599" b="1" dirty="0">
                <a:solidFill>
                  <a:srgbClr val="0000CC"/>
                </a:solidFill>
                <a:latin typeface="Paytone One"/>
                <a:cs typeface="Times New Roman" pitchFamily="18" charset="0"/>
                <a:sym typeface="Paytone One"/>
              </a:rPr>
              <a:t> </a:t>
            </a:r>
            <a:r>
              <a:rPr lang="vi-VN" sz="5599" b="1" dirty="0" err="1">
                <a:solidFill>
                  <a:srgbClr val="0000CC"/>
                </a:solidFill>
                <a:latin typeface="Paytone One"/>
                <a:cs typeface="Times New Roman" pitchFamily="18" charset="0"/>
                <a:sym typeface="Paytone One"/>
              </a:rPr>
              <a:t>nội</a:t>
            </a:r>
            <a:r>
              <a:rPr lang="vi-VN" sz="5599" b="1" dirty="0">
                <a:solidFill>
                  <a:srgbClr val="0000CC"/>
                </a:solidFill>
                <a:latin typeface="Paytone One"/>
                <a:cs typeface="Times New Roman" pitchFamily="18" charset="0"/>
                <a:sym typeface="Paytone One"/>
              </a:rPr>
              <a:t> dung thông tin</a:t>
            </a:r>
            <a:endParaRPr lang="vi-VN" dirty="0">
              <a:solidFill>
                <a:srgbClr val="0000CC"/>
              </a:solidFill>
              <a:latin typeface="Times New Roman" pitchFamily="18" charset="0"/>
              <a:cs typeface="Times New Roman" pitchFamily="18" charset="0"/>
            </a:endParaRPr>
          </a:p>
        </p:txBody>
      </p:sp>
      <p:pic>
        <p:nvPicPr>
          <p:cNvPr id="151" name="Google Shape;151;p15"/>
          <p:cNvPicPr preferRelativeResize="0"/>
          <p:nvPr/>
        </p:nvPicPr>
        <p:blipFill rotWithShape="1">
          <a:blip r:embed="rId6">
            <a:alphaModFix/>
          </a:blip>
          <a:srcRect/>
          <a:stretch/>
        </p:blipFill>
        <p:spPr>
          <a:xfrm>
            <a:off x="14370055" y="8226336"/>
            <a:ext cx="3546380" cy="1583318"/>
          </a:xfrm>
          <a:prstGeom prst="rect">
            <a:avLst/>
          </a:prstGeom>
          <a:noFill/>
          <a:ln>
            <a:noFill/>
          </a:ln>
        </p:spPr>
      </p:pic>
      <p:sp>
        <p:nvSpPr>
          <p:cNvPr id="34" name="TextBox 33">
            <a:extLst>
              <a:ext uri="{FF2B5EF4-FFF2-40B4-BE49-F238E27FC236}">
                <a16:creationId xmlns:a16="http://schemas.microsoft.com/office/drawing/2014/main" id="{6DFB09A7-5FE4-4467-A236-FB90DB86F80D}"/>
              </a:ext>
            </a:extLst>
          </p:cNvPr>
          <p:cNvSpPr txBox="1"/>
          <p:nvPr/>
        </p:nvSpPr>
        <p:spPr>
          <a:xfrm>
            <a:off x="1476341" y="5633218"/>
            <a:ext cx="15335318" cy="2653034"/>
          </a:xfrm>
          <a:prstGeom prst="rect">
            <a:avLst/>
          </a:prstGeom>
          <a:solidFill>
            <a:schemeClr val="accent6">
              <a:lumMod val="20000"/>
              <a:lumOff val="80000"/>
            </a:schemeClr>
          </a:solidFill>
        </p:spPr>
        <p:txBody>
          <a:bodyPr wrap="square">
            <a:spAutoFit/>
          </a:bodyPr>
          <a:lstStyle/>
          <a:p>
            <a:pPr marL="311785" marR="3810" indent="-2540" algn="just">
              <a:lnSpc>
                <a:spcPct val="104000"/>
              </a:lnSpc>
              <a:spcAft>
                <a:spcPts val="1965"/>
              </a:spcAft>
            </a:pPr>
            <a:r>
              <a:rPr lang="vi-VN" sz="4000" dirty="0" err="1">
                <a:latin typeface="Times New Roman" panose="02020603050405020304" pitchFamily="18" charset="0"/>
                <a:ea typeface="Arial" panose="020B0604020202020204" pitchFamily="34" charset="0"/>
                <a:cs typeface="Times New Roman" panose="02020603050405020304" pitchFamily="18" charset="0"/>
              </a:rPr>
              <a:t>Nội</a:t>
            </a:r>
            <a:r>
              <a:rPr lang="vi-VN" sz="4000" dirty="0">
                <a:latin typeface="Times New Roman" panose="02020603050405020304" pitchFamily="18" charset="0"/>
                <a:ea typeface="Arial" panose="020B0604020202020204" pitchFamily="34" charset="0"/>
                <a:cs typeface="Times New Roman" panose="02020603050405020304" pitchFamily="18" charset="0"/>
              </a:rPr>
              <a:t> dung thông tin </a:t>
            </a:r>
            <a:r>
              <a:rPr lang="vi-VN" sz="4000" dirty="0" err="1">
                <a:latin typeface="Times New Roman" panose="02020603050405020304" pitchFamily="18" charset="0"/>
                <a:ea typeface="Arial" panose="020B0604020202020204" pitchFamily="34" charset="0"/>
                <a:cs typeface="Times New Roman" panose="02020603050405020304" pitchFamily="18" charset="0"/>
              </a:rPr>
              <a:t>được</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thể</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hiện</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dưới</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dạng</a:t>
            </a:r>
            <a:r>
              <a:rPr lang="vi-VN" sz="4000" dirty="0">
                <a:latin typeface="Times New Roman" panose="02020603050405020304" pitchFamily="18" charset="0"/>
                <a:ea typeface="Arial" panose="020B0604020202020204" pitchFamily="34" charset="0"/>
                <a:cs typeface="Times New Roman" panose="02020603050405020304" pitchFamily="18" charset="0"/>
              </a:rPr>
              <a:t> văn </a:t>
            </a:r>
            <a:r>
              <a:rPr lang="vi-VN" sz="4000" dirty="0" err="1">
                <a:latin typeface="Times New Roman" panose="02020603050405020304" pitchFamily="18" charset="0"/>
                <a:ea typeface="Arial" panose="020B0604020202020204" pitchFamily="34" charset="0"/>
                <a:cs typeface="Times New Roman" panose="02020603050405020304" pitchFamily="18" charset="0"/>
              </a:rPr>
              <a:t>bản</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hình</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ảnh</a:t>
            </a:r>
            <a:r>
              <a:rPr lang="vi-VN" sz="4000" dirty="0">
                <a:latin typeface="Times New Roman" panose="02020603050405020304" pitchFamily="18" charset="0"/>
                <a:ea typeface="Arial" panose="020B0604020202020204" pitchFamily="34" charset="0"/>
                <a:cs typeface="Times New Roman" panose="02020603050405020304" pitchFamily="18" charset="0"/>
              </a:rPr>
              <a:t>, âm thanh hay đa phương </a:t>
            </a:r>
            <a:r>
              <a:rPr lang="vi-VN" sz="4000" dirty="0" err="1">
                <a:latin typeface="Times New Roman" panose="02020603050405020304" pitchFamily="18" charset="0"/>
                <a:ea typeface="Arial" panose="020B0604020202020204" pitchFamily="34" charset="0"/>
                <a:cs typeface="Times New Roman" panose="02020603050405020304" pitchFamily="18" charset="0"/>
              </a:rPr>
              <a:t>tiện</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Tác</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giả</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cá</a:t>
            </a:r>
            <a:r>
              <a:rPr lang="vi-VN" sz="4000" dirty="0">
                <a:latin typeface="Times New Roman" panose="02020603050405020304" pitchFamily="18" charset="0"/>
                <a:ea typeface="Arial" panose="020B0604020202020204" pitchFamily="34" charset="0"/>
                <a:cs typeface="Times New Roman" panose="02020603050405020304" pitchFamily="18" charset="0"/>
              </a:rPr>
              <a:t> nhân </a:t>
            </a:r>
            <a:r>
              <a:rPr lang="vi-VN" sz="4000" dirty="0" err="1">
                <a:latin typeface="Times New Roman" panose="02020603050405020304" pitchFamily="18" charset="0"/>
                <a:ea typeface="Arial" panose="020B0604020202020204" pitchFamily="34" charset="0"/>
                <a:cs typeface="Times New Roman" panose="02020603050405020304" pitchFamily="18" charset="0"/>
              </a:rPr>
              <a:t>hoặc</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tổ</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chức</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sở</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hữu</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nội</a:t>
            </a:r>
            <a:r>
              <a:rPr lang="vi-VN" sz="4000" dirty="0">
                <a:latin typeface="Times New Roman" panose="02020603050405020304" pitchFamily="18" charset="0"/>
                <a:ea typeface="Arial" panose="020B0604020202020204" pitchFamily="34" charset="0"/>
                <a:cs typeface="Times New Roman" panose="02020603050405020304" pitchFamily="18" charset="0"/>
              </a:rPr>
              <a:t> dung thông tin) </a:t>
            </a:r>
            <a:r>
              <a:rPr lang="vi-VN" sz="4000" dirty="0" err="1">
                <a:latin typeface="Times New Roman" panose="02020603050405020304" pitchFamily="18" charset="0"/>
                <a:ea typeface="Arial" panose="020B0604020202020204" pitchFamily="34" charset="0"/>
                <a:cs typeface="Times New Roman" panose="02020603050405020304" pitchFamily="18" charset="0"/>
              </a:rPr>
              <a:t>có</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quyền</a:t>
            </a:r>
            <a:r>
              <a:rPr lang="vi-VN" sz="4000" dirty="0">
                <a:latin typeface="Times New Roman" panose="02020603050405020304" pitchFamily="18" charset="0"/>
                <a:ea typeface="Arial" panose="020B0604020202020204" pitchFamily="34" charset="0"/>
                <a:cs typeface="Times New Roman" panose="02020603050405020304" pitchFamily="18" charset="0"/>
              </a:rPr>
              <a:t> cho </a:t>
            </a:r>
            <a:r>
              <a:rPr lang="vi-VN" sz="4000" dirty="0" err="1">
                <a:latin typeface="Times New Roman" panose="02020603050405020304" pitchFamily="18" charset="0"/>
                <a:ea typeface="Arial" panose="020B0604020202020204" pitchFamily="34" charset="0"/>
                <a:cs typeface="Times New Roman" panose="02020603050405020304" pitchFamily="18" charset="0"/>
              </a:rPr>
              <a:t>phép</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hoặc</a:t>
            </a:r>
            <a:r>
              <a:rPr lang="vi-VN" sz="4000" dirty="0">
                <a:latin typeface="Times New Roman" panose="02020603050405020304" pitchFamily="18" charset="0"/>
                <a:ea typeface="Arial" panose="020B0604020202020204" pitchFamily="34" charset="0"/>
                <a:cs typeface="Times New Roman" panose="02020603050405020304" pitchFamily="18" charset="0"/>
              </a:rPr>
              <a:t> không cho </a:t>
            </a:r>
            <a:r>
              <a:rPr lang="vi-VN" sz="4000" dirty="0" err="1">
                <a:latin typeface="Times New Roman" panose="02020603050405020304" pitchFamily="18" charset="0"/>
                <a:ea typeface="Arial" panose="020B0604020202020204" pitchFamily="34" charset="0"/>
                <a:cs typeface="Times New Roman" panose="02020603050405020304" pitchFamily="18" charset="0"/>
              </a:rPr>
              <a:t>phép</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người</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khác</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sử</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dụng</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nội</a:t>
            </a:r>
            <a:r>
              <a:rPr lang="vi-VN" sz="4000" dirty="0">
                <a:latin typeface="Times New Roman" panose="02020603050405020304" pitchFamily="18" charset="0"/>
                <a:ea typeface="Arial" panose="020B0604020202020204" pitchFamily="34" charset="0"/>
                <a:cs typeface="Times New Roman" panose="02020603050405020304" pitchFamily="18" charset="0"/>
              </a:rPr>
              <a:t> dung thông tin </a:t>
            </a:r>
            <a:r>
              <a:rPr lang="vi-VN" sz="4000" dirty="0" err="1">
                <a:latin typeface="Times New Roman" panose="02020603050405020304" pitchFamily="18" charset="0"/>
                <a:ea typeface="Arial" panose="020B0604020202020204" pitchFamily="34" charset="0"/>
                <a:cs typeface="Times New Roman" panose="02020603050405020304" pitchFamily="18" charset="0"/>
              </a:rPr>
              <a:t>của</a:t>
            </a:r>
            <a:r>
              <a:rPr lang="vi-VN" sz="4000" dirty="0">
                <a:latin typeface="Times New Roman" panose="02020603050405020304" pitchFamily="18" charset="0"/>
                <a:ea typeface="Arial" panose="020B0604020202020204" pitchFamily="34" charset="0"/>
                <a:cs typeface="Times New Roman" panose="02020603050405020304" pitchFamily="18" charset="0"/>
              </a:rPr>
              <a:t> </a:t>
            </a:r>
            <a:r>
              <a:rPr lang="vi-VN" sz="4000" dirty="0" err="1">
                <a:latin typeface="Times New Roman" panose="02020603050405020304" pitchFamily="18" charset="0"/>
                <a:ea typeface="Arial" panose="020B0604020202020204" pitchFamily="34" charset="0"/>
                <a:cs typeface="Times New Roman" panose="02020603050405020304" pitchFamily="18" charset="0"/>
              </a:rPr>
              <a:t>mình</a:t>
            </a:r>
            <a:endParaRPr lang="en-US" sz="4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26" name="Picture 25">
            <a:extLst>
              <a:ext uri="{FF2B5EF4-FFF2-40B4-BE49-F238E27FC236}">
                <a16:creationId xmlns:a16="http://schemas.microsoft.com/office/drawing/2014/main" id="{CE363A87-36BC-462A-8619-9A938F6607D5}"/>
              </a:ext>
            </a:extLst>
          </p:cNvPr>
          <p:cNvPicPr/>
          <p:nvPr/>
        </p:nvPicPr>
        <p:blipFill>
          <a:blip r:embed="rId7"/>
          <a:stretch>
            <a:fillRect/>
          </a:stretch>
        </p:blipFill>
        <p:spPr>
          <a:xfrm>
            <a:off x="435576" y="4460954"/>
            <a:ext cx="1782873" cy="11722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pSp>
        <p:nvGrpSpPr>
          <p:cNvPr id="156" name="Google Shape;156;p16"/>
          <p:cNvGrpSpPr/>
          <p:nvPr/>
        </p:nvGrpSpPr>
        <p:grpSpPr>
          <a:xfrm>
            <a:off x="371565" y="265452"/>
            <a:ext cx="17544985" cy="9647661"/>
            <a:chOff x="0" y="-28575"/>
            <a:chExt cx="4620871" cy="2540931"/>
          </a:xfrm>
        </p:grpSpPr>
        <p:sp>
          <p:nvSpPr>
            <p:cNvPr id="157" name="Google Shape;157;p16"/>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158" name="Google Shape;158;p16"/>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9" name="Google Shape;159;p16"/>
          <p:cNvGrpSpPr/>
          <p:nvPr/>
        </p:nvGrpSpPr>
        <p:grpSpPr>
          <a:xfrm>
            <a:off x="438240" y="327080"/>
            <a:ext cx="10925242" cy="9524406"/>
            <a:chOff x="0" y="-28575"/>
            <a:chExt cx="2877411" cy="2508469"/>
          </a:xfrm>
        </p:grpSpPr>
        <p:sp>
          <p:nvSpPr>
            <p:cNvPr id="160" name="Google Shape;160;p16"/>
            <p:cNvSpPr/>
            <p:nvPr/>
          </p:nvSpPr>
          <p:spPr>
            <a:xfrm>
              <a:off x="0" y="0"/>
              <a:ext cx="2877411" cy="2479894"/>
            </a:xfrm>
            <a:custGeom>
              <a:avLst/>
              <a:gdLst/>
              <a:ahLst/>
              <a:cxnLst/>
              <a:rect l="l" t="t" r="r" b="b"/>
              <a:pathLst>
                <a:path w="2877411" h="2479894" extrusionOk="0">
                  <a:moveTo>
                    <a:pt x="0" y="0"/>
                  </a:moveTo>
                  <a:lnTo>
                    <a:pt x="2877411" y="0"/>
                  </a:lnTo>
                  <a:lnTo>
                    <a:pt x="2877411" y="2479894"/>
                  </a:lnTo>
                  <a:lnTo>
                    <a:pt x="0" y="2479894"/>
                  </a:lnTo>
                  <a:close/>
                </a:path>
              </a:pathLst>
            </a:custGeom>
            <a:solidFill>
              <a:srgbClr val="A5C680"/>
            </a:solidFill>
            <a:ln>
              <a:noFill/>
            </a:ln>
          </p:spPr>
        </p:sp>
        <p:sp>
          <p:nvSpPr>
            <p:cNvPr id="161" name="Google Shape;161;p16"/>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2" name="Google Shape;162;p16"/>
          <p:cNvGrpSpPr/>
          <p:nvPr/>
        </p:nvGrpSpPr>
        <p:grpSpPr>
          <a:xfrm>
            <a:off x="3221868" y="327080"/>
            <a:ext cx="14630598" cy="9524406"/>
            <a:chOff x="-426267" y="-28575"/>
            <a:chExt cx="2145006" cy="2508469"/>
          </a:xfrm>
        </p:grpSpPr>
        <p:sp>
          <p:nvSpPr>
            <p:cNvPr id="163" name="Google Shape;163;p16"/>
            <p:cNvSpPr/>
            <p:nvPr/>
          </p:nvSpPr>
          <p:spPr>
            <a:xfrm>
              <a:off x="-426267" y="0"/>
              <a:ext cx="2145006" cy="2479894"/>
            </a:xfrm>
            <a:custGeom>
              <a:avLst/>
              <a:gdLst/>
              <a:ahLst/>
              <a:cxnLst/>
              <a:rect l="l" t="t" r="r" b="b"/>
              <a:pathLst>
                <a:path w="1718739" h="2479894" extrusionOk="0">
                  <a:moveTo>
                    <a:pt x="0" y="0"/>
                  </a:moveTo>
                  <a:lnTo>
                    <a:pt x="1718739" y="0"/>
                  </a:lnTo>
                  <a:lnTo>
                    <a:pt x="1718739" y="2479894"/>
                  </a:lnTo>
                  <a:lnTo>
                    <a:pt x="0" y="2479894"/>
                  </a:lnTo>
                  <a:close/>
                </a:path>
              </a:pathLst>
            </a:custGeom>
            <a:solidFill>
              <a:srgbClr val="ABE7F5"/>
            </a:solidFill>
            <a:ln>
              <a:noFill/>
            </a:ln>
          </p:spPr>
          <p:txBody>
            <a:bodyPr/>
            <a:lstStyle/>
            <a:p>
              <a:endParaRPr lang="en-US" dirty="0">
                <a:latin typeface="Times New Roman" pitchFamily="18" charset="0"/>
                <a:cs typeface="Times New Roman" pitchFamily="18" charset="0"/>
              </a:endParaRPr>
            </a:p>
          </p:txBody>
        </p:sp>
        <p:sp>
          <p:nvSpPr>
            <p:cNvPr id="164" name="Google Shape;164;p16"/>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65" name="Google Shape;165;p16"/>
          <p:cNvPicPr preferRelativeResize="0"/>
          <p:nvPr/>
        </p:nvPicPr>
        <p:blipFill rotWithShape="1">
          <a:blip r:embed="rId3">
            <a:alphaModFix/>
          </a:blip>
          <a:srcRect/>
          <a:stretch/>
        </p:blipFill>
        <p:spPr>
          <a:xfrm>
            <a:off x="16371654" y="6827663"/>
            <a:ext cx="2628405" cy="3409487"/>
          </a:xfrm>
          <a:prstGeom prst="rect">
            <a:avLst/>
          </a:prstGeom>
          <a:noFill/>
          <a:ln>
            <a:noFill/>
          </a:ln>
        </p:spPr>
      </p:pic>
      <p:pic>
        <p:nvPicPr>
          <p:cNvPr id="166" name="Google Shape;166;p16"/>
          <p:cNvPicPr preferRelativeResize="0"/>
          <p:nvPr/>
        </p:nvPicPr>
        <p:blipFill rotWithShape="1">
          <a:blip r:embed="rId4">
            <a:alphaModFix/>
          </a:blip>
          <a:srcRect l="2186" t="4237" r="38072" b="4228"/>
          <a:stretch/>
        </p:blipFill>
        <p:spPr>
          <a:xfrm>
            <a:off x="394615" y="440253"/>
            <a:ext cx="8749385" cy="9415850"/>
          </a:xfrm>
          <a:prstGeom prst="rect">
            <a:avLst/>
          </a:prstGeom>
          <a:noFill/>
          <a:ln>
            <a:noFill/>
          </a:ln>
        </p:spPr>
      </p:pic>
      <p:cxnSp>
        <p:nvCxnSpPr>
          <p:cNvPr id="171" name="Google Shape;171;p16"/>
          <p:cNvCxnSpPr>
            <a:cxnSpLocks/>
          </p:cNvCxnSpPr>
          <p:nvPr/>
        </p:nvCxnSpPr>
        <p:spPr>
          <a:xfrm flipV="1">
            <a:off x="9129713" y="374013"/>
            <a:ext cx="0" cy="9539100"/>
          </a:xfrm>
          <a:prstGeom prst="straightConnector1">
            <a:avLst/>
          </a:prstGeom>
          <a:noFill/>
          <a:ln w="76200" cap="flat" cmpd="sng">
            <a:solidFill>
              <a:srgbClr val="000000"/>
            </a:solidFill>
            <a:prstDash val="solid"/>
            <a:round/>
            <a:headEnd type="none" w="sm" len="sm"/>
            <a:tailEnd type="none" w="sm" len="sm"/>
          </a:ln>
        </p:spPr>
      </p:cxnSp>
      <p:grpSp>
        <p:nvGrpSpPr>
          <p:cNvPr id="24" name="Group 23">
            <a:extLst>
              <a:ext uri="{FF2B5EF4-FFF2-40B4-BE49-F238E27FC236}">
                <a16:creationId xmlns:a16="http://schemas.microsoft.com/office/drawing/2014/main" id="{93D2205B-DF47-489F-9E5C-3F66450E16C2}"/>
              </a:ext>
            </a:extLst>
          </p:cNvPr>
          <p:cNvGrpSpPr/>
          <p:nvPr/>
        </p:nvGrpSpPr>
        <p:grpSpPr>
          <a:xfrm>
            <a:off x="1077904" y="488652"/>
            <a:ext cx="15477299" cy="3020290"/>
            <a:chOff x="487611" y="132261"/>
            <a:chExt cx="5267072" cy="1005338"/>
          </a:xfrm>
        </p:grpSpPr>
        <p:sp>
          <p:nvSpPr>
            <p:cNvPr id="26" name="Shape 97894">
              <a:extLst>
                <a:ext uri="{FF2B5EF4-FFF2-40B4-BE49-F238E27FC236}">
                  <a16:creationId xmlns:a16="http://schemas.microsoft.com/office/drawing/2014/main" id="{19561705-F54C-490B-9007-A1E43BCA0AB6}"/>
                </a:ext>
              </a:extLst>
            </p:cNvPr>
            <p:cNvSpPr/>
            <p:nvPr/>
          </p:nvSpPr>
          <p:spPr>
            <a:xfrm>
              <a:off x="605093" y="207959"/>
              <a:ext cx="5149590" cy="929640"/>
            </a:xfrm>
            <a:custGeom>
              <a:avLst/>
              <a:gdLst/>
              <a:ahLst/>
              <a:cxnLst/>
              <a:rect l="0" t="0" r="0" b="0"/>
              <a:pathLst>
                <a:path w="5149590" h="929640">
                  <a:moveTo>
                    <a:pt x="0" y="0"/>
                  </a:moveTo>
                  <a:lnTo>
                    <a:pt x="5149590" y="0"/>
                  </a:lnTo>
                  <a:lnTo>
                    <a:pt x="5149590" y="929640"/>
                  </a:lnTo>
                  <a:lnTo>
                    <a:pt x="0" y="929640"/>
                  </a:lnTo>
                  <a:lnTo>
                    <a:pt x="0" y="0"/>
                  </a:lnTo>
                </a:path>
              </a:pathLst>
            </a:custGeom>
            <a:ln w="0" cap="flat">
              <a:miter lim="127000"/>
            </a:ln>
          </p:spPr>
          <p:style>
            <a:lnRef idx="0">
              <a:srgbClr val="000000">
                <a:alpha val="0"/>
              </a:srgbClr>
            </a:lnRef>
            <a:fillRef idx="1">
              <a:srgbClr val="000000">
                <a:alpha val="18823"/>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27" name="Shape 1030">
              <a:extLst>
                <a:ext uri="{FF2B5EF4-FFF2-40B4-BE49-F238E27FC236}">
                  <a16:creationId xmlns:a16="http://schemas.microsoft.com/office/drawing/2014/main" id="{9AB56C89-703E-463E-B592-8E44E30FB830}"/>
                </a:ext>
              </a:extLst>
            </p:cNvPr>
            <p:cNvSpPr/>
            <p:nvPr/>
          </p:nvSpPr>
          <p:spPr>
            <a:xfrm>
              <a:off x="487611" y="154841"/>
              <a:ext cx="5122596" cy="902995"/>
            </a:xfrm>
            <a:custGeom>
              <a:avLst/>
              <a:gdLst/>
              <a:ahLst/>
              <a:cxnLst/>
              <a:rect l="0" t="0" r="0" b="0"/>
              <a:pathLst>
                <a:path w="5122596" h="902995">
                  <a:moveTo>
                    <a:pt x="108001" y="0"/>
                  </a:moveTo>
                  <a:lnTo>
                    <a:pt x="5014595" y="0"/>
                  </a:lnTo>
                  <a:cubicBezTo>
                    <a:pt x="5122596" y="0"/>
                    <a:pt x="5122596" y="108001"/>
                    <a:pt x="5122596" y="108001"/>
                  </a:cubicBezTo>
                  <a:lnTo>
                    <a:pt x="5122596" y="794995"/>
                  </a:lnTo>
                  <a:cubicBezTo>
                    <a:pt x="5122596" y="902995"/>
                    <a:pt x="5014595" y="902995"/>
                    <a:pt x="5014595" y="902995"/>
                  </a:cubicBezTo>
                  <a:lnTo>
                    <a:pt x="108001" y="902995"/>
                  </a:lnTo>
                  <a:cubicBezTo>
                    <a:pt x="0" y="902995"/>
                    <a:pt x="0" y="794995"/>
                    <a:pt x="0" y="794995"/>
                  </a:cubicBezTo>
                  <a:lnTo>
                    <a:pt x="0" y="108001"/>
                  </a:lnTo>
                  <a:cubicBezTo>
                    <a:pt x="0" y="0"/>
                    <a:pt x="108001" y="0"/>
                    <a:pt x="108001" y="0"/>
                  </a:cubicBezTo>
                  <a:close/>
                </a:path>
              </a:pathLst>
            </a:custGeom>
            <a:ln w="0" cap="flat">
              <a:miter lim="127000"/>
            </a:ln>
          </p:spPr>
          <p:style>
            <a:lnRef idx="0">
              <a:srgbClr val="000000">
                <a:alpha val="0"/>
              </a:srgbClr>
            </a:lnRef>
            <a:fillRef idx="1">
              <a:srgbClr val="E1F3FC"/>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28" name="Shape 1031">
              <a:extLst>
                <a:ext uri="{FF2B5EF4-FFF2-40B4-BE49-F238E27FC236}">
                  <a16:creationId xmlns:a16="http://schemas.microsoft.com/office/drawing/2014/main" id="{DFEFB9E0-5177-49C4-B28E-3BD74731FF45}"/>
                </a:ext>
              </a:extLst>
            </p:cNvPr>
            <p:cNvSpPr/>
            <p:nvPr/>
          </p:nvSpPr>
          <p:spPr>
            <a:xfrm>
              <a:off x="532224" y="146231"/>
              <a:ext cx="50254" cy="65672"/>
            </a:xfrm>
            <a:custGeom>
              <a:avLst/>
              <a:gdLst/>
              <a:ahLst/>
              <a:cxnLst/>
              <a:rect l="0" t="0" r="0" b="0"/>
              <a:pathLst>
                <a:path w="50254" h="65672">
                  <a:moveTo>
                    <a:pt x="50254" y="0"/>
                  </a:moveTo>
                  <a:cubicBezTo>
                    <a:pt x="28778" y="10986"/>
                    <a:pt x="7493" y="30607"/>
                    <a:pt x="0" y="65672"/>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29" name="Shape 1032">
              <a:extLst>
                <a:ext uri="{FF2B5EF4-FFF2-40B4-BE49-F238E27FC236}">
                  <a16:creationId xmlns:a16="http://schemas.microsoft.com/office/drawing/2014/main" id="{EA3C29A1-5969-461A-AFE7-2FAD1A571EFE}"/>
                </a:ext>
              </a:extLst>
            </p:cNvPr>
            <p:cNvSpPr/>
            <p:nvPr/>
          </p:nvSpPr>
          <p:spPr>
            <a:xfrm>
              <a:off x="529399" y="289334"/>
              <a:ext cx="0" cy="613385"/>
            </a:xfrm>
            <a:custGeom>
              <a:avLst/>
              <a:gdLst/>
              <a:ahLst/>
              <a:cxnLst/>
              <a:rect l="0" t="0" r="0" b="0"/>
              <a:pathLst>
                <a:path h="613385">
                  <a:moveTo>
                    <a:pt x="0" y="0"/>
                  </a:moveTo>
                  <a:lnTo>
                    <a:pt x="0" y="613385"/>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0" name="Shape 1033">
              <a:extLst>
                <a:ext uri="{FF2B5EF4-FFF2-40B4-BE49-F238E27FC236}">
                  <a16:creationId xmlns:a16="http://schemas.microsoft.com/office/drawing/2014/main" id="{87434E5E-DC7D-4BE4-A050-A671825CFD0A}"/>
                </a:ext>
              </a:extLst>
            </p:cNvPr>
            <p:cNvSpPr/>
            <p:nvPr/>
          </p:nvSpPr>
          <p:spPr>
            <a:xfrm>
              <a:off x="543366" y="982179"/>
              <a:ext cx="65672" cy="50254"/>
            </a:xfrm>
            <a:custGeom>
              <a:avLst/>
              <a:gdLst/>
              <a:ahLst/>
              <a:cxnLst/>
              <a:rect l="0" t="0" r="0" b="0"/>
              <a:pathLst>
                <a:path w="65672" h="50254">
                  <a:moveTo>
                    <a:pt x="0" y="0"/>
                  </a:moveTo>
                  <a:cubicBezTo>
                    <a:pt x="10985" y="21476"/>
                    <a:pt x="30607" y="42761"/>
                    <a:pt x="65672" y="50254"/>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1" name="Shape 1034">
              <a:extLst>
                <a:ext uri="{FF2B5EF4-FFF2-40B4-BE49-F238E27FC236}">
                  <a16:creationId xmlns:a16="http://schemas.microsoft.com/office/drawing/2014/main" id="{9727773C-4EFF-4AA9-8BC4-47AE0A86448C}"/>
                </a:ext>
              </a:extLst>
            </p:cNvPr>
            <p:cNvSpPr/>
            <p:nvPr/>
          </p:nvSpPr>
          <p:spPr>
            <a:xfrm>
              <a:off x="687983" y="1035255"/>
              <a:ext cx="4830725" cy="0"/>
            </a:xfrm>
            <a:custGeom>
              <a:avLst/>
              <a:gdLst/>
              <a:ahLst/>
              <a:cxnLst/>
              <a:rect l="0" t="0" r="0" b="0"/>
              <a:pathLst>
                <a:path w="4830725">
                  <a:moveTo>
                    <a:pt x="0" y="0"/>
                  </a:moveTo>
                  <a:lnTo>
                    <a:pt x="4830725"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2" name="Shape 1035">
              <a:extLst>
                <a:ext uri="{FF2B5EF4-FFF2-40B4-BE49-F238E27FC236}">
                  <a16:creationId xmlns:a16="http://schemas.microsoft.com/office/drawing/2014/main" id="{9DC4C06C-38D7-4CC6-8CD4-CDBCE18126E2}"/>
                </a:ext>
              </a:extLst>
            </p:cNvPr>
            <p:cNvSpPr/>
            <p:nvPr/>
          </p:nvSpPr>
          <p:spPr>
            <a:xfrm>
              <a:off x="5598922" y="955619"/>
              <a:ext cx="50254" cy="65672"/>
            </a:xfrm>
            <a:custGeom>
              <a:avLst/>
              <a:gdLst/>
              <a:ahLst/>
              <a:cxnLst/>
              <a:rect l="0" t="0" r="0" b="0"/>
              <a:pathLst>
                <a:path w="50254" h="65672">
                  <a:moveTo>
                    <a:pt x="0" y="65672"/>
                  </a:moveTo>
                  <a:cubicBezTo>
                    <a:pt x="21476" y="54686"/>
                    <a:pt x="42761" y="35065"/>
                    <a:pt x="50254"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3" name="Shape 1036">
              <a:extLst>
                <a:ext uri="{FF2B5EF4-FFF2-40B4-BE49-F238E27FC236}">
                  <a16:creationId xmlns:a16="http://schemas.microsoft.com/office/drawing/2014/main" id="{05711E8C-E6F0-4A3E-BEB6-38D51AFE930D}"/>
                </a:ext>
              </a:extLst>
            </p:cNvPr>
            <p:cNvSpPr/>
            <p:nvPr/>
          </p:nvSpPr>
          <p:spPr>
            <a:xfrm>
              <a:off x="5652001" y="264800"/>
              <a:ext cx="0" cy="613385"/>
            </a:xfrm>
            <a:custGeom>
              <a:avLst/>
              <a:gdLst/>
              <a:ahLst/>
              <a:cxnLst/>
              <a:rect l="0" t="0" r="0" b="0"/>
              <a:pathLst>
                <a:path h="613385">
                  <a:moveTo>
                    <a:pt x="0" y="613385"/>
                  </a:moveTo>
                  <a:lnTo>
                    <a:pt x="0" y="0"/>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4" name="Shape 1037">
              <a:extLst>
                <a:ext uri="{FF2B5EF4-FFF2-40B4-BE49-F238E27FC236}">
                  <a16:creationId xmlns:a16="http://schemas.microsoft.com/office/drawing/2014/main" id="{342ADF37-398A-46CF-8163-22BE52B7C618}"/>
                </a:ext>
              </a:extLst>
            </p:cNvPr>
            <p:cNvSpPr/>
            <p:nvPr/>
          </p:nvSpPr>
          <p:spPr>
            <a:xfrm>
              <a:off x="5572363" y="135088"/>
              <a:ext cx="65672" cy="50254"/>
            </a:xfrm>
            <a:custGeom>
              <a:avLst/>
              <a:gdLst/>
              <a:ahLst/>
              <a:cxnLst/>
              <a:rect l="0" t="0" r="0" b="0"/>
              <a:pathLst>
                <a:path w="65672" h="50254">
                  <a:moveTo>
                    <a:pt x="65672" y="50254"/>
                  </a:moveTo>
                  <a:cubicBezTo>
                    <a:pt x="54686" y="28778"/>
                    <a:pt x="35065" y="7493"/>
                    <a:pt x="0"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5" name="Shape 1038">
              <a:extLst>
                <a:ext uri="{FF2B5EF4-FFF2-40B4-BE49-F238E27FC236}">
                  <a16:creationId xmlns:a16="http://schemas.microsoft.com/office/drawing/2014/main" id="{BE2F6D81-ECB0-435A-989E-4D24EB74D56C}"/>
                </a:ext>
              </a:extLst>
            </p:cNvPr>
            <p:cNvSpPr/>
            <p:nvPr/>
          </p:nvSpPr>
          <p:spPr>
            <a:xfrm>
              <a:off x="662692" y="132262"/>
              <a:ext cx="4830725" cy="0"/>
            </a:xfrm>
            <a:custGeom>
              <a:avLst/>
              <a:gdLst/>
              <a:ahLst/>
              <a:cxnLst/>
              <a:rect l="0" t="0" r="0" b="0"/>
              <a:pathLst>
                <a:path w="4830725">
                  <a:moveTo>
                    <a:pt x="4830725" y="0"/>
                  </a:moveTo>
                  <a:lnTo>
                    <a:pt x="0"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6" name="Shape 1039">
              <a:extLst>
                <a:ext uri="{FF2B5EF4-FFF2-40B4-BE49-F238E27FC236}">
                  <a16:creationId xmlns:a16="http://schemas.microsoft.com/office/drawing/2014/main" id="{0D20DA72-8739-4B8A-8321-634D05824FCE}"/>
                </a:ext>
              </a:extLst>
            </p:cNvPr>
            <p:cNvSpPr/>
            <p:nvPr/>
          </p:nvSpPr>
          <p:spPr>
            <a:xfrm>
              <a:off x="529399"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7" name="Shape 1040">
              <a:extLst>
                <a:ext uri="{FF2B5EF4-FFF2-40B4-BE49-F238E27FC236}">
                  <a16:creationId xmlns:a16="http://schemas.microsoft.com/office/drawing/2014/main" id="{3C4888D7-4345-4127-9BC5-CCD03AC0E21C}"/>
                </a:ext>
              </a:extLst>
            </p:cNvPr>
            <p:cNvSpPr/>
            <p:nvPr/>
          </p:nvSpPr>
          <p:spPr>
            <a:xfrm>
              <a:off x="529399"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8" name="Shape 1041">
              <a:extLst>
                <a:ext uri="{FF2B5EF4-FFF2-40B4-BE49-F238E27FC236}">
                  <a16:creationId xmlns:a16="http://schemas.microsoft.com/office/drawing/2014/main" id="{A531D9B1-002C-429C-A19B-B2A40423F6BE}"/>
                </a:ext>
              </a:extLst>
            </p:cNvPr>
            <p:cNvSpPr/>
            <p:nvPr/>
          </p:nvSpPr>
          <p:spPr>
            <a:xfrm>
              <a:off x="637400"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39" name="Shape 1042">
              <a:extLst>
                <a:ext uri="{FF2B5EF4-FFF2-40B4-BE49-F238E27FC236}">
                  <a16:creationId xmlns:a16="http://schemas.microsoft.com/office/drawing/2014/main" id="{80E7EA96-1872-49EF-85AE-F0274A506964}"/>
                </a:ext>
              </a:extLst>
            </p:cNvPr>
            <p:cNvSpPr/>
            <p:nvPr/>
          </p:nvSpPr>
          <p:spPr>
            <a:xfrm>
              <a:off x="5543995"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40" name="Shape 1043">
              <a:extLst>
                <a:ext uri="{FF2B5EF4-FFF2-40B4-BE49-F238E27FC236}">
                  <a16:creationId xmlns:a16="http://schemas.microsoft.com/office/drawing/2014/main" id="{0B6F142E-505E-4C93-81D0-5084B3DA918A}"/>
                </a:ext>
              </a:extLst>
            </p:cNvPr>
            <p:cNvSpPr/>
            <p:nvPr/>
          </p:nvSpPr>
          <p:spPr>
            <a:xfrm>
              <a:off x="5651996"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41" name="Shape 1044">
              <a:extLst>
                <a:ext uri="{FF2B5EF4-FFF2-40B4-BE49-F238E27FC236}">
                  <a16:creationId xmlns:a16="http://schemas.microsoft.com/office/drawing/2014/main" id="{C9F87F10-AB81-4910-B1A7-EE70DBF00FD7}"/>
                </a:ext>
              </a:extLst>
            </p:cNvPr>
            <p:cNvSpPr/>
            <p:nvPr/>
          </p:nvSpPr>
          <p:spPr>
            <a:xfrm>
              <a:off x="5651996"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42" name="Shape 1045">
              <a:extLst>
                <a:ext uri="{FF2B5EF4-FFF2-40B4-BE49-F238E27FC236}">
                  <a16:creationId xmlns:a16="http://schemas.microsoft.com/office/drawing/2014/main" id="{AAA00641-FAC3-4454-A9AB-169DAF2BCC06}"/>
                </a:ext>
              </a:extLst>
            </p:cNvPr>
            <p:cNvSpPr/>
            <p:nvPr/>
          </p:nvSpPr>
          <p:spPr>
            <a:xfrm>
              <a:off x="5543995"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43" name="Shape 1046">
              <a:extLst>
                <a:ext uri="{FF2B5EF4-FFF2-40B4-BE49-F238E27FC236}">
                  <a16:creationId xmlns:a16="http://schemas.microsoft.com/office/drawing/2014/main" id="{BF3AAC47-2F69-4001-B086-C37DEBCD978D}"/>
                </a:ext>
              </a:extLst>
            </p:cNvPr>
            <p:cNvSpPr/>
            <p:nvPr/>
          </p:nvSpPr>
          <p:spPr>
            <a:xfrm>
              <a:off x="637400"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grpSp>
      <p:pic>
        <p:nvPicPr>
          <p:cNvPr id="44" name="Picture 43">
            <a:extLst>
              <a:ext uri="{FF2B5EF4-FFF2-40B4-BE49-F238E27FC236}">
                <a16:creationId xmlns:a16="http://schemas.microsoft.com/office/drawing/2014/main" id="{92B33239-5FD0-4753-ADD3-0CCF1B3617EB}"/>
              </a:ext>
            </a:extLst>
          </p:cNvPr>
          <p:cNvPicPr/>
          <p:nvPr/>
        </p:nvPicPr>
        <p:blipFill>
          <a:blip r:embed="rId5"/>
          <a:stretch>
            <a:fillRect/>
          </a:stretch>
        </p:blipFill>
        <p:spPr>
          <a:xfrm>
            <a:off x="480286" y="530621"/>
            <a:ext cx="1908861" cy="1033148"/>
          </a:xfrm>
          <a:prstGeom prst="rect">
            <a:avLst/>
          </a:prstGeom>
        </p:spPr>
      </p:pic>
      <p:sp>
        <p:nvSpPr>
          <p:cNvPr id="46" name="TextBox 45">
            <a:extLst>
              <a:ext uri="{FF2B5EF4-FFF2-40B4-BE49-F238E27FC236}">
                <a16:creationId xmlns:a16="http://schemas.microsoft.com/office/drawing/2014/main" id="{C6D9B75C-ADCE-4E6F-9C3B-8D83274D60E7}"/>
              </a:ext>
            </a:extLst>
          </p:cNvPr>
          <p:cNvSpPr txBox="1"/>
          <p:nvPr/>
        </p:nvSpPr>
        <p:spPr>
          <a:xfrm>
            <a:off x="2218461" y="885450"/>
            <a:ext cx="13800993" cy="2062103"/>
          </a:xfrm>
          <a:prstGeom prst="rect">
            <a:avLst/>
          </a:prstGeom>
          <a:noFill/>
        </p:spPr>
        <p:txBody>
          <a:bodyPr wrap="square">
            <a:spAutoFit/>
          </a:bodyPr>
          <a:lstStyle/>
          <a:p>
            <a:pPr algn="just"/>
            <a:r>
              <a:rPr lang="vi-VN" sz="3200" dirty="0">
                <a:solidFill>
                  <a:srgbClr val="FF0000"/>
                </a:solidFill>
                <a:latin typeface="Times New Roman" panose="02020603050405020304" pitchFamily="18" charset="0"/>
                <a:cs typeface="Times New Roman" panose="02020603050405020304" pitchFamily="18" charset="0"/>
              </a:rPr>
              <a:t>• </a:t>
            </a:r>
            <a:r>
              <a:rPr lang="vi-VN" sz="3200" dirty="0" err="1">
                <a:solidFill>
                  <a:srgbClr val="FF0000"/>
                </a:solidFill>
                <a:latin typeface="Times New Roman" panose="02020603050405020304" pitchFamily="18" charset="0"/>
                <a:cs typeface="Times New Roman" panose="02020603050405020304" pitchFamily="18" charset="0"/>
              </a:rPr>
              <a:t>Bản</a:t>
            </a:r>
            <a:r>
              <a:rPr lang="vi-VN" sz="3200" dirty="0">
                <a:solidFill>
                  <a:srgbClr val="FF0000"/>
                </a:solidFill>
                <a:latin typeface="Times New Roman" panose="02020603050405020304" pitchFamily="18" charset="0"/>
                <a:cs typeface="Times New Roman" panose="02020603050405020304" pitchFamily="18" charset="0"/>
              </a:rPr>
              <a:t> </a:t>
            </a:r>
            <a:r>
              <a:rPr lang="vi-VN" sz="3200" dirty="0" err="1">
                <a:solidFill>
                  <a:srgbClr val="FF0000"/>
                </a:solidFill>
                <a:latin typeface="Times New Roman" panose="02020603050405020304" pitchFamily="18" charset="0"/>
                <a:cs typeface="Times New Roman" panose="02020603050405020304" pitchFamily="18" charset="0"/>
              </a:rPr>
              <a:t>quyền</a:t>
            </a:r>
            <a:r>
              <a:rPr lang="vi-VN" sz="3200" dirty="0">
                <a:solidFill>
                  <a:srgbClr val="FF0000"/>
                </a:solidFill>
                <a:latin typeface="Times New Roman" panose="02020603050405020304" pitchFamily="18" charset="0"/>
                <a:cs typeface="Times New Roman" panose="02020603050405020304" pitchFamily="18" charset="0"/>
              </a:rPr>
              <a:t> </a:t>
            </a:r>
            <a:r>
              <a:rPr lang="vi-VN" sz="3200" dirty="0" err="1">
                <a:solidFill>
                  <a:srgbClr val="FF0000"/>
                </a:solidFill>
                <a:latin typeface="Times New Roman" panose="02020603050405020304" pitchFamily="18" charset="0"/>
                <a:cs typeface="Times New Roman" panose="02020603050405020304" pitchFamily="18" charset="0"/>
              </a:rPr>
              <a:t>nội</a:t>
            </a:r>
            <a:r>
              <a:rPr lang="vi-VN" sz="3200" dirty="0">
                <a:solidFill>
                  <a:srgbClr val="FF0000"/>
                </a:solidFill>
                <a:latin typeface="Times New Roman" panose="02020603050405020304" pitchFamily="18" charset="0"/>
                <a:cs typeface="Times New Roman" panose="02020603050405020304" pitchFamily="18" charset="0"/>
              </a:rPr>
              <a:t> dung thông tin </a:t>
            </a:r>
            <a:r>
              <a:rPr lang="vi-VN" sz="3200" dirty="0" err="1">
                <a:solidFill>
                  <a:srgbClr val="FF0000"/>
                </a:solidFill>
                <a:latin typeface="Times New Roman" panose="02020603050405020304" pitchFamily="18" charset="0"/>
                <a:cs typeface="Times New Roman" panose="02020603050405020304" pitchFamily="18" charset="0"/>
              </a:rPr>
              <a:t>là</a:t>
            </a:r>
            <a:r>
              <a:rPr lang="vi-VN" sz="3200" dirty="0">
                <a:solidFill>
                  <a:srgbClr val="FF0000"/>
                </a:solidFill>
                <a:latin typeface="Times New Roman" panose="02020603050405020304" pitchFamily="18" charset="0"/>
                <a:cs typeface="Times New Roman" panose="02020603050405020304" pitchFamily="18" charset="0"/>
              </a:rPr>
              <a:t> </a:t>
            </a:r>
            <a:r>
              <a:rPr lang="vi-VN" sz="3200" dirty="0" err="1">
                <a:solidFill>
                  <a:srgbClr val="FF0000"/>
                </a:solidFill>
                <a:latin typeface="Times New Roman" panose="02020603050405020304" pitchFamily="18" charset="0"/>
                <a:cs typeface="Times New Roman" panose="02020603050405020304" pitchFamily="18" charset="0"/>
              </a:rPr>
              <a:t>quyền</a:t>
            </a:r>
            <a:r>
              <a:rPr lang="vi-VN" sz="3200" dirty="0">
                <a:solidFill>
                  <a:srgbClr val="FF0000"/>
                </a:solidFill>
                <a:latin typeface="Times New Roman" panose="02020603050405020304" pitchFamily="18" charset="0"/>
                <a:cs typeface="Times New Roman" panose="02020603050405020304" pitchFamily="18" charset="0"/>
              </a:rPr>
              <a:t> </a:t>
            </a:r>
            <a:r>
              <a:rPr lang="vi-VN" sz="3200" dirty="0" err="1">
                <a:solidFill>
                  <a:srgbClr val="FF0000"/>
                </a:solidFill>
                <a:latin typeface="Times New Roman" panose="02020603050405020304" pitchFamily="18" charset="0"/>
                <a:cs typeface="Times New Roman" panose="02020603050405020304" pitchFamily="18" charset="0"/>
              </a:rPr>
              <a:t>của</a:t>
            </a:r>
            <a:r>
              <a:rPr lang="vi-VN" sz="3200" dirty="0">
                <a:solidFill>
                  <a:srgbClr val="FF0000"/>
                </a:solidFill>
                <a:latin typeface="Times New Roman" panose="02020603050405020304" pitchFamily="18" charset="0"/>
                <a:cs typeface="Times New Roman" panose="02020603050405020304" pitchFamily="18" charset="0"/>
              </a:rPr>
              <a:t> </a:t>
            </a:r>
            <a:r>
              <a:rPr lang="vi-VN" sz="3200" dirty="0" err="1">
                <a:solidFill>
                  <a:srgbClr val="FF0000"/>
                </a:solidFill>
                <a:latin typeface="Times New Roman" panose="02020603050405020304" pitchFamily="18" charset="0"/>
                <a:cs typeface="Times New Roman" panose="02020603050405020304" pitchFamily="18" charset="0"/>
              </a:rPr>
              <a:t>tác</a:t>
            </a:r>
            <a:r>
              <a:rPr lang="vi-VN" sz="3200" dirty="0">
                <a:solidFill>
                  <a:srgbClr val="FF0000"/>
                </a:solidFill>
                <a:latin typeface="Times New Roman" panose="02020603050405020304" pitchFamily="18" charset="0"/>
                <a:cs typeface="Times New Roman" panose="02020603050405020304" pitchFamily="18" charset="0"/>
              </a:rPr>
              <a:t> </a:t>
            </a:r>
            <a:r>
              <a:rPr lang="vi-VN" sz="3200" dirty="0" err="1">
                <a:solidFill>
                  <a:srgbClr val="FF0000"/>
                </a:solidFill>
                <a:latin typeface="Times New Roman" panose="02020603050405020304" pitchFamily="18" charset="0"/>
                <a:cs typeface="Times New Roman" panose="02020603050405020304" pitchFamily="18" charset="0"/>
              </a:rPr>
              <a:t>giả</a:t>
            </a:r>
            <a:r>
              <a:rPr lang="vi-VN" sz="3200" dirty="0">
                <a:solidFill>
                  <a:srgbClr val="FF0000"/>
                </a:solidFill>
                <a:latin typeface="Times New Roman" panose="02020603050405020304" pitchFamily="18" charset="0"/>
                <a:cs typeface="Times New Roman" panose="02020603050405020304" pitchFamily="18" charset="0"/>
              </a:rPr>
              <a:t> cho </a:t>
            </a:r>
            <a:r>
              <a:rPr lang="vi-VN" sz="3200" dirty="0" err="1">
                <a:solidFill>
                  <a:srgbClr val="FF0000"/>
                </a:solidFill>
                <a:latin typeface="Times New Roman" panose="02020603050405020304" pitchFamily="18" charset="0"/>
                <a:cs typeface="Times New Roman" panose="02020603050405020304" pitchFamily="18" charset="0"/>
              </a:rPr>
              <a:t>phép</a:t>
            </a:r>
            <a:r>
              <a:rPr lang="vi-VN" sz="3200" dirty="0">
                <a:solidFill>
                  <a:srgbClr val="FF0000"/>
                </a:solidFill>
                <a:latin typeface="Times New Roman" panose="02020603050405020304" pitchFamily="18" charset="0"/>
                <a:cs typeface="Times New Roman" panose="02020603050405020304" pitchFamily="18" charset="0"/>
              </a:rPr>
              <a:t> </a:t>
            </a:r>
            <a:r>
              <a:rPr lang="vi-VN" sz="3200" dirty="0" err="1">
                <a:solidFill>
                  <a:srgbClr val="FF0000"/>
                </a:solidFill>
                <a:latin typeface="Times New Roman" panose="02020603050405020304" pitchFamily="18" charset="0"/>
                <a:cs typeface="Times New Roman" panose="02020603050405020304" pitchFamily="18" charset="0"/>
              </a:rPr>
              <a:t>hoặc</a:t>
            </a:r>
            <a:r>
              <a:rPr lang="vi-VN" sz="3200" dirty="0">
                <a:solidFill>
                  <a:srgbClr val="FF0000"/>
                </a:solidFill>
                <a:latin typeface="Times New Roman" panose="02020603050405020304" pitchFamily="18" charset="0"/>
                <a:cs typeface="Times New Roman" panose="02020603050405020304" pitchFamily="18" charset="0"/>
              </a:rPr>
              <a:t> không cho </a:t>
            </a:r>
            <a:r>
              <a:rPr lang="vi-VN" sz="3200" dirty="0" err="1">
                <a:solidFill>
                  <a:srgbClr val="FF0000"/>
                </a:solidFill>
                <a:latin typeface="Times New Roman" panose="02020603050405020304" pitchFamily="18" charset="0"/>
                <a:cs typeface="Times New Roman" panose="02020603050405020304" pitchFamily="18" charset="0"/>
              </a:rPr>
              <a:t>phép</a:t>
            </a:r>
            <a:r>
              <a:rPr lang="vi-VN" sz="3200" dirty="0">
                <a:solidFill>
                  <a:srgbClr val="FF0000"/>
                </a:solidFill>
                <a:latin typeface="Times New Roman" panose="02020603050405020304" pitchFamily="18" charset="0"/>
                <a:cs typeface="Times New Roman" panose="02020603050405020304" pitchFamily="18" charset="0"/>
              </a:rPr>
              <a:t> </a:t>
            </a:r>
            <a:r>
              <a:rPr lang="vi-VN" sz="3200" dirty="0" err="1">
                <a:solidFill>
                  <a:srgbClr val="FF0000"/>
                </a:solidFill>
                <a:latin typeface="Times New Roman" panose="02020603050405020304" pitchFamily="18" charset="0"/>
                <a:cs typeface="Times New Roman" panose="02020603050405020304" pitchFamily="18" charset="0"/>
              </a:rPr>
              <a:t>người</a:t>
            </a:r>
            <a:r>
              <a:rPr lang="vi-VN" sz="3200" dirty="0">
                <a:solidFill>
                  <a:srgbClr val="FF0000"/>
                </a:solidFill>
                <a:latin typeface="Times New Roman" panose="02020603050405020304" pitchFamily="18" charset="0"/>
                <a:cs typeface="Times New Roman" panose="02020603050405020304" pitchFamily="18" charset="0"/>
              </a:rPr>
              <a:t> </a:t>
            </a:r>
            <a:r>
              <a:rPr lang="vi-VN" sz="3200" dirty="0" err="1">
                <a:solidFill>
                  <a:srgbClr val="FF0000"/>
                </a:solidFill>
                <a:latin typeface="Times New Roman" panose="02020603050405020304" pitchFamily="18" charset="0"/>
                <a:cs typeface="Times New Roman" panose="02020603050405020304" pitchFamily="18" charset="0"/>
              </a:rPr>
              <a:t>khác</a:t>
            </a:r>
            <a:r>
              <a:rPr lang="vi-VN" sz="3200" dirty="0">
                <a:solidFill>
                  <a:srgbClr val="FF0000"/>
                </a:solidFill>
                <a:latin typeface="Times New Roman" panose="02020603050405020304" pitchFamily="18" charset="0"/>
                <a:cs typeface="Times New Roman" panose="02020603050405020304" pitchFamily="18" charset="0"/>
              </a:rPr>
              <a:t> </a:t>
            </a:r>
            <a:r>
              <a:rPr lang="vi-VN" sz="3200" dirty="0" err="1">
                <a:solidFill>
                  <a:srgbClr val="FF0000"/>
                </a:solidFill>
                <a:latin typeface="Times New Roman" panose="02020603050405020304" pitchFamily="18" charset="0"/>
                <a:cs typeface="Times New Roman" panose="02020603050405020304" pitchFamily="18" charset="0"/>
              </a:rPr>
              <a:t>sử</a:t>
            </a:r>
            <a:r>
              <a:rPr lang="vi-VN" sz="3200" dirty="0">
                <a:solidFill>
                  <a:srgbClr val="FF0000"/>
                </a:solidFill>
                <a:latin typeface="Times New Roman" panose="02020603050405020304" pitchFamily="18" charset="0"/>
                <a:cs typeface="Times New Roman" panose="02020603050405020304" pitchFamily="18" charset="0"/>
              </a:rPr>
              <a:t> </a:t>
            </a:r>
            <a:r>
              <a:rPr lang="vi-VN" sz="3200" dirty="0" err="1">
                <a:solidFill>
                  <a:srgbClr val="FF0000"/>
                </a:solidFill>
                <a:latin typeface="Times New Roman" panose="02020603050405020304" pitchFamily="18" charset="0"/>
                <a:cs typeface="Times New Roman" panose="02020603050405020304" pitchFamily="18" charset="0"/>
              </a:rPr>
              <a:t>dụng</a:t>
            </a:r>
            <a:r>
              <a:rPr lang="vi-VN" sz="3200" dirty="0">
                <a:solidFill>
                  <a:srgbClr val="FF0000"/>
                </a:solidFill>
                <a:latin typeface="Times New Roman" panose="02020603050405020304" pitchFamily="18" charset="0"/>
                <a:cs typeface="Times New Roman" panose="02020603050405020304" pitchFamily="18" charset="0"/>
              </a:rPr>
              <a:t> </a:t>
            </a:r>
            <a:r>
              <a:rPr lang="vi-VN" sz="3200" dirty="0" err="1">
                <a:solidFill>
                  <a:srgbClr val="FF0000"/>
                </a:solidFill>
                <a:latin typeface="Times New Roman" panose="02020603050405020304" pitchFamily="18" charset="0"/>
                <a:cs typeface="Times New Roman" panose="02020603050405020304" pitchFamily="18" charset="0"/>
              </a:rPr>
              <a:t>nội</a:t>
            </a:r>
            <a:r>
              <a:rPr lang="vi-VN" sz="3200" dirty="0">
                <a:solidFill>
                  <a:srgbClr val="FF0000"/>
                </a:solidFill>
                <a:latin typeface="Times New Roman" panose="02020603050405020304" pitchFamily="18" charset="0"/>
                <a:cs typeface="Times New Roman" panose="02020603050405020304" pitchFamily="18" charset="0"/>
              </a:rPr>
              <a:t> dung thông tin.</a:t>
            </a:r>
          </a:p>
          <a:p>
            <a:pPr algn="just"/>
            <a:endParaRPr lang="vi-VN" sz="3200" dirty="0">
              <a:solidFill>
                <a:srgbClr val="FF0000"/>
              </a:solidFill>
              <a:latin typeface="Times New Roman" panose="02020603050405020304" pitchFamily="18" charset="0"/>
              <a:cs typeface="Times New Roman" panose="02020603050405020304" pitchFamily="18" charset="0"/>
            </a:endParaRPr>
          </a:p>
          <a:p>
            <a:pPr algn="just"/>
            <a:r>
              <a:rPr lang="vi-VN" sz="3200" dirty="0">
                <a:solidFill>
                  <a:srgbClr val="FF0000"/>
                </a:solidFill>
                <a:latin typeface="Times New Roman" panose="02020603050405020304" pitchFamily="18" charset="0"/>
                <a:cs typeface="Times New Roman" panose="02020603050405020304" pitchFamily="18" charset="0"/>
              </a:rPr>
              <a:t>• </a:t>
            </a:r>
            <a:r>
              <a:rPr lang="vi-VN" sz="3200" dirty="0" err="1">
                <a:solidFill>
                  <a:srgbClr val="FF0000"/>
                </a:solidFill>
                <a:latin typeface="Times New Roman" panose="02020603050405020304" pitchFamily="18" charset="0"/>
                <a:cs typeface="Times New Roman" panose="02020603050405020304" pitchFamily="18" charset="0"/>
              </a:rPr>
              <a:t>Chỉ</a:t>
            </a:r>
            <a:r>
              <a:rPr lang="vi-VN" sz="3200" dirty="0">
                <a:solidFill>
                  <a:srgbClr val="FF0000"/>
                </a:solidFill>
                <a:latin typeface="Times New Roman" panose="02020603050405020304" pitchFamily="18" charset="0"/>
                <a:cs typeface="Times New Roman" panose="02020603050405020304" pitchFamily="18" charset="0"/>
              </a:rPr>
              <a:t> </a:t>
            </a:r>
            <a:r>
              <a:rPr lang="vi-VN" sz="3200" dirty="0" err="1">
                <a:solidFill>
                  <a:srgbClr val="FF0000"/>
                </a:solidFill>
                <a:latin typeface="Times New Roman" panose="02020603050405020304" pitchFamily="18" charset="0"/>
                <a:cs typeface="Times New Roman" panose="02020603050405020304" pitchFamily="18" charset="0"/>
              </a:rPr>
              <a:t>được</a:t>
            </a:r>
            <a:r>
              <a:rPr lang="vi-VN" sz="3200" dirty="0">
                <a:solidFill>
                  <a:srgbClr val="FF0000"/>
                </a:solidFill>
                <a:latin typeface="Times New Roman" panose="02020603050405020304" pitchFamily="18" charset="0"/>
                <a:cs typeface="Times New Roman" panose="02020603050405020304" pitchFamily="18" charset="0"/>
              </a:rPr>
              <a:t> </a:t>
            </a:r>
            <a:r>
              <a:rPr lang="vi-VN" sz="3200" dirty="0" err="1">
                <a:solidFill>
                  <a:srgbClr val="FF0000"/>
                </a:solidFill>
                <a:latin typeface="Times New Roman" panose="02020603050405020304" pitchFamily="18" charset="0"/>
                <a:cs typeface="Times New Roman" panose="02020603050405020304" pitchFamily="18" charset="0"/>
              </a:rPr>
              <a:t>sử</a:t>
            </a:r>
            <a:r>
              <a:rPr lang="vi-VN" sz="3200" dirty="0">
                <a:solidFill>
                  <a:srgbClr val="FF0000"/>
                </a:solidFill>
                <a:latin typeface="Times New Roman" panose="02020603050405020304" pitchFamily="18" charset="0"/>
                <a:cs typeface="Times New Roman" panose="02020603050405020304" pitchFamily="18" charset="0"/>
              </a:rPr>
              <a:t> </a:t>
            </a:r>
            <a:r>
              <a:rPr lang="vi-VN" sz="3200" dirty="0" err="1">
                <a:solidFill>
                  <a:srgbClr val="FF0000"/>
                </a:solidFill>
                <a:latin typeface="Times New Roman" panose="02020603050405020304" pitchFamily="18" charset="0"/>
                <a:cs typeface="Times New Roman" panose="02020603050405020304" pitchFamily="18" charset="0"/>
              </a:rPr>
              <a:t>dụng</a:t>
            </a:r>
            <a:r>
              <a:rPr lang="vi-VN" sz="3200" dirty="0">
                <a:solidFill>
                  <a:srgbClr val="FF0000"/>
                </a:solidFill>
                <a:latin typeface="Times New Roman" panose="02020603050405020304" pitchFamily="18" charset="0"/>
                <a:cs typeface="Times New Roman" panose="02020603050405020304" pitchFamily="18" charset="0"/>
              </a:rPr>
              <a:t> </a:t>
            </a:r>
            <a:r>
              <a:rPr lang="vi-VN" sz="3200" dirty="0" err="1">
                <a:solidFill>
                  <a:srgbClr val="FF0000"/>
                </a:solidFill>
                <a:latin typeface="Times New Roman" panose="02020603050405020304" pitchFamily="18" charset="0"/>
                <a:cs typeface="Times New Roman" panose="02020603050405020304" pitchFamily="18" charset="0"/>
              </a:rPr>
              <a:t>nội</a:t>
            </a:r>
            <a:r>
              <a:rPr lang="vi-VN" sz="3200" dirty="0">
                <a:solidFill>
                  <a:srgbClr val="FF0000"/>
                </a:solidFill>
                <a:latin typeface="Times New Roman" panose="02020603050405020304" pitchFamily="18" charset="0"/>
                <a:cs typeface="Times New Roman" panose="02020603050405020304" pitchFamily="18" charset="0"/>
              </a:rPr>
              <a:t> dung thông tin khi </a:t>
            </a:r>
            <a:r>
              <a:rPr lang="vi-VN" sz="3200" dirty="0" err="1">
                <a:solidFill>
                  <a:srgbClr val="FF0000"/>
                </a:solidFill>
                <a:latin typeface="Times New Roman" panose="02020603050405020304" pitchFamily="18" charset="0"/>
                <a:cs typeface="Times New Roman" panose="02020603050405020304" pitchFamily="18" charset="0"/>
              </a:rPr>
              <a:t>được</a:t>
            </a:r>
            <a:r>
              <a:rPr lang="vi-VN" sz="3200" dirty="0">
                <a:solidFill>
                  <a:srgbClr val="FF0000"/>
                </a:solidFill>
                <a:latin typeface="Times New Roman" panose="02020603050405020304" pitchFamily="18" charset="0"/>
                <a:cs typeface="Times New Roman" panose="02020603050405020304" pitchFamily="18" charset="0"/>
              </a:rPr>
              <a:t> </a:t>
            </a:r>
            <a:r>
              <a:rPr lang="vi-VN" sz="3200" dirty="0" err="1">
                <a:solidFill>
                  <a:srgbClr val="FF0000"/>
                </a:solidFill>
                <a:latin typeface="Times New Roman" panose="02020603050405020304" pitchFamily="18" charset="0"/>
                <a:cs typeface="Times New Roman" panose="02020603050405020304" pitchFamily="18" charset="0"/>
              </a:rPr>
              <a:t>phép</a:t>
            </a:r>
            <a:r>
              <a:rPr lang="vi-VN" sz="3200"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7" name="Google Shape;437;p25">
            <a:extLst>
              <a:ext uri="{FF2B5EF4-FFF2-40B4-BE49-F238E27FC236}">
                <a16:creationId xmlns:a16="http://schemas.microsoft.com/office/drawing/2014/main" id="{996A0FBB-501F-4817-B32A-126F9CE1168F}"/>
              </a:ext>
            </a:extLst>
          </p:cNvPr>
          <p:cNvPicPr preferRelativeResize="0"/>
          <p:nvPr/>
        </p:nvPicPr>
        <p:blipFill rotWithShape="1">
          <a:blip r:embed="rId6">
            <a:alphaModFix/>
          </a:blip>
          <a:srcRect/>
          <a:stretch/>
        </p:blipFill>
        <p:spPr>
          <a:xfrm>
            <a:off x="187036" y="3491169"/>
            <a:ext cx="17913928" cy="6745981"/>
          </a:xfrm>
          <a:prstGeom prst="rect">
            <a:avLst/>
          </a:prstGeom>
          <a:noFill/>
          <a:ln>
            <a:noFill/>
          </a:ln>
        </p:spPr>
      </p:pic>
      <p:pic>
        <p:nvPicPr>
          <p:cNvPr id="48" name="Picture 47">
            <a:extLst>
              <a:ext uri="{FF2B5EF4-FFF2-40B4-BE49-F238E27FC236}">
                <a16:creationId xmlns:a16="http://schemas.microsoft.com/office/drawing/2014/main" id="{EE580D9A-814B-4B69-8F60-10E80DCFFCB8}"/>
              </a:ext>
            </a:extLst>
          </p:cNvPr>
          <p:cNvPicPr/>
          <p:nvPr/>
        </p:nvPicPr>
        <p:blipFill>
          <a:blip r:embed="rId7"/>
          <a:stretch>
            <a:fillRect/>
          </a:stretch>
        </p:blipFill>
        <p:spPr>
          <a:xfrm>
            <a:off x="3221868" y="3938679"/>
            <a:ext cx="1198659" cy="786271"/>
          </a:xfrm>
          <a:prstGeom prst="rect">
            <a:avLst/>
          </a:prstGeom>
        </p:spPr>
      </p:pic>
      <p:sp>
        <p:nvSpPr>
          <p:cNvPr id="49" name="Google Shape;124;p14">
            <a:extLst>
              <a:ext uri="{FF2B5EF4-FFF2-40B4-BE49-F238E27FC236}">
                <a16:creationId xmlns:a16="http://schemas.microsoft.com/office/drawing/2014/main" id="{030C7DFD-87E6-4356-B91A-E602DEBDDCCD}"/>
              </a:ext>
            </a:extLst>
          </p:cNvPr>
          <p:cNvSpPr txBox="1"/>
          <p:nvPr/>
        </p:nvSpPr>
        <p:spPr>
          <a:xfrm>
            <a:off x="4769307" y="4331814"/>
            <a:ext cx="10784296" cy="600805"/>
          </a:xfrm>
          <a:prstGeom prst="rect">
            <a:avLst/>
          </a:prstGeom>
          <a:noFill/>
          <a:ln>
            <a:noFill/>
          </a:ln>
        </p:spPr>
        <p:txBody>
          <a:bodyPr spcFirstLastPara="1" wrap="square" lIns="0" tIns="0" rIns="0" bIns="0" anchor="t" anchorCtr="0">
            <a:spAutoFit/>
          </a:bodyPr>
          <a:lstStyle/>
          <a:p>
            <a:pPr lvl="0" algn="just">
              <a:lnSpc>
                <a:spcPct val="122010"/>
              </a:lnSpc>
            </a:pP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chọn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biểu</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S</a:t>
            </a:r>
            <a:r>
              <a:rPr lang="en-US" sz="3200" b="1" dirty="0">
                <a:latin typeface="Times New Roman" panose="02020603050405020304" pitchFamily="18" charset="0"/>
                <a:cs typeface="Times New Roman" panose="02020603050405020304" pitchFamily="18" charset="0"/>
              </a:rPr>
              <a:t>ai:</a:t>
            </a:r>
            <a:endParaRPr lang="vi-VN" sz="3200" b="1" i="0" u="none" strike="noStrike" cap="none" dirty="0">
              <a:solidFill>
                <a:srgbClr val="000000"/>
              </a:solidFill>
              <a:latin typeface="+mj-lt"/>
              <a:ea typeface="Lato"/>
              <a:cs typeface="Times New Roman" panose="02020603050405020304" pitchFamily="18" charset="0"/>
              <a:sym typeface="Lato"/>
            </a:endParaRPr>
          </a:p>
        </p:txBody>
      </p:sp>
      <p:sp>
        <p:nvSpPr>
          <p:cNvPr id="50" name="TextBox 49">
            <a:extLst>
              <a:ext uri="{FF2B5EF4-FFF2-40B4-BE49-F238E27FC236}">
                <a16:creationId xmlns:a16="http://schemas.microsoft.com/office/drawing/2014/main" id="{067CE274-F362-4262-9256-7C163FEC25C1}"/>
              </a:ext>
            </a:extLst>
          </p:cNvPr>
          <p:cNvSpPr txBox="1"/>
          <p:nvPr/>
        </p:nvSpPr>
        <p:spPr>
          <a:xfrm>
            <a:off x="1709780" y="5099975"/>
            <a:ext cx="14406098" cy="584775"/>
          </a:xfrm>
          <a:prstGeom prst="rect">
            <a:avLst/>
          </a:prstGeom>
          <a:noFill/>
        </p:spPr>
        <p:txBody>
          <a:bodyPr wrap="square">
            <a:spAutoFit/>
          </a:bodyPr>
          <a:lstStyle/>
          <a:p>
            <a:r>
              <a:rPr lang="en-US" sz="3200" dirty="0">
                <a:solidFill>
                  <a:schemeClr val="tx1"/>
                </a:solidFill>
                <a:latin typeface="Times New Roman" panose="02020603050405020304" pitchFamily="18" charset="0"/>
                <a:cs typeface="Times New Roman" panose="02020603050405020304" pitchFamily="18" charset="0"/>
              </a:rPr>
              <a:t>A. </a:t>
            </a:r>
            <a:r>
              <a:rPr lang="vi-VN" sz="3200" dirty="0" err="1">
                <a:solidFill>
                  <a:schemeClr val="tx1"/>
                </a:solidFill>
                <a:latin typeface="Times New Roman" panose="02020603050405020304" pitchFamily="18" charset="0"/>
                <a:cs typeface="Times New Roman" panose="02020603050405020304" pitchFamily="18" charset="0"/>
              </a:rPr>
              <a:t>Tác</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giả</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có</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quyền</a:t>
            </a:r>
            <a:r>
              <a:rPr lang="vi-VN" sz="3200" dirty="0">
                <a:solidFill>
                  <a:schemeClr val="tx1"/>
                </a:solidFill>
                <a:latin typeface="Times New Roman" panose="02020603050405020304" pitchFamily="18" charset="0"/>
                <a:cs typeface="Times New Roman" panose="02020603050405020304" pitchFamily="18" charset="0"/>
              </a:rPr>
              <a:t> cho </a:t>
            </a:r>
            <a:r>
              <a:rPr lang="vi-VN" sz="3200" dirty="0" err="1">
                <a:solidFill>
                  <a:schemeClr val="tx1"/>
                </a:solidFill>
                <a:latin typeface="Times New Roman" panose="02020603050405020304" pitchFamily="18" charset="0"/>
                <a:cs typeface="Times New Roman" panose="02020603050405020304" pitchFamily="18" charset="0"/>
              </a:rPr>
              <a:t>phép</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người</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khác</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sử</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dụng</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nội</a:t>
            </a:r>
            <a:r>
              <a:rPr lang="vi-VN" sz="3200" dirty="0">
                <a:solidFill>
                  <a:schemeClr val="tx1"/>
                </a:solidFill>
                <a:latin typeface="Times New Roman" panose="02020603050405020304" pitchFamily="18" charset="0"/>
                <a:cs typeface="Times New Roman" panose="02020603050405020304" pitchFamily="18" charset="0"/>
              </a:rPr>
              <a:t> dung thông tin </a:t>
            </a:r>
            <a:r>
              <a:rPr lang="vi-VN" sz="3200" dirty="0" err="1">
                <a:solidFill>
                  <a:schemeClr val="tx1"/>
                </a:solidFill>
                <a:latin typeface="Times New Roman" panose="02020603050405020304" pitchFamily="18" charset="0"/>
                <a:cs typeface="Times New Roman" panose="02020603050405020304" pitchFamily="18" charset="0"/>
              </a:rPr>
              <a:t>của</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mình</a:t>
            </a:r>
            <a:r>
              <a:rPr lang="en-US" sz="1800" dirty="0">
                <a:solidFill>
                  <a:schemeClr val="tx1"/>
                </a:solidFill>
                <a:latin typeface="Times New Roman" pitchFamily="18" charset="0"/>
                <a:cs typeface="Times New Roman" pitchFamily="18" charset="0"/>
              </a:rPr>
              <a:t>.</a:t>
            </a:r>
          </a:p>
        </p:txBody>
      </p:sp>
      <p:sp>
        <p:nvSpPr>
          <p:cNvPr id="51" name="TextBox 50">
            <a:extLst>
              <a:ext uri="{FF2B5EF4-FFF2-40B4-BE49-F238E27FC236}">
                <a16:creationId xmlns:a16="http://schemas.microsoft.com/office/drawing/2014/main" id="{2E88AD72-BE4F-4D49-83B8-EFC930C77AF5}"/>
              </a:ext>
            </a:extLst>
          </p:cNvPr>
          <p:cNvSpPr txBox="1"/>
          <p:nvPr/>
        </p:nvSpPr>
        <p:spPr>
          <a:xfrm>
            <a:off x="1748114" y="5921819"/>
            <a:ext cx="14406098" cy="584775"/>
          </a:xfrm>
          <a:prstGeom prst="rect">
            <a:avLst/>
          </a:prstGeom>
          <a:noFill/>
        </p:spPr>
        <p:txBody>
          <a:bodyPr wrap="square">
            <a:spAutoFit/>
          </a:bodyPr>
          <a:lstStyle/>
          <a:p>
            <a:r>
              <a:rPr lang="vi-VN" sz="3200" dirty="0">
                <a:solidFill>
                  <a:schemeClr val="tx1"/>
                </a:solidFill>
                <a:latin typeface="Times New Roman" panose="02020603050405020304" pitchFamily="18" charset="0"/>
                <a:cs typeface="Times New Roman" panose="02020603050405020304" pitchFamily="18" charset="0"/>
              </a:rPr>
              <a:t>B</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Tác</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giả</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có</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quyền</a:t>
            </a:r>
            <a:r>
              <a:rPr lang="vi-VN" sz="3200" dirty="0">
                <a:solidFill>
                  <a:schemeClr val="tx1"/>
                </a:solidFill>
                <a:latin typeface="Times New Roman" panose="02020603050405020304" pitchFamily="18" charset="0"/>
                <a:cs typeface="Times New Roman" panose="02020603050405020304" pitchFamily="18" charset="0"/>
              </a:rPr>
              <a:t> không cho </a:t>
            </a:r>
            <a:r>
              <a:rPr lang="vi-VN" sz="3200" dirty="0" err="1">
                <a:solidFill>
                  <a:schemeClr val="tx1"/>
                </a:solidFill>
                <a:latin typeface="Times New Roman" panose="02020603050405020304" pitchFamily="18" charset="0"/>
                <a:cs typeface="Times New Roman" panose="02020603050405020304" pitchFamily="18" charset="0"/>
              </a:rPr>
              <a:t>phép</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người</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khác</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sử</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dụng</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nội</a:t>
            </a:r>
            <a:r>
              <a:rPr lang="vi-VN" sz="3200" dirty="0">
                <a:solidFill>
                  <a:schemeClr val="tx1"/>
                </a:solidFill>
                <a:latin typeface="Times New Roman" panose="02020603050405020304" pitchFamily="18" charset="0"/>
                <a:cs typeface="Times New Roman" panose="02020603050405020304" pitchFamily="18" charset="0"/>
              </a:rPr>
              <a:t> dung thông tin </a:t>
            </a:r>
            <a:r>
              <a:rPr lang="vi-VN" sz="3200" dirty="0" err="1">
                <a:solidFill>
                  <a:schemeClr val="tx1"/>
                </a:solidFill>
                <a:latin typeface="Times New Roman" panose="02020603050405020304" pitchFamily="18" charset="0"/>
                <a:cs typeface="Times New Roman" panose="02020603050405020304" pitchFamily="18" charset="0"/>
              </a:rPr>
              <a:t>của</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mình</a:t>
            </a:r>
            <a:r>
              <a:rPr lang="vi-VN" sz="3200" dirty="0">
                <a:solidFill>
                  <a:schemeClr val="tx1"/>
                </a:solidFill>
                <a:latin typeface="Times New Roman" panose="02020603050405020304" pitchFamily="18" charset="0"/>
                <a:cs typeface="Times New Roman" panose="02020603050405020304" pitchFamily="18" charset="0"/>
              </a:rPr>
              <a:t>..</a:t>
            </a:r>
            <a:endParaRPr lang="en-US" sz="1800" dirty="0">
              <a:solidFill>
                <a:schemeClr val="tx1"/>
              </a:solidFill>
              <a:latin typeface="Times New Roman" pitchFamily="18" charset="0"/>
              <a:cs typeface="Times New Roman" pitchFamily="18" charset="0"/>
            </a:endParaRPr>
          </a:p>
        </p:txBody>
      </p:sp>
      <p:sp>
        <p:nvSpPr>
          <p:cNvPr id="52" name="TextBox 51">
            <a:extLst>
              <a:ext uri="{FF2B5EF4-FFF2-40B4-BE49-F238E27FC236}">
                <a16:creationId xmlns:a16="http://schemas.microsoft.com/office/drawing/2014/main" id="{2A4D25B1-B2A5-4F28-8570-F40291EC5CFA}"/>
              </a:ext>
            </a:extLst>
          </p:cNvPr>
          <p:cNvSpPr txBox="1"/>
          <p:nvPr/>
        </p:nvSpPr>
        <p:spPr>
          <a:xfrm>
            <a:off x="1748114" y="6759012"/>
            <a:ext cx="14000668" cy="1077218"/>
          </a:xfrm>
          <a:prstGeom prst="rect">
            <a:avLst/>
          </a:prstGeom>
          <a:noFill/>
        </p:spPr>
        <p:txBody>
          <a:bodyPr wrap="square">
            <a:spAutoFit/>
          </a:bodyPr>
          <a:lstStyle/>
          <a:p>
            <a:r>
              <a:rPr lang="vi-VN" sz="3200" dirty="0">
                <a:solidFill>
                  <a:schemeClr val="tx1"/>
                </a:solidFill>
                <a:latin typeface="Times New Roman" panose="02020603050405020304" pitchFamily="18" charset="0"/>
                <a:cs typeface="Times New Roman" panose="02020603050405020304" pitchFamily="18" charset="0"/>
              </a:rPr>
              <a:t>C</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Nội</a:t>
            </a:r>
            <a:r>
              <a:rPr lang="vi-VN" sz="3200" dirty="0">
                <a:solidFill>
                  <a:schemeClr val="tx1"/>
                </a:solidFill>
                <a:latin typeface="Times New Roman" panose="02020603050405020304" pitchFamily="18" charset="0"/>
                <a:cs typeface="Times New Roman" panose="02020603050405020304" pitchFamily="18" charset="0"/>
              </a:rPr>
              <a:t> dung thông tin </a:t>
            </a:r>
            <a:r>
              <a:rPr lang="vi-VN" sz="3200" dirty="0" err="1">
                <a:solidFill>
                  <a:schemeClr val="tx1"/>
                </a:solidFill>
                <a:latin typeface="Times New Roman" panose="02020603050405020304" pitchFamily="18" charset="0"/>
                <a:cs typeface="Times New Roman" panose="02020603050405020304" pitchFamily="18" charset="0"/>
              </a:rPr>
              <a:t>được</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thể</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hiện</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dưới</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dạng</a:t>
            </a:r>
            <a:r>
              <a:rPr lang="vi-VN" sz="3200" dirty="0">
                <a:solidFill>
                  <a:schemeClr val="tx1"/>
                </a:solidFill>
                <a:latin typeface="Times New Roman" panose="02020603050405020304" pitchFamily="18" charset="0"/>
                <a:cs typeface="Times New Roman" panose="02020603050405020304" pitchFamily="18" charset="0"/>
              </a:rPr>
              <a:t> văn </a:t>
            </a:r>
            <a:r>
              <a:rPr lang="vi-VN" sz="3200" dirty="0" err="1">
                <a:solidFill>
                  <a:schemeClr val="tx1"/>
                </a:solidFill>
                <a:latin typeface="Times New Roman" panose="02020603050405020304" pitchFamily="18" charset="0"/>
                <a:cs typeface="Times New Roman" panose="02020603050405020304" pitchFamily="18" charset="0"/>
              </a:rPr>
              <a:t>bản</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hình</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ảnh</a:t>
            </a:r>
            <a:r>
              <a:rPr lang="vi-VN" sz="3200" dirty="0">
                <a:solidFill>
                  <a:schemeClr val="tx1"/>
                </a:solidFill>
                <a:latin typeface="Times New Roman" panose="02020603050405020304" pitchFamily="18" charset="0"/>
                <a:cs typeface="Times New Roman" panose="02020603050405020304" pitchFamily="18" charset="0"/>
              </a:rPr>
              <a:t>, âm thanh hay đa phương </a:t>
            </a:r>
            <a:r>
              <a:rPr lang="vi-VN" sz="3200" dirty="0" err="1">
                <a:solidFill>
                  <a:schemeClr val="tx1"/>
                </a:solidFill>
                <a:latin typeface="Times New Roman" panose="02020603050405020304" pitchFamily="18" charset="0"/>
                <a:cs typeface="Times New Roman" panose="02020603050405020304" pitchFamily="18" charset="0"/>
              </a:rPr>
              <a:t>tiện</a:t>
            </a:r>
            <a:r>
              <a:rPr lang="vi-VN" sz="3200" dirty="0">
                <a:solidFill>
                  <a:schemeClr val="tx1"/>
                </a:solidFill>
                <a:latin typeface="Times New Roman" panose="02020603050405020304" pitchFamily="18" charset="0"/>
                <a:cs typeface="Times New Roman" panose="02020603050405020304" pitchFamily="18" charset="0"/>
              </a:rPr>
              <a:t>,...  </a:t>
            </a:r>
            <a:r>
              <a:rPr lang="en-US" sz="1800" dirty="0">
                <a:solidFill>
                  <a:schemeClr val="tx1"/>
                </a:solidFill>
                <a:latin typeface="Times New Roman" pitchFamily="18" charset="0"/>
                <a:cs typeface="Times New Roman" pitchFamily="18" charset="0"/>
              </a:rPr>
              <a:t>.</a:t>
            </a:r>
          </a:p>
        </p:txBody>
      </p:sp>
      <p:sp>
        <p:nvSpPr>
          <p:cNvPr id="53" name="TextBox 52">
            <a:extLst>
              <a:ext uri="{FF2B5EF4-FFF2-40B4-BE49-F238E27FC236}">
                <a16:creationId xmlns:a16="http://schemas.microsoft.com/office/drawing/2014/main" id="{235A7B3E-5A8B-40FF-8962-4B49F35B6794}"/>
              </a:ext>
            </a:extLst>
          </p:cNvPr>
          <p:cNvSpPr txBox="1"/>
          <p:nvPr/>
        </p:nvSpPr>
        <p:spPr>
          <a:xfrm>
            <a:off x="1773633" y="7621717"/>
            <a:ext cx="13857809" cy="584775"/>
          </a:xfrm>
          <a:prstGeom prst="rect">
            <a:avLst/>
          </a:prstGeom>
          <a:noFill/>
        </p:spPr>
        <p:txBody>
          <a:bodyPr wrap="square">
            <a:spAutoFit/>
          </a:bodyPr>
          <a:lstStyle/>
          <a:p>
            <a:r>
              <a:rPr lang="vi-VN" sz="3200" dirty="0">
                <a:solidFill>
                  <a:schemeClr val="tx1"/>
                </a:solidFill>
                <a:latin typeface="Times New Roman" panose="02020603050405020304" pitchFamily="18" charset="0"/>
                <a:cs typeface="Times New Roman" panose="02020603050405020304" pitchFamily="18" charset="0"/>
              </a:rPr>
              <a:t>D</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Nội</a:t>
            </a:r>
            <a:r>
              <a:rPr lang="vi-VN" sz="3200" dirty="0">
                <a:solidFill>
                  <a:schemeClr val="tx1"/>
                </a:solidFill>
                <a:latin typeface="Times New Roman" panose="02020603050405020304" pitchFamily="18" charset="0"/>
                <a:cs typeface="Times New Roman" panose="02020603050405020304" pitchFamily="18" charset="0"/>
              </a:rPr>
              <a:t> dung thông tin </a:t>
            </a:r>
            <a:r>
              <a:rPr lang="vi-VN" sz="3200" dirty="0" err="1">
                <a:solidFill>
                  <a:schemeClr val="tx1"/>
                </a:solidFill>
                <a:latin typeface="Times New Roman" panose="02020603050405020304" pitchFamily="18" charset="0"/>
                <a:cs typeface="Times New Roman" panose="02020603050405020304" pitchFamily="18" charset="0"/>
              </a:rPr>
              <a:t>phải</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gồm</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đầy</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đủ</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các</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dạng</a:t>
            </a:r>
            <a:r>
              <a:rPr lang="vi-VN" sz="3200" dirty="0">
                <a:solidFill>
                  <a:schemeClr val="tx1"/>
                </a:solidFill>
                <a:latin typeface="Times New Roman" panose="02020603050405020304" pitchFamily="18" charset="0"/>
                <a:cs typeface="Times New Roman" panose="02020603050405020304" pitchFamily="18" charset="0"/>
              </a:rPr>
              <a:t> văn </a:t>
            </a:r>
            <a:r>
              <a:rPr lang="vi-VN" sz="3200" dirty="0" err="1">
                <a:solidFill>
                  <a:schemeClr val="tx1"/>
                </a:solidFill>
                <a:latin typeface="Times New Roman" panose="02020603050405020304" pitchFamily="18" charset="0"/>
                <a:cs typeface="Times New Roman" panose="02020603050405020304" pitchFamily="18" charset="0"/>
              </a:rPr>
              <a:t>bản</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hình</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ảnh</a:t>
            </a:r>
            <a:r>
              <a:rPr lang="vi-VN" sz="3200" dirty="0">
                <a:solidFill>
                  <a:schemeClr val="tx1"/>
                </a:solidFill>
                <a:latin typeface="Times New Roman" panose="02020603050405020304" pitchFamily="18" charset="0"/>
                <a:cs typeface="Times New Roman" panose="02020603050405020304" pitchFamily="18" charset="0"/>
              </a:rPr>
              <a:t>, âm thanh.</a:t>
            </a:r>
          </a:p>
        </p:txBody>
      </p:sp>
      <p:sp>
        <p:nvSpPr>
          <p:cNvPr id="55" name="Oval 54">
            <a:extLst>
              <a:ext uri="{FF2B5EF4-FFF2-40B4-BE49-F238E27FC236}">
                <a16:creationId xmlns:a16="http://schemas.microsoft.com/office/drawing/2014/main" id="{EF626B94-0BAE-4CF8-9ACB-D51AF37CB9B1}"/>
              </a:ext>
            </a:extLst>
          </p:cNvPr>
          <p:cNvSpPr/>
          <p:nvPr/>
        </p:nvSpPr>
        <p:spPr>
          <a:xfrm>
            <a:off x="1592380" y="7672044"/>
            <a:ext cx="727857" cy="5344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80">
                                          <p:stCondLst>
                                            <p:cond delay="0"/>
                                          </p:stCondLst>
                                        </p:cTn>
                                        <p:tgtEl>
                                          <p:spTgt spid="44"/>
                                        </p:tgtEl>
                                      </p:cBhvr>
                                    </p:animEffect>
                                    <p:anim calcmode="lin" valueType="num">
                                      <p:cBhvr>
                                        <p:cTn id="8"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3" dur="26">
                                          <p:stCondLst>
                                            <p:cond delay="650"/>
                                          </p:stCondLst>
                                        </p:cTn>
                                        <p:tgtEl>
                                          <p:spTgt spid="44"/>
                                        </p:tgtEl>
                                      </p:cBhvr>
                                      <p:to x="100000" y="60000"/>
                                    </p:animScale>
                                    <p:animScale>
                                      <p:cBhvr>
                                        <p:cTn id="14" dur="166" decel="50000">
                                          <p:stCondLst>
                                            <p:cond delay="676"/>
                                          </p:stCondLst>
                                        </p:cTn>
                                        <p:tgtEl>
                                          <p:spTgt spid="44"/>
                                        </p:tgtEl>
                                      </p:cBhvr>
                                      <p:to x="100000" y="100000"/>
                                    </p:animScale>
                                    <p:animScale>
                                      <p:cBhvr>
                                        <p:cTn id="15" dur="26">
                                          <p:stCondLst>
                                            <p:cond delay="1312"/>
                                          </p:stCondLst>
                                        </p:cTn>
                                        <p:tgtEl>
                                          <p:spTgt spid="44"/>
                                        </p:tgtEl>
                                      </p:cBhvr>
                                      <p:to x="100000" y="80000"/>
                                    </p:animScale>
                                    <p:animScale>
                                      <p:cBhvr>
                                        <p:cTn id="16" dur="166" decel="50000">
                                          <p:stCondLst>
                                            <p:cond delay="1338"/>
                                          </p:stCondLst>
                                        </p:cTn>
                                        <p:tgtEl>
                                          <p:spTgt spid="44"/>
                                        </p:tgtEl>
                                      </p:cBhvr>
                                      <p:to x="100000" y="100000"/>
                                    </p:animScale>
                                    <p:animScale>
                                      <p:cBhvr>
                                        <p:cTn id="17" dur="26">
                                          <p:stCondLst>
                                            <p:cond delay="1642"/>
                                          </p:stCondLst>
                                        </p:cTn>
                                        <p:tgtEl>
                                          <p:spTgt spid="44"/>
                                        </p:tgtEl>
                                      </p:cBhvr>
                                      <p:to x="100000" y="90000"/>
                                    </p:animScale>
                                    <p:animScale>
                                      <p:cBhvr>
                                        <p:cTn id="18" dur="166" decel="50000">
                                          <p:stCondLst>
                                            <p:cond delay="1668"/>
                                          </p:stCondLst>
                                        </p:cTn>
                                        <p:tgtEl>
                                          <p:spTgt spid="44"/>
                                        </p:tgtEl>
                                      </p:cBhvr>
                                      <p:to x="100000" y="100000"/>
                                    </p:animScale>
                                    <p:animScale>
                                      <p:cBhvr>
                                        <p:cTn id="19" dur="26">
                                          <p:stCondLst>
                                            <p:cond delay="1808"/>
                                          </p:stCondLst>
                                        </p:cTn>
                                        <p:tgtEl>
                                          <p:spTgt spid="44"/>
                                        </p:tgtEl>
                                      </p:cBhvr>
                                      <p:to x="100000" y="95000"/>
                                    </p:animScale>
                                    <p:animScale>
                                      <p:cBhvr>
                                        <p:cTn id="20" dur="166" decel="50000">
                                          <p:stCondLst>
                                            <p:cond delay="1834"/>
                                          </p:stCondLst>
                                        </p:cTn>
                                        <p:tgtEl>
                                          <p:spTgt spid="4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80">
                                          <p:stCondLst>
                                            <p:cond delay="0"/>
                                          </p:stCondLst>
                                        </p:cTn>
                                        <p:tgtEl>
                                          <p:spTgt spid="46"/>
                                        </p:tgtEl>
                                      </p:cBhvr>
                                    </p:animEffect>
                                    <p:anim calcmode="lin" valueType="num">
                                      <p:cBhvr>
                                        <p:cTn id="24"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29" dur="26">
                                          <p:stCondLst>
                                            <p:cond delay="650"/>
                                          </p:stCondLst>
                                        </p:cTn>
                                        <p:tgtEl>
                                          <p:spTgt spid="46"/>
                                        </p:tgtEl>
                                      </p:cBhvr>
                                      <p:to x="100000" y="60000"/>
                                    </p:animScale>
                                    <p:animScale>
                                      <p:cBhvr>
                                        <p:cTn id="30" dur="166" decel="50000">
                                          <p:stCondLst>
                                            <p:cond delay="676"/>
                                          </p:stCondLst>
                                        </p:cTn>
                                        <p:tgtEl>
                                          <p:spTgt spid="46"/>
                                        </p:tgtEl>
                                      </p:cBhvr>
                                      <p:to x="100000" y="100000"/>
                                    </p:animScale>
                                    <p:animScale>
                                      <p:cBhvr>
                                        <p:cTn id="31" dur="26">
                                          <p:stCondLst>
                                            <p:cond delay="1312"/>
                                          </p:stCondLst>
                                        </p:cTn>
                                        <p:tgtEl>
                                          <p:spTgt spid="46"/>
                                        </p:tgtEl>
                                      </p:cBhvr>
                                      <p:to x="100000" y="80000"/>
                                    </p:animScale>
                                    <p:animScale>
                                      <p:cBhvr>
                                        <p:cTn id="32" dur="166" decel="50000">
                                          <p:stCondLst>
                                            <p:cond delay="1338"/>
                                          </p:stCondLst>
                                        </p:cTn>
                                        <p:tgtEl>
                                          <p:spTgt spid="46"/>
                                        </p:tgtEl>
                                      </p:cBhvr>
                                      <p:to x="100000" y="100000"/>
                                    </p:animScale>
                                    <p:animScale>
                                      <p:cBhvr>
                                        <p:cTn id="33" dur="26">
                                          <p:stCondLst>
                                            <p:cond delay="1642"/>
                                          </p:stCondLst>
                                        </p:cTn>
                                        <p:tgtEl>
                                          <p:spTgt spid="46"/>
                                        </p:tgtEl>
                                      </p:cBhvr>
                                      <p:to x="100000" y="90000"/>
                                    </p:animScale>
                                    <p:animScale>
                                      <p:cBhvr>
                                        <p:cTn id="34" dur="166" decel="50000">
                                          <p:stCondLst>
                                            <p:cond delay="1668"/>
                                          </p:stCondLst>
                                        </p:cTn>
                                        <p:tgtEl>
                                          <p:spTgt spid="46"/>
                                        </p:tgtEl>
                                      </p:cBhvr>
                                      <p:to x="100000" y="100000"/>
                                    </p:animScale>
                                    <p:animScale>
                                      <p:cBhvr>
                                        <p:cTn id="35" dur="26">
                                          <p:stCondLst>
                                            <p:cond delay="1808"/>
                                          </p:stCondLst>
                                        </p:cTn>
                                        <p:tgtEl>
                                          <p:spTgt spid="46"/>
                                        </p:tgtEl>
                                      </p:cBhvr>
                                      <p:to x="100000" y="95000"/>
                                    </p:animScale>
                                    <p:animScale>
                                      <p:cBhvr>
                                        <p:cTn id="36" dur="166" decel="50000">
                                          <p:stCondLst>
                                            <p:cond delay="1834"/>
                                          </p:stCondLst>
                                        </p:cTn>
                                        <p:tgtEl>
                                          <p:spTgt spid="4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p:cTn id="41" dur="500" fill="hold"/>
                                        <p:tgtEl>
                                          <p:spTgt spid="49"/>
                                        </p:tgtEl>
                                        <p:attrNameLst>
                                          <p:attrName>ppt_w</p:attrName>
                                        </p:attrNameLst>
                                      </p:cBhvr>
                                      <p:tavLst>
                                        <p:tav tm="0">
                                          <p:val>
                                            <p:fltVal val="0"/>
                                          </p:val>
                                        </p:tav>
                                        <p:tav tm="100000">
                                          <p:val>
                                            <p:strVal val="#ppt_w"/>
                                          </p:val>
                                        </p:tav>
                                      </p:tavLst>
                                    </p:anim>
                                    <p:anim calcmode="lin" valueType="num">
                                      <p:cBhvr>
                                        <p:cTn id="42" dur="500" fill="hold"/>
                                        <p:tgtEl>
                                          <p:spTgt spid="49"/>
                                        </p:tgtEl>
                                        <p:attrNameLst>
                                          <p:attrName>ppt_h</p:attrName>
                                        </p:attrNameLst>
                                      </p:cBhvr>
                                      <p:tavLst>
                                        <p:tav tm="0">
                                          <p:val>
                                            <p:fltVal val="0"/>
                                          </p:val>
                                        </p:tav>
                                        <p:tav tm="100000">
                                          <p:val>
                                            <p:strVal val="#ppt_h"/>
                                          </p:val>
                                        </p:tav>
                                      </p:tavLst>
                                    </p:anim>
                                    <p:animEffect transition="in" filter="fade">
                                      <p:cBhvr>
                                        <p:cTn id="43" dur="500"/>
                                        <p:tgtEl>
                                          <p:spTgt spid="49"/>
                                        </p:tgtEl>
                                      </p:cBhvr>
                                    </p:animEffect>
                                  </p:childTnLst>
                                </p:cTn>
                              </p:par>
                              <p:par>
                                <p:cTn id="44" presetID="53" presetClass="entr" presetSubtype="16"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 calcmode="lin" valueType="num">
                                      <p:cBhvr>
                                        <p:cTn id="46" dur="500" fill="hold"/>
                                        <p:tgtEl>
                                          <p:spTgt spid="48"/>
                                        </p:tgtEl>
                                        <p:attrNameLst>
                                          <p:attrName>ppt_w</p:attrName>
                                        </p:attrNameLst>
                                      </p:cBhvr>
                                      <p:tavLst>
                                        <p:tav tm="0">
                                          <p:val>
                                            <p:fltVal val="0"/>
                                          </p:val>
                                        </p:tav>
                                        <p:tav tm="100000">
                                          <p:val>
                                            <p:strVal val="#ppt_w"/>
                                          </p:val>
                                        </p:tav>
                                      </p:tavLst>
                                    </p:anim>
                                    <p:anim calcmode="lin" valueType="num">
                                      <p:cBhvr>
                                        <p:cTn id="47" dur="500" fill="hold"/>
                                        <p:tgtEl>
                                          <p:spTgt spid="48"/>
                                        </p:tgtEl>
                                        <p:attrNameLst>
                                          <p:attrName>ppt_h</p:attrName>
                                        </p:attrNameLst>
                                      </p:cBhvr>
                                      <p:tavLst>
                                        <p:tav tm="0">
                                          <p:val>
                                            <p:fltVal val="0"/>
                                          </p:val>
                                        </p:tav>
                                        <p:tav tm="100000">
                                          <p:val>
                                            <p:strVal val="#ppt_h"/>
                                          </p:val>
                                        </p:tav>
                                      </p:tavLst>
                                    </p:anim>
                                    <p:animEffect transition="in" filter="fade">
                                      <p:cBhvr>
                                        <p:cTn id="48" dur="500"/>
                                        <p:tgtEl>
                                          <p:spTgt spid="48"/>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p:cTn id="51" dur="500" fill="hold"/>
                                        <p:tgtEl>
                                          <p:spTgt spid="50"/>
                                        </p:tgtEl>
                                        <p:attrNameLst>
                                          <p:attrName>ppt_w</p:attrName>
                                        </p:attrNameLst>
                                      </p:cBhvr>
                                      <p:tavLst>
                                        <p:tav tm="0">
                                          <p:val>
                                            <p:fltVal val="0"/>
                                          </p:val>
                                        </p:tav>
                                        <p:tav tm="100000">
                                          <p:val>
                                            <p:strVal val="#ppt_w"/>
                                          </p:val>
                                        </p:tav>
                                      </p:tavLst>
                                    </p:anim>
                                    <p:anim calcmode="lin" valueType="num">
                                      <p:cBhvr>
                                        <p:cTn id="52" dur="500" fill="hold"/>
                                        <p:tgtEl>
                                          <p:spTgt spid="50"/>
                                        </p:tgtEl>
                                        <p:attrNameLst>
                                          <p:attrName>ppt_h</p:attrName>
                                        </p:attrNameLst>
                                      </p:cBhvr>
                                      <p:tavLst>
                                        <p:tav tm="0">
                                          <p:val>
                                            <p:fltVal val="0"/>
                                          </p:val>
                                        </p:tav>
                                        <p:tav tm="100000">
                                          <p:val>
                                            <p:strVal val="#ppt_h"/>
                                          </p:val>
                                        </p:tav>
                                      </p:tavLst>
                                    </p:anim>
                                    <p:animEffect transition="in" filter="fade">
                                      <p:cBhvr>
                                        <p:cTn id="53" dur="500"/>
                                        <p:tgtEl>
                                          <p:spTgt spid="50"/>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52"/>
                                        </p:tgtEl>
                                        <p:attrNameLst>
                                          <p:attrName>style.visibility</p:attrName>
                                        </p:attrNameLst>
                                      </p:cBhvr>
                                      <p:to>
                                        <p:strVal val="visible"/>
                                      </p:to>
                                    </p:set>
                                    <p:anim calcmode="lin" valueType="num">
                                      <p:cBhvr>
                                        <p:cTn id="56" dur="500" fill="hold"/>
                                        <p:tgtEl>
                                          <p:spTgt spid="52"/>
                                        </p:tgtEl>
                                        <p:attrNameLst>
                                          <p:attrName>ppt_w</p:attrName>
                                        </p:attrNameLst>
                                      </p:cBhvr>
                                      <p:tavLst>
                                        <p:tav tm="0">
                                          <p:val>
                                            <p:fltVal val="0"/>
                                          </p:val>
                                        </p:tav>
                                        <p:tav tm="100000">
                                          <p:val>
                                            <p:strVal val="#ppt_w"/>
                                          </p:val>
                                        </p:tav>
                                      </p:tavLst>
                                    </p:anim>
                                    <p:anim calcmode="lin" valueType="num">
                                      <p:cBhvr>
                                        <p:cTn id="57" dur="500" fill="hold"/>
                                        <p:tgtEl>
                                          <p:spTgt spid="52"/>
                                        </p:tgtEl>
                                        <p:attrNameLst>
                                          <p:attrName>ppt_h</p:attrName>
                                        </p:attrNameLst>
                                      </p:cBhvr>
                                      <p:tavLst>
                                        <p:tav tm="0">
                                          <p:val>
                                            <p:fltVal val="0"/>
                                          </p:val>
                                        </p:tav>
                                        <p:tav tm="100000">
                                          <p:val>
                                            <p:strVal val="#ppt_h"/>
                                          </p:val>
                                        </p:tav>
                                      </p:tavLst>
                                    </p:anim>
                                    <p:animEffect transition="in" filter="fade">
                                      <p:cBhvr>
                                        <p:cTn id="58" dur="500"/>
                                        <p:tgtEl>
                                          <p:spTgt spid="52"/>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500" fill="hold"/>
                                        <p:tgtEl>
                                          <p:spTgt spid="53"/>
                                        </p:tgtEl>
                                        <p:attrNameLst>
                                          <p:attrName>ppt_w</p:attrName>
                                        </p:attrNameLst>
                                      </p:cBhvr>
                                      <p:tavLst>
                                        <p:tav tm="0">
                                          <p:val>
                                            <p:fltVal val="0"/>
                                          </p:val>
                                        </p:tav>
                                        <p:tav tm="100000">
                                          <p:val>
                                            <p:strVal val="#ppt_w"/>
                                          </p:val>
                                        </p:tav>
                                      </p:tavLst>
                                    </p:anim>
                                    <p:anim calcmode="lin" valueType="num">
                                      <p:cBhvr>
                                        <p:cTn id="62" dur="500" fill="hold"/>
                                        <p:tgtEl>
                                          <p:spTgt spid="53"/>
                                        </p:tgtEl>
                                        <p:attrNameLst>
                                          <p:attrName>ppt_h</p:attrName>
                                        </p:attrNameLst>
                                      </p:cBhvr>
                                      <p:tavLst>
                                        <p:tav tm="0">
                                          <p:val>
                                            <p:fltVal val="0"/>
                                          </p:val>
                                        </p:tav>
                                        <p:tav tm="100000">
                                          <p:val>
                                            <p:strVal val="#ppt_h"/>
                                          </p:val>
                                        </p:tav>
                                      </p:tavLst>
                                    </p:anim>
                                    <p:animEffect transition="in" filter="fade">
                                      <p:cBhvr>
                                        <p:cTn id="63" dur="500"/>
                                        <p:tgtEl>
                                          <p:spTgt spid="5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51"/>
                                        </p:tgtEl>
                                        <p:attrNameLst>
                                          <p:attrName>style.visibility</p:attrName>
                                        </p:attrNameLst>
                                      </p:cBhvr>
                                      <p:to>
                                        <p:strVal val="visible"/>
                                      </p:to>
                                    </p:set>
                                    <p:anim calcmode="lin" valueType="num">
                                      <p:cBhvr>
                                        <p:cTn id="66" dur="500" fill="hold"/>
                                        <p:tgtEl>
                                          <p:spTgt spid="51"/>
                                        </p:tgtEl>
                                        <p:attrNameLst>
                                          <p:attrName>ppt_w</p:attrName>
                                        </p:attrNameLst>
                                      </p:cBhvr>
                                      <p:tavLst>
                                        <p:tav tm="0">
                                          <p:val>
                                            <p:fltVal val="0"/>
                                          </p:val>
                                        </p:tav>
                                        <p:tav tm="100000">
                                          <p:val>
                                            <p:strVal val="#ppt_w"/>
                                          </p:val>
                                        </p:tav>
                                      </p:tavLst>
                                    </p:anim>
                                    <p:anim calcmode="lin" valueType="num">
                                      <p:cBhvr>
                                        <p:cTn id="67" dur="500" fill="hold"/>
                                        <p:tgtEl>
                                          <p:spTgt spid="51"/>
                                        </p:tgtEl>
                                        <p:attrNameLst>
                                          <p:attrName>ppt_h</p:attrName>
                                        </p:attrNameLst>
                                      </p:cBhvr>
                                      <p:tavLst>
                                        <p:tav tm="0">
                                          <p:val>
                                            <p:fltVal val="0"/>
                                          </p:val>
                                        </p:tav>
                                        <p:tav tm="100000">
                                          <p:val>
                                            <p:strVal val="#ppt_h"/>
                                          </p:val>
                                        </p:tav>
                                      </p:tavLst>
                                    </p:anim>
                                    <p:animEffect transition="in" filter="fade">
                                      <p:cBhvr>
                                        <p:cTn id="68" dur="500"/>
                                        <p:tgtEl>
                                          <p:spTgt spid="51"/>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1000"/>
                                        <p:tgtEl>
                                          <p:spTgt spid="55"/>
                                        </p:tgtEl>
                                      </p:cBhvr>
                                    </p:animEffect>
                                    <p:anim calcmode="lin" valueType="num">
                                      <p:cBhvr>
                                        <p:cTn id="74" dur="1000" fill="hold"/>
                                        <p:tgtEl>
                                          <p:spTgt spid="55"/>
                                        </p:tgtEl>
                                        <p:attrNameLst>
                                          <p:attrName>ppt_x</p:attrName>
                                        </p:attrNameLst>
                                      </p:cBhvr>
                                      <p:tavLst>
                                        <p:tav tm="0">
                                          <p:val>
                                            <p:strVal val="#ppt_x"/>
                                          </p:val>
                                        </p:tav>
                                        <p:tav tm="100000">
                                          <p:val>
                                            <p:strVal val="#ppt_x"/>
                                          </p:val>
                                        </p:tav>
                                      </p:tavLst>
                                    </p:anim>
                                    <p:anim calcmode="lin" valueType="num">
                                      <p:cBhvr>
                                        <p:cTn id="75"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0" grpId="0"/>
      <p:bldP spid="51" grpId="0"/>
      <p:bldP spid="52" grpId="0"/>
      <p:bldP spid="53" grpId="0"/>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19"/>
          <p:cNvPicPr preferRelativeResize="0"/>
          <p:nvPr/>
        </p:nvPicPr>
        <p:blipFill>
          <a:blip r:embed="rId3">
            <a:alphaModFix/>
          </a:blip>
          <a:stretch>
            <a:fillRect/>
          </a:stretch>
        </p:blipFill>
        <p:spPr>
          <a:xfrm>
            <a:off x="-1079" y="83657"/>
            <a:ext cx="18288000" cy="10287000"/>
          </a:xfrm>
          <a:prstGeom prst="rect">
            <a:avLst/>
          </a:prstGeom>
          <a:noFill/>
          <a:ln>
            <a:noFill/>
          </a:ln>
        </p:spPr>
      </p:pic>
      <p:grpSp>
        <p:nvGrpSpPr>
          <p:cNvPr id="231" name="Google Shape;231;p19"/>
          <p:cNvGrpSpPr/>
          <p:nvPr/>
        </p:nvGrpSpPr>
        <p:grpSpPr>
          <a:xfrm>
            <a:off x="503053" y="1871092"/>
            <a:ext cx="8212155" cy="7825358"/>
            <a:chOff x="0" y="-28575"/>
            <a:chExt cx="1407703" cy="1887473"/>
          </a:xfrm>
        </p:grpSpPr>
        <p:sp>
          <p:nvSpPr>
            <p:cNvPr id="232" name="Google Shape;232;p19"/>
            <p:cNvSpPr/>
            <p:nvPr/>
          </p:nvSpPr>
          <p:spPr>
            <a:xfrm>
              <a:off x="0" y="0"/>
              <a:ext cx="1407703" cy="1858898"/>
            </a:xfrm>
            <a:custGeom>
              <a:avLst/>
              <a:gdLst/>
              <a:ahLst/>
              <a:cxnLst/>
              <a:rect l="l" t="t" r="r" b="b"/>
              <a:pathLst>
                <a:path w="1407703" h="1858898" extrusionOk="0">
                  <a:moveTo>
                    <a:pt x="0" y="0"/>
                  </a:moveTo>
                  <a:lnTo>
                    <a:pt x="1407703" y="0"/>
                  </a:lnTo>
                  <a:lnTo>
                    <a:pt x="1407703" y="1858898"/>
                  </a:lnTo>
                  <a:lnTo>
                    <a:pt x="0" y="1858898"/>
                  </a:lnTo>
                  <a:close/>
                </a:path>
              </a:pathLst>
            </a:custGeom>
            <a:solidFill>
              <a:srgbClr val="000000"/>
            </a:solidFill>
            <a:ln>
              <a:noFill/>
            </a:ln>
          </p:spPr>
        </p:sp>
        <p:sp>
          <p:nvSpPr>
            <p:cNvPr id="233" name="Google Shape;233;p19"/>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000" b="0" i="0" u="none" strike="noStrike" cap="none">
                <a:solidFill>
                  <a:schemeClr val="dk1"/>
                </a:solidFill>
                <a:latin typeface="Calibri"/>
                <a:ea typeface="Calibri"/>
                <a:cs typeface="Calibri"/>
                <a:sym typeface="Calibri"/>
              </a:endParaRPr>
            </a:p>
          </p:txBody>
        </p:sp>
      </p:grpSp>
      <p:grpSp>
        <p:nvGrpSpPr>
          <p:cNvPr id="234" name="Google Shape;234;p19"/>
          <p:cNvGrpSpPr/>
          <p:nvPr/>
        </p:nvGrpSpPr>
        <p:grpSpPr>
          <a:xfrm>
            <a:off x="8985584" y="2027580"/>
            <a:ext cx="9142817" cy="7668870"/>
            <a:chOff x="0" y="-28575"/>
            <a:chExt cx="1407703" cy="1887473"/>
          </a:xfrm>
        </p:grpSpPr>
        <p:sp>
          <p:nvSpPr>
            <p:cNvPr id="235" name="Google Shape;235;p19"/>
            <p:cNvSpPr/>
            <p:nvPr/>
          </p:nvSpPr>
          <p:spPr>
            <a:xfrm>
              <a:off x="0" y="0"/>
              <a:ext cx="1407703" cy="1858898"/>
            </a:xfrm>
            <a:custGeom>
              <a:avLst/>
              <a:gdLst/>
              <a:ahLst/>
              <a:cxnLst/>
              <a:rect l="l" t="t" r="r" b="b"/>
              <a:pathLst>
                <a:path w="1407703" h="1858898" extrusionOk="0">
                  <a:moveTo>
                    <a:pt x="0" y="0"/>
                  </a:moveTo>
                  <a:lnTo>
                    <a:pt x="1407703" y="0"/>
                  </a:lnTo>
                  <a:lnTo>
                    <a:pt x="1407703" y="1858898"/>
                  </a:lnTo>
                  <a:lnTo>
                    <a:pt x="0" y="1858898"/>
                  </a:lnTo>
                  <a:close/>
                </a:path>
              </a:pathLst>
            </a:custGeom>
            <a:solidFill>
              <a:srgbClr val="000000"/>
            </a:solidFill>
            <a:ln>
              <a:noFill/>
            </a:ln>
          </p:spPr>
        </p:sp>
        <p:sp>
          <p:nvSpPr>
            <p:cNvPr id="236" name="Google Shape;236;p19"/>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40" name="Google Shape;240;p19"/>
          <p:cNvGrpSpPr/>
          <p:nvPr/>
        </p:nvGrpSpPr>
        <p:grpSpPr>
          <a:xfrm>
            <a:off x="583485" y="1871094"/>
            <a:ext cx="8020188" cy="7763730"/>
            <a:chOff x="0" y="-28575"/>
            <a:chExt cx="1374796" cy="1852814"/>
          </a:xfrm>
        </p:grpSpPr>
        <p:sp>
          <p:nvSpPr>
            <p:cNvPr id="241" name="Google Shape;241;p19"/>
            <p:cNvSpPr/>
            <p:nvPr/>
          </p:nvSpPr>
          <p:spPr>
            <a:xfrm>
              <a:off x="0" y="36478"/>
              <a:ext cx="1374796" cy="1787761"/>
            </a:xfrm>
            <a:custGeom>
              <a:avLst/>
              <a:gdLst/>
              <a:ahLst/>
              <a:cxnLst/>
              <a:rect l="l" t="t" r="r" b="b"/>
              <a:pathLst>
                <a:path w="1374796" h="1824239" extrusionOk="0">
                  <a:moveTo>
                    <a:pt x="0" y="0"/>
                  </a:moveTo>
                  <a:lnTo>
                    <a:pt x="1374796" y="0"/>
                  </a:lnTo>
                  <a:lnTo>
                    <a:pt x="1374796" y="1824239"/>
                  </a:lnTo>
                  <a:lnTo>
                    <a:pt x="0" y="1824239"/>
                  </a:lnTo>
                  <a:close/>
                </a:path>
              </a:pathLst>
            </a:custGeom>
            <a:solidFill>
              <a:srgbClr val="F16610"/>
            </a:solidFill>
            <a:ln>
              <a:noFill/>
            </a:ln>
          </p:spPr>
        </p:sp>
        <p:sp>
          <p:nvSpPr>
            <p:cNvPr id="242" name="Google Shape;242;p19"/>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000" b="0" i="0" u="none" strike="noStrike" cap="none">
                <a:solidFill>
                  <a:schemeClr val="dk1"/>
                </a:solidFill>
                <a:latin typeface="Calibri"/>
                <a:ea typeface="Calibri"/>
                <a:cs typeface="Calibri"/>
                <a:sym typeface="Calibri"/>
              </a:endParaRPr>
            </a:p>
          </p:txBody>
        </p:sp>
      </p:grpSp>
      <p:grpSp>
        <p:nvGrpSpPr>
          <p:cNvPr id="243" name="Google Shape;243;p19"/>
          <p:cNvGrpSpPr/>
          <p:nvPr/>
        </p:nvGrpSpPr>
        <p:grpSpPr>
          <a:xfrm>
            <a:off x="9017186" y="2027580"/>
            <a:ext cx="8973380" cy="7607243"/>
            <a:chOff x="0" y="-28575"/>
            <a:chExt cx="1374796" cy="1852814"/>
          </a:xfrm>
        </p:grpSpPr>
        <p:sp>
          <p:nvSpPr>
            <p:cNvPr id="244" name="Google Shape;244;p19"/>
            <p:cNvSpPr/>
            <p:nvPr/>
          </p:nvSpPr>
          <p:spPr>
            <a:xfrm>
              <a:off x="0" y="29642"/>
              <a:ext cx="1374796" cy="1794597"/>
            </a:xfrm>
            <a:custGeom>
              <a:avLst/>
              <a:gdLst/>
              <a:ahLst/>
              <a:cxnLst/>
              <a:rect l="l" t="t" r="r" b="b"/>
              <a:pathLst>
                <a:path w="1374796" h="1824239" extrusionOk="0">
                  <a:moveTo>
                    <a:pt x="0" y="0"/>
                  </a:moveTo>
                  <a:lnTo>
                    <a:pt x="1374796" y="0"/>
                  </a:lnTo>
                  <a:lnTo>
                    <a:pt x="1374796" y="1824239"/>
                  </a:lnTo>
                  <a:lnTo>
                    <a:pt x="0" y="1824239"/>
                  </a:lnTo>
                  <a:close/>
                </a:path>
              </a:pathLst>
            </a:custGeom>
            <a:solidFill>
              <a:srgbClr val="F16610"/>
            </a:solidFill>
            <a:ln>
              <a:noFill/>
            </a:ln>
          </p:spPr>
        </p:sp>
        <p:sp>
          <p:nvSpPr>
            <p:cNvPr id="245" name="Google Shape;245;p19"/>
            <p:cNvSpPr txBox="1"/>
            <p:nvPr/>
          </p:nvSpPr>
          <p:spPr>
            <a:xfrm>
              <a:off x="0" y="-28575"/>
              <a:ext cx="1374796"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56" name="Google Shape;256;p19"/>
          <p:cNvGrpSpPr/>
          <p:nvPr/>
        </p:nvGrpSpPr>
        <p:grpSpPr>
          <a:xfrm>
            <a:off x="8790709" y="1856632"/>
            <a:ext cx="8973379" cy="7675419"/>
            <a:chOff x="0" y="-232363"/>
            <a:chExt cx="7126496" cy="9643033"/>
          </a:xfrm>
        </p:grpSpPr>
        <p:grpSp>
          <p:nvGrpSpPr>
            <p:cNvPr id="257" name="Google Shape;257;p19"/>
            <p:cNvGrpSpPr/>
            <p:nvPr/>
          </p:nvGrpSpPr>
          <p:grpSpPr>
            <a:xfrm>
              <a:off x="0" y="-232363"/>
              <a:ext cx="7126496" cy="9643033"/>
              <a:chOff x="0" y="-45899"/>
              <a:chExt cx="1407703" cy="1904797"/>
            </a:xfrm>
          </p:grpSpPr>
          <p:sp>
            <p:nvSpPr>
              <p:cNvPr id="258" name="Google Shape;258;p19"/>
              <p:cNvSpPr/>
              <p:nvPr/>
            </p:nvSpPr>
            <p:spPr>
              <a:xfrm>
                <a:off x="0" y="-45899"/>
                <a:ext cx="1407703" cy="1904797"/>
              </a:xfrm>
              <a:custGeom>
                <a:avLst/>
                <a:gdLst/>
                <a:ahLst/>
                <a:cxnLst/>
                <a:rect l="l" t="t" r="r" b="b"/>
                <a:pathLst>
                  <a:path w="1407703" h="1858898" extrusionOk="0">
                    <a:moveTo>
                      <a:pt x="0" y="0"/>
                    </a:moveTo>
                    <a:lnTo>
                      <a:pt x="1407703" y="0"/>
                    </a:lnTo>
                    <a:lnTo>
                      <a:pt x="1407703" y="1858898"/>
                    </a:lnTo>
                    <a:lnTo>
                      <a:pt x="0" y="1858898"/>
                    </a:lnTo>
                    <a:close/>
                  </a:path>
                </a:pathLst>
              </a:custGeom>
              <a:solidFill>
                <a:srgbClr val="000000"/>
              </a:solidFill>
              <a:ln>
                <a:noFill/>
              </a:ln>
            </p:spPr>
          </p:sp>
          <p:sp>
            <p:nvSpPr>
              <p:cNvPr id="259" name="Google Shape;259;p19"/>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60" name="Google Shape;260;p19"/>
            <p:cNvGrpSpPr/>
            <p:nvPr/>
          </p:nvGrpSpPr>
          <p:grpSpPr>
            <a:xfrm>
              <a:off x="85349" y="-133631"/>
              <a:ext cx="6954010" cy="9462131"/>
              <a:chOff x="0" y="-44824"/>
              <a:chExt cx="1373631" cy="1869063"/>
            </a:xfrm>
          </p:grpSpPr>
          <p:sp>
            <p:nvSpPr>
              <p:cNvPr id="261" name="Google Shape;261;p19"/>
              <p:cNvSpPr/>
              <p:nvPr/>
            </p:nvSpPr>
            <p:spPr>
              <a:xfrm>
                <a:off x="0" y="-44824"/>
                <a:ext cx="1373631" cy="1869063"/>
              </a:xfrm>
              <a:custGeom>
                <a:avLst/>
                <a:gdLst/>
                <a:ahLst/>
                <a:cxnLst/>
                <a:rect l="l" t="t" r="r" b="b"/>
                <a:pathLst>
                  <a:path w="1374796" h="1824239" extrusionOk="0">
                    <a:moveTo>
                      <a:pt x="0" y="0"/>
                    </a:moveTo>
                    <a:lnTo>
                      <a:pt x="1374796" y="0"/>
                    </a:lnTo>
                    <a:lnTo>
                      <a:pt x="1374796" y="1824239"/>
                    </a:lnTo>
                    <a:lnTo>
                      <a:pt x="0" y="1824239"/>
                    </a:lnTo>
                    <a:close/>
                  </a:path>
                </a:pathLst>
              </a:custGeom>
              <a:solidFill>
                <a:srgbClr val="ABE7F5"/>
              </a:solidFill>
              <a:ln>
                <a:noFill/>
              </a:ln>
            </p:spPr>
            <p:txBody>
              <a:bodyPr/>
              <a:lstStyle/>
              <a:p>
                <a:endParaRPr lang="en-US" dirty="0">
                  <a:latin typeface="Times New Roman" pitchFamily="18" charset="0"/>
                  <a:cs typeface="Times New Roman" pitchFamily="18" charset="0"/>
                </a:endParaRPr>
              </a:p>
            </p:txBody>
          </p:sp>
          <p:sp>
            <p:nvSpPr>
              <p:cNvPr id="262" name="Google Shape;262;p19"/>
              <p:cNvSpPr txBox="1"/>
              <p:nvPr/>
            </p:nvSpPr>
            <p:spPr>
              <a:xfrm>
                <a:off x="0" y="-44824"/>
                <a:ext cx="812800" cy="869328"/>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grpSp>
        <p:nvGrpSpPr>
          <p:cNvPr id="263" name="Google Shape;263;p19"/>
          <p:cNvGrpSpPr/>
          <p:nvPr/>
        </p:nvGrpSpPr>
        <p:grpSpPr>
          <a:xfrm>
            <a:off x="249382" y="1572942"/>
            <a:ext cx="8212155" cy="7818274"/>
            <a:chOff x="0" y="-192881"/>
            <a:chExt cx="7126496" cy="9603551"/>
          </a:xfrm>
        </p:grpSpPr>
        <p:grpSp>
          <p:nvGrpSpPr>
            <p:cNvPr id="264" name="Google Shape;264;p19"/>
            <p:cNvGrpSpPr/>
            <p:nvPr/>
          </p:nvGrpSpPr>
          <p:grpSpPr>
            <a:xfrm>
              <a:off x="0" y="-192881"/>
              <a:ext cx="7126496" cy="9603551"/>
              <a:chOff x="0" y="-38100"/>
              <a:chExt cx="1407703" cy="1896998"/>
            </a:xfrm>
          </p:grpSpPr>
          <p:sp>
            <p:nvSpPr>
              <p:cNvPr id="265" name="Google Shape;265;p19"/>
              <p:cNvSpPr/>
              <p:nvPr/>
            </p:nvSpPr>
            <p:spPr>
              <a:xfrm>
                <a:off x="0" y="0"/>
                <a:ext cx="1407703" cy="1858898"/>
              </a:xfrm>
              <a:custGeom>
                <a:avLst/>
                <a:gdLst/>
                <a:ahLst/>
                <a:cxnLst/>
                <a:rect l="l" t="t" r="r" b="b"/>
                <a:pathLst>
                  <a:path w="1407703" h="1858898" extrusionOk="0">
                    <a:moveTo>
                      <a:pt x="0" y="0"/>
                    </a:moveTo>
                    <a:lnTo>
                      <a:pt x="1407703" y="0"/>
                    </a:lnTo>
                    <a:lnTo>
                      <a:pt x="1407703" y="1858898"/>
                    </a:lnTo>
                    <a:lnTo>
                      <a:pt x="0" y="1858898"/>
                    </a:lnTo>
                    <a:close/>
                  </a:path>
                </a:pathLst>
              </a:custGeom>
              <a:solidFill>
                <a:srgbClr val="000000"/>
              </a:solidFill>
              <a:ln>
                <a:noFill/>
              </a:ln>
            </p:spPr>
          </p:sp>
          <p:sp>
            <p:nvSpPr>
              <p:cNvPr id="266" name="Google Shape;266;p19"/>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000" b="0" i="0" u="none" strike="noStrike" cap="none">
                  <a:solidFill>
                    <a:schemeClr val="dk1"/>
                  </a:solidFill>
                  <a:latin typeface="Calibri"/>
                  <a:ea typeface="Calibri"/>
                  <a:cs typeface="Calibri"/>
                  <a:sym typeface="Calibri"/>
                </a:endParaRPr>
              </a:p>
            </p:txBody>
          </p:sp>
        </p:grpSp>
        <p:grpSp>
          <p:nvGrpSpPr>
            <p:cNvPr id="267" name="Google Shape;267;p19"/>
            <p:cNvGrpSpPr/>
            <p:nvPr/>
          </p:nvGrpSpPr>
          <p:grpSpPr>
            <a:xfrm>
              <a:off x="85349" y="-99590"/>
              <a:ext cx="6959907" cy="9428090"/>
              <a:chOff x="0" y="-38100"/>
              <a:chExt cx="1374796" cy="1862339"/>
            </a:xfrm>
          </p:grpSpPr>
          <p:sp>
            <p:nvSpPr>
              <p:cNvPr id="268" name="Google Shape;268;p19"/>
              <p:cNvSpPr/>
              <p:nvPr/>
            </p:nvSpPr>
            <p:spPr>
              <a:xfrm>
                <a:off x="0" y="0"/>
                <a:ext cx="1374796" cy="1824239"/>
              </a:xfrm>
              <a:custGeom>
                <a:avLst/>
                <a:gdLst/>
                <a:ahLst/>
                <a:cxnLst/>
                <a:rect l="l" t="t" r="r" b="b"/>
                <a:pathLst>
                  <a:path w="1374796" h="1824239" extrusionOk="0">
                    <a:moveTo>
                      <a:pt x="0" y="0"/>
                    </a:moveTo>
                    <a:lnTo>
                      <a:pt x="1374796" y="0"/>
                    </a:lnTo>
                    <a:lnTo>
                      <a:pt x="1374796" y="1824239"/>
                    </a:lnTo>
                    <a:lnTo>
                      <a:pt x="0" y="1824239"/>
                    </a:lnTo>
                    <a:close/>
                  </a:path>
                </a:pathLst>
              </a:custGeom>
              <a:solidFill>
                <a:srgbClr val="F5B9BE"/>
              </a:solidFill>
              <a:ln>
                <a:noFill/>
              </a:ln>
            </p:spPr>
          </p:sp>
          <p:sp>
            <p:nvSpPr>
              <p:cNvPr id="269" name="Google Shape;269;p19"/>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000" b="0" i="0" u="none" strike="noStrike" cap="none">
                  <a:solidFill>
                    <a:schemeClr val="dk1"/>
                  </a:solidFill>
                  <a:latin typeface="Calibri"/>
                  <a:ea typeface="Calibri"/>
                  <a:cs typeface="Calibri"/>
                  <a:sym typeface="Calibri"/>
                </a:endParaRPr>
              </a:p>
            </p:txBody>
          </p:sp>
        </p:grpSp>
      </p:grpSp>
      <p:pic>
        <p:nvPicPr>
          <p:cNvPr id="283" name="Google Shape;283;p19"/>
          <p:cNvPicPr preferRelativeResize="0"/>
          <p:nvPr/>
        </p:nvPicPr>
        <p:blipFill rotWithShape="1">
          <a:blip r:embed="rId4">
            <a:alphaModFix/>
          </a:blip>
          <a:srcRect/>
          <a:stretch/>
        </p:blipFill>
        <p:spPr>
          <a:xfrm>
            <a:off x="16817738" y="2341728"/>
            <a:ext cx="491206" cy="790764"/>
          </a:xfrm>
          <a:prstGeom prst="rect">
            <a:avLst/>
          </a:prstGeom>
          <a:noFill/>
          <a:ln>
            <a:noFill/>
          </a:ln>
        </p:spPr>
      </p:pic>
      <p:sp>
        <p:nvSpPr>
          <p:cNvPr id="285" name="Google Shape;285;p19"/>
          <p:cNvSpPr txBox="1"/>
          <p:nvPr/>
        </p:nvSpPr>
        <p:spPr>
          <a:xfrm>
            <a:off x="411778" y="224937"/>
            <a:ext cx="17403514" cy="1180644"/>
          </a:xfrm>
          <a:prstGeom prst="rect">
            <a:avLst/>
          </a:prstGeom>
          <a:noFill/>
          <a:ln>
            <a:noFill/>
          </a:ln>
        </p:spPr>
        <p:txBody>
          <a:bodyPr spcFirstLastPara="1" wrap="square" lIns="0" tIns="0" rIns="0" bIns="0" anchor="t" anchorCtr="0">
            <a:spAutoFit/>
          </a:bodyPr>
          <a:lstStyle/>
          <a:p>
            <a:pPr marL="0" marR="0" lvl="0" indent="0" algn="ctr" rtl="0">
              <a:lnSpc>
                <a:spcPct val="137006"/>
              </a:lnSpc>
              <a:spcBef>
                <a:spcPts val="0"/>
              </a:spcBef>
              <a:spcAft>
                <a:spcPts val="0"/>
              </a:spcAft>
              <a:buNone/>
            </a:pPr>
            <a:r>
              <a:rPr lang="vi-VN" sz="5600" b="1" dirty="0">
                <a:solidFill>
                  <a:srgbClr val="0000CC"/>
                </a:solidFill>
                <a:latin typeface="Paytone One"/>
                <a:cs typeface="Times New Roman" pitchFamily="18" charset="0"/>
                <a:sym typeface="Paytone One"/>
              </a:rPr>
              <a:t>2. Truy </a:t>
            </a:r>
            <a:r>
              <a:rPr lang="vi-VN" sz="5600" b="1" dirty="0" err="1">
                <a:solidFill>
                  <a:srgbClr val="0000CC"/>
                </a:solidFill>
                <a:latin typeface="Paytone One"/>
                <a:cs typeface="Times New Roman" pitchFamily="18" charset="0"/>
                <a:sym typeface="Paytone One"/>
              </a:rPr>
              <a:t>cập</a:t>
            </a:r>
            <a:r>
              <a:rPr lang="vi-VN" sz="5600" b="1" dirty="0">
                <a:solidFill>
                  <a:srgbClr val="0000CC"/>
                </a:solidFill>
                <a:latin typeface="Paytone One"/>
                <a:cs typeface="Times New Roman" pitchFamily="18" charset="0"/>
                <a:sym typeface="Paytone One"/>
              </a:rPr>
              <a:t> </a:t>
            </a:r>
            <a:r>
              <a:rPr lang="vi-VN" sz="5600" b="1" dirty="0" err="1">
                <a:solidFill>
                  <a:srgbClr val="0000CC"/>
                </a:solidFill>
                <a:latin typeface="Paytone One"/>
                <a:cs typeface="Times New Roman" pitchFamily="18" charset="0"/>
                <a:sym typeface="Paytone One"/>
              </a:rPr>
              <a:t>và</a:t>
            </a:r>
            <a:r>
              <a:rPr lang="vi-VN" sz="5600" b="1" dirty="0">
                <a:solidFill>
                  <a:srgbClr val="0000CC"/>
                </a:solidFill>
                <a:latin typeface="Paytone One"/>
                <a:cs typeface="Times New Roman" pitchFamily="18" charset="0"/>
                <a:sym typeface="Paytone One"/>
              </a:rPr>
              <a:t> </a:t>
            </a:r>
            <a:r>
              <a:rPr lang="vi-VN" sz="5600" b="1" dirty="0" err="1">
                <a:solidFill>
                  <a:srgbClr val="0000CC"/>
                </a:solidFill>
                <a:latin typeface="Paytone One"/>
                <a:cs typeface="Times New Roman" pitchFamily="18" charset="0"/>
                <a:sym typeface="Paytone One"/>
              </a:rPr>
              <a:t>bảo</a:t>
            </a:r>
            <a:r>
              <a:rPr lang="vi-VN" sz="5600" b="1" dirty="0">
                <a:solidFill>
                  <a:srgbClr val="0000CC"/>
                </a:solidFill>
                <a:latin typeface="Paytone One"/>
                <a:cs typeface="Times New Roman" pitchFamily="18" charset="0"/>
                <a:sym typeface="Paytone One"/>
              </a:rPr>
              <a:t> </a:t>
            </a:r>
            <a:r>
              <a:rPr lang="vi-VN" sz="5600" b="1" dirty="0" err="1">
                <a:solidFill>
                  <a:srgbClr val="0000CC"/>
                </a:solidFill>
                <a:latin typeface="Paytone One"/>
                <a:cs typeface="Times New Roman" pitchFamily="18" charset="0"/>
                <a:sym typeface="Paytone One"/>
              </a:rPr>
              <a:t>mật</a:t>
            </a:r>
            <a:r>
              <a:rPr lang="vi-VN" sz="5600" b="1" dirty="0">
                <a:solidFill>
                  <a:srgbClr val="0000CC"/>
                </a:solidFill>
                <a:latin typeface="Paytone One"/>
                <a:cs typeface="Times New Roman" pitchFamily="18" charset="0"/>
                <a:sym typeface="Paytone One"/>
              </a:rPr>
              <a:t> </a:t>
            </a:r>
            <a:r>
              <a:rPr lang="vi-VN" sz="5600" b="1" dirty="0" err="1">
                <a:solidFill>
                  <a:srgbClr val="0000CC"/>
                </a:solidFill>
                <a:latin typeface="Paytone One"/>
                <a:cs typeface="Times New Roman" pitchFamily="18" charset="0"/>
                <a:sym typeface="Paytone One"/>
              </a:rPr>
              <a:t>nội</a:t>
            </a:r>
            <a:r>
              <a:rPr lang="vi-VN" sz="5600" b="1" dirty="0">
                <a:solidFill>
                  <a:srgbClr val="0000CC"/>
                </a:solidFill>
                <a:latin typeface="Paytone One"/>
                <a:cs typeface="Times New Roman" pitchFamily="18" charset="0"/>
                <a:sym typeface="Paytone One"/>
              </a:rPr>
              <a:t> dung thông tin</a:t>
            </a:r>
            <a:endParaRPr lang="vi-VN" sz="5600" dirty="0">
              <a:solidFill>
                <a:srgbClr val="0000CC"/>
              </a:solidFill>
              <a:latin typeface="Times New Roman" pitchFamily="18" charset="0"/>
              <a:cs typeface="Times New Roman" pitchFamily="18" charset="0"/>
            </a:endParaRPr>
          </a:p>
        </p:txBody>
      </p:sp>
      <p:sp>
        <p:nvSpPr>
          <p:cNvPr id="291" name="Google Shape;291;p19"/>
          <p:cNvSpPr txBox="1"/>
          <p:nvPr/>
        </p:nvSpPr>
        <p:spPr>
          <a:xfrm>
            <a:off x="591801" y="1962931"/>
            <a:ext cx="7676075" cy="7386638"/>
          </a:xfrm>
          <a:prstGeom prst="rect">
            <a:avLst/>
          </a:prstGeom>
          <a:noFill/>
          <a:ln>
            <a:noFill/>
          </a:ln>
        </p:spPr>
        <p:txBody>
          <a:bodyPr spcFirstLastPara="1" wrap="square" lIns="0" tIns="0" rIns="0" bIns="0" anchor="t" anchorCtr="0">
            <a:spAutoFit/>
          </a:bodyPr>
          <a:lstStyle/>
          <a:p>
            <a:pPr algn="just"/>
            <a:r>
              <a:rPr lang="vi-VN" sz="3000" dirty="0">
                <a:latin typeface="Times New Roman" panose="02020603050405020304" pitchFamily="18" charset="0"/>
                <a:ea typeface="Arial" panose="020B0604020202020204" pitchFamily="34" charset="0"/>
                <a:cs typeface="Times New Roman" panose="02020603050405020304" pitchFamily="18" charset="0"/>
              </a:rPr>
              <a:t>Khi </a:t>
            </a:r>
            <a:r>
              <a:rPr lang="vi-VN" sz="3000" dirty="0" err="1">
                <a:latin typeface="Times New Roman" panose="02020603050405020304" pitchFamily="18" charset="0"/>
                <a:ea typeface="Arial" panose="020B0604020202020204" pitchFamily="34" charset="0"/>
                <a:cs typeface="Times New Roman" panose="02020603050405020304" pitchFamily="18" charset="0"/>
              </a:rPr>
              <a:t>sử</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dụng</a:t>
            </a:r>
            <a:r>
              <a:rPr lang="vi-VN" sz="3000" dirty="0">
                <a:latin typeface="Times New Roman" panose="02020603050405020304" pitchFamily="18" charset="0"/>
                <a:ea typeface="Arial" panose="020B0604020202020204" pitchFamily="34" charset="0"/>
                <a:cs typeface="Times New Roman" panose="02020603050405020304" pitchFamily="18" charset="0"/>
              </a:rPr>
              <a:t> thông tin </a:t>
            </a:r>
            <a:r>
              <a:rPr lang="vi-VN" sz="3000" dirty="0" err="1">
                <a:latin typeface="Times New Roman" panose="02020603050405020304" pitchFamily="18" charset="0"/>
                <a:ea typeface="Arial" panose="020B0604020202020204" pitchFamily="34" charset="0"/>
                <a:cs typeface="Times New Roman" panose="02020603050405020304" pitchFamily="18" charset="0"/>
              </a:rPr>
              <a:t>của</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người</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khác</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cần</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có</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sự</a:t>
            </a:r>
            <a:r>
              <a:rPr lang="vi-VN" sz="3000" dirty="0">
                <a:latin typeface="Times New Roman" panose="02020603050405020304" pitchFamily="18" charset="0"/>
                <a:ea typeface="Arial" panose="020B0604020202020204" pitchFamily="34" charset="0"/>
                <a:cs typeface="Times New Roman" panose="02020603050405020304" pitchFamily="18" charset="0"/>
              </a:rPr>
              <a:t> cho </a:t>
            </a:r>
            <a:r>
              <a:rPr lang="vi-VN" sz="3000" dirty="0" err="1">
                <a:latin typeface="Times New Roman" panose="02020603050405020304" pitchFamily="18" charset="0"/>
                <a:ea typeface="Arial" panose="020B0604020202020204" pitchFamily="34" charset="0"/>
                <a:cs typeface="Times New Roman" panose="02020603050405020304" pitchFamily="18" charset="0"/>
              </a:rPr>
              <a:t>phép</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và</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trích</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dẫn</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nguồn</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đầy</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đủ</a:t>
            </a:r>
            <a:r>
              <a:rPr lang="vi-VN" sz="3000" dirty="0">
                <a:latin typeface="Times New Roman" panose="02020603050405020304" pitchFamily="18" charset="0"/>
                <a:ea typeface="Arial" panose="020B0604020202020204" pitchFamily="34" charset="0"/>
                <a:cs typeface="Times New Roman" panose="02020603050405020304" pitchFamily="18" charset="0"/>
              </a:rPr>
              <a:t>. </a:t>
            </a:r>
          </a:p>
          <a:p>
            <a:pPr algn="just"/>
            <a:endParaRPr lang="vi-VN" sz="3000" dirty="0">
              <a:latin typeface="Times New Roman" panose="02020603050405020304" pitchFamily="18" charset="0"/>
              <a:ea typeface="Arial" panose="020B0604020202020204" pitchFamily="34" charset="0"/>
              <a:cs typeface="Times New Roman" panose="02020603050405020304" pitchFamily="18" charset="0"/>
            </a:endParaRPr>
          </a:p>
          <a:p>
            <a:pPr algn="just"/>
            <a:r>
              <a:rPr lang="vi-VN" sz="3000" dirty="0" err="1">
                <a:latin typeface="Times New Roman" panose="02020603050405020304" pitchFamily="18" charset="0"/>
                <a:ea typeface="Arial" panose="020B0604020202020204" pitchFamily="34" charset="0"/>
                <a:cs typeface="Times New Roman" panose="02020603050405020304" pitchFamily="18" charset="0"/>
              </a:rPr>
              <a:t>Ví</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dụ</a:t>
            </a:r>
            <a:r>
              <a:rPr lang="vi-VN" sz="3000" dirty="0">
                <a:latin typeface="Times New Roman" panose="02020603050405020304" pitchFamily="18" charset="0"/>
                <a:ea typeface="Arial" panose="020B0604020202020204" pitchFamily="34" charset="0"/>
                <a:cs typeface="Times New Roman" panose="02020603050405020304" pitchFamily="18" charset="0"/>
              </a:rPr>
              <a:t>, khi chia </a:t>
            </a:r>
            <a:r>
              <a:rPr lang="vi-VN" sz="3000" dirty="0" err="1">
                <a:latin typeface="Times New Roman" panose="02020603050405020304" pitchFamily="18" charset="0"/>
                <a:ea typeface="Arial" panose="020B0604020202020204" pitchFamily="34" charset="0"/>
                <a:cs typeface="Times New Roman" panose="02020603050405020304" pitchFamily="18" charset="0"/>
              </a:rPr>
              <a:t>sẻ</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bài</a:t>
            </a:r>
            <a:r>
              <a:rPr lang="vi-VN" sz="3000" dirty="0">
                <a:latin typeface="Times New Roman" panose="02020603050405020304" pitchFamily="18" charset="0"/>
                <a:ea typeface="Arial" panose="020B0604020202020204" pitchFamily="34" charset="0"/>
                <a:cs typeface="Times New Roman" panose="02020603050405020304" pitchFamily="18" charset="0"/>
              </a:rPr>
              <a:t> thơ sưu </a:t>
            </a:r>
            <a:r>
              <a:rPr lang="vi-VN" sz="3000" dirty="0" err="1">
                <a:latin typeface="Times New Roman" panose="02020603050405020304" pitchFamily="18" charset="0"/>
                <a:ea typeface="Arial" panose="020B0604020202020204" pitchFamily="34" charset="0"/>
                <a:cs typeface="Times New Roman" panose="02020603050405020304" pitchFamily="18" charset="0"/>
              </a:rPr>
              <a:t>tầm</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cần</a:t>
            </a:r>
            <a:r>
              <a:rPr lang="vi-VN" sz="3000" dirty="0">
                <a:latin typeface="Times New Roman" panose="02020603050405020304" pitchFamily="18" charset="0"/>
                <a:ea typeface="Arial" panose="020B0604020202020204" pitchFamily="34" charset="0"/>
                <a:cs typeface="Times New Roman" panose="02020603050405020304" pitchFamily="18" charset="0"/>
              </a:rPr>
              <a:t> ghi </a:t>
            </a:r>
            <a:r>
              <a:rPr lang="vi-VN" sz="3000" dirty="0" err="1">
                <a:latin typeface="Times New Roman" panose="02020603050405020304" pitchFamily="18" charset="0"/>
                <a:ea typeface="Arial" panose="020B0604020202020204" pitchFamily="34" charset="0"/>
                <a:cs typeface="Times New Roman" panose="02020603050405020304" pitchFamily="18" charset="0"/>
              </a:rPr>
              <a:t>rõ</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tác</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giả</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hoặc</a:t>
            </a:r>
            <a:r>
              <a:rPr lang="vi-VN" sz="3000" dirty="0">
                <a:latin typeface="Times New Roman" panose="02020603050405020304" pitchFamily="18" charset="0"/>
                <a:ea typeface="Arial" panose="020B0604020202020204" pitchFamily="34" charset="0"/>
                <a:cs typeface="Times New Roman" panose="02020603050405020304" pitchFamily="18" charset="0"/>
              </a:rPr>
              <a:t> ghi "sưu </a:t>
            </a:r>
            <a:r>
              <a:rPr lang="vi-VN" sz="3000" dirty="0" err="1">
                <a:latin typeface="Times New Roman" panose="02020603050405020304" pitchFamily="18" charset="0"/>
                <a:ea typeface="Arial" panose="020B0604020202020204" pitchFamily="34" charset="0"/>
                <a:cs typeface="Times New Roman" panose="02020603050405020304" pitchFamily="18" charset="0"/>
              </a:rPr>
              <a:t>tầm</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nếu</a:t>
            </a:r>
            <a:r>
              <a:rPr lang="vi-VN" sz="3000" dirty="0">
                <a:latin typeface="Times New Roman" panose="02020603050405020304" pitchFamily="18" charset="0"/>
                <a:ea typeface="Arial" panose="020B0604020202020204" pitchFamily="34" charset="0"/>
                <a:cs typeface="Times New Roman" panose="02020603050405020304" pitchFamily="18" charset="0"/>
              </a:rPr>
              <a:t> không </a:t>
            </a:r>
            <a:r>
              <a:rPr lang="vi-VN" sz="3000" dirty="0" err="1">
                <a:latin typeface="Times New Roman" panose="02020603050405020304" pitchFamily="18" charset="0"/>
                <a:ea typeface="Arial" panose="020B0604020202020204" pitchFamily="34" charset="0"/>
                <a:cs typeface="Times New Roman" panose="02020603050405020304" pitchFamily="18" charset="0"/>
              </a:rPr>
              <a:t>biết</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tác</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giả</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Nếu</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tái</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hiện</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nội</a:t>
            </a:r>
            <a:r>
              <a:rPr lang="vi-VN" sz="3000" dirty="0">
                <a:latin typeface="Times New Roman" panose="02020603050405020304" pitchFamily="18" charset="0"/>
                <a:ea typeface="Arial" panose="020B0604020202020204" pitchFamily="34" charset="0"/>
                <a:cs typeface="Times New Roman" panose="02020603050405020304" pitchFamily="18" charset="0"/>
              </a:rPr>
              <a:t> dung </a:t>
            </a:r>
            <a:r>
              <a:rPr lang="vi-VN" sz="3000" dirty="0" err="1">
                <a:latin typeface="Times New Roman" panose="02020603050405020304" pitchFamily="18" charset="0"/>
                <a:ea typeface="Arial" panose="020B0604020202020204" pitchFamily="34" charset="0"/>
                <a:cs typeface="Times New Roman" panose="02020603050405020304" pitchFamily="18" charset="0"/>
              </a:rPr>
              <a:t>bằng</a:t>
            </a:r>
            <a:r>
              <a:rPr lang="vi-VN" sz="3000" dirty="0">
                <a:latin typeface="Times New Roman" panose="02020603050405020304" pitchFamily="18" charset="0"/>
                <a:ea typeface="Arial" panose="020B0604020202020204" pitchFamily="34" charset="0"/>
                <a:cs typeface="Times New Roman" panose="02020603050405020304" pitchFamily="18" charset="0"/>
              </a:rPr>
              <a:t> ngôn </a:t>
            </a:r>
            <a:r>
              <a:rPr lang="vi-VN" sz="3000" dirty="0" err="1">
                <a:latin typeface="Times New Roman" panose="02020603050405020304" pitchFamily="18" charset="0"/>
                <a:ea typeface="Arial" panose="020B0604020202020204" pitchFamily="34" charset="0"/>
                <a:cs typeface="Times New Roman" panose="02020603050405020304" pitchFamily="18" charset="0"/>
              </a:rPr>
              <a:t>ngữ</a:t>
            </a:r>
            <a:r>
              <a:rPr lang="vi-VN" sz="3000" dirty="0">
                <a:latin typeface="Times New Roman" panose="02020603050405020304" pitchFamily="18" charset="0"/>
                <a:ea typeface="Arial" panose="020B0604020202020204" pitchFamily="34" charset="0"/>
                <a:cs typeface="Times New Roman" panose="02020603050405020304" pitchFamily="18" charset="0"/>
              </a:rPr>
              <a:t> riêng, </a:t>
            </a:r>
            <a:r>
              <a:rPr lang="vi-VN" sz="3000" dirty="0" err="1">
                <a:latin typeface="Times New Roman" panose="02020603050405020304" pitchFamily="18" charset="0"/>
                <a:ea typeface="Arial" panose="020B0604020202020204" pitchFamily="34" charset="0"/>
                <a:cs typeface="Times New Roman" panose="02020603050405020304" pitchFamily="18" charset="0"/>
              </a:rPr>
              <a:t>vẫn</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cần</a:t>
            </a:r>
            <a:r>
              <a:rPr lang="vi-VN" sz="3000" dirty="0">
                <a:latin typeface="Times New Roman" panose="02020603050405020304" pitchFamily="18" charset="0"/>
                <a:ea typeface="Arial" panose="020B0604020202020204" pitchFamily="34" charset="0"/>
                <a:cs typeface="Times New Roman" panose="02020603050405020304" pitchFamily="18" charset="0"/>
              </a:rPr>
              <a:t> ghi </a:t>
            </a:r>
            <a:r>
              <a:rPr lang="vi-VN" sz="3000" dirty="0" err="1">
                <a:latin typeface="Times New Roman" panose="02020603050405020304" pitchFamily="18" charset="0"/>
                <a:ea typeface="Arial" panose="020B0604020202020204" pitchFamily="34" charset="0"/>
                <a:cs typeface="Times New Roman" panose="02020603050405020304" pitchFamily="18" charset="0"/>
              </a:rPr>
              <a:t>nguồn</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ví</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dụ</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phỏng</a:t>
            </a:r>
            <a:r>
              <a:rPr lang="vi-VN" sz="3000" dirty="0">
                <a:latin typeface="Times New Roman" panose="02020603050405020304" pitchFamily="18" charset="0"/>
                <a:ea typeface="Arial" panose="020B0604020202020204" pitchFamily="34" charset="0"/>
                <a:cs typeface="Times New Roman" panose="02020603050405020304" pitchFamily="18" charset="0"/>
              </a:rPr>
              <a:t> theo </a:t>
            </a:r>
            <a:r>
              <a:rPr lang="vi-VN" sz="3000" dirty="0" err="1">
                <a:latin typeface="Times New Roman" panose="02020603050405020304" pitchFamily="18" charset="0"/>
                <a:ea typeface="Arial" panose="020B0604020202020204" pitchFamily="34" charset="0"/>
                <a:cs typeface="Times New Roman" panose="02020603050405020304" pitchFamily="18" charset="0"/>
              </a:rPr>
              <a:t>truyện</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Rùa</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và</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Thỏ</a:t>
            </a:r>
            <a:r>
              <a:rPr lang="vi-VN" sz="3000" dirty="0">
                <a:latin typeface="Times New Roman" panose="02020603050405020304" pitchFamily="18" charset="0"/>
                <a:ea typeface="Arial" panose="020B0604020202020204" pitchFamily="34" charset="0"/>
                <a:cs typeface="Times New Roman" panose="02020603050405020304" pitchFamily="18" charset="0"/>
              </a:rPr>
              <a:t>".</a:t>
            </a:r>
          </a:p>
          <a:p>
            <a:pPr algn="just"/>
            <a:endParaRPr lang="vi-VN" sz="3000" dirty="0">
              <a:latin typeface="Times New Roman" panose="02020603050405020304" pitchFamily="18" charset="0"/>
              <a:ea typeface="Arial" panose="020B0604020202020204" pitchFamily="34" charset="0"/>
              <a:cs typeface="Times New Roman" panose="02020603050405020304" pitchFamily="18" charset="0"/>
            </a:endParaRPr>
          </a:p>
          <a:p>
            <a:pPr algn="just"/>
            <a:r>
              <a:rPr lang="vi-VN" sz="3000" dirty="0">
                <a:latin typeface="Times New Roman" panose="02020603050405020304" pitchFamily="18" charset="0"/>
                <a:ea typeface="Arial" panose="020B0604020202020204" pitchFamily="34" charset="0"/>
                <a:cs typeface="Times New Roman" panose="02020603050405020304" pitchFamily="18" charset="0"/>
              </a:rPr>
              <a:t>Truy </a:t>
            </a:r>
            <a:r>
              <a:rPr lang="vi-VN" sz="3000" dirty="0" err="1">
                <a:latin typeface="Times New Roman" panose="02020603050405020304" pitchFamily="18" charset="0"/>
                <a:ea typeface="Arial" panose="020B0604020202020204" pitchFamily="34" charset="0"/>
                <a:cs typeface="Times New Roman" panose="02020603050405020304" pitchFamily="18" charset="0"/>
              </a:rPr>
              <a:t>cập</a:t>
            </a:r>
            <a:r>
              <a:rPr lang="vi-VN" sz="3000" dirty="0">
                <a:latin typeface="Times New Roman" panose="02020603050405020304" pitchFamily="18" charset="0"/>
                <a:ea typeface="Arial" panose="020B0604020202020204" pitchFamily="34" charset="0"/>
                <a:cs typeface="Times New Roman" panose="02020603050405020304" pitchFamily="18" charset="0"/>
              </a:rPr>
              <a:t> thông tin </a:t>
            </a:r>
            <a:r>
              <a:rPr lang="vi-VN" sz="3000" dirty="0" err="1">
                <a:latin typeface="Times New Roman" panose="02020603050405020304" pitchFamily="18" charset="0"/>
                <a:ea typeface="Arial" panose="020B0604020202020204" pitchFamily="34" charset="0"/>
                <a:cs typeface="Times New Roman" panose="02020603050405020304" pitchFamily="18" charset="0"/>
              </a:rPr>
              <a:t>của</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người</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khác</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mà</a:t>
            </a:r>
            <a:r>
              <a:rPr lang="vi-VN" sz="3000" dirty="0">
                <a:latin typeface="Times New Roman" panose="02020603050405020304" pitchFamily="18" charset="0"/>
                <a:ea typeface="Arial" panose="020B0604020202020204" pitchFamily="34" charset="0"/>
                <a:cs typeface="Times New Roman" panose="02020603050405020304" pitchFamily="18" charset="0"/>
              </a:rPr>
              <a:t> không </a:t>
            </a:r>
            <a:r>
              <a:rPr lang="vi-VN" sz="3000" dirty="0" err="1">
                <a:latin typeface="Times New Roman" panose="02020603050405020304" pitchFamily="18" charset="0"/>
                <a:ea typeface="Arial" panose="020B0604020202020204" pitchFamily="34" charset="0"/>
                <a:cs typeface="Times New Roman" panose="02020603050405020304" pitchFamily="18" charset="0"/>
              </a:rPr>
              <a:t>được</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phép</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là</a:t>
            </a:r>
            <a:r>
              <a:rPr lang="vi-VN" sz="3000" dirty="0">
                <a:latin typeface="Times New Roman" panose="02020603050405020304" pitchFamily="18" charset="0"/>
                <a:ea typeface="Arial" panose="020B0604020202020204" pitchFamily="34" charset="0"/>
                <a:cs typeface="Times New Roman" panose="02020603050405020304" pitchFamily="18" charset="0"/>
              </a:rPr>
              <a:t> vi </a:t>
            </a:r>
            <a:r>
              <a:rPr lang="vi-VN" sz="3000" dirty="0" err="1">
                <a:latin typeface="Times New Roman" panose="02020603050405020304" pitchFamily="18" charset="0"/>
                <a:ea typeface="Arial" panose="020B0604020202020204" pitchFamily="34" charset="0"/>
                <a:cs typeface="Times New Roman" panose="02020603050405020304" pitchFamily="18" charset="0"/>
              </a:rPr>
              <a:t>phạm</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đạo</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đức</a:t>
            </a:r>
            <a:r>
              <a:rPr lang="vi-VN" sz="3000" dirty="0">
                <a:latin typeface="Times New Roman" panose="02020603050405020304" pitchFamily="18" charset="0"/>
                <a:ea typeface="Arial" panose="020B0604020202020204" pitchFamily="34" charset="0"/>
                <a:cs typeface="Times New Roman" panose="02020603050405020304" pitchFamily="18" charset="0"/>
              </a:rPr>
              <a:t>. </a:t>
            </a:r>
          </a:p>
          <a:p>
            <a:pPr algn="just"/>
            <a:endParaRPr lang="vi-VN" sz="3000" dirty="0">
              <a:latin typeface="Times New Roman" panose="02020603050405020304" pitchFamily="18" charset="0"/>
              <a:ea typeface="Arial" panose="020B0604020202020204" pitchFamily="34" charset="0"/>
              <a:cs typeface="Times New Roman" panose="02020603050405020304" pitchFamily="18" charset="0"/>
            </a:endParaRPr>
          </a:p>
          <a:p>
            <a:pPr algn="just"/>
            <a:r>
              <a:rPr lang="vi-VN" sz="3000" dirty="0">
                <a:latin typeface="Times New Roman" panose="02020603050405020304" pitchFamily="18" charset="0"/>
                <a:ea typeface="Arial" panose="020B0604020202020204" pitchFamily="34" charset="0"/>
                <a:cs typeface="Times New Roman" panose="02020603050405020304" pitchFamily="18" charset="0"/>
              </a:rPr>
              <a:t>Trong </a:t>
            </a:r>
            <a:r>
              <a:rPr lang="vi-VN" sz="3000" dirty="0" err="1">
                <a:latin typeface="Times New Roman" panose="02020603050405020304" pitchFamily="18" charset="0"/>
                <a:ea typeface="Arial" panose="020B0604020202020204" pitchFamily="34" charset="0"/>
                <a:cs typeface="Times New Roman" panose="02020603050405020304" pitchFamily="18" charset="0"/>
              </a:rPr>
              <a:t>quá</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trình</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sáng</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tạo</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tác</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giả</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cần</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bảo</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vệ</a:t>
            </a:r>
            <a:r>
              <a:rPr lang="vi-VN" sz="3000" dirty="0">
                <a:latin typeface="Times New Roman" panose="02020603050405020304" pitchFamily="18" charset="0"/>
                <a:ea typeface="Arial" panose="020B0604020202020204" pitchFamily="34" charset="0"/>
                <a:cs typeface="Times New Roman" panose="02020603050405020304" pitchFamily="18" charset="0"/>
              </a:rPr>
              <a:t> thông tin </a:t>
            </a:r>
            <a:r>
              <a:rPr lang="vi-VN" sz="3000" dirty="0" err="1">
                <a:latin typeface="Times New Roman" panose="02020603050405020304" pitchFamily="18" charset="0"/>
                <a:ea typeface="Arial" panose="020B0604020202020204" pitchFamily="34" charset="0"/>
                <a:cs typeface="Times New Roman" panose="02020603050405020304" pitchFamily="18" charset="0"/>
              </a:rPr>
              <a:t>và</a:t>
            </a:r>
            <a:r>
              <a:rPr lang="vi-VN" sz="3000" dirty="0">
                <a:latin typeface="Times New Roman" panose="02020603050405020304" pitchFamily="18" charset="0"/>
                <a:ea typeface="Arial" panose="020B0604020202020204" pitchFamily="34" charset="0"/>
                <a:cs typeface="Times New Roman" panose="02020603050405020304" pitchFamily="18" charset="0"/>
              </a:rPr>
              <a:t> công khai thông tin </a:t>
            </a:r>
            <a:r>
              <a:rPr lang="vi-VN" sz="3000" dirty="0" err="1">
                <a:latin typeface="Times New Roman" panose="02020603050405020304" pitchFamily="18" charset="0"/>
                <a:ea typeface="Arial" panose="020B0604020202020204" pitchFamily="34" charset="0"/>
                <a:cs typeface="Times New Roman" panose="02020603050405020304" pitchFamily="18" charset="0"/>
              </a:rPr>
              <a:t>bản</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quyền</a:t>
            </a:r>
            <a:r>
              <a:rPr lang="vi-VN" sz="3000" dirty="0">
                <a:latin typeface="Times New Roman" panose="02020603050405020304" pitchFamily="18" charset="0"/>
                <a:ea typeface="Arial" panose="020B0604020202020204" pitchFamily="34" charset="0"/>
                <a:cs typeface="Times New Roman" panose="02020603050405020304" pitchFamily="18" charset="0"/>
              </a:rPr>
              <a:t> trên </a:t>
            </a:r>
            <a:r>
              <a:rPr lang="vi-VN" sz="3000" dirty="0" err="1">
                <a:latin typeface="Times New Roman" panose="02020603050405020304" pitchFamily="18" charset="0"/>
                <a:ea typeface="Arial" panose="020B0604020202020204" pitchFamily="34" charset="0"/>
                <a:cs typeface="Times New Roman" panose="02020603050405020304" pitchFamily="18" charset="0"/>
              </a:rPr>
              <a:t>sản</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phẩm</a:t>
            </a:r>
            <a:r>
              <a:rPr lang="vi-VN" sz="3000" dirty="0">
                <a:latin typeface="Times New Roman" panose="02020603050405020304" pitchFamily="18" charset="0"/>
                <a:ea typeface="Arial" panose="020B0604020202020204" pitchFamily="34" charset="0"/>
                <a:cs typeface="Times New Roman" panose="02020603050405020304" pitchFamily="18" charset="0"/>
              </a:rPr>
              <a:t>, như ghi tên </a:t>
            </a:r>
            <a:r>
              <a:rPr lang="vi-VN" sz="3000" dirty="0" err="1">
                <a:latin typeface="Times New Roman" panose="02020603050405020304" pitchFamily="18" charset="0"/>
                <a:ea typeface="Arial" panose="020B0604020202020204" pitchFamily="34" charset="0"/>
                <a:cs typeface="Times New Roman" panose="02020603050405020304" pitchFamily="18" charset="0"/>
              </a:rPr>
              <a:t>tác</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giả</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hoặc</a:t>
            </a:r>
            <a:r>
              <a:rPr lang="vi-VN" sz="3000" dirty="0">
                <a:latin typeface="Times New Roman" panose="02020603050405020304" pitchFamily="18" charset="0"/>
                <a:ea typeface="Arial" panose="020B0604020202020204" pitchFamily="34" charset="0"/>
                <a:cs typeface="Times New Roman" panose="02020603050405020304" pitchFamily="18" charset="0"/>
              </a:rPr>
              <a:t> đăng </a:t>
            </a:r>
            <a:r>
              <a:rPr lang="vi-VN" sz="3000" dirty="0" err="1">
                <a:latin typeface="Times New Roman" panose="02020603050405020304" pitchFamily="18" charset="0"/>
                <a:ea typeface="Arial" panose="020B0604020202020204" pitchFamily="34" charset="0"/>
                <a:cs typeface="Times New Roman" panose="02020603050405020304" pitchFamily="18" charset="0"/>
              </a:rPr>
              <a:t>ký</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bản</a:t>
            </a:r>
            <a:r>
              <a:rPr 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err="1">
                <a:latin typeface="Times New Roman" panose="02020603050405020304" pitchFamily="18" charset="0"/>
                <a:ea typeface="Arial" panose="020B0604020202020204" pitchFamily="34" charset="0"/>
                <a:cs typeface="Times New Roman" panose="02020603050405020304" pitchFamily="18" charset="0"/>
              </a:rPr>
              <a:t>quyền</a:t>
            </a:r>
            <a:r>
              <a:rPr lang="vi-VN" sz="3000" dirty="0">
                <a:latin typeface="Times New Roman" panose="02020603050405020304" pitchFamily="18" charset="0"/>
                <a:ea typeface="Arial" panose="020B0604020202020204" pitchFamily="34" charset="0"/>
                <a:cs typeface="Times New Roman" panose="02020603050405020304" pitchFamily="18" charset="0"/>
              </a:rPr>
              <a:t>.</a:t>
            </a:r>
            <a:endParaRPr sz="3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7DDD6B-2733-496A-A655-B85B3E010448}"/>
              </a:ext>
            </a:extLst>
          </p:cNvPr>
          <p:cNvSpPr txBox="1"/>
          <p:nvPr/>
        </p:nvSpPr>
        <p:spPr>
          <a:xfrm>
            <a:off x="9002588" y="6647341"/>
            <a:ext cx="8306356" cy="1077218"/>
          </a:xfrm>
          <a:prstGeom prst="rect">
            <a:avLst/>
          </a:prstGeom>
          <a:noFill/>
        </p:spPr>
        <p:txBody>
          <a:bodyPr wrap="square" rtlCol="0">
            <a:spAutoFit/>
          </a:bodyPr>
          <a:lstStyle/>
          <a:p>
            <a:pPr algn="ctr"/>
            <a:r>
              <a:rPr lang="vi-VN" sz="3200" i="1" dirty="0" err="1">
                <a:latin typeface="Times New Roman" panose="02020603050405020304" pitchFamily="18" charset="0"/>
                <a:cs typeface="Times New Roman" panose="02020603050405020304" pitchFamily="18" charset="0"/>
              </a:rPr>
              <a:t>Hình</a:t>
            </a:r>
            <a:r>
              <a:rPr lang="vi-VN" sz="3200" i="1" dirty="0">
                <a:latin typeface="Times New Roman" panose="02020603050405020304" pitchFamily="18" charset="0"/>
                <a:cs typeface="Times New Roman" panose="02020603050405020304" pitchFamily="18" charset="0"/>
              </a:rPr>
              <a:t> 26: Thông tin </a:t>
            </a:r>
            <a:r>
              <a:rPr lang="vi-VN" sz="3200" i="1" dirty="0" err="1">
                <a:latin typeface="Times New Roman" panose="02020603050405020304" pitchFamily="18" charset="0"/>
                <a:cs typeface="Times New Roman" panose="02020603050405020304" pitchFamily="18" charset="0"/>
              </a:rPr>
              <a:t>bản</a:t>
            </a:r>
            <a:r>
              <a:rPr lang="vi-VN" sz="3200" i="1" dirty="0">
                <a:latin typeface="Times New Roman" panose="02020603050405020304" pitchFamily="18" charset="0"/>
                <a:cs typeface="Times New Roman" panose="02020603050405020304" pitchFamily="18" charset="0"/>
              </a:rPr>
              <a:t> </a:t>
            </a:r>
            <a:r>
              <a:rPr lang="vi-VN" sz="3200" i="1" dirty="0" err="1">
                <a:latin typeface="Times New Roman" panose="02020603050405020304" pitchFamily="18" charset="0"/>
                <a:cs typeface="Times New Roman" panose="02020603050405020304" pitchFamily="18" charset="0"/>
              </a:rPr>
              <a:t>quyền</a:t>
            </a:r>
            <a:r>
              <a:rPr lang="vi-VN" sz="3200" i="1" dirty="0">
                <a:latin typeface="Times New Roman" panose="02020603050405020304" pitchFamily="18" charset="0"/>
                <a:cs typeface="Times New Roman" panose="02020603050405020304" pitchFamily="18" charset="0"/>
              </a:rPr>
              <a:t> </a:t>
            </a:r>
            <a:r>
              <a:rPr lang="vi-VN" sz="3200" i="1" dirty="0" err="1">
                <a:latin typeface="Times New Roman" panose="02020603050405020304" pitchFamily="18" charset="0"/>
                <a:cs typeface="Times New Roman" panose="02020603050405020304" pitchFamily="18" charset="0"/>
              </a:rPr>
              <a:t>sách</a:t>
            </a:r>
            <a:r>
              <a:rPr lang="vi-VN" sz="3200" i="1" dirty="0">
                <a:latin typeface="Times New Roman" panose="02020603050405020304" pitchFamily="18" charset="0"/>
                <a:cs typeface="Times New Roman" panose="02020603050405020304" pitchFamily="18" charset="0"/>
              </a:rPr>
              <a:t> </a:t>
            </a:r>
            <a:r>
              <a:rPr lang="vi-VN" sz="3200" i="1" dirty="0" err="1">
                <a:latin typeface="Times New Roman" panose="02020603050405020304" pitchFamily="18" charset="0"/>
                <a:cs typeface="Times New Roman" panose="02020603050405020304" pitchFamily="18" charset="0"/>
              </a:rPr>
              <a:t>giáo</a:t>
            </a:r>
            <a:r>
              <a:rPr lang="vi-VN" sz="3200" i="1" dirty="0">
                <a:latin typeface="Times New Roman" panose="02020603050405020304" pitchFamily="18" charset="0"/>
                <a:cs typeface="Times New Roman" panose="02020603050405020304" pitchFamily="18" charset="0"/>
              </a:rPr>
              <a:t> khoa </a:t>
            </a:r>
            <a:r>
              <a:rPr lang="vi-VN" sz="3200" i="1" dirty="0" err="1">
                <a:latin typeface="Times New Roman" panose="02020603050405020304" pitchFamily="18" charset="0"/>
                <a:cs typeface="Times New Roman" panose="02020603050405020304" pitchFamily="18" charset="0"/>
              </a:rPr>
              <a:t>của</a:t>
            </a:r>
            <a:r>
              <a:rPr lang="vi-VN" sz="3200" i="1" dirty="0">
                <a:latin typeface="Times New Roman" panose="02020603050405020304" pitchFamily="18" charset="0"/>
                <a:cs typeface="Times New Roman" panose="02020603050405020304" pitchFamily="18" charset="0"/>
              </a:rPr>
              <a:t> </a:t>
            </a:r>
            <a:r>
              <a:rPr lang="vi-VN" sz="3200" i="1" dirty="0" err="1">
                <a:latin typeface="Times New Roman" panose="02020603050405020304" pitchFamily="18" charset="0"/>
                <a:cs typeface="Times New Roman" panose="02020603050405020304" pitchFamily="18" charset="0"/>
              </a:rPr>
              <a:t>Nhà</a:t>
            </a:r>
            <a:r>
              <a:rPr lang="vi-VN" sz="3200" i="1" dirty="0">
                <a:latin typeface="Times New Roman" panose="02020603050405020304" pitchFamily="18" charset="0"/>
                <a:cs typeface="Times New Roman" panose="02020603050405020304" pitchFamily="18" charset="0"/>
              </a:rPr>
              <a:t> </a:t>
            </a:r>
            <a:r>
              <a:rPr lang="vi-VN" sz="3200" i="1" dirty="0" err="1">
                <a:latin typeface="Times New Roman" panose="02020603050405020304" pitchFamily="18" charset="0"/>
                <a:cs typeface="Times New Roman" panose="02020603050405020304" pitchFamily="18" charset="0"/>
              </a:rPr>
              <a:t>xuất</a:t>
            </a:r>
            <a:r>
              <a:rPr lang="vi-VN" sz="3200" i="1" dirty="0">
                <a:latin typeface="Times New Roman" panose="02020603050405020304" pitchFamily="18" charset="0"/>
                <a:cs typeface="Times New Roman" panose="02020603050405020304" pitchFamily="18" charset="0"/>
              </a:rPr>
              <a:t> </a:t>
            </a:r>
            <a:r>
              <a:rPr lang="vi-VN" sz="3200" i="1" dirty="0" err="1">
                <a:latin typeface="Times New Roman" panose="02020603050405020304" pitchFamily="18" charset="0"/>
                <a:cs typeface="Times New Roman" panose="02020603050405020304" pitchFamily="18" charset="0"/>
              </a:rPr>
              <a:t>bản</a:t>
            </a:r>
            <a:r>
              <a:rPr lang="vi-VN" sz="3200" i="1" dirty="0">
                <a:latin typeface="Times New Roman" panose="02020603050405020304" pitchFamily="18" charset="0"/>
                <a:cs typeface="Times New Roman" panose="02020603050405020304" pitchFamily="18" charset="0"/>
              </a:rPr>
              <a:t> </a:t>
            </a:r>
            <a:r>
              <a:rPr lang="vi-VN" sz="3200" i="1" dirty="0" err="1">
                <a:latin typeface="Times New Roman" panose="02020603050405020304" pitchFamily="18" charset="0"/>
                <a:cs typeface="Times New Roman" panose="02020603050405020304" pitchFamily="18" charset="0"/>
              </a:rPr>
              <a:t>Giáo</a:t>
            </a:r>
            <a:r>
              <a:rPr lang="vi-VN" sz="3200" i="1" dirty="0">
                <a:latin typeface="Times New Roman" panose="02020603050405020304" pitchFamily="18" charset="0"/>
                <a:cs typeface="Times New Roman" panose="02020603050405020304" pitchFamily="18" charset="0"/>
              </a:rPr>
              <a:t> </a:t>
            </a:r>
            <a:r>
              <a:rPr lang="vi-VN" sz="3200" i="1" dirty="0" err="1">
                <a:latin typeface="Times New Roman" panose="02020603050405020304" pitchFamily="18" charset="0"/>
                <a:cs typeface="Times New Roman" panose="02020603050405020304" pitchFamily="18" charset="0"/>
              </a:rPr>
              <a:t>dục</a:t>
            </a:r>
            <a:r>
              <a:rPr lang="vi-VN" sz="3200" i="1" dirty="0">
                <a:latin typeface="Times New Roman" panose="02020603050405020304" pitchFamily="18" charset="0"/>
                <a:cs typeface="Times New Roman" panose="02020603050405020304" pitchFamily="18" charset="0"/>
              </a:rPr>
              <a:t> </a:t>
            </a:r>
            <a:r>
              <a:rPr lang="vi-VN" sz="3200" i="1" dirty="0" err="1">
                <a:latin typeface="Times New Roman" panose="02020603050405020304" pitchFamily="18" charset="0"/>
                <a:cs typeface="Times New Roman" panose="02020603050405020304" pitchFamily="18" charset="0"/>
              </a:rPr>
              <a:t>Việt</a:t>
            </a:r>
            <a:r>
              <a:rPr lang="vi-VN" sz="3200" i="1" dirty="0">
                <a:latin typeface="Times New Roman" panose="02020603050405020304" pitchFamily="18" charset="0"/>
                <a:cs typeface="Times New Roman" panose="02020603050405020304" pitchFamily="18" charset="0"/>
              </a:rPr>
              <a:t> Nam</a:t>
            </a:r>
            <a:endParaRPr lang="en-US" sz="3200" i="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A2C62EF-0200-4278-A54A-EA7DA29E96B6}"/>
              </a:ext>
            </a:extLst>
          </p:cNvPr>
          <p:cNvPicPr>
            <a:picLocks noChangeAspect="1"/>
          </p:cNvPicPr>
          <p:nvPr/>
        </p:nvPicPr>
        <p:blipFill>
          <a:blip r:embed="rId5"/>
          <a:stretch>
            <a:fillRect/>
          </a:stretch>
        </p:blipFill>
        <p:spPr>
          <a:xfrm>
            <a:off x="9020731" y="3736848"/>
            <a:ext cx="8401206" cy="2668880"/>
          </a:xfrm>
          <a:prstGeom prst="rect">
            <a:avLst/>
          </a:prstGeom>
        </p:spPr>
      </p:pic>
    </p:spTree>
    <p:extLst>
      <p:ext uri="{BB962C8B-B14F-4D97-AF65-F5344CB8AC3E}">
        <p14:creationId xmlns:p14="http://schemas.microsoft.com/office/powerpoint/2010/main" val="424663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barn(inVertical)">
                                      <p:cBhvr>
                                        <p:cTn id="7" dur="500"/>
                                        <p:tgtEl>
                                          <p:spTgt spid="29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TotalTime>
  <Words>977</Words>
  <Application>Microsoft Office PowerPoint</Application>
  <PresentationFormat>Custom</PresentationFormat>
  <Paragraphs>110</Paragraphs>
  <Slides>15</Slides>
  <Notes>10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Calibri</vt:lpstr>
      <vt:lpstr>Arial</vt:lpstr>
      <vt:lpstr>#9Slide03 SFU Helvetica Condens</vt:lpstr>
      <vt:lpstr>DPT Hotel Oriental</vt:lpstr>
      <vt:lpstr>Times New Roman</vt:lpstr>
      <vt:lpstr>orange juice</vt:lpstr>
      <vt:lpstr>#9Slide03 SVNFjalla One</vt:lpstr>
      <vt:lpstr>Paytone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Chau Truong</cp:lastModifiedBy>
  <cp:revision>53</cp:revision>
  <dcterms:modified xsi:type="dcterms:W3CDTF">2025-01-02T14:42:04Z</dcterms:modified>
</cp:coreProperties>
</file>