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1" r:id="rId2"/>
  </p:sldMasterIdLst>
  <p:notesMasterIdLst>
    <p:notesMasterId r:id="rId22"/>
  </p:notesMasterIdLst>
  <p:sldIdLst>
    <p:sldId id="288" r:id="rId3"/>
    <p:sldId id="289" r:id="rId4"/>
    <p:sldId id="290" r:id="rId5"/>
    <p:sldId id="291" r:id="rId6"/>
    <p:sldId id="257" r:id="rId7"/>
    <p:sldId id="264" r:id="rId8"/>
    <p:sldId id="281" r:id="rId9"/>
    <p:sldId id="267" r:id="rId10"/>
    <p:sldId id="268" r:id="rId11"/>
    <p:sldId id="272" r:id="rId12"/>
    <p:sldId id="269" r:id="rId13"/>
    <p:sldId id="285" r:id="rId14"/>
    <p:sldId id="296" r:id="rId15"/>
    <p:sldId id="297" r:id="rId16"/>
    <p:sldId id="298" r:id="rId17"/>
    <p:sldId id="299" r:id="rId18"/>
    <p:sldId id="300" r:id="rId19"/>
    <p:sldId id="301" r:id="rId20"/>
    <p:sldId id="306" r:id="rId21"/>
  </p:sldIdLst>
  <p:sldSz cx="18288000" cy="10287000"/>
  <p:notesSz cx="6858000" cy="9144000"/>
  <p:embeddedFontLst>
    <p:embeddedFont>
      <p:font typeface="DengXian" panose="02010600030101010101" pitchFamily="2" charset="-122"/>
      <p:regular r:id="rId23"/>
      <p:bold r:id="rId24"/>
    </p:embeddedFont>
    <p:embeddedFont>
      <p:font typeface="Franklin Gothic Book" panose="020B0503020102020204" pitchFamily="34" charset="0"/>
      <p:regular r:id="rId25"/>
      <p:italic r:id="rId26"/>
    </p:embeddedFont>
    <p:embeddedFont>
      <p:font typeface="Franklin Gothic Medium" panose="020B0603020102020204" pitchFamily="34" charset="0"/>
      <p:regular r:id="rId27"/>
      <p: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462727C-7D43-4EB4-A6E7-983327922AB2}">
  <a:tblStyle styleId="{1462727C-7D43-4EB4-A6E7-983327922AB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5" d="100"/>
          <a:sy n="45" d="100"/>
        </p:scale>
        <p:origin x="620"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4374372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9324A-3CEA-4854-AD43-9F1464096E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164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1" name="Google Shape;44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2089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a:defRPr/>
            </a:pPr>
            <a:fld id="{970FD1E9-C923-4D12-AB06-242B1EB3C9BB}" type="slidenum">
              <a:rPr lang="zh-CN" altLang="en-US" smtClean="0">
                <a:solidFill>
                  <a:prstClr val="black"/>
                </a:solidFill>
                <a:latin typeface="等线" panose="020F0502020204030204"/>
              </a:rPr>
              <a:pPr>
                <a:defRPr/>
              </a:pPr>
              <a:t>19</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558269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9E59324A-3CEA-4854-AD43-9F1464096ED6}" type="slidenum">
              <a:rPr lang="en-US" smtClean="0"/>
              <a:t>4</a:t>
            </a:fld>
            <a:endParaRPr lang="en-US"/>
          </a:p>
        </p:txBody>
      </p:sp>
    </p:spTree>
    <p:extLst>
      <p:ext uri="{BB962C8B-B14F-4D97-AF65-F5344CB8AC3E}">
        <p14:creationId xmlns:p14="http://schemas.microsoft.com/office/powerpoint/2010/main" val="4201291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4" name="Google Shape;31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1" name="Google Shape;64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4003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8" name="Google Shape;41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1" name="Google Shape;53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1" name="Google Shape;44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9334843"/>
      </p:ext>
    </p:extLst>
  </p:cSld>
  <p:clrMapOvr>
    <a:masterClrMapping/>
  </p:clrMapOvr>
  <p:transition advClick="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909067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2" y="3971925"/>
            <a:ext cx="7143750" cy="631507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37093" tIns="68549" rIns="137093" bIns="68549" rtlCol="0" anchor="ctr"/>
          <a:lstStyle/>
          <a:p>
            <a:pPr algn="ctr" defTabSz="1370918">
              <a:buClrTx/>
              <a:buFontTx/>
              <a:buNone/>
            </a:pPr>
            <a:endParaRPr lang="en-US" sz="2700" kern="1200">
              <a:solidFill>
                <a:srgbClr val="FFFFFF"/>
              </a:solidFill>
            </a:endParaRPr>
          </a:p>
        </p:txBody>
      </p:sp>
      <p:sp>
        <p:nvSpPr>
          <p:cNvPr id="8" name="Freeform 7"/>
          <p:cNvSpPr/>
          <p:nvPr/>
        </p:nvSpPr>
        <p:spPr>
          <a:xfrm>
            <a:off x="-4759" y="-1387"/>
            <a:ext cx="18292760" cy="10288388"/>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093" tIns="68549" rIns="137093" bIns="68549" rtlCol="0" anchor="ctr"/>
          <a:lstStyle/>
          <a:p>
            <a:pPr algn="ctr" defTabSz="1370918">
              <a:buClrTx/>
              <a:buFontTx/>
              <a:buNone/>
            </a:pPr>
            <a:endParaRPr lang="en-US" sz="2700" kern="1200">
              <a:solidFill>
                <a:srgbClr val="FFFFFF"/>
              </a:solidFill>
            </a:endParaRPr>
          </a:p>
        </p:txBody>
      </p:sp>
      <p:sp>
        <p:nvSpPr>
          <p:cNvPr id="2" name="Title 1"/>
          <p:cNvSpPr>
            <a:spLocks noGrp="1"/>
          </p:cNvSpPr>
          <p:nvPr>
            <p:ph type="ctrTitle"/>
          </p:nvPr>
        </p:nvSpPr>
        <p:spPr>
          <a:xfrm rot="19140000">
            <a:off x="1634226" y="2595604"/>
            <a:ext cx="11297246" cy="1806459"/>
          </a:xfrm>
        </p:spPr>
        <p:txBody>
          <a:bodyPr bIns="13709" anchor="b"/>
          <a:lstStyle>
            <a:lvl1pPr>
              <a:defRPr sz="4800"/>
            </a:lvl1pPr>
          </a:lstStyle>
          <a:p>
            <a:r>
              <a:rPr lang="en-US"/>
              <a:t>Click to edit Master title style</a:t>
            </a:r>
            <a:endParaRPr lang="en-US" dirty="0"/>
          </a:p>
        </p:txBody>
      </p:sp>
      <p:sp>
        <p:nvSpPr>
          <p:cNvPr id="3" name="Subtitle 2"/>
          <p:cNvSpPr>
            <a:spLocks noGrp="1"/>
          </p:cNvSpPr>
          <p:nvPr>
            <p:ph type="subTitle" idx="1"/>
          </p:nvPr>
        </p:nvSpPr>
        <p:spPr>
          <a:xfrm rot="19140000">
            <a:off x="2424555" y="3706397"/>
            <a:ext cx="13022262" cy="493889"/>
          </a:xfrm>
        </p:spPr>
        <p:txBody>
          <a:bodyPr tIns="13709">
            <a:normAutofit/>
          </a:bodyPr>
          <a:lstStyle>
            <a:lvl1pPr marL="0" indent="0" algn="l">
              <a:buNone/>
              <a:defRPr kumimoji="0" lang="en-US" sz="2100" b="0" i="0" u="none" strike="noStrike" kern="1200" cap="all" spc="600" normalizeH="0" baseline="0" noProof="0" dirty="0" smtClean="0">
                <a:ln>
                  <a:noFill/>
                </a:ln>
                <a:solidFill>
                  <a:schemeClr val="tx1"/>
                </a:solidFill>
                <a:effectLst/>
                <a:uLnTx/>
                <a:uFillTx/>
                <a:latin typeface="+mn-lt"/>
                <a:ea typeface="+mj-ea"/>
                <a:cs typeface="Tunga" pitchFamily="2"/>
              </a:defRPr>
            </a:lvl1pPr>
            <a:lvl2pPr marL="685455" indent="0" algn="ctr">
              <a:buNone/>
              <a:defRPr>
                <a:solidFill>
                  <a:schemeClr val="tx1">
                    <a:tint val="75000"/>
                  </a:schemeClr>
                </a:solidFill>
              </a:defRPr>
            </a:lvl2pPr>
            <a:lvl3pPr marL="1370918" indent="0" algn="ctr">
              <a:buNone/>
              <a:defRPr>
                <a:solidFill>
                  <a:schemeClr val="tx1">
                    <a:tint val="75000"/>
                  </a:schemeClr>
                </a:solidFill>
              </a:defRPr>
            </a:lvl3pPr>
            <a:lvl4pPr marL="2056373" indent="0" algn="ctr">
              <a:buNone/>
              <a:defRPr>
                <a:solidFill>
                  <a:schemeClr val="tx1">
                    <a:tint val="75000"/>
                  </a:schemeClr>
                </a:solidFill>
              </a:defRPr>
            </a:lvl4pPr>
            <a:lvl5pPr marL="2741831" indent="0" algn="ctr">
              <a:buNone/>
              <a:defRPr>
                <a:solidFill>
                  <a:schemeClr val="tx1">
                    <a:tint val="75000"/>
                  </a:schemeClr>
                </a:solidFill>
              </a:defRPr>
            </a:lvl5pPr>
            <a:lvl6pPr marL="3427289" indent="0" algn="ctr">
              <a:buNone/>
              <a:defRPr>
                <a:solidFill>
                  <a:schemeClr val="tx1">
                    <a:tint val="75000"/>
                  </a:schemeClr>
                </a:solidFill>
              </a:defRPr>
            </a:lvl6pPr>
            <a:lvl7pPr marL="4112745" indent="0" algn="ctr">
              <a:buNone/>
              <a:defRPr>
                <a:solidFill>
                  <a:schemeClr val="tx1">
                    <a:tint val="75000"/>
                  </a:schemeClr>
                </a:solidFill>
              </a:defRPr>
            </a:lvl7pPr>
            <a:lvl8pPr marL="4798200" indent="0" algn="ctr">
              <a:buNone/>
              <a:defRPr>
                <a:solidFill>
                  <a:schemeClr val="tx1">
                    <a:tint val="75000"/>
                  </a:schemeClr>
                </a:solidFill>
              </a:defRPr>
            </a:lvl8pPr>
            <a:lvl9pPr marL="5483655" indent="0" algn="ctr">
              <a:buNone/>
              <a:defRPr>
                <a:solidFill>
                  <a:schemeClr val="tx1">
                    <a:tint val="75000"/>
                  </a:schemeClr>
                </a:solidFill>
              </a:defRPr>
            </a:lvl9pPr>
          </a:lstStyle>
          <a:p>
            <a:pPr marL="0" marR="0" lvl="0" indent="0" algn="l" defTabSz="1370918"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subtitle style</a:t>
            </a:r>
            <a:endParaRPr lang="en-US" dirty="0"/>
          </a:p>
        </p:txBody>
      </p:sp>
      <p:sp>
        <p:nvSpPr>
          <p:cNvPr id="4" name="Date Placeholder 3"/>
          <p:cNvSpPr>
            <a:spLocks noGrp="1"/>
          </p:cNvSpPr>
          <p:nvPr>
            <p:ph type="dt" sz="half" idx="10"/>
          </p:nvPr>
        </p:nvSpPr>
        <p:spPr/>
        <p:txBody>
          <a:bodyPr/>
          <a:lstStyle/>
          <a:p>
            <a:fld id="{7D0065BE-0657-4A47-90AD-C21C55E16B19}" type="datetime4">
              <a:rPr lang="en-US" smtClean="0"/>
              <a:pPr/>
              <a:t>January 2,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307263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F7CF5C-41AF-4A3C-9201-FDAD9BB4C53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44D49D-BA11-4B6B-A289-DD4E08DBC43C}" type="slidenum">
              <a:rPr lang="en-US" smtClean="0"/>
              <a:pPr/>
              <a:t>‹#›</a:t>
            </a:fld>
            <a:endParaRPr lang="en-US"/>
          </a:p>
        </p:txBody>
      </p:sp>
    </p:spTree>
    <p:extLst>
      <p:ext uri="{BB962C8B-B14F-4D97-AF65-F5344CB8AC3E}">
        <p14:creationId xmlns:p14="http://schemas.microsoft.com/office/powerpoint/2010/main" val="56584379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4759" y="-1387"/>
            <a:ext cx="18292760" cy="10288388"/>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37093" tIns="68549" rIns="137093" bIns="68549" rtlCol="0" anchor="ctr"/>
          <a:lstStyle/>
          <a:p>
            <a:pPr algn="ctr" defTabSz="1370918">
              <a:buClrTx/>
              <a:buFontTx/>
              <a:buNone/>
            </a:pPr>
            <a:endParaRPr lang="en-US" sz="2700" kern="1200">
              <a:solidFill>
                <a:srgbClr val="FFFFFF"/>
              </a:solidFill>
            </a:endParaRPr>
          </a:p>
        </p:txBody>
      </p:sp>
      <p:sp>
        <p:nvSpPr>
          <p:cNvPr id="7" name="Right Triangle 6"/>
          <p:cNvSpPr/>
          <p:nvPr/>
        </p:nvSpPr>
        <p:spPr>
          <a:xfrm>
            <a:off x="2" y="3971925"/>
            <a:ext cx="7143750" cy="6315075"/>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093" tIns="68549" rIns="137093" bIns="68549" rtlCol="0" anchor="ctr"/>
          <a:lstStyle/>
          <a:p>
            <a:pPr algn="ctr" defTabSz="1370918">
              <a:buClrTx/>
              <a:buFontTx/>
              <a:buNone/>
            </a:pPr>
            <a:endParaRPr lang="en-US" sz="2700" kern="1200">
              <a:solidFill>
                <a:srgbClr val="FFFFFF"/>
              </a:solidFill>
            </a:endParaRPr>
          </a:p>
        </p:txBody>
      </p:sp>
      <p:sp>
        <p:nvSpPr>
          <p:cNvPr id="2" name="Title 1"/>
          <p:cNvSpPr>
            <a:spLocks noGrp="1"/>
          </p:cNvSpPr>
          <p:nvPr>
            <p:ph type="title"/>
          </p:nvPr>
        </p:nvSpPr>
        <p:spPr>
          <a:xfrm rot="19140000">
            <a:off x="1638798" y="2590115"/>
            <a:ext cx="11301984" cy="1811264"/>
          </a:xfrm>
        </p:spPr>
        <p:txBody>
          <a:bodyPr bIns="13709" anchor="b"/>
          <a:lstStyle>
            <a:lvl1pPr algn="l">
              <a:defRPr kumimoji="0" lang="en-US" sz="48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1370918"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Text Placeholder 2"/>
          <p:cNvSpPr>
            <a:spLocks noGrp="1"/>
          </p:cNvSpPr>
          <p:nvPr>
            <p:ph type="body" idx="1"/>
          </p:nvPr>
        </p:nvSpPr>
        <p:spPr>
          <a:xfrm rot="19140000">
            <a:off x="2432304" y="3702456"/>
            <a:ext cx="13021056" cy="493776"/>
          </a:xfrm>
        </p:spPr>
        <p:txBody>
          <a:bodyPr anchor="t">
            <a:normAutofit/>
          </a:bodyPr>
          <a:lstStyle>
            <a:lvl1pPr marL="0" indent="0">
              <a:buNone/>
              <a:defRPr kumimoji="0" lang="en-US" sz="2100" b="0" i="0" u="none" strike="noStrike" kern="1200" cap="all" spc="600" normalizeH="0" baseline="0" noProof="0" dirty="0" smtClean="0">
                <a:ln>
                  <a:noFill/>
                </a:ln>
                <a:solidFill>
                  <a:schemeClr val="tx1"/>
                </a:solidFill>
                <a:effectLst/>
                <a:uLnTx/>
                <a:uFillTx/>
                <a:latin typeface="+mn-lt"/>
                <a:ea typeface="+mj-ea"/>
                <a:cs typeface="Tunga" pitchFamily="2"/>
              </a:defRPr>
            </a:lvl1pPr>
            <a:lvl2pPr marL="685455" indent="0">
              <a:buNone/>
              <a:defRPr sz="2700">
                <a:solidFill>
                  <a:schemeClr val="tx1">
                    <a:tint val="75000"/>
                  </a:schemeClr>
                </a:solidFill>
              </a:defRPr>
            </a:lvl2pPr>
            <a:lvl3pPr marL="1370918" indent="0">
              <a:buNone/>
              <a:defRPr sz="2400">
                <a:solidFill>
                  <a:schemeClr val="tx1">
                    <a:tint val="75000"/>
                  </a:schemeClr>
                </a:solidFill>
              </a:defRPr>
            </a:lvl3pPr>
            <a:lvl4pPr marL="2056373" indent="0">
              <a:buNone/>
              <a:defRPr sz="2100">
                <a:solidFill>
                  <a:schemeClr val="tx1">
                    <a:tint val="75000"/>
                  </a:schemeClr>
                </a:solidFill>
              </a:defRPr>
            </a:lvl4pPr>
            <a:lvl5pPr marL="2741831" indent="0">
              <a:buNone/>
              <a:defRPr sz="2100">
                <a:solidFill>
                  <a:schemeClr val="tx1">
                    <a:tint val="75000"/>
                  </a:schemeClr>
                </a:solidFill>
              </a:defRPr>
            </a:lvl5pPr>
            <a:lvl6pPr marL="3427289" indent="0">
              <a:buNone/>
              <a:defRPr sz="2100">
                <a:solidFill>
                  <a:schemeClr val="tx1">
                    <a:tint val="75000"/>
                  </a:schemeClr>
                </a:solidFill>
              </a:defRPr>
            </a:lvl6pPr>
            <a:lvl7pPr marL="4112745" indent="0">
              <a:buNone/>
              <a:defRPr sz="2100">
                <a:solidFill>
                  <a:schemeClr val="tx1">
                    <a:tint val="75000"/>
                  </a:schemeClr>
                </a:solidFill>
              </a:defRPr>
            </a:lvl7pPr>
            <a:lvl8pPr marL="4798200" indent="0">
              <a:buNone/>
              <a:defRPr sz="2100">
                <a:solidFill>
                  <a:schemeClr val="tx1">
                    <a:tint val="75000"/>
                  </a:schemeClr>
                </a:solidFill>
              </a:defRPr>
            </a:lvl8pPr>
            <a:lvl9pPr marL="5483655" indent="0">
              <a:buNone/>
              <a:defRPr sz="2100">
                <a:solidFill>
                  <a:schemeClr val="tx1">
                    <a:tint val="75000"/>
                  </a:schemeClr>
                </a:solidFill>
              </a:defRPr>
            </a:lvl9pPr>
          </a:lstStyle>
          <a:p>
            <a:pPr marL="0" marR="0" lvl="0" indent="0" algn="l" defTabSz="1370918"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text styles</a:t>
            </a:r>
          </a:p>
        </p:txBody>
      </p:sp>
      <p:sp>
        <p:nvSpPr>
          <p:cNvPr id="4" name="Date Placeholder 3"/>
          <p:cNvSpPr>
            <a:spLocks noGrp="1"/>
          </p:cNvSpPr>
          <p:nvPr>
            <p:ph type="dt" sz="half" idx="10"/>
          </p:nvPr>
        </p:nvSpPr>
        <p:spPr/>
        <p:txBody>
          <a:bodyPr/>
          <a:lstStyle/>
          <a:p>
            <a:fld id="{18F7CF5C-41AF-4A3C-9201-FDAD9BB4C53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44D49D-BA11-4B6B-A289-DD4E08DBC43C}" type="slidenum">
              <a:rPr lang="en-US" smtClean="0"/>
              <a:pPr/>
              <a:t>‹#›</a:t>
            </a:fld>
            <a:endParaRPr lang="en-US"/>
          </a:p>
        </p:txBody>
      </p:sp>
    </p:spTree>
    <p:extLst>
      <p:ext uri="{BB962C8B-B14F-4D97-AF65-F5344CB8AC3E}">
        <p14:creationId xmlns:p14="http://schemas.microsoft.com/office/powerpoint/2010/main" val="204730029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645920" y="1645920"/>
            <a:ext cx="6400800" cy="5568696"/>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400032" y="1645920"/>
            <a:ext cx="6400800" cy="5568696"/>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8F7CF5C-41AF-4A3C-9201-FDAD9BB4C539}" type="datetimeFigureOut">
              <a:rPr lang="en-US" smtClean="0"/>
              <a:pPr/>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44D49D-BA11-4B6B-A289-DD4E08DBC43C}"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362711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45920" y="1645920"/>
            <a:ext cx="6400800" cy="822960"/>
          </a:xfrm>
        </p:spPr>
        <p:txBody>
          <a:bodyPr anchor="b">
            <a:normAutofit/>
          </a:bodyPr>
          <a:lstStyle>
            <a:lvl1pPr marL="0" indent="0">
              <a:buNone/>
              <a:defRPr lang="en-US" sz="2100" b="0" kern="1200" cap="all" spc="600" baseline="0" dirty="0" smtClean="0">
                <a:solidFill>
                  <a:schemeClr val="tx1"/>
                </a:solidFill>
                <a:latin typeface="+mn-lt"/>
                <a:ea typeface="+mj-ea"/>
                <a:cs typeface="Tunga" pitchFamily="2"/>
              </a:defRPr>
            </a:lvl1pPr>
            <a:lvl2pPr marL="685455" indent="0">
              <a:buNone/>
              <a:defRPr sz="3000" b="1"/>
            </a:lvl2pPr>
            <a:lvl3pPr marL="1370918" indent="0">
              <a:buNone/>
              <a:defRPr sz="2700" b="1"/>
            </a:lvl3pPr>
            <a:lvl4pPr marL="2056373" indent="0">
              <a:buNone/>
              <a:defRPr sz="2400" b="1"/>
            </a:lvl4pPr>
            <a:lvl5pPr marL="2741831" indent="0">
              <a:buNone/>
              <a:defRPr sz="2400" b="1"/>
            </a:lvl5pPr>
            <a:lvl6pPr marL="3427289" indent="0">
              <a:buNone/>
              <a:defRPr sz="2400" b="1"/>
            </a:lvl6pPr>
            <a:lvl7pPr marL="4112745" indent="0">
              <a:buNone/>
              <a:defRPr sz="2400" b="1"/>
            </a:lvl7pPr>
            <a:lvl8pPr marL="4798200" indent="0">
              <a:buNone/>
              <a:defRPr sz="2400" b="1"/>
            </a:lvl8pPr>
            <a:lvl9pPr marL="5483655" indent="0">
              <a:buNone/>
              <a:defRPr sz="2400" b="1"/>
            </a:lvl9pPr>
          </a:lstStyle>
          <a:p>
            <a:pPr marL="0" lvl="0" indent="0" algn="l" defTabSz="1370918"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4" name="Content Placeholder 3"/>
          <p:cNvSpPr>
            <a:spLocks noGrp="1"/>
          </p:cNvSpPr>
          <p:nvPr>
            <p:ph sz="half" idx="2"/>
          </p:nvPr>
        </p:nvSpPr>
        <p:spPr>
          <a:xfrm>
            <a:off x="1638300" y="2552772"/>
            <a:ext cx="6400800" cy="4663440"/>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400032" y="1645920"/>
            <a:ext cx="6400800" cy="822960"/>
          </a:xfrm>
        </p:spPr>
        <p:txBody>
          <a:bodyPr anchor="b">
            <a:normAutofit/>
          </a:bodyPr>
          <a:lstStyle>
            <a:lvl1pPr marL="0" indent="0">
              <a:buNone/>
              <a:defRPr lang="en-US" sz="2100" b="0" kern="1200" cap="all" spc="600" baseline="0" dirty="0" smtClean="0">
                <a:solidFill>
                  <a:schemeClr val="tx1"/>
                </a:solidFill>
                <a:latin typeface="+mn-lt"/>
                <a:ea typeface="+mj-ea"/>
                <a:cs typeface="Tunga" pitchFamily="2"/>
              </a:defRPr>
            </a:lvl1pPr>
            <a:lvl2pPr marL="685455" indent="0">
              <a:buNone/>
              <a:defRPr sz="3000" b="1"/>
            </a:lvl2pPr>
            <a:lvl3pPr marL="1370918" indent="0">
              <a:buNone/>
              <a:defRPr sz="2700" b="1"/>
            </a:lvl3pPr>
            <a:lvl4pPr marL="2056373" indent="0">
              <a:buNone/>
              <a:defRPr sz="2400" b="1"/>
            </a:lvl4pPr>
            <a:lvl5pPr marL="2741831" indent="0">
              <a:buNone/>
              <a:defRPr sz="2400" b="1"/>
            </a:lvl5pPr>
            <a:lvl6pPr marL="3427289" indent="0">
              <a:buNone/>
              <a:defRPr sz="2400" b="1"/>
            </a:lvl6pPr>
            <a:lvl7pPr marL="4112745" indent="0">
              <a:buNone/>
              <a:defRPr sz="2400" b="1"/>
            </a:lvl7pPr>
            <a:lvl8pPr marL="4798200" indent="0">
              <a:buNone/>
              <a:defRPr sz="2400" b="1"/>
            </a:lvl8pPr>
            <a:lvl9pPr marL="5483655" indent="0">
              <a:buNone/>
              <a:defRPr sz="2400" b="1"/>
            </a:lvl9pPr>
          </a:lstStyle>
          <a:p>
            <a:pPr marL="0" lvl="0" indent="0" algn="l" defTabSz="1370918"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6" name="Content Placeholder 5"/>
          <p:cNvSpPr>
            <a:spLocks noGrp="1"/>
          </p:cNvSpPr>
          <p:nvPr>
            <p:ph sz="quarter" idx="4"/>
          </p:nvPr>
        </p:nvSpPr>
        <p:spPr>
          <a:xfrm>
            <a:off x="9400032" y="2552772"/>
            <a:ext cx="6400800" cy="4663440"/>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8F7CF5C-41AF-4A3C-9201-FDAD9BB4C539}" type="datetimeFigureOut">
              <a:rPr lang="en-US" smtClean="0"/>
              <a:pPr/>
              <a:t>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44D49D-BA11-4B6B-A289-DD4E08DBC43C}" type="slidenum">
              <a:rPr lang="en-US" smtClean="0"/>
              <a:pPr/>
              <a:t>‹#›</a:t>
            </a:fld>
            <a:endParaRPr lang="en-US"/>
          </a:p>
        </p:txBody>
      </p:sp>
    </p:spTree>
    <p:extLst>
      <p:ext uri="{BB962C8B-B14F-4D97-AF65-F5344CB8AC3E}">
        <p14:creationId xmlns:p14="http://schemas.microsoft.com/office/powerpoint/2010/main" val="63390581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8F7CF5C-41AF-4A3C-9201-FDAD9BB4C539}" type="datetimeFigureOut">
              <a:rPr lang="en-US" smtClean="0"/>
              <a:pPr/>
              <a:t>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44D49D-BA11-4B6B-A289-DD4E08DBC43C}" type="slidenum">
              <a:rPr lang="en-US" smtClean="0"/>
              <a:pPr/>
              <a:t>‹#›</a:t>
            </a:fld>
            <a:endParaRPr lang="en-US"/>
          </a:p>
        </p:txBody>
      </p:sp>
    </p:spTree>
    <p:extLst>
      <p:ext uri="{BB962C8B-B14F-4D97-AF65-F5344CB8AC3E}">
        <p14:creationId xmlns:p14="http://schemas.microsoft.com/office/powerpoint/2010/main" val="358017611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F7CF5C-41AF-4A3C-9201-FDAD9BB4C539}" type="datetimeFigureOut">
              <a:rPr lang="en-US" smtClean="0"/>
              <a:pPr/>
              <a:t>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44D49D-BA11-4B6B-A289-DD4E08DBC43C}" type="slidenum">
              <a:rPr lang="en-US" smtClean="0"/>
              <a:pPr/>
              <a:t>‹#›</a:t>
            </a:fld>
            <a:endParaRPr lang="en-US"/>
          </a:p>
        </p:txBody>
      </p:sp>
    </p:spTree>
    <p:extLst>
      <p:ext uri="{BB962C8B-B14F-4D97-AF65-F5344CB8AC3E}">
        <p14:creationId xmlns:p14="http://schemas.microsoft.com/office/powerpoint/2010/main" val="311402487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2" y="3971925"/>
            <a:ext cx="7143750" cy="631507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37093" tIns="68549" rIns="137093" bIns="68549" rtlCol="0" anchor="ctr"/>
          <a:lstStyle/>
          <a:p>
            <a:pPr algn="ctr" defTabSz="1370918">
              <a:buClrTx/>
              <a:buFontTx/>
              <a:buNone/>
            </a:pPr>
            <a:endParaRPr lang="en-US" sz="2700" kern="1200">
              <a:solidFill>
                <a:srgbClr val="FFFFFF"/>
              </a:solidFill>
            </a:endParaRPr>
          </a:p>
        </p:txBody>
      </p:sp>
      <p:sp>
        <p:nvSpPr>
          <p:cNvPr id="18" name="Right Triangle 17"/>
          <p:cNvSpPr/>
          <p:nvPr/>
        </p:nvSpPr>
        <p:spPr>
          <a:xfrm rot="5400000">
            <a:off x="2581278" y="-2581275"/>
            <a:ext cx="10287000" cy="15449556"/>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093" tIns="68549" rIns="137093" bIns="68549" rtlCol="0" anchor="ctr"/>
          <a:lstStyle/>
          <a:p>
            <a:pPr algn="ctr" defTabSz="1370918">
              <a:buClrTx/>
              <a:buFontTx/>
              <a:buNone/>
            </a:pPr>
            <a:endParaRPr lang="en-US" sz="2700" kern="1200">
              <a:solidFill>
                <a:srgbClr val="FFFFFF"/>
              </a:solidFill>
            </a:endParaRPr>
          </a:p>
        </p:txBody>
      </p:sp>
      <p:sp>
        <p:nvSpPr>
          <p:cNvPr id="2" name="Title 1"/>
          <p:cNvSpPr>
            <a:spLocks noGrp="1"/>
          </p:cNvSpPr>
          <p:nvPr>
            <p:ph type="title"/>
          </p:nvPr>
        </p:nvSpPr>
        <p:spPr>
          <a:xfrm rot="19140000">
            <a:off x="1569860" y="2364164"/>
            <a:ext cx="10424160" cy="1634141"/>
          </a:xfrm>
        </p:spPr>
        <p:txBody>
          <a:bodyPr bIns="0" anchor="b"/>
          <a:lstStyle>
            <a:lvl1pPr algn="l">
              <a:defRPr kumimoji="0" lang="en-US" sz="42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1370918"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Content Placeholder 2"/>
          <p:cNvSpPr>
            <a:spLocks noGrp="1"/>
          </p:cNvSpPr>
          <p:nvPr>
            <p:ph idx="1"/>
          </p:nvPr>
        </p:nvSpPr>
        <p:spPr>
          <a:xfrm>
            <a:off x="9499114" y="3928378"/>
            <a:ext cx="7615559" cy="4987031"/>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140000">
            <a:off x="2595916" y="3380079"/>
            <a:ext cx="11589521" cy="934971"/>
          </a:xfrm>
        </p:spPr>
        <p:txBody>
          <a:bodyPr>
            <a:normAutofit/>
          </a:bodyPr>
          <a:lstStyle>
            <a:lvl1pPr marL="0" indent="0">
              <a:buNone/>
              <a:defRPr lang="en-US" sz="2100" b="1" kern="1200" dirty="0" smtClean="0">
                <a:solidFill>
                  <a:srgbClr val="FFFFFF"/>
                </a:solidFill>
                <a:latin typeface="+mn-lt"/>
                <a:ea typeface="+mn-ea"/>
                <a:cs typeface="+mn-cs"/>
              </a:defRPr>
            </a:lvl1pPr>
            <a:lvl2pPr marL="685455" indent="0">
              <a:buNone/>
              <a:defRPr sz="1800"/>
            </a:lvl2pPr>
            <a:lvl3pPr marL="1370918" indent="0">
              <a:buNone/>
              <a:defRPr sz="1500"/>
            </a:lvl3pPr>
            <a:lvl4pPr marL="2056373" indent="0">
              <a:buNone/>
              <a:defRPr sz="1400"/>
            </a:lvl4pPr>
            <a:lvl5pPr marL="2741831" indent="0">
              <a:buNone/>
              <a:defRPr sz="1400"/>
            </a:lvl5pPr>
            <a:lvl6pPr marL="3427289" indent="0">
              <a:buNone/>
              <a:defRPr sz="1400"/>
            </a:lvl6pPr>
            <a:lvl7pPr marL="4112745" indent="0">
              <a:buNone/>
              <a:defRPr sz="1400"/>
            </a:lvl7pPr>
            <a:lvl8pPr marL="4798200" indent="0">
              <a:buNone/>
              <a:defRPr sz="1400"/>
            </a:lvl8pPr>
            <a:lvl9pPr marL="5483655" indent="0">
              <a:buNone/>
              <a:defRPr sz="1400"/>
            </a:lvl9pPr>
          </a:lstStyle>
          <a:p>
            <a:pPr marL="0" marR="0" lvl="0" indent="0" algn="l" defTabSz="1370918" rtl="0" eaLnBrk="1" fontAlgn="auto" latinLnBrk="0" hangingPunct="1">
              <a:lnSpc>
                <a:spcPct val="100000"/>
              </a:lnSpc>
              <a:spcBef>
                <a:spcPts val="450"/>
              </a:spcBef>
              <a:spcAft>
                <a:spcPts val="0"/>
              </a:spcAft>
              <a:buClr>
                <a:schemeClr val="accent1"/>
              </a:buClr>
              <a:buSzPct val="100000"/>
              <a:buFont typeface="Arial" pitchFamily="34" charset="0"/>
              <a:buNone/>
              <a:tabLst/>
              <a:defRPr/>
            </a:pPr>
            <a:r>
              <a:rPr lang="en-US"/>
              <a:t>Click to edit Master text styles</a:t>
            </a:r>
          </a:p>
        </p:txBody>
      </p:sp>
      <p:sp>
        <p:nvSpPr>
          <p:cNvPr id="5" name="Date Placeholder 4"/>
          <p:cNvSpPr>
            <a:spLocks noGrp="1"/>
          </p:cNvSpPr>
          <p:nvPr>
            <p:ph type="dt" sz="half" idx="10"/>
          </p:nvPr>
        </p:nvSpPr>
        <p:spPr/>
        <p:txBody>
          <a:bodyPr/>
          <a:lstStyle/>
          <a:p>
            <a:fld id="{18F7CF5C-41AF-4A3C-9201-FDAD9BB4C539}" type="datetimeFigureOut">
              <a:rPr lang="en-US" smtClean="0"/>
              <a:pPr/>
              <a:t>1/2/2025</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solidFill>
                <a:srgbClr val="43434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A44D49D-BA11-4B6B-A289-DD4E08DBC43C}" type="slidenum">
              <a:rPr lang="en-US" smtClean="0">
                <a:solidFill>
                  <a:srgbClr val="434342"/>
                </a:solidFill>
              </a:rPr>
              <a:pPr/>
              <a:t>‹#›</a:t>
            </a:fld>
            <a:endParaRPr lang="en-US">
              <a:solidFill>
                <a:srgbClr val="434342"/>
              </a:solidFill>
            </a:endParaRPr>
          </a:p>
        </p:txBody>
      </p:sp>
    </p:spTree>
    <p:extLst>
      <p:ext uri="{BB962C8B-B14F-4D97-AF65-F5344CB8AC3E}">
        <p14:creationId xmlns:p14="http://schemas.microsoft.com/office/powerpoint/2010/main" val="76113248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057652" y="0"/>
            <a:ext cx="14230350" cy="10287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274185" anchor="ctr"/>
          <a:lstStyle>
            <a:lvl1pPr algn="r">
              <a:defRPr/>
            </a:lvl1pPr>
          </a:lstStyle>
          <a:p>
            <a:r>
              <a:rPr lang="en-US"/>
              <a:t>Click icon to add picture</a:t>
            </a:r>
            <a:endParaRPr lang="en-US" dirty="0"/>
          </a:p>
        </p:txBody>
      </p:sp>
      <p:sp>
        <p:nvSpPr>
          <p:cNvPr id="9" name="Right Triangle 8"/>
          <p:cNvSpPr/>
          <p:nvPr/>
        </p:nvSpPr>
        <p:spPr>
          <a:xfrm>
            <a:off x="2" y="3971925"/>
            <a:ext cx="7143750" cy="631507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37093" tIns="68549" rIns="137093" bIns="68549" rtlCol="0" anchor="ctr"/>
          <a:lstStyle/>
          <a:p>
            <a:pPr algn="ctr" defTabSz="1370918">
              <a:buClrTx/>
              <a:buFontTx/>
              <a:buNone/>
            </a:pPr>
            <a:endParaRPr lang="en-US" sz="2700" kern="1200">
              <a:solidFill>
                <a:srgbClr val="FFFFFF"/>
              </a:solidFill>
            </a:endParaRPr>
          </a:p>
        </p:txBody>
      </p:sp>
      <p:sp>
        <p:nvSpPr>
          <p:cNvPr id="10" name="Freeform 9"/>
          <p:cNvSpPr/>
          <p:nvPr/>
        </p:nvSpPr>
        <p:spPr>
          <a:xfrm>
            <a:off x="2" y="7572375"/>
            <a:ext cx="7143750" cy="2714625"/>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093" tIns="68549" rIns="137093" bIns="68549" rtlCol="0" anchor="ctr"/>
          <a:lstStyle/>
          <a:p>
            <a:pPr algn="ctr" defTabSz="1370918">
              <a:buClrTx/>
              <a:buFontTx/>
              <a:buNone/>
            </a:pPr>
            <a:endParaRPr lang="en-US" sz="2700" kern="1200">
              <a:solidFill>
                <a:srgbClr val="FFFFFF"/>
              </a:solidFill>
            </a:endParaRPr>
          </a:p>
        </p:txBody>
      </p:sp>
      <p:sp>
        <p:nvSpPr>
          <p:cNvPr id="2" name="Title 1"/>
          <p:cNvSpPr>
            <a:spLocks noGrp="1"/>
          </p:cNvSpPr>
          <p:nvPr>
            <p:ph type="title"/>
          </p:nvPr>
        </p:nvSpPr>
        <p:spPr>
          <a:xfrm rot="19140000">
            <a:off x="1342394" y="2576252"/>
            <a:ext cx="10972800" cy="1301166"/>
          </a:xfrm>
        </p:spPr>
        <p:txBody>
          <a:bodyPr anchor="b"/>
          <a:lstStyle>
            <a:lvl1pPr algn="l">
              <a:defRPr sz="4200"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2286967" y="3270794"/>
            <a:ext cx="12193091" cy="1110996"/>
          </a:xfrm>
        </p:spPr>
        <p:txBody>
          <a:bodyPr/>
          <a:lstStyle>
            <a:lvl1pPr marL="0" indent="0">
              <a:buNone/>
              <a:defRPr sz="2100">
                <a:solidFill>
                  <a:schemeClr val="tx2"/>
                </a:solidFill>
              </a:defRPr>
            </a:lvl1pPr>
            <a:lvl2pPr marL="685455" indent="0">
              <a:buNone/>
              <a:defRPr sz="1800"/>
            </a:lvl2pPr>
            <a:lvl3pPr marL="1370918" indent="0">
              <a:buNone/>
              <a:defRPr sz="1500"/>
            </a:lvl3pPr>
            <a:lvl4pPr marL="2056373" indent="0">
              <a:buNone/>
              <a:defRPr sz="1400"/>
            </a:lvl4pPr>
            <a:lvl5pPr marL="2741831" indent="0">
              <a:buNone/>
              <a:defRPr sz="1400"/>
            </a:lvl5pPr>
            <a:lvl6pPr marL="3427289" indent="0">
              <a:buNone/>
              <a:defRPr sz="1400"/>
            </a:lvl6pPr>
            <a:lvl7pPr marL="4112745" indent="0">
              <a:buNone/>
              <a:defRPr sz="1400"/>
            </a:lvl7pPr>
            <a:lvl8pPr marL="4798200" indent="0">
              <a:buNone/>
              <a:defRPr sz="1400"/>
            </a:lvl8pPr>
            <a:lvl9pPr marL="5483655"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18F7CF5C-41AF-4A3C-9201-FDAD9BB4C539}" type="datetimeFigureOut">
              <a:rPr lang="en-US" smtClean="0"/>
              <a:pPr/>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44D49D-BA11-4B6B-A289-DD4E08DBC43C}" type="slidenum">
              <a:rPr lang="en-US" smtClean="0"/>
              <a:pPr/>
              <a:t>‹#›</a:t>
            </a:fld>
            <a:endParaRPr lang="en-US"/>
          </a:p>
        </p:txBody>
      </p:sp>
    </p:spTree>
    <p:extLst>
      <p:ext uri="{BB962C8B-B14F-4D97-AF65-F5344CB8AC3E}">
        <p14:creationId xmlns:p14="http://schemas.microsoft.com/office/powerpoint/2010/main" val="174138937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F7CF5C-41AF-4A3C-9201-FDAD9BB4C53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44D49D-BA11-4B6B-A289-DD4E08DBC43C}" type="slidenum">
              <a:rPr lang="en-US" smtClean="0"/>
              <a:pPr/>
              <a:t>‹#›</a:t>
            </a:fld>
            <a:endParaRPr lang="en-US"/>
          </a:p>
        </p:txBody>
      </p:sp>
    </p:spTree>
    <p:extLst>
      <p:ext uri="{BB962C8B-B14F-4D97-AF65-F5344CB8AC3E}">
        <p14:creationId xmlns:p14="http://schemas.microsoft.com/office/powerpoint/2010/main" val="151661400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60"/>
            <a:ext cx="4114800" cy="701754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14400" y="411960"/>
            <a:ext cx="12039600" cy="701754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F7CF5C-41AF-4A3C-9201-FDAD9BB4C53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44D49D-BA11-4B6B-A289-DD4E08DBC43C}" type="slidenum">
              <a:rPr lang="en-US" smtClean="0"/>
              <a:pPr/>
              <a:t>‹#›</a:t>
            </a:fld>
            <a:endParaRPr lang="en-US"/>
          </a:p>
        </p:txBody>
      </p:sp>
    </p:spTree>
    <p:extLst>
      <p:ext uri="{BB962C8B-B14F-4D97-AF65-F5344CB8AC3E}">
        <p14:creationId xmlns:p14="http://schemas.microsoft.com/office/powerpoint/2010/main" val="95051372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984517"/>
      </p:ext>
    </p:extLst>
  </p:cSld>
  <p:clrMapOvr>
    <a:masterClrMapping/>
  </p:clrMapOvr>
  <p:transition advClick="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7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4763" y="7575950"/>
            <a:ext cx="7148514" cy="2711052"/>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37093" tIns="68549" rIns="137093" bIns="68549" rtlCol="0" anchor="ctr"/>
          <a:lstStyle/>
          <a:p>
            <a:pPr algn="ctr" defTabSz="1370918">
              <a:buClrTx/>
              <a:buFontTx/>
              <a:buNone/>
            </a:pPr>
            <a:endParaRPr lang="en-US" sz="2700" kern="1200">
              <a:solidFill>
                <a:srgbClr val="FFFFFF"/>
              </a:solidFill>
            </a:endParaRPr>
          </a:p>
        </p:txBody>
      </p:sp>
      <p:sp>
        <p:nvSpPr>
          <p:cNvPr id="8" name="Freeform 7"/>
          <p:cNvSpPr/>
          <p:nvPr/>
        </p:nvSpPr>
        <p:spPr>
          <a:xfrm>
            <a:off x="-4759" y="7576948"/>
            <a:ext cx="18292760" cy="2710064"/>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093" tIns="68549" rIns="137093" bIns="68549" rtlCol="0" anchor="ctr"/>
          <a:lstStyle/>
          <a:p>
            <a:pPr algn="ctr" defTabSz="1370918">
              <a:buClrTx/>
              <a:buFontTx/>
              <a:buNone/>
            </a:pPr>
            <a:endParaRPr lang="en-US" sz="2700" kern="1200">
              <a:solidFill>
                <a:srgbClr val="FFFFFF"/>
              </a:solidFill>
            </a:endParaRPr>
          </a:p>
        </p:txBody>
      </p:sp>
      <p:sp>
        <p:nvSpPr>
          <p:cNvPr id="2" name="Title Placeholder 1"/>
          <p:cNvSpPr>
            <a:spLocks noGrp="1"/>
          </p:cNvSpPr>
          <p:nvPr>
            <p:ph type="title"/>
          </p:nvPr>
        </p:nvSpPr>
        <p:spPr>
          <a:xfrm>
            <a:off x="1645920" y="548640"/>
            <a:ext cx="15041880" cy="822960"/>
          </a:xfrm>
          <a:prstGeom prst="rect">
            <a:avLst/>
          </a:prstGeom>
        </p:spPr>
        <p:txBody>
          <a:bodyPr vert="horz" lIns="137093" tIns="68549" rIns="137093" bIns="68549"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645920" y="1650952"/>
            <a:ext cx="15041880" cy="5369774"/>
          </a:xfrm>
          <a:prstGeom prst="rect">
            <a:avLst/>
          </a:prstGeom>
        </p:spPr>
        <p:txBody>
          <a:bodyPr vert="horz" lIns="137093" tIns="68549" rIns="137093" bIns="685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9140000">
            <a:off x="402336" y="8805672"/>
            <a:ext cx="4352544" cy="301752"/>
          </a:xfrm>
          <a:prstGeom prst="rect">
            <a:avLst/>
          </a:prstGeom>
        </p:spPr>
        <p:txBody>
          <a:bodyPr vert="horz" lIns="137093" tIns="68549" rIns="137093" bIns="68549" rtlCol="0" anchor="ctr"/>
          <a:lstStyle>
            <a:lvl1pPr algn="l">
              <a:defRPr sz="1800">
                <a:solidFill>
                  <a:srgbClr val="FFFFFF"/>
                </a:solidFill>
              </a:defRPr>
            </a:lvl1pPr>
          </a:lstStyle>
          <a:p>
            <a:pPr defTabSz="1370918">
              <a:buClrTx/>
              <a:buFontTx/>
              <a:buNone/>
            </a:pPr>
            <a:fld id="{62B1B13E-D5AF-485E-81A1-82A140076526}" type="datetime4">
              <a:rPr lang="en-US" kern="1200" smtClean="0">
                <a:latin typeface="Franklin Gothic Book"/>
                <a:ea typeface="+mn-ea"/>
              </a:rPr>
              <a:pPr defTabSz="1370918">
                <a:buClrTx/>
                <a:buFontTx/>
                <a:buNone/>
              </a:pPr>
              <a:t>January 2, 2025</a:t>
            </a:fld>
            <a:endParaRPr lang="en-US" kern="1200" dirty="0">
              <a:latin typeface="Franklin Gothic Book"/>
              <a:ea typeface="+mn-ea"/>
            </a:endParaRPr>
          </a:p>
        </p:txBody>
      </p:sp>
      <p:sp>
        <p:nvSpPr>
          <p:cNvPr id="5" name="Footer Placeholder 4"/>
          <p:cNvSpPr>
            <a:spLocks noGrp="1"/>
          </p:cNvSpPr>
          <p:nvPr>
            <p:ph type="ftr" sz="quarter" idx="3"/>
          </p:nvPr>
        </p:nvSpPr>
        <p:spPr>
          <a:xfrm>
            <a:off x="7035029" y="9427683"/>
            <a:ext cx="9448800" cy="411480"/>
          </a:xfrm>
          <a:prstGeom prst="rect">
            <a:avLst/>
          </a:prstGeom>
        </p:spPr>
        <p:txBody>
          <a:bodyPr vert="horz" lIns="137093" tIns="68549" rIns="137093" bIns="68549" rtlCol="0" anchor="ctr"/>
          <a:lstStyle>
            <a:lvl1pPr algn="r">
              <a:defRPr sz="1500" cap="all" spc="300" baseline="0">
                <a:solidFill>
                  <a:srgbClr val="FFFFFF"/>
                </a:solidFill>
              </a:defRPr>
            </a:lvl1pPr>
          </a:lstStyle>
          <a:p>
            <a:pPr defTabSz="1370918">
              <a:buClrTx/>
              <a:buFontTx/>
              <a:buNone/>
            </a:pPr>
            <a:endParaRPr lang="en-US" kern="1200" dirty="0">
              <a:latin typeface="Franklin Gothic Book"/>
              <a:ea typeface="+mn-ea"/>
            </a:endParaRPr>
          </a:p>
        </p:txBody>
      </p:sp>
      <p:sp>
        <p:nvSpPr>
          <p:cNvPr id="6" name="Slide Number Placeholder 5"/>
          <p:cNvSpPr>
            <a:spLocks noGrp="1"/>
          </p:cNvSpPr>
          <p:nvPr>
            <p:ph type="sldNum" sz="quarter" idx="4"/>
          </p:nvPr>
        </p:nvSpPr>
        <p:spPr>
          <a:xfrm>
            <a:off x="16802076" y="9256233"/>
            <a:ext cx="1005840" cy="754380"/>
          </a:xfrm>
          <a:prstGeom prst="ellipse">
            <a:avLst/>
          </a:prstGeom>
          <a:ln w="19050">
            <a:solidFill>
              <a:srgbClr val="FFFFFF"/>
            </a:solidFill>
          </a:ln>
        </p:spPr>
        <p:txBody>
          <a:bodyPr vert="horz" lIns="13709" tIns="13709" rIns="13709" bIns="13709" rtlCol="0" anchor="ctr">
            <a:normAutofit/>
          </a:bodyPr>
          <a:lstStyle>
            <a:lvl1pPr algn="ctr">
              <a:defRPr sz="2600">
                <a:solidFill>
                  <a:srgbClr val="FFFFFF"/>
                </a:solidFill>
              </a:defRPr>
            </a:lvl1pPr>
          </a:lstStyle>
          <a:p>
            <a:pPr defTabSz="1370918">
              <a:buClrTx/>
              <a:buFontTx/>
              <a:buNone/>
            </a:pPr>
            <a:fld id="{2754ED01-E2A0-4C1E-8E21-014B99041579}" type="slidenum">
              <a:rPr lang="en-US" kern="1200" smtClean="0">
                <a:latin typeface="Franklin Gothic Book"/>
                <a:ea typeface="+mn-ea"/>
              </a:rPr>
              <a:pPr defTabSz="1370918">
                <a:buClrTx/>
                <a:buFontTx/>
                <a:buNone/>
              </a:pPr>
              <a:t>‹#›</a:t>
            </a:fld>
            <a:endParaRPr lang="en-US" kern="1200" dirty="0">
              <a:latin typeface="Franklin Gothic Book"/>
              <a:ea typeface="+mn-ea"/>
            </a:endParaRPr>
          </a:p>
        </p:txBody>
      </p:sp>
      <p:sp>
        <p:nvSpPr>
          <p:cNvPr id="9" name="9Slide.vn - 2019">
            <a:extLst>
              <a:ext uri="{FF2B5EF4-FFF2-40B4-BE49-F238E27FC236}">
                <a16:creationId xmlns:a16="http://schemas.microsoft.com/office/drawing/2014/main" id="{399E7EED-F11E-4905-A7B6-1C2254D99321}"/>
              </a:ext>
            </a:extLst>
          </p:cNvPr>
          <p:cNvSpPr txBox="1"/>
          <p:nvPr userDrawn="1"/>
        </p:nvSpPr>
        <p:spPr>
          <a:xfrm>
            <a:off x="0" y="-2406997"/>
            <a:ext cx="18288000" cy="692498"/>
          </a:xfrm>
          <a:prstGeom prst="rect">
            <a:avLst/>
          </a:prstGeom>
          <a:noFill/>
        </p:spPr>
        <p:txBody>
          <a:bodyPr vert="horz" lIns="137093" tIns="68549" rIns="137093" bIns="68549" rtlCol="0">
            <a:spAutoFit/>
          </a:bodyPr>
          <a:lstStyle/>
          <a:p>
            <a:pPr algn="ctr" defTabSz="1370918">
              <a:buClrTx/>
              <a:buFontTx/>
              <a:buNone/>
            </a:pPr>
            <a:r>
              <a:rPr lang="en-US" sz="3600" kern="1200">
                <a:solidFill>
                  <a:srgbClr val="CFCFCF"/>
                </a:solidFill>
                <a:latin typeface="Franklin Gothic Book"/>
                <a:ea typeface="+mn-ea"/>
              </a:rPr>
              <a:t>www.9slide.vn</a:t>
            </a:r>
          </a:p>
        </p:txBody>
      </p:sp>
    </p:spTree>
    <p:extLst>
      <p:ext uri="{BB962C8B-B14F-4D97-AF65-F5344CB8AC3E}">
        <p14:creationId xmlns:p14="http://schemas.microsoft.com/office/powerpoint/2010/main" val="376026183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p:fade/>
  </p:transition>
  <p:txStyles>
    <p:titleStyle>
      <a:lvl1pPr algn="l" defTabSz="1370918" rtl="0" eaLnBrk="1" latinLnBrk="0" hangingPunct="1">
        <a:spcBef>
          <a:spcPct val="0"/>
        </a:spcBef>
        <a:buNone/>
        <a:defRPr sz="4200" kern="1200" cap="all" baseline="0">
          <a:solidFill>
            <a:schemeClr val="tx1"/>
          </a:solidFill>
          <a:latin typeface="+mj-lt"/>
          <a:ea typeface="+mj-ea"/>
          <a:cs typeface="+mj-cs"/>
        </a:defRPr>
      </a:lvl1pPr>
    </p:titleStyle>
    <p:bodyStyle>
      <a:lvl1pPr marL="514095" indent="-514095" algn="l" defTabSz="1370918" rtl="0" eaLnBrk="1" latinLnBrk="0" hangingPunct="1">
        <a:spcBef>
          <a:spcPts val="1200"/>
        </a:spcBef>
        <a:buFont typeface="Arial" pitchFamily="34" charset="0"/>
        <a:buNone/>
        <a:defRPr sz="2400" b="1" kern="1200">
          <a:solidFill>
            <a:schemeClr val="tx1"/>
          </a:solidFill>
          <a:latin typeface="+mn-lt"/>
          <a:ea typeface="+mn-ea"/>
          <a:cs typeface="+mn-cs"/>
        </a:defRPr>
      </a:lvl1pPr>
      <a:lvl2pPr marL="260477" indent="-260477" algn="l" defTabSz="1370918" rtl="0" eaLnBrk="1" latinLnBrk="0" hangingPunct="1">
        <a:spcBef>
          <a:spcPts val="450"/>
        </a:spcBef>
        <a:buClr>
          <a:schemeClr val="accent2"/>
        </a:buClr>
        <a:buFont typeface="Wingdings" pitchFamily="2" charset="2"/>
        <a:buChar char="§"/>
        <a:defRPr sz="2400" kern="1200">
          <a:solidFill>
            <a:schemeClr val="tx1"/>
          </a:solidFill>
          <a:latin typeface="+mn-lt"/>
          <a:ea typeface="+mn-ea"/>
          <a:cs typeface="+mn-cs"/>
        </a:defRPr>
      </a:lvl2pPr>
      <a:lvl3pPr marL="603204" indent="-246768" algn="l" defTabSz="1370918" rtl="0" eaLnBrk="1" latinLnBrk="0" hangingPunct="1">
        <a:spcBef>
          <a:spcPts val="450"/>
        </a:spcBef>
        <a:buClr>
          <a:schemeClr val="accent2"/>
        </a:buClr>
        <a:buFont typeface="Wingdings" pitchFamily="2" charset="2"/>
        <a:buChar char="§"/>
        <a:defRPr sz="2400" kern="1200">
          <a:solidFill>
            <a:schemeClr val="tx1"/>
          </a:solidFill>
          <a:latin typeface="+mn-lt"/>
          <a:ea typeface="+mn-ea"/>
          <a:cs typeface="+mn-cs"/>
        </a:defRPr>
      </a:lvl3pPr>
      <a:lvl4pPr marL="945932" indent="-246768" algn="l" defTabSz="1370918" rtl="0" eaLnBrk="1" latinLnBrk="0" hangingPunct="1">
        <a:spcBef>
          <a:spcPts val="450"/>
        </a:spcBef>
        <a:buClr>
          <a:schemeClr val="accent2"/>
        </a:buClr>
        <a:buFont typeface="Wingdings" pitchFamily="2" charset="2"/>
        <a:buChar char="§"/>
        <a:defRPr sz="2400" kern="1200">
          <a:solidFill>
            <a:schemeClr val="tx1"/>
          </a:solidFill>
          <a:latin typeface="+mn-lt"/>
          <a:ea typeface="+mn-ea"/>
          <a:cs typeface="+mn-cs"/>
        </a:defRPr>
      </a:lvl4pPr>
      <a:lvl5pPr marL="1288659" indent="-260477" algn="l" defTabSz="1370918" rtl="0" eaLnBrk="1" latinLnBrk="0" hangingPunct="1">
        <a:spcBef>
          <a:spcPts val="450"/>
        </a:spcBef>
        <a:buClr>
          <a:schemeClr val="accent2"/>
        </a:buClr>
        <a:buFont typeface="Wingdings" pitchFamily="2" charset="2"/>
        <a:buChar char="§"/>
        <a:defRPr sz="2400" kern="1200">
          <a:solidFill>
            <a:schemeClr val="tx1"/>
          </a:solidFill>
          <a:latin typeface="+mn-lt"/>
          <a:ea typeface="+mn-ea"/>
          <a:cs typeface="+mn-cs"/>
        </a:defRPr>
      </a:lvl5pPr>
      <a:lvl6pPr marL="1645095" indent="-260477" algn="l" defTabSz="1370918" rtl="0" eaLnBrk="1" latinLnBrk="0" hangingPunct="1">
        <a:spcBef>
          <a:spcPts val="450"/>
        </a:spcBef>
        <a:buClr>
          <a:schemeClr val="accent2"/>
        </a:buClr>
        <a:buFont typeface="Wingdings" pitchFamily="2" charset="2"/>
        <a:buChar char="§"/>
        <a:defRPr sz="2100" kern="1200">
          <a:solidFill>
            <a:schemeClr val="tx1"/>
          </a:solidFill>
          <a:latin typeface="+mn-lt"/>
          <a:ea typeface="+mn-ea"/>
          <a:cs typeface="+mn-cs"/>
        </a:defRPr>
      </a:lvl6pPr>
      <a:lvl7pPr marL="2028956" indent="-246768" algn="l" defTabSz="1370918" rtl="0" eaLnBrk="1" latinLnBrk="0" hangingPunct="1">
        <a:spcBef>
          <a:spcPts val="450"/>
        </a:spcBef>
        <a:buClr>
          <a:schemeClr val="accent2"/>
        </a:buClr>
        <a:buFont typeface="Wingdings" pitchFamily="2" charset="2"/>
        <a:buChar char="§"/>
        <a:defRPr sz="2100" kern="1200">
          <a:solidFill>
            <a:schemeClr val="tx1"/>
          </a:solidFill>
          <a:latin typeface="+mn-lt"/>
          <a:ea typeface="+mn-ea"/>
          <a:cs typeface="+mn-cs"/>
        </a:defRPr>
      </a:lvl7pPr>
      <a:lvl8pPr marL="2371683" indent="-246768" algn="l" defTabSz="1370918" rtl="0" eaLnBrk="1" latinLnBrk="0" hangingPunct="1">
        <a:spcBef>
          <a:spcPts val="450"/>
        </a:spcBef>
        <a:buClr>
          <a:schemeClr val="accent2"/>
        </a:buClr>
        <a:buFont typeface="Wingdings" pitchFamily="2" charset="2"/>
        <a:buChar char="§"/>
        <a:defRPr sz="2100" kern="1200">
          <a:solidFill>
            <a:schemeClr val="tx1"/>
          </a:solidFill>
          <a:latin typeface="+mn-lt"/>
          <a:ea typeface="+mn-ea"/>
          <a:cs typeface="+mn-cs"/>
        </a:defRPr>
      </a:lvl8pPr>
      <a:lvl9pPr marL="2686994" indent="-246768" algn="l" defTabSz="1370918" rtl="0" eaLnBrk="1" latinLnBrk="0" hangingPunct="1">
        <a:spcBef>
          <a:spcPts val="450"/>
        </a:spcBef>
        <a:buClr>
          <a:schemeClr val="accent2"/>
        </a:buClr>
        <a:buFont typeface="Wingdings" pitchFamily="2" charset="2"/>
        <a:buChar char="§"/>
        <a:defRPr sz="2100" kern="1200">
          <a:solidFill>
            <a:schemeClr val="tx1"/>
          </a:solidFill>
          <a:latin typeface="+mn-lt"/>
          <a:ea typeface="+mn-ea"/>
          <a:cs typeface="+mn-cs"/>
        </a:defRPr>
      </a:lvl9pPr>
    </p:bodyStyle>
    <p:otherStyle>
      <a:defPPr>
        <a:defRPr lang="en-US"/>
      </a:defPPr>
      <a:lvl1pPr marL="0" algn="l" defTabSz="1370918" rtl="0" eaLnBrk="1" latinLnBrk="0" hangingPunct="1">
        <a:defRPr sz="2700" kern="1200">
          <a:solidFill>
            <a:schemeClr val="tx1"/>
          </a:solidFill>
          <a:latin typeface="+mn-lt"/>
          <a:ea typeface="+mn-ea"/>
          <a:cs typeface="+mn-cs"/>
        </a:defRPr>
      </a:lvl1pPr>
      <a:lvl2pPr marL="685455" algn="l" defTabSz="1370918" rtl="0" eaLnBrk="1" latinLnBrk="0" hangingPunct="1">
        <a:defRPr sz="2700" kern="1200">
          <a:solidFill>
            <a:schemeClr val="tx1"/>
          </a:solidFill>
          <a:latin typeface="+mn-lt"/>
          <a:ea typeface="+mn-ea"/>
          <a:cs typeface="+mn-cs"/>
        </a:defRPr>
      </a:lvl2pPr>
      <a:lvl3pPr marL="1370918" algn="l" defTabSz="1370918" rtl="0" eaLnBrk="1" latinLnBrk="0" hangingPunct="1">
        <a:defRPr sz="2700" kern="1200">
          <a:solidFill>
            <a:schemeClr val="tx1"/>
          </a:solidFill>
          <a:latin typeface="+mn-lt"/>
          <a:ea typeface="+mn-ea"/>
          <a:cs typeface="+mn-cs"/>
        </a:defRPr>
      </a:lvl3pPr>
      <a:lvl4pPr marL="2056373" algn="l" defTabSz="1370918" rtl="0" eaLnBrk="1" latinLnBrk="0" hangingPunct="1">
        <a:defRPr sz="2700" kern="1200">
          <a:solidFill>
            <a:schemeClr val="tx1"/>
          </a:solidFill>
          <a:latin typeface="+mn-lt"/>
          <a:ea typeface="+mn-ea"/>
          <a:cs typeface="+mn-cs"/>
        </a:defRPr>
      </a:lvl4pPr>
      <a:lvl5pPr marL="2741831" algn="l" defTabSz="1370918" rtl="0" eaLnBrk="1" latinLnBrk="0" hangingPunct="1">
        <a:defRPr sz="2700" kern="1200">
          <a:solidFill>
            <a:schemeClr val="tx1"/>
          </a:solidFill>
          <a:latin typeface="+mn-lt"/>
          <a:ea typeface="+mn-ea"/>
          <a:cs typeface="+mn-cs"/>
        </a:defRPr>
      </a:lvl5pPr>
      <a:lvl6pPr marL="3427289" algn="l" defTabSz="1370918" rtl="0" eaLnBrk="1" latinLnBrk="0" hangingPunct="1">
        <a:defRPr sz="2700" kern="1200">
          <a:solidFill>
            <a:schemeClr val="tx1"/>
          </a:solidFill>
          <a:latin typeface="+mn-lt"/>
          <a:ea typeface="+mn-ea"/>
          <a:cs typeface="+mn-cs"/>
        </a:defRPr>
      </a:lvl6pPr>
      <a:lvl7pPr marL="4112745" algn="l" defTabSz="1370918" rtl="0" eaLnBrk="1" latinLnBrk="0" hangingPunct="1">
        <a:defRPr sz="2700" kern="1200">
          <a:solidFill>
            <a:schemeClr val="tx1"/>
          </a:solidFill>
          <a:latin typeface="+mn-lt"/>
          <a:ea typeface="+mn-ea"/>
          <a:cs typeface="+mn-cs"/>
        </a:defRPr>
      </a:lvl7pPr>
      <a:lvl8pPr marL="4798200" algn="l" defTabSz="1370918" rtl="0" eaLnBrk="1" latinLnBrk="0" hangingPunct="1">
        <a:defRPr sz="2700" kern="1200">
          <a:solidFill>
            <a:schemeClr val="tx1"/>
          </a:solidFill>
          <a:latin typeface="+mn-lt"/>
          <a:ea typeface="+mn-ea"/>
          <a:cs typeface="+mn-cs"/>
        </a:defRPr>
      </a:lvl8pPr>
      <a:lvl9pPr marL="5483655" algn="l" defTabSz="1370918"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20.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 Target="slide17.xml"/><Relationship Id="rId7" Type="http://schemas.openxmlformats.org/officeDocument/2006/relationships/slide" Target="slide14.xml"/><Relationship Id="rId2"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slide" Target="slide16.xml"/><Relationship Id="rId5" Type="http://schemas.openxmlformats.org/officeDocument/2006/relationships/slide" Target="slide15.xml"/><Relationship Id="rId10" Type="http://schemas.openxmlformats.org/officeDocument/2006/relationships/slide" Target="slide18.xml"/><Relationship Id="rId4" Type="http://schemas.openxmlformats.org/officeDocument/2006/relationships/image" Target="../media/image34.pn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audio" Target="../media/audio3.wav"/><Relationship Id="rId7"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7.gif"/><Relationship Id="rId5" Type="http://schemas.openxmlformats.org/officeDocument/2006/relationships/image" Target="../media/image36.gif"/><Relationship Id="rId4" Type="http://schemas.openxmlformats.org/officeDocument/2006/relationships/audio" Target="../media/audio4.wav"/><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3.wav"/><Relationship Id="rId7" Type="http://schemas.openxmlformats.org/officeDocument/2006/relationships/slide" Target="slide13.xml"/><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8.gif"/><Relationship Id="rId5" Type="http://schemas.openxmlformats.org/officeDocument/2006/relationships/image" Target="../media/image37.gif"/><Relationship Id="rId4" Type="http://schemas.openxmlformats.org/officeDocument/2006/relationships/image" Target="../media/image36.gif"/></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3.wav"/><Relationship Id="rId7" Type="http://schemas.openxmlformats.org/officeDocument/2006/relationships/slide" Target="slide13.xml"/><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8.gif"/><Relationship Id="rId5" Type="http://schemas.openxmlformats.org/officeDocument/2006/relationships/image" Target="../media/image37.gif"/><Relationship Id="rId4" Type="http://schemas.openxmlformats.org/officeDocument/2006/relationships/image" Target="../media/image36.gif"/></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3.wav"/><Relationship Id="rId7" Type="http://schemas.openxmlformats.org/officeDocument/2006/relationships/slide" Target="slide13.xml"/><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8.gif"/><Relationship Id="rId5" Type="http://schemas.openxmlformats.org/officeDocument/2006/relationships/image" Target="../media/image37.gif"/><Relationship Id="rId4" Type="http://schemas.openxmlformats.org/officeDocument/2006/relationships/image" Target="../media/image36.gif"/></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3.wav"/><Relationship Id="rId7" Type="http://schemas.openxmlformats.org/officeDocument/2006/relationships/slide" Target="slide13.xml"/><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8.gif"/><Relationship Id="rId5" Type="http://schemas.openxmlformats.org/officeDocument/2006/relationships/image" Target="../media/image37.gif"/><Relationship Id="rId4" Type="http://schemas.openxmlformats.org/officeDocument/2006/relationships/image" Target="../media/image36.gif"/></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40.gif"/></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png"/><Relationship Id="rId3" Type="http://schemas.microsoft.com/office/2007/relationships/media" Target="../media/media1.mp4"/><Relationship Id="rId7" Type="http://schemas.microsoft.com/office/2007/relationships/hdphoto" Target="../media/hdphoto1.wdp"/><Relationship Id="rId12" Type="http://schemas.openxmlformats.org/officeDocument/2006/relationships/image" Target="../media/image8.jfif"/><Relationship Id="rId2" Type="http://schemas.openxmlformats.org/officeDocument/2006/relationships/video" Target="NULL" TargetMode="External"/><Relationship Id="rId1" Type="http://schemas.openxmlformats.org/officeDocument/2006/relationships/tags" Target="../tags/tag1.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notesSlide" Target="../notesSlides/notesSlide1.xml"/><Relationship Id="rId10" Type="http://schemas.microsoft.com/office/2007/relationships/hdphoto" Target="../media/hdphoto2.wdp"/><Relationship Id="rId4" Type="http://schemas.openxmlformats.org/officeDocument/2006/relationships/slideLayout" Target="../slideLayouts/slideLayout11.xml"/><Relationship Id="rId9" Type="http://schemas.openxmlformats.org/officeDocument/2006/relationships/image" Target="../media/image6.png"/><Relationship Id="rId1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68" y="-30957"/>
            <a:ext cx="18288000" cy="1031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5600700" y="1257303"/>
            <a:ext cx="92583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079" tIns="68543" rIns="137079" bIns="68543">
            <a:spAutoFit/>
          </a:bodyPr>
          <a:lstStyle/>
          <a:p>
            <a:pPr algn="ctr" eaLnBrk="1" hangingPunct="1">
              <a:spcBef>
                <a:spcPct val="0"/>
              </a:spcBef>
              <a:buClrTx/>
              <a:buSzTx/>
              <a:buFontTx/>
              <a:buNone/>
            </a:pPr>
            <a:r>
              <a:rPr lang="en-US" altLang="en-US" sz="4200" b="1" dirty="0">
                <a:solidFill>
                  <a:srgbClr val="0000CC"/>
                </a:solidFill>
                <a:latin typeface="Times New Roman" panose="02020603050405020304" pitchFamily="18" charset="0"/>
                <a:cs typeface="Times New Roman" panose="02020603050405020304" pitchFamily="18" charset="0"/>
              </a:rPr>
              <a:t>TRƯỜNG TH ĐẠI ĐỒNG</a:t>
            </a:r>
          </a:p>
        </p:txBody>
      </p:sp>
      <p:sp>
        <p:nvSpPr>
          <p:cNvPr id="7" name="Rectangle 6">
            <a:extLst>
              <a:ext uri="{FF2B5EF4-FFF2-40B4-BE49-F238E27FC236}">
                <a16:creationId xmlns:a16="http://schemas.microsoft.com/office/drawing/2014/main" id="{34325E99-8D03-402E-8158-E4682241AF5E}"/>
              </a:ext>
            </a:extLst>
          </p:cNvPr>
          <p:cNvSpPr/>
          <p:nvPr/>
        </p:nvSpPr>
        <p:spPr>
          <a:xfrm>
            <a:off x="457200" y="3780468"/>
            <a:ext cx="17830800" cy="2169825"/>
          </a:xfrm>
          <a:prstGeom prst="rect">
            <a:avLst/>
          </a:prstGeom>
          <a:noFill/>
        </p:spPr>
        <p:txBody>
          <a:bodyPr wrap="square" lIns="137079" tIns="68543" rIns="137079" bIns="68543">
            <a:spAutoFit/>
          </a:bodyPr>
          <a:lstStyle/>
          <a:p>
            <a:pPr algn="ctr">
              <a:defRPr/>
            </a:pP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 TIN HỌC LỚP 5</a:t>
            </a: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2304731" y="7009083"/>
            <a:ext cx="14135742"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079" tIns="68543" rIns="137079" bIns="68543">
            <a:spAutoFit/>
          </a:bodyPr>
          <a:lstStyle/>
          <a:p>
            <a:pPr algn="ctr" eaLnBrk="1" hangingPunct="1">
              <a:spcBef>
                <a:spcPct val="0"/>
              </a:spcBef>
              <a:buClrTx/>
              <a:buSzTx/>
              <a:buFontTx/>
              <a:buNone/>
            </a:pPr>
            <a:r>
              <a:rPr lang="en-US" altLang="en-US" sz="6000" b="1" i="1" dirty="0" err="1">
                <a:solidFill>
                  <a:srgbClr val="1D1D1D"/>
                </a:solidFill>
                <a:latin typeface="Times New Roman" panose="02020603050405020304" pitchFamily="18" charset="0"/>
                <a:cs typeface="Times New Roman" panose="02020603050405020304" pitchFamily="18" charset="0"/>
              </a:rPr>
              <a:t>Giáo</a:t>
            </a:r>
            <a:r>
              <a:rPr lang="en-US" altLang="en-US" sz="6000" b="1" i="1" dirty="0">
                <a:solidFill>
                  <a:srgbClr val="1D1D1D"/>
                </a:solidFill>
                <a:latin typeface="Times New Roman" panose="02020603050405020304" pitchFamily="18" charset="0"/>
                <a:cs typeface="Times New Roman" panose="02020603050405020304" pitchFamily="18" charset="0"/>
              </a:rPr>
              <a:t> </a:t>
            </a:r>
            <a:r>
              <a:rPr lang="en-US" altLang="en-US" sz="6000" b="1" i="1" dirty="0" err="1">
                <a:solidFill>
                  <a:srgbClr val="1D1D1D"/>
                </a:solidFill>
                <a:latin typeface="Times New Roman" panose="02020603050405020304" pitchFamily="18" charset="0"/>
                <a:cs typeface="Times New Roman" panose="02020603050405020304" pitchFamily="18" charset="0"/>
              </a:rPr>
              <a:t>viên</a:t>
            </a:r>
            <a:r>
              <a:rPr lang="en-US" altLang="en-US" sz="6000" b="1" i="1" dirty="0">
                <a:solidFill>
                  <a:srgbClr val="1D1D1D"/>
                </a:solidFill>
                <a:latin typeface="Times New Roman" panose="02020603050405020304" pitchFamily="18" charset="0"/>
                <a:cs typeface="Times New Roman" panose="02020603050405020304" pitchFamily="18" charset="0"/>
              </a:rPr>
              <a:t>:</a:t>
            </a:r>
            <a:endParaRPr lang="en-US" altLang="en-US" sz="7200" b="1" i="1" dirty="0">
              <a:solidFill>
                <a:srgbClr val="1D1D1D"/>
              </a:solidFill>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2514603" y="8176749"/>
            <a:ext cx="14135742"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079" tIns="68543" rIns="137079" bIns="68543">
            <a:spAutoFit/>
          </a:bodyPr>
          <a:lstStyle/>
          <a:p>
            <a:pPr algn="ctr" eaLnBrk="1" hangingPunct="1">
              <a:spcBef>
                <a:spcPct val="0"/>
              </a:spcBef>
              <a:buClrTx/>
              <a:buSzTx/>
              <a:buFontTx/>
              <a:buNone/>
            </a:pPr>
            <a:r>
              <a:rPr lang="en-US" altLang="en-US" sz="6000" b="1" dirty="0" err="1">
                <a:solidFill>
                  <a:srgbClr val="1D1D1D"/>
                </a:solidFill>
                <a:latin typeface="Times New Roman" panose="02020603050405020304" pitchFamily="18" charset="0"/>
                <a:cs typeface="Times New Roman" panose="02020603050405020304" pitchFamily="18" charset="0"/>
              </a:rPr>
              <a:t>Năm</a:t>
            </a:r>
            <a:r>
              <a:rPr lang="en-US" altLang="en-US" sz="6000" b="1" dirty="0">
                <a:solidFill>
                  <a:srgbClr val="1D1D1D"/>
                </a:solidFill>
                <a:latin typeface="Times New Roman" panose="02020603050405020304" pitchFamily="18" charset="0"/>
                <a:cs typeface="Times New Roman" panose="02020603050405020304" pitchFamily="18" charset="0"/>
              </a:rPr>
              <a:t> </a:t>
            </a:r>
            <a:r>
              <a:rPr lang="en-US" altLang="en-US" sz="6000" b="1" dirty="0" err="1">
                <a:solidFill>
                  <a:srgbClr val="1D1D1D"/>
                </a:solidFill>
                <a:latin typeface="Times New Roman" panose="02020603050405020304" pitchFamily="18" charset="0"/>
                <a:cs typeface="Times New Roman" panose="02020603050405020304" pitchFamily="18" charset="0"/>
              </a:rPr>
              <a:t>học</a:t>
            </a:r>
            <a:r>
              <a:rPr lang="en-US" altLang="en-US" sz="6000" b="1" dirty="0">
                <a:solidFill>
                  <a:srgbClr val="1D1D1D"/>
                </a:solidFill>
                <a:latin typeface="Times New Roman" panose="02020603050405020304" pitchFamily="18" charset="0"/>
                <a:cs typeface="Times New Roman" panose="02020603050405020304" pitchFamily="18" charset="0"/>
              </a:rPr>
              <a:t>: 2024 - 2025</a:t>
            </a:r>
            <a:endParaRPr lang="en-US" altLang="en-US" sz="7200" b="1" i="1" dirty="0">
              <a:solidFill>
                <a:srgbClr val="1D1D1D"/>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EF5FBD90-9FF3-4CE0-94C3-6E830887528B}"/>
              </a:ext>
            </a:extLst>
          </p:cNvPr>
          <p:cNvCxnSpPr/>
          <p:nvPr/>
        </p:nvCxnSpPr>
        <p:spPr>
          <a:xfrm>
            <a:off x="8300294" y="2032463"/>
            <a:ext cx="3314700" cy="0"/>
          </a:xfrm>
          <a:prstGeom prst="line">
            <a:avLst/>
          </a:prstGeom>
          <a:ln>
            <a:solidFill>
              <a:schemeClr val="accent1"/>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252310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B9BE"/>
        </a:solidFill>
        <a:effectLst/>
      </p:bgPr>
    </p:bg>
    <p:spTree>
      <p:nvGrpSpPr>
        <p:cNvPr id="1" name="Shape 532"/>
        <p:cNvGrpSpPr/>
        <p:nvPr/>
      </p:nvGrpSpPr>
      <p:grpSpPr>
        <a:xfrm>
          <a:off x="0" y="0"/>
          <a:ext cx="0" cy="0"/>
          <a:chOff x="0" y="0"/>
          <a:chExt cx="0" cy="0"/>
        </a:xfrm>
      </p:grpSpPr>
      <p:pic>
        <p:nvPicPr>
          <p:cNvPr id="533" name="Google Shape;533;p29"/>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534" name="Google Shape;534;p29"/>
          <p:cNvGrpSpPr/>
          <p:nvPr/>
        </p:nvGrpSpPr>
        <p:grpSpPr>
          <a:xfrm>
            <a:off x="709389" y="442028"/>
            <a:ext cx="17578612" cy="9683764"/>
            <a:chOff x="0" y="-38100"/>
            <a:chExt cx="2345419" cy="2550456"/>
          </a:xfrm>
        </p:grpSpPr>
        <p:sp>
          <p:nvSpPr>
            <p:cNvPr id="535" name="Google Shape;535;p29"/>
            <p:cNvSpPr/>
            <p:nvPr/>
          </p:nvSpPr>
          <p:spPr>
            <a:xfrm>
              <a:off x="0" y="0"/>
              <a:ext cx="2345419" cy="2512356"/>
            </a:xfrm>
            <a:custGeom>
              <a:avLst/>
              <a:gdLst/>
              <a:ahLst/>
              <a:cxnLst/>
              <a:rect l="l" t="t" r="r" b="b"/>
              <a:pathLst>
                <a:path w="2345419" h="2512356" extrusionOk="0">
                  <a:moveTo>
                    <a:pt x="0" y="0"/>
                  </a:moveTo>
                  <a:lnTo>
                    <a:pt x="2345419" y="0"/>
                  </a:lnTo>
                  <a:lnTo>
                    <a:pt x="2345419" y="2512356"/>
                  </a:lnTo>
                  <a:lnTo>
                    <a:pt x="0" y="2512356"/>
                  </a:lnTo>
                  <a:close/>
                </a:path>
              </a:pathLst>
            </a:custGeom>
            <a:solidFill>
              <a:srgbClr val="000000"/>
            </a:solidFill>
            <a:ln>
              <a:noFill/>
            </a:ln>
          </p:spPr>
        </p:sp>
        <p:sp>
          <p:nvSpPr>
            <p:cNvPr id="536" name="Google Shape;536;p29"/>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537" name="Google Shape;537;p29"/>
          <p:cNvGrpSpPr/>
          <p:nvPr/>
        </p:nvGrpSpPr>
        <p:grpSpPr>
          <a:xfrm>
            <a:off x="871903" y="463978"/>
            <a:ext cx="17222429" cy="9560509"/>
            <a:chOff x="0" y="-38100"/>
            <a:chExt cx="2307793" cy="2517994"/>
          </a:xfrm>
        </p:grpSpPr>
        <p:sp>
          <p:nvSpPr>
            <p:cNvPr id="538" name="Google Shape;538;p29"/>
            <p:cNvSpPr/>
            <p:nvPr/>
          </p:nvSpPr>
          <p:spPr>
            <a:xfrm>
              <a:off x="0" y="0"/>
              <a:ext cx="2307793" cy="2479894"/>
            </a:xfrm>
            <a:custGeom>
              <a:avLst/>
              <a:gdLst/>
              <a:ahLst/>
              <a:cxnLst/>
              <a:rect l="l" t="t" r="r" b="b"/>
              <a:pathLst>
                <a:path w="2307793" h="2479894" extrusionOk="0">
                  <a:moveTo>
                    <a:pt x="0" y="0"/>
                  </a:moveTo>
                  <a:lnTo>
                    <a:pt x="2307793" y="0"/>
                  </a:lnTo>
                  <a:lnTo>
                    <a:pt x="2307793" y="2479894"/>
                  </a:lnTo>
                  <a:lnTo>
                    <a:pt x="0" y="2479894"/>
                  </a:lnTo>
                  <a:close/>
                </a:path>
              </a:pathLst>
            </a:custGeom>
            <a:solidFill>
              <a:srgbClr val="F4542C"/>
            </a:solidFill>
            <a:ln>
              <a:noFill/>
            </a:ln>
          </p:spPr>
        </p:sp>
        <p:sp>
          <p:nvSpPr>
            <p:cNvPr id="539" name="Google Shape;539;p29"/>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540" name="Google Shape;540;p29"/>
          <p:cNvGrpSpPr/>
          <p:nvPr/>
        </p:nvGrpSpPr>
        <p:grpSpPr>
          <a:xfrm>
            <a:off x="457200" y="23806"/>
            <a:ext cx="17401034" cy="9683764"/>
            <a:chOff x="0" y="-38100"/>
            <a:chExt cx="2381411" cy="2550456"/>
          </a:xfrm>
        </p:grpSpPr>
        <p:sp>
          <p:nvSpPr>
            <p:cNvPr id="541" name="Google Shape;541;p29"/>
            <p:cNvSpPr/>
            <p:nvPr/>
          </p:nvSpPr>
          <p:spPr>
            <a:xfrm>
              <a:off x="0" y="0"/>
              <a:ext cx="2381411" cy="2512356"/>
            </a:xfrm>
            <a:custGeom>
              <a:avLst/>
              <a:gdLst/>
              <a:ahLst/>
              <a:cxnLst/>
              <a:rect l="l" t="t" r="r" b="b"/>
              <a:pathLst>
                <a:path w="2381411" h="2512356" extrusionOk="0">
                  <a:moveTo>
                    <a:pt x="0" y="0"/>
                  </a:moveTo>
                  <a:lnTo>
                    <a:pt x="2381411" y="0"/>
                  </a:lnTo>
                  <a:lnTo>
                    <a:pt x="2381411" y="2512356"/>
                  </a:lnTo>
                  <a:lnTo>
                    <a:pt x="0" y="2512356"/>
                  </a:lnTo>
                  <a:close/>
                </a:path>
              </a:pathLst>
            </a:custGeom>
            <a:solidFill>
              <a:srgbClr val="000000"/>
            </a:solidFill>
            <a:ln>
              <a:noFill/>
            </a:ln>
          </p:spPr>
        </p:sp>
        <p:sp>
          <p:nvSpPr>
            <p:cNvPr id="542" name="Google Shape;542;p29"/>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543" name="Google Shape;543;p29"/>
          <p:cNvGrpSpPr/>
          <p:nvPr/>
        </p:nvGrpSpPr>
        <p:grpSpPr>
          <a:xfrm>
            <a:off x="-855076" y="120275"/>
            <a:ext cx="18949408" cy="9446637"/>
            <a:chOff x="-71730" y="1070"/>
            <a:chExt cx="2582744" cy="2488003"/>
          </a:xfrm>
        </p:grpSpPr>
        <p:sp>
          <p:nvSpPr>
            <p:cNvPr id="544" name="Google Shape;544;p29"/>
            <p:cNvSpPr/>
            <p:nvPr/>
          </p:nvSpPr>
          <p:spPr>
            <a:xfrm>
              <a:off x="164513" y="9179"/>
              <a:ext cx="2346501" cy="2479894"/>
            </a:xfrm>
            <a:custGeom>
              <a:avLst/>
              <a:gdLst/>
              <a:ahLst/>
              <a:cxnLst/>
              <a:rect l="l" t="t" r="r" b="b"/>
              <a:pathLst>
                <a:path w="2346501" h="2479894" extrusionOk="0">
                  <a:moveTo>
                    <a:pt x="0" y="0"/>
                  </a:moveTo>
                  <a:lnTo>
                    <a:pt x="2346501" y="0"/>
                  </a:lnTo>
                  <a:lnTo>
                    <a:pt x="2346501" y="2479894"/>
                  </a:lnTo>
                  <a:lnTo>
                    <a:pt x="0" y="2479894"/>
                  </a:lnTo>
                  <a:close/>
                </a:path>
              </a:pathLst>
            </a:custGeom>
            <a:solidFill>
              <a:srgbClr val="F5F5F5"/>
            </a:solidFill>
            <a:ln>
              <a:noFill/>
            </a:ln>
          </p:spPr>
          <p:txBody>
            <a:bodyPr/>
            <a:lstStyle/>
            <a:p>
              <a:endParaRPr lang="en-US" sz="1800" dirty="0"/>
            </a:p>
          </p:txBody>
        </p:sp>
        <p:sp>
          <p:nvSpPr>
            <p:cNvPr id="545" name="Google Shape;545;p29"/>
            <p:cNvSpPr txBox="1"/>
            <p:nvPr/>
          </p:nvSpPr>
          <p:spPr>
            <a:xfrm>
              <a:off x="-71730" y="1070"/>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2400" b="0" i="0" u="none" strike="noStrike" cap="none" dirty="0">
                <a:solidFill>
                  <a:schemeClr val="dk1"/>
                </a:solidFill>
                <a:latin typeface="Calibri"/>
                <a:ea typeface="Calibri"/>
                <a:cs typeface="Calibri"/>
                <a:sym typeface="Calibri"/>
              </a:endParaRPr>
            </a:p>
          </p:txBody>
        </p:sp>
      </p:grpSp>
      <p:sp>
        <p:nvSpPr>
          <p:cNvPr id="549" name="Google Shape;549;p29"/>
          <p:cNvSpPr txBox="1"/>
          <p:nvPr/>
        </p:nvSpPr>
        <p:spPr>
          <a:xfrm>
            <a:off x="3179632" y="404285"/>
            <a:ext cx="14090059" cy="2038763"/>
          </a:xfrm>
          <a:prstGeom prst="rect">
            <a:avLst/>
          </a:prstGeom>
          <a:solidFill>
            <a:schemeClr val="accent6">
              <a:lumMod val="20000"/>
              <a:lumOff val="80000"/>
            </a:schemeClr>
          </a:solidFill>
          <a:ln>
            <a:noFill/>
          </a:ln>
        </p:spPr>
        <p:txBody>
          <a:bodyPr spcFirstLastPara="1" wrap="square" lIns="0" tIns="0" rIns="0" bIns="0" anchor="t" anchorCtr="0">
            <a:spAutoFit/>
          </a:bodyPr>
          <a:lstStyle/>
          <a:p>
            <a:pPr marL="0" marR="0" lvl="1" indent="0" algn="just" rtl="0">
              <a:lnSpc>
                <a:spcPct val="184000"/>
              </a:lnSpc>
              <a:spcBef>
                <a:spcPts val="0"/>
              </a:spcBef>
              <a:spcAft>
                <a:spcPts val="0"/>
              </a:spcAft>
              <a:buNone/>
            </a:pPr>
            <a:r>
              <a:rPr lang="vi-VN" sz="3600" dirty="0" err="1">
                <a:solidFill>
                  <a:srgbClr val="0000CC"/>
                </a:solidFill>
                <a:latin typeface="+mj-lt"/>
              </a:rPr>
              <a:t>Ngoài</a:t>
            </a:r>
            <a:r>
              <a:rPr lang="vi-VN" sz="3600" dirty="0">
                <a:solidFill>
                  <a:srgbClr val="0000CC"/>
                </a:solidFill>
                <a:latin typeface="+mj-lt"/>
              </a:rPr>
              <a:t> </a:t>
            </a:r>
            <a:r>
              <a:rPr lang="vi-VN" sz="3600" dirty="0" err="1">
                <a:solidFill>
                  <a:srgbClr val="0000CC"/>
                </a:solidFill>
                <a:latin typeface="+mj-lt"/>
              </a:rPr>
              <a:t>việc</a:t>
            </a:r>
            <a:r>
              <a:rPr lang="vi-VN" sz="3600" dirty="0">
                <a:solidFill>
                  <a:srgbClr val="0000CC"/>
                </a:solidFill>
                <a:latin typeface="+mj-lt"/>
              </a:rPr>
              <a:t> </a:t>
            </a:r>
            <a:r>
              <a:rPr lang="vi-VN" sz="3600" dirty="0" err="1">
                <a:solidFill>
                  <a:srgbClr val="0000CC"/>
                </a:solidFill>
                <a:latin typeface="+mj-lt"/>
              </a:rPr>
              <a:t>tìm</a:t>
            </a:r>
            <a:r>
              <a:rPr lang="vi-VN" sz="3600" dirty="0">
                <a:solidFill>
                  <a:srgbClr val="0000CC"/>
                </a:solidFill>
                <a:latin typeface="+mj-lt"/>
              </a:rPr>
              <a:t> </a:t>
            </a:r>
            <a:r>
              <a:rPr lang="vi-VN" sz="3600" dirty="0" err="1">
                <a:solidFill>
                  <a:srgbClr val="0000CC"/>
                </a:solidFill>
                <a:latin typeface="+mj-lt"/>
              </a:rPr>
              <a:t>kiếm</a:t>
            </a:r>
            <a:r>
              <a:rPr lang="vi-VN" sz="3600" dirty="0">
                <a:solidFill>
                  <a:srgbClr val="0000CC"/>
                </a:solidFill>
                <a:latin typeface="+mj-lt"/>
              </a:rPr>
              <a:t> thư </a:t>
            </a:r>
            <a:r>
              <a:rPr lang="vi-VN" sz="3600" dirty="0" err="1">
                <a:solidFill>
                  <a:srgbClr val="0000CC"/>
                </a:solidFill>
                <a:latin typeface="+mj-lt"/>
              </a:rPr>
              <a:t>mục</a:t>
            </a:r>
            <a:r>
              <a:rPr lang="vi-VN" sz="3600" dirty="0">
                <a:solidFill>
                  <a:srgbClr val="0000CC"/>
                </a:solidFill>
                <a:latin typeface="+mj-lt"/>
              </a:rPr>
              <a:t> </a:t>
            </a:r>
            <a:r>
              <a:rPr lang="vi-VN" sz="3600" dirty="0" err="1">
                <a:solidFill>
                  <a:srgbClr val="0000CC"/>
                </a:solidFill>
                <a:latin typeface="+mj-lt"/>
              </a:rPr>
              <a:t>và</a:t>
            </a:r>
            <a:r>
              <a:rPr lang="vi-VN" sz="3600" dirty="0">
                <a:solidFill>
                  <a:srgbClr val="0000CC"/>
                </a:solidFill>
                <a:latin typeface="+mj-lt"/>
              </a:rPr>
              <a:t> </a:t>
            </a:r>
            <a:r>
              <a:rPr lang="vi-VN" sz="3600" dirty="0" err="1">
                <a:solidFill>
                  <a:srgbClr val="0000CC"/>
                </a:solidFill>
                <a:latin typeface="+mj-lt"/>
              </a:rPr>
              <a:t>tệp</a:t>
            </a:r>
            <a:r>
              <a:rPr lang="vi-VN" sz="3600" dirty="0">
                <a:solidFill>
                  <a:srgbClr val="0000CC"/>
                </a:solidFill>
                <a:latin typeface="+mj-lt"/>
              </a:rPr>
              <a:t> </a:t>
            </a:r>
            <a:r>
              <a:rPr lang="vi-VN" sz="3600" dirty="0" err="1">
                <a:solidFill>
                  <a:srgbClr val="0000CC"/>
                </a:solidFill>
                <a:latin typeface="+mj-lt"/>
              </a:rPr>
              <a:t>dựa</a:t>
            </a:r>
            <a:r>
              <a:rPr lang="vi-VN" sz="3600" dirty="0">
                <a:solidFill>
                  <a:srgbClr val="0000CC"/>
                </a:solidFill>
                <a:latin typeface="+mj-lt"/>
              </a:rPr>
              <a:t> </a:t>
            </a:r>
            <a:r>
              <a:rPr lang="vi-VN" sz="3600" dirty="0" err="1">
                <a:solidFill>
                  <a:srgbClr val="0000CC"/>
                </a:solidFill>
                <a:latin typeface="+mj-lt"/>
              </a:rPr>
              <a:t>vào</a:t>
            </a:r>
            <a:r>
              <a:rPr lang="vi-VN" sz="3600" dirty="0">
                <a:solidFill>
                  <a:srgbClr val="0000CC"/>
                </a:solidFill>
                <a:latin typeface="+mj-lt"/>
              </a:rPr>
              <a:t> </a:t>
            </a:r>
            <a:r>
              <a:rPr lang="vi-VN" sz="3600" dirty="0" err="1">
                <a:solidFill>
                  <a:srgbClr val="0000CC"/>
                </a:solidFill>
                <a:latin typeface="+mj-lt"/>
              </a:rPr>
              <a:t>cách</a:t>
            </a:r>
            <a:r>
              <a:rPr lang="vi-VN" sz="3600" dirty="0">
                <a:solidFill>
                  <a:srgbClr val="0000CC"/>
                </a:solidFill>
                <a:latin typeface="+mj-lt"/>
              </a:rPr>
              <a:t> </a:t>
            </a:r>
            <a:r>
              <a:rPr lang="vi-VN" sz="3600" dirty="0" err="1">
                <a:solidFill>
                  <a:srgbClr val="0000CC"/>
                </a:solidFill>
                <a:latin typeface="+mj-lt"/>
              </a:rPr>
              <a:t>sắp</a:t>
            </a:r>
            <a:r>
              <a:rPr lang="vi-VN" sz="3600" dirty="0">
                <a:solidFill>
                  <a:srgbClr val="0000CC"/>
                </a:solidFill>
                <a:latin typeface="+mj-lt"/>
              </a:rPr>
              <a:t> </a:t>
            </a:r>
            <a:r>
              <a:rPr lang="vi-VN" sz="3600" dirty="0" err="1">
                <a:solidFill>
                  <a:srgbClr val="0000CC"/>
                </a:solidFill>
                <a:latin typeface="+mj-lt"/>
              </a:rPr>
              <a:t>xếp</a:t>
            </a:r>
            <a:r>
              <a:rPr lang="vi-VN" sz="3600" dirty="0">
                <a:solidFill>
                  <a:srgbClr val="0000CC"/>
                </a:solidFill>
                <a:latin typeface="+mj-lt"/>
              </a:rPr>
              <a:t>, em </a:t>
            </a:r>
            <a:r>
              <a:rPr lang="vi-VN" sz="3600" dirty="0" err="1">
                <a:solidFill>
                  <a:srgbClr val="0000CC"/>
                </a:solidFill>
                <a:latin typeface="+mj-lt"/>
              </a:rPr>
              <a:t>còn</a:t>
            </a:r>
            <a:r>
              <a:rPr lang="vi-VN" sz="3600" dirty="0">
                <a:solidFill>
                  <a:srgbClr val="0000CC"/>
                </a:solidFill>
                <a:latin typeface="+mj-lt"/>
              </a:rPr>
              <a:t> </a:t>
            </a:r>
            <a:r>
              <a:rPr lang="vi-VN" sz="3600" dirty="0" err="1">
                <a:solidFill>
                  <a:srgbClr val="0000CC"/>
                </a:solidFill>
                <a:latin typeface="+mj-lt"/>
              </a:rPr>
              <a:t>có</a:t>
            </a:r>
            <a:r>
              <a:rPr lang="vi-VN" sz="3600" dirty="0">
                <a:solidFill>
                  <a:srgbClr val="0000CC"/>
                </a:solidFill>
                <a:latin typeface="+mj-lt"/>
              </a:rPr>
              <a:t> </a:t>
            </a:r>
            <a:r>
              <a:rPr lang="vi-VN" sz="3600" dirty="0" err="1">
                <a:solidFill>
                  <a:srgbClr val="0000CC"/>
                </a:solidFill>
                <a:latin typeface="+mj-lt"/>
              </a:rPr>
              <a:t>thể</a:t>
            </a:r>
            <a:r>
              <a:rPr lang="vi-VN" sz="3600" dirty="0">
                <a:solidFill>
                  <a:srgbClr val="0000CC"/>
                </a:solidFill>
                <a:latin typeface="+mj-lt"/>
              </a:rPr>
              <a:t> </a:t>
            </a:r>
            <a:r>
              <a:rPr lang="vi-VN" sz="3600" dirty="0" err="1">
                <a:solidFill>
                  <a:srgbClr val="0000CC"/>
                </a:solidFill>
                <a:latin typeface="+mj-lt"/>
              </a:rPr>
              <a:t>sử</a:t>
            </a:r>
            <a:r>
              <a:rPr lang="vi-VN" sz="3600" dirty="0">
                <a:solidFill>
                  <a:srgbClr val="0000CC"/>
                </a:solidFill>
                <a:latin typeface="+mj-lt"/>
              </a:rPr>
              <a:t> </a:t>
            </a:r>
            <a:r>
              <a:rPr lang="vi-VN" sz="3600" dirty="0" err="1">
                <a:solidFill>
                  <a:srgbClr val="0000CC"/>
                </a:solidFill>
                <a:latin typeface="+mj-lt"/>
              </a:rPr>
              <a:t>dụng</a:t>
            </a:r>
            <a:r>
              <a:rPr lang="vi-VN" sz="3600" dirty="0">
                <a:solidFill>
                  <a:srgbClr val="0000CC"/>
                </a:solidFill>
                <a:latin typeface="+mj-lt"/>
              </a:rPr>
              <a:t> công </a:t>
            </a:r>
            <a:r>
              <a:rPr lang="vi-VN" sz="3600" dirty="0" err="1">
                <a:solidFill>
                  <a:srgbClr val="0000CC"/>
                </a:solidFill>
                <a:latin typeface="+mj-lt"/>
              </a:rPr>
              <a:t>cụ</a:t>
            </a:r>
            <a:r>
              <a:rPr lang="vi-VN" sz="3600" dirty="0">
                <a:solidFill>
                  <a:srgbClr val="0000CC"/>
                </a:solidFill>
                <a:latin typeface="+mj-lt"/>
              </a:rPr>
              <a:t> </a:t>
            </a:r>
            <a:r>
              <a:rPr lang="vi-VN" sz="3600" dirty="0" err="1">
                <a:solidFill>
                  <a:srgbClr val="0000CC"/>
                </a:solidFill>
                <a:latin typeface="+mj-lt"/>
              </a:rPr>
              <a:t>tìm</a:t>
            </a:r>
            <a:r>
              <a:rPr lang="vi-VN" sz="3600" dirty="0">
                <a:solidFill>
                  <a:srgbClr val="0000CC"/>
                </a:solidFill>
                <a:latin typeface="+mj-lt"/>
              </a:rPr>
              <a:t> </a:t>
            </a:r>
            <a:r>
              <a:rPr lang="vi-VN" sz="3600" dirty="0" err="1">
                <a:solidFill>
                  <a:srgbClr val="0000CC"/>
                </a:solidFill>
                <a:latin typeface="+mj-lt"/>
              </a:rPr>
              <a:t>kiếm</a:t>
            </a:r>
            <a:r>
              <a:rPr lang="vi-VN" sz="3600" dirty="0">
                <a:solidFill>
                  <a:srgbClr val="0000CC"/>
                </a:solidFill>
                <a:latin typeface="+mj-lt"/>
              </a:rPr>
              <a:t> </a:t>
            </a:r>
            <a:r>
              <a:rPr lang="vi-VN" sz="3600" dirty="0" err="1">
                <a:solidFill>
                  <a:srgbClr val="0000CC"/>
                </a:solidFill>
                <a:latin typeface="+mj-lt"/>
              </a:rPr>
              <a:t>có</a:t>
            </a:r>
            <a:r>
              <a:rPr lang="vi-VN" sz="3600" dirty="0">
                <a:solidFill>
                  <a:srgbClr val="0000CC"/>
                </a:solidFill>
                <a:latin typeface="+mj-lt"/>
              </a:rPr>
              <a:t> </a:t>
            </a:r>
            <a:r>
              <a:rPr lang="vi-VN" sz="3600" dirty="0" err="1">
                <a:solidFill>
                  <a:srgbClr val="0000CC"/>
                </a:solidFill>
                <a:latin typeface="+mj-lt"/>
              </a:rPr>
              <a:t>sẵn</a:t>
            </a:r>
            <a:r>
              <a:rPr lang="vi-VN" sz="3600" dirty="0">
                <a:solidFill>
                  <a:srgbClr val="0000CC"/>
                </a:solidFill>
                <a:latin typeface="+mj-lt"/>
              </a:rPr>
              <a:t> trên </a:t>
            </a:r>
            <a:r>
              <a:rPr lang="vi-VN" sz="3600" dirty="0" err="1">
                <a:solidFill>
                  <a:srgbClr val="0000CC"/>
                </a:solidFill>
                <a:latin typeface="+mj-lt"/>
              </a:rPr>
              <a:t>máy</a:t>
            </a:r>
            <a:r>
              <a:rPr lang="vi-VN" sz="3600" dirty="0">
                <a:solidFill>
                  <a:srgbClr val="0000CC"/>
                </a:solidFill>
                <a:latin typeface="+mj-lt"/>
              </a:rPr>
              <a:t> </a:t>
            </a:r>
            <a:r>
              <a:rPr lang="vi-VN" sz="3600" dirty="0" err="1">
                <a:solidFill>
                  <a:srgbClr val="0000CC"/>
                </a:solidFill>
                <a:latin typeface="+mj-lt"/>
              </a:rPr>
              <a:t>tính</a:t>
            </a:r>
            <a:r>
              <a:rPr lang="vi-VN" sz="3600" dirty="0">
                <a:solidFill>
                  <a:srgbClr val="0000CC"/>
                </a:solidFill>
                <a:latin typeface="+mj-lt"/>
              </a:rPr>
              <a:t>.</a:t>
            </a:r>
          </a:p>
        </p:txBody>
      </p:sp>
      <p:pic>
        <p:nvPicPr>
          <p:cNvPr id="20" name="Picture 19">
            <a:extLst>
              <a:ext uri="{FF2B5EF4-FFF2-40B4-BE49-F238E27FC236}">
                <a16:creationId xmlns:a16="http://schemas.microsoft.com/office/drawing/2014/main" id="{DA7AA35E-8BCE-41E2-B39B-31FA6B6A3E7D}"/>
              </a:ext>
            </a:extLst>
          </p:cNvPr>
          <p:cNvPicPr/>
          <p:nvPr/>
        </p:nvPicPr>
        <p:blipFill>
          <a:blip r:embed="rId4"/>
          <a:stretch>
            <a:fillRect/>
          </a:stretch>
        </p:blipFill>
        <p:spPr>
          <a:xfrm>
            <a:off x="1480539" y="404285"/>
            <a:ext cx="1177298" cy="792986"/>
          </a:xfrm>
          <a:prstGeom prst="rect">
            <a:avLst/>
          </a:prstGeom>
        </p:spPr>
      </p:pic>
      <p:sp>
        <p:nvSpPr>
          <p:cNvPr id="23" name="Google Shape;338;p21">
            <a:extLst>
              <a:ext uri="{FF2B5EF4-FFF2-40B4-BE49-F238E27FC236}">
                <a16:creationId xmlns:a16="http://schemas.microsoft.com/office/drawing/2014/main" id="{8853F8B3-E1F0-4C5B-82B6-BD12EFC16293}"/>
              </a:ext>
            </a:extLst>
          </p:cNvPr>
          <p:cNvSpPr txBox="1"/>
          <p:nvPr/>
        </p:nvSpPr>
        <p:spPr>
          <a:xfrm>
            <a:off x="4109407" y="7051535"/>
            <a:ext cx="7643483" cy="659861"/>
          </a:xfrm>
          <a:prstGeom prst="rect">
            <a:avLst/>
          </a:prstGeom>
          <a:noFill/>
          <a:ln>
            <a:noFill/>
          </a:ln>
        </p:spPr>
        <p:txBody>
          <a:bodyPr spcFirstLastPara="1" wrap="square" lIns="0" tIns="0" rIns="0" bIns="0" anchor="t" anchorCtr="0">
            <a:spAutoFit/>
          </a:bodyPr>
          <a:lstStyle/>
          <a:p>
            <a:pPr marL="0" marR="0" lvl="1" indent="0" algn="ctr" rtl="0">
              <a:lnSpc>
                <a:spcPct val="134000"/>
              </a:lnSpc>
              <a:spcBef>
                <a:spcPts val="0"/>
              </a:spcBef>
              <a:spcAft>
                <a:spcPts val="0"/>
              </a:spcAft>
              <a:buNone/>
            </a:pPr>
            <a:r>
              <a:rPr lang="vi-VN" sz="3200" i="1" dirty="0" err="1">
                <a:solidFill>
                  <a:srgbClr val="FF0000"/>
                </a:solidFill>
                <a:latin typeface="+mj-lt"/>
              </a:rPr>
              <a:t>Hình</a:t>
            </a:r>
            <a:r>
              <a:rPr lang="vi-VN" sz="3200" i="1" dirty="0">
                <a:solidFill>
                  <a:srgbClr val="FF0000"/>
                </a:solidFill>
                <a:latin typeface="+mj-lt"/>
              </a:rPr>
              <a:t> 20. Công </a:t>
            </a:r>
            <a:r>
              <a:rPr lang="vi-VN" sz="3200" i="1" dirty="0" err="1">
                <a:solidFill>
                  <a:srgbClr val="FF0000"/>
                </a:solidFill>
                <a:latin typeface="+mj-lt"/>
              </a:rPr>
              <a:t>cụ</a:t>
            </a:r>
            <a:r>
              <a:rPr lang="vi-VN" sz="3200" i="1" dirty="0">
                <a:solidFill>
                  <a:srgbClr val="FF0000"/>
                </a:solidFill>
                <a:latin typeface="+mj-lt"/>
              </a:rPr>
              <a:t> </a:t>
            </a:r>
            <a:r>
              <a:rPr lang="vi-VN" sz="3200" i="1" dirty="0" err="1">
                <a:solidFill>
                  <a:srgbClr val="FF0000"/>
                </a:solidFill>
                <a:latin typeface="+mj-lt"/>
              </a:rPr>
              <a:t>tìm</a:t>
            </a:r>
            <a:r>
              <a:rPr lang="vi-VN" sz="3200" i="1" dirty="0">
                <a:solidFill>
                  <a:srgbClr val="FF0000"/>
                </a:solidFill>
                <a:latin typeface="+mj-lt"/>
              </a:rPr>
              <a:t> </a:t>
            </a:r>
            <a:r>
              <a:rPr lang="vi-VN" sz="3200" i="1" dirty="0" err="1">
                <a:solidFill>
                  <a:srgbClr val="FF0000"/>
                </a:solidFill>
                <a:latin typeface="+mj-lt"/>
              </a:rPr>
              <a:t>kiếm</a:t>
            </a:r>
            <a:r>
              <a:rPr lang="vi-VN" sz="3200" i="1" dirty="0">
                <a:solidFill>
                  <a:srgbClr val="FF0000"/>
                </a:solidFill>
                <a:latin typeface="+mj-lt"/>
              </a:rPr>
              <a:t> trên </a:t>
            </a:r>
            <a:r>
              <a:rPr lang="vi-VN" sz="3200" i="1" dirty="0" err="1">
                <a:solidFill>
                  <a:srgbClr val="FF0000"/>
                </a:solidFill>
                <a:latin typeface="+mj-lt"/>
              </a:rPr>
              <a:t>máy</a:t>
            </a:r>
            <a:r>
              <a:rPr lang="vi-VN" sz="3200" i="1" dirty="0">
                <a:solidFill>
                  <a:srgbClr val="FF0000"/>
                </a:solidFill>
                <a:latin typeface="+mj-lt"/>
              </a:rPr>
              <a:t> </a:t>
            </a:r>
            <a:r>
              <a:rPr lang="vi-VN" sz="3200" i="1" dirty="0" err="1">
                <a:solidFill>
                  <a:srgbClr val="FF0000"/>
                </a:solidFill>
                <a:latin typeface="+mj-lt"/>
              </a:rPr>
              <a:t>tính</a:t>
            </a:r>
            <a:endParaRPr sz="3200" i="1" dirty="0">
              <a:solidFill>
                <a:srgbClr val="FF0000"/>
              </a:solidFill>
              <a:latin typeface="+mj-lt"/>
            </a:endParaRPr>
          </a:p>
        </p:txBody>
      </p:sp>
      <p:pic>
        <p:nvPicPr>
          <p:cNvPr id="3" name="Picture 2">
            <a:extLst>
              <a:ext uri="{FF2B5EF4-FFF2-40B4-BE49-F238E27FC236}">
                <a16:creationId xmlns:a16="http://schemas.microsoft.com/office/drawing/2014/main" id="{618AD8F4-C202-4619-BB36-2E7883BEB830}"/>
              </a:ext>
            </a:extLst>
          </p:cNvPr>
          <p:cNvPicPr>
            <a:picLocks noChangeAspect="1"/>
          </p:cNvPicPr>
          <p:nvPr/>
        </p:nvPicPr>
        <p:blipFill>
          <a:blip r:embed="rId5"/>
          <a:stretch>
            <a:fillRect/>
          </a:stretch>
        </p:blipFill>
        <p:spPr>
          <a:xfrm>
            <a:off x="1818020" y="3863044"/>
            <a:ext cx="12666907" cy="3131641"/>
          </a:xfrm>
          <a:prstGeom prst="rect">
            <a:avLst/>
          </a:prstGeom>
        </p:spPr>
      </p:pic>
      <p:sp>
        <p:nvSpPr>
          <p:cNvPr id="24" name="Google Shape;549;p29">
            <a:extLst>
              <a:ext uri="{FF2B5EF4-FFF2-40B4-BE49-F238E27FC236}">
                <a16:creationId xmlns:a16="http://schemas.microsoft.com/office/drawing/2014/main" id="{252AB577-8F16-40E6-B35D-54CE89E1540F}"/>
              </a:ext>
            </a:extLst>
          </p:cNvPr>
          <p:cNvSpPr txBox="1"/>
          <p:nvPr/>
        </p:nvSpPr>
        <p:spPr>
          <a:xfrm>
            <a:off x="2012495" y="2472693"/>
            <a:ext cx="15257196" cy="984885"/>
          </a:xfrm>
          <a:prstGeom prst="rect">
            <a:avLst/>
          </a:prstGeom>
          <a:noFill/>
          <a:ln>
            <a:noFill/>
          </a:ln>
        </p:spPr>
        <p:txBody>
          <a:bodyPr spcFirstLastPara="1" wrap="square" lIns="0" tIns="0" rIns="0" bIns="0" anchor="t" anchorCtr="0">
            <a:spAutoFit/>
          </a:bodyPr>
          <a:lstStyle/>
          <a:p>
            <a:pPr marL="0" marR="0" lvl="1" indent="0" algn="just" rtl="0">
              <a:spcBef>
                <a:spcPts val="0"/>
              </a:spcBef>
              <a:spcAft>
                <a:spcPts val="0"/>
              </a:spcAft>
              <a:buNone/>
            </a:pPr>
            <a:r>
              <a:rPr lang="vi-VN" sz="3200" dirty="0">
                <a:latin typeface="+mj-lt"/>
              </a:rPr>
              <a:t>Khi </a:t>
            </a:r>
            <a:r>
              <a:rPr lang="vi-VN" sz="3200" dirty="0" err="1">
                <a:latin typeface="+mj-lt"/>
              </a:rPr>
              <a:t>mở</a:t>
            </a:r>
            <a:r>
              <a:rPr lang="vi-VN" sz="3200" dirty="0">
                <a:latin typeface="+mj-lt"/>
              </a:rPr>
              <a:t> </a:t>
            </a:r>
            <a:r>
              <a:rPr lang="vi-VN" sz="3200" dirty="0" err="1">
                <a:latin typeface="+mj-lt"/>
              </a:rPr>
              <a:t>cửa</a:t>
            </a:r>
            <a:r>
              <a:rPr lang="vi-VN" sz="3200" dirty="0">
                <a:latin typeface="+mj-lt"/>
              </a:rPr>
              <a:t> </a:t>
            </a:r>
            <a:r>
              <a:rPr lang="vi-VN" sz="3200" dirty="0" err="1">
                <a:latin typeface="+mj-lt"/>
              </a:rPr>
              <a:t>sổ</a:t>
            </a:r>
            <a:r>
              <a:rPr lang="vi-VN" sz="3200" dirty="0">
                <a:latin typeface="+mj-lt"/>
              </a:rPr>
              <a:t> </a:t>
            </a:r>
            <a:r>
              <a:rPr lang="vi-VN" sz="3200" dirty="0" err="1">
                <a:solidFill>
                  <a:srgbClr val="00B050"/>
                </a:solidFill>
                <a:latin typeface="+mj-lt"/>
              </a:rPr>
              <a:t>This</a:t>
            </a:r>
            <a:r>
              <a:rPr lang="vi-VN" sz="3200" dirty="0">
                <a:solidFill>
                  <a:srgbClr val="00B050"/>
                </a:solidFill>
                <a:latin typeface="+mj-lt"/>
              </a:rPr>
              <a:t> PC </a:t>
            </a:r>
            <a:r>
              <a:rPr lang="vi-VN" sz="3200" dirty="0">
                <a:latin typeface="+mj-lt"/>
              </a:rPr>
              <a:t>(</a:t>
            </a:r>
            <a:r>
              <a:rPr lang="vi-VN" sz="3200" dirty="0" err="1">
                <a:latin typeface="+mj-lt"/>
              </a:rPr>
              <a:t>Hình</a:t>
            </a:r>
            <a:r>
              <a:rPr lang="vi-VN" sz="3200" dirty="0">
                <a:latin typeface="+mj-lt"/>
              </a:rPr>
              <a:t> 20), em </a:t>
            </a:r>
            <a:r>
              <a:rPr lang="vi-VN" sz="3200" dirty="0" err="1">
                <a:latin typeface="+mj-lt"/>
              </a:rPr>
              <a:t>sẽ</a:t>
            </a:r>
            <a:r>
              <a:rPr lang="vi-VN" sz="3200" dirty="0">
                <a:latin typeface="+mj-lt"/>
              </a:rPr>
              <a:t> </a:t>
            </a:r>
            <a:r>
              <a:rPr lang="vi-VN" sz="3200" dirty="0" err="1">
                <a:latin typeface="+mj-lt"/>
              </a:rPr>
              <a:t>nhìn</a:t>
            </a:r>
            <a:r>
              <a:rPr lang="vi-VN" sz="3200" dirty="0">
                <a:latin typeface="+mj-lt"/>
              </a:rPr>
              <a:t> </a:t>
            </a:r>
            <a:r>
              <a:rPr lang="vi-VN" sz="3200" dirty="0" err="1">
                <a:latin typeface="+mj-lt"/>
              </a:rPr>
              <a:t>thấy</a:t>
            </a:r>
            <a:r>
              <a:rPr lang="vi-VN" sz="3200" dirty="0">
                <a:latin typeface="+mj-lt"/>
              </a:rPr>
              <a:t> công </a:t>
            </a:r>
            <a:r>
              <a:rPr lang="vi-VN" sz="3200" dirty="0" err="1">
                <a:latin typeface="+mj-lt"/>
              </a:rPr>
              <a:t>cụ</a:t>
            </a:r>
            <a:r>
              <a:rPr lang="vi-VN" sz="3200" dirty="0">
                <a:latin typeface="+mj-lt"/>
              </a:rPr>
              <a:t> </a:t>
            </a:r>
            <a:r>
              <a:rPr lang="vi-VN" sz="3200" dirty="0" err="1">
                <a:latin typeface="+mj-lt"/>
              </a:rPr>
              <a:t>tìm</a:t>
            </a:r>
            <a:r>
              <a:rPr lang="vi-VN" sz="3200" dirty="0">
                <a:latin typeface="+mj-lt"/>
              </a:rPr>
              <a:t> </a:t>
            </a:r>
            <a:r>
              <a:rPr lang="vi-VN" sz="3200" dirty="0" err="1">
                <a:latin typeface="+mj-lt"/>
              </a:rPr>
              <a:t>kiếm</a:t>
            </a:r>
            <a:r>
              <a:rPr lang="vi-VN" sz="3200" dirty="0">
                <a:latin typeface="+mj-lt"/>
              </a:rPr>
              <a:t> </a:t>
            </a:r>
            <a:r>
              <a:rPr lang="vi-VN" sz="3200" dirty="0" err="1">
                <a:latin typeface="+mj-lt"/>
              </a:rPr>
              <a:t>nằm</a:t>
            </a:r>
            <a:r>
              <a:rPr lang="vi-VN" sz="3200" dirty="0">
                <a:latin typeface="+mj-lt"/>
              </a:rPr>
              <a:t> ở </a:t>
            </a:r>
            <a:r>
              <a:rPr lang="vi-VN" sz="3200" dirty="0" err="1">
                <a:latin typeface="+mj-lt"/>
              </a:rPr>
              <a:t>góc</a:t>
            </a:r>
            <a:r>
              <a:rPr lang="vi-VN" sz="3200" dirty="0">
                <a:latin typeface="+mj-lt"/>
              </a:rPr>
              <a:t> trên, bên </a:t>
            </a:r>
            <a:r>
              <a:rPr lang="vi-VN" sz="3200" dirty="0" err="1">
                <a:latin typeface="+mj-lt"/>
              </a:rPr>
              <a:t>phải</a:t>
            </a:r>
            <a:r>
              <a:rPr lang="vi-VN" sz="3200" dirty="0">
                <a:latin typeface="+mj-lt"/>
              </a:rPr>
              <a:t> </a:t>
            </a:r>
            <a:r>
              <a:rPr lang="vi-VN" sz="3200" dirty="0" err="1">
                <a:latin typeface="+mj-lt"/>
              </a:rPr>
              <a:t>cửa</a:t>
            </a:r>
            <a:r>
              <a:rPr lang="vi-VN" sz="3200" dirty="0">
                <a:latin typeface="+mj-lt"/>
              </a:rPr>
              <a:t> </a:t>
            </a:r>
            <a:r>
              <a:rPr lang="vi-VN" sz="3200" dirty="0" err="1">
                <a:latin typeface="+mj-lt"/>
              </a:rPr>
              <a:t>sổ</a:t>
            </a:r>
            <a:r>
              <a:rPr lang="vi-VN" sz="3200" dirty="0">
                <a:latin typeface="+mj-lt"/>
              </a:rPr>
              <a:t>.</a:t>
            </a:r>
          </a:p>
        </p:txBody>
      </p:sp>
      <p:sp>
        <p:nvSpPr>
          <p:cNvPr id="25" name="Google Shape;549;p29">
            <a:extLst>
              <a:ext uri="{FF2B5EF4-FFF2-40B4-BE49-F238E27FC236}">
                <a16:creationId xmlns:a16="http://schemas.microsoft.com/office/drawing/2014/main" id="{ED6BD2F5-B812-4C0B-9215-1BC253693CC6}"/>
              </a:ext>
            </a:extLst>
          </p:cNvPr>
          <p:cNvSpPr txBox="1"/>
          <p:nvPr/>
        </p:nvSpPr>
        <p:spPr>
          <a:xfrm>
            <a:off x="1911495" y="7895569"/>
            <a:ext cx="15358195" cy="984885"/>
          </a:xfrm>
          <a:prstGeom prst="rect">
            <a:avLst/>
          </a:prstGeom>
          <a:noFill/>
          <a:ln>
            <a:noFill/>
          </a:ln>
        </p:spPr>
        <p:txBody>
          <a:bodyPr spcFirstLastPara="1" wrap="square" lIns="0" tIns="0" rIns="0" bIns="0" anchor="t" anchorCtr="0">
            <a:spAutoFit/>
          </a:bodyPr>
          <a:lstStyle/>
          <a:p>
            <a:pPr marL="0" marR="0" lvl="1" indent="0" algn="just" rtl="0">
              <a:spcBef>
                <a:spcPts val="0"/>
              </a:spcBef>
              <a:spcAft>
                <a:spcPts val="0"/>
              </a:spcAft>
              <a:buNone/>
            </a:pPr>
            <a:r>
              <a:rPr lang="vi-VN" sz="3200" dirty="0" err="1">
                <a:solidFill>
                  <a:srgbClr val="FF0000"/>
                </a:solidFill>
                <a:latin typeface="+mj-lt"/>
              </a:rPr>
              <a:t>Nháy</a:t>
            </a:r>
            <a:r>
              <a:rPr lang="vi-VN" sz="3200" dirty="0">
                <a:solidFill>
                  <a:srgbClr val="FF0000"/>
                </a:solidFill>
                <a:latin typeface="+mj-lt"/>
              </a:rPr>
              <a:t> </a:t>
            </a:r>
            <a:r>
              <a:rPr lang="vi-VN" sz="3200" dirty="0" err="1">
                <a:solidFill>
                  <a:srgbClr val="FF0000"/>
                </a:solidFill>
                <a:latin typeface="+mj-lt"/>
              </a:rPr>
              <a:t>chuột</a:t>
            </a:r>
            <a:r>
              <a:rPr lang="vi-VN" sz="3200" dirty="0">
                <a:solidFill>
                  <a:srgbClr val="FF0000"/>
                </a:solidFill>
                <a:latin typeface="+mj-lt"/>
              </a:rPr>
              <a:t> </a:t>
            </a:r>
            <a:r>
              <a:rPr lang="vi-VN" sz="3200" dirty="0" err="1">
                <a:solidFill>
                  <a:srgbClr val="FF0000"/>
                </a:solidFill>
                <a:latin typeface="+mj-lt"/>
              </a:rPr>
              <a:t>vào</a:t>
            </a:r>
            <a:r>
              <a:rPr lang="vi-VN" sz="3200" dirty="0">
                <a:solidFill>
                  <a:srgbClr val="FF0000"/>
                </a:solidFill>
                <a:latin typeface="+mj-lt"/>
              </a:rPr>
              <a:t> ô </a:t>
            </a:r>
            <a:r>
              <a:rPr lang="vi-VN" sz="3200" dirty="0" err="1">
                <a:solidFill>
                  <a:srgbClr val="FF0000"/>
                </a:solidFill>
                <a:latin typeface="+mj-lt"/>
              </a:rPr>
              <a:t>tìm</a:t>
            </a:r>
            <a:r>
              <a:rPr lang="vi-VN" sz="3200" dirty="0">
                <a:solidFill>
                  <a:srgbClr val="FF0000"/>
                </a:solidFill>
                <a:latin typeface="+mj-lt"/>
              </a:rPr>
              <a:t> </a:t>
            </a:r>
            <a:r>
              <a:rPr lang="vi-VN" sz="3200" dirty="0" err="1">
                <a:solidFill>
                  <a:srgbClr val="FF0000"/>
                </a:solidFill>
                <a:latin typeface="+mj-lt"/>
              </a:rPr>
              <a:t>kiếm</a:t>
            </a:r>
            <a:r>
              <a:rPr lang="vi-VN" sz="3200" dirty="0">
                <a:solidFill>
                  <a:srgbClr val="FF0000"/>
                </a:solidFill>
                <a:latin typeface="+mj-lt"/>
              </a:rPr>
              <a:t>, </a:t>
            </a:r>
            <a:r>
              <a:rPr lang="vi-VN" sz="3200" dirty="0" err="1">
                <a:solidFill>
                  <a:srgbClr val="FF0000"/>
                </a:solidFill>
                <a:latin typeface="+mj-lt"/>
              </a:rPr>
              <a:t>nhập</a:t>
            </a:r>
            <a:r>
              <a:rPr lang="vi-VN" sz="3200" dirty="0">
                <a:solidFill>
                  <a:srgbClr val="FF0000"/>
                </a:solidFill>
                <a:latin typeface="+mj-lt"/>
              </a:rPr>
              <a:t> tên thư </a:t>
            </a:r>
            <a:r>
              <a:rPr lang="vi-VN" sz="3200" dirty="0" err="1">
                <a:solidFill>
                  <a:srgbClr val="FF0000"/>
                </a:solidFill>
                <a:latin typeface="+mj-lt"/>
              </a:rPr>
              <a:t>mục</a:t>
            </a:r>
            <a:r>
              <a:rPr lang="vi-VN" sz="3200" dirty="0">
                <a:solidFill>
                  <a:srgbClr val="FF0000"/>
                </a:solidFill>
                <a:latin typeface="+mj-lt"/>
              </a:rPr>
              <a:t> </a:t>
            </a:r>
            <a:r>
              <a:rPr lang="vi-VN" sz="3200" dirty="0" err="1">
                <a:solidFill>
                  <a:srgbClr val="FF0000"/>
                </a:solidFill>
                <a:latin typeface="+mj-lt"/>
              </a:rPr>
              <a:t>hoặc</a:t>
            </a:r>
            <a:r>
              <a:rPr lang="vi-VN" sz="3200" dirty="0">
                <a:solidFill>
                  <a:srgbClr val="FF0000"/>
                </a:solidFill>
                <a:latin typeface="+mj-lt"/>
              </a:rPr>
              <a:t> </a:t>
            </a:r>
            <a:r>
              <a:rPr lang="vi-VN" sz="3200" dirty="0" err="1">
                <a:solidFill>
                  <a:srgbClr val="FF0000"/>
                </a:solidFill>
                <a:latin typeface="+mj-lt"/>
              </a:rPr>
              <a:t>tệp</a:t>
            </a:r>
            <a:r>
              <a:rPr lang="vi-VN" sz="3200" dirty="0">
                <a:solidFill>
                  <a:srgbClr val="FF0000"/>
                </a:solidFill>
                <a:latin typeface="+mj-lt"/>
              </a:rPr>
              <a:t> </a:t>
            </a:r>
            <a:r>
              <a:rPr lang="vi-VN" sz="3200" dirty="0" err="1">
                <a:solidFill>
                  <a:srgbClr val="FF0000"/>
                </a:solidFill>
                <a:latin typeface="+mj-lt"/>
              </a:rPr>
              <a:t>mà</a:t>
            </a:r>
            <a:r>
              <a:rPr lang="vi-VN" sz="3200" dirty="0">
                <a:solidFill>
                  <a:srgbClr val="FF0000"/>
                </a:solidFill>
                <a:latin typeface="+mj-lt"/>
              </a:rPr>
              <a:t> em </a:t>
            </a:r>
            <a:r>
              <a:rPr lang="vi-VN" sz="3200" dirty="0" err="1">
                <a:solidFill>
                  <a:srgbClr val="FF0000"/>
                </a:solidFill>
                <a:latin typeface="+mj-lt"/>
              </a:rPr>
              <a:t>muốn</a:t>
            </a:r>
            <a:r>
              <a:rPr lang="vi-VN" sz="3200" dirty="0">
                <a:solidFill>
                  <a:srgbClr val="FF0000"/>
                </a:solidFill>
                <a:latin typeface="+mj-lt"/>
              </a:rPr>
              <a:t> </a:t>
            </a:r>
            <a:r>
              <a:rPr lang="vi-VN" sz="3200" dirty="0" err="1">
                <a:solidFill>
                  <a:srgbClr val="FF0000"/>
                </a:solidFill>
                <a:latin typeface="+mj-lt"/>
              </a:rPr>
              <a:t>tìm</a:t>
            </a:r>
            <a:r>
              <a:rPr lang="vi-VN" sz="3200" dirty="0">
                <a:solidFill>
                  <a:srgbClr val="FF0000"/>
                </a:solidFill>
                <a:latin typeface="+mj-lt"/>
              </a:rPr>
              <a:t> </a:t>
            </a:r>
            <a:r>
              <a:rPr lang="vi-VN" sz="3200" dirty="0" err="1">
                <a:solidFill>
                  <a:srgbClr val="FF0000"/>
                </a:solidFill>
                <a:latin typeface="+mj-lt"/>
              </a:rPr>
              <a:t>kiếm</a:t>
            </a:r>
            <a:r>
              <a:rPr lang="vi-VN" sz="3200" dirty="0">
                <a:solidFill>
                  <a:srgbClr val="FF0000"/>
                </a:solidFill>
                <a:latin typeface="+mj-lt"/>
              </a:rPr>
              <a:t> </a:t>
            </a:r>
            <a:r>
              <a:rPr lang="vi-VN" sz="3200" dirty="0" err="1">
                <a:solidFill>
                  <a:srgbClr val="FF0000"/>
                </a:solidFill>
                <a:latin typeface="+mj-lt"/>
              </a:rPr>
              <a:t>rồi</a:t>
            </a:r>
            <a:r>
              <a:rPr lang="vi-VN" sz="3200" dirty="0">
                <a:solidFill>
                  <a:srgbClr val="FF0000"/>
                </a:solidFill>
                <a:latin typeface="+mj-lt"/>
              </a:rPr>
              <a:t> </a:t>
            </a:r>
            <a:r>
              <a:rPr lang="vi-VN" sz="3200" dirty="0" err="1">
                <a:solidFill>
                  <a:srgbClr val="FF0000"/>
                </a:solidFill>
                <a:latin typeface="+mj-lt"/>
              </a:rPr>
              <a:t>nhấn</a:t>
            </a:r>
            <a:r>
              <a:rPr lang="vi-VN" sz="3200" dirty="0">
                <a:solidFill>
                  <a:srgbClr val="FF0000"/>
                </a:solidFill>
                <a:latin typeface="+mj-lt"/>
              </a:rPr>
              <a:t> </a:t>
            </a:r>
            <a:r>
              <a:rPr lang="vi-VN" sz="3200" dirty="0" err="1">
                <a:solidFill>
                  <a:srgbClr val="FF0000"/>
                </a:solidFill>
                <a:latin typeface="+mj-lt"/>
              </a:rPr>
              <a:t>phím</a:t>
            </a:r>
            <a:r>
              <a:rPr lang="vi-VN" sz="3200" dirty="0">
                <a:solidFill>
                  <a:srgbClr val="FF0000"/>
                </a:solidFill>
                <a:latin typeface="+mj-lt"/>
              </a:rPr>
              <a:t> </a:t>
            </a:r>
            <a:r>
              <a:rPr lang="vi-VN" sz="3200" b="1" dirty="0" err="1">
                <a:solidFill>
                  <a:srgbClr val="FF0000"/>
                </a:solidFill>
                <a:latin typeface="+mj-lt"/>
              </a:rPr>
              <a:t>Enter</a:t>
            </a:r>
            <a:r>
              <a:rPr lang="vi-VN" sz="3200" b="1" dirty="0">
                <a:solidFill>
                  <a:srgbClr val="FF0000"/>
                </a:solidFill>
                <a:latin typeface="+mj-lt"/>
              </a:rPr>
              <a:t>.</a:t>
            </a:r>
          </a:p>
        </p:txBody>
      </p:sp>
      <p:sp>
        <p:nvSpPr>
          <p:cNvPr id="26" name="Shape 1938">
            <a:extLst>
              <a:ext uri="{FF2B5EF4-FFF2-40B4-BE49-F238E27FC236}">
                <a16:creationId xmlns:a16="http://schemas.microsoft.com/office/drawing/2014/main" id="{079F1BAB-F39C-41FB-9904-6F3405E17BE9}"/>
              </a:ext>
            </a:extLst>
          </p:cNvPr>
          <p:cNvSpPr/>
          <p:nvPr/>
        </p:nvSpPr>
        <p:spPr>
          <a:xfrm>
            <a:off x="14380867" y="5594715"/>
            <a:ext cx="3477367" cy="713553"/>
          </a:xfrm>
          <a:custGeom>
            <a:avLst/>
            <a:gdLst/>
            <a:ahLst/>
            <a:cxnLst/>
            <a:rect l="0" t="0" r="0" b="0"/>
            <a:pathLst>
              <a:path w="1153706" h="433692">
                <a:moveTo>
                  <a:pt x="0" y="433692"/>
                </a:moveTo>
                <a:lnTo>
                  <a:pt x="1153706" y="433692"/>
                </a:lnTo>
                <a:lnTo>
                  <a:pt x="1153706" y="0"/>
                </a:lnTo>
                <a:lnTo>
                  <a:pt x="0" y="0"/>
                </a:lnTo>
                <a:close/>
              </a:path>
            </a:pathLst>
          </a:custGeom>
          <a:ln w="12700" cap="flat">
            <a:miter lim="100000"/>
          </a:ln>
        </p:spPr>
        <p:style>
          <a:lnRef idx="1">
            <a:srgbClr val="D12229"/>
          </a:lnRef>
          <a:fillRef idx="0">
            <a:srgbClr val="000000">
              <a:alpha val="0"/>
            </a:srgbClr>
          </a:fillRef>
          <a:effectRef idx="0">
            <a:scrgbClr r="0" g="0" b="0"/>
          </a:effectRef>
          <a:fontRef idx="none"/>
        </p:style>
        <p:txBody>
          <a:bodyPr/>
          <a:lstStyle/>
          <a:p>
            <a:endParaRPr lang="en-US" sz="1800" dirty="0"/>
          </a:p>
        </p:txBody>
      </p:sp>
      <p:sp>
        <p:nvSpPr>
          <p:cNvPr id="27" name="Google Shape;338;p21">
            <a:extLst>
              <a:ext uri="{FF2B5EF4-FFF2-40B4-BE49-F238E27FC236}">
                <a16:creationId xmlns:a16="http://schemas.microsoft.com/office/drawing/2014/main" id="{1ECD04AE-F599-4A1F-A75D-3EE2D055C37A}"/>
              </a:ext>
            </a:extLst>
          </p:cNvPr>
          <p:cNvSpPr txBox="1"/>
          <p:nvPr/>
        </p:nvSpPr>
        <p:spPr>
          <a:xfrm>
            <a:off x="14013928" y="5518687"/>
            <a:ext cx="4274072" cy="659861"/>
          </a:xfrm>
          <a:prstGeom prst="rect">
            <a:avLst/>
          </a:prstGeom>
          <a:noFill/>
          <a:ln>
            <a:noFill/>
          </a:ln>
        </p:spPr>
        <p:txBody>
          <a:bodyPr spcFirstLastPara="1" wrap="square" lIns="0" tIns="0" rIns="0" bIns="0" anchor="t" anchorCtr="0">
            <a:spAutoFit/>
          </a:bodyPr>
          <a:lstStyle/>
          <a:p>
            <a:pPr marL="0" marR="0" lvl="1" indent="0" algn="ctr" rtl="0">
              <a:lnSpc>
                <a:spcPct val="134000"/>
              </a:lnSpc>
              <a:spcBef>
                <a:spcPts val="0"/>
              </a:spcBef>
              <a:spcAft>
                <a:spcPts val="0"/>
              </a:spcAft>
              <a:buNone/>
            </a:pPr>
            <a:r>
              <a:rPr lang="vi-VN" sz="3200" dirty="0">
                <a:latin typeface="+mj-lt"/>
              </a:rPr>
              <a:t>Công </a:t>
            </a:r>
            <a:r>
              <a:rPr lang="vi-VN" sz="3200" dirty="0" err="1">
                <a:latin typeface="+mj-lt"/>
              </a:rPr>
              <a:t>cụ</a:t>
            </a:r>
            <a:r>
              <a:rPr lang="vi-VN" sz="3200" dirty="0">
                <a:latin typeface="+mj-lt"/>
              </a:rPr>
              <a:t> </a:t>
            </a:r>
            <a:r>
              <a:rPr lang="vi-VN" sz="3200" dirty="0" err="1">
                <a:latin typeface="+mj-lt"/>
              </a:rPr>
              <a:t>tìm</a:t>
            </a:r>
            <a:r>
              <a:rPr lang="vi-VN" sz="3200" dirty="0">
                <a:latin typeface="+mj-lt"/>
              </a:rPr>
              <a:t> </a:t>
            </a:r>
            <a:r>
              <a:rPr lang="vi-VN" sz="3200" dirty="0" err="1">
                <a:latin typeface="+mj-lt"/>
              </a:rPr>
              <a:t>kiếm</a:t>
            </a:r>
            <a:endParaRPr sz="3200" dirty="0">
              <a:latin typeface="+mj-lt"/>
            </a:endParaRPr>
          </a:p>
        </p:txBody>
      </p:sp>
      <p:pic>
        <p:nvPicPr>
          <p:cNvPr id="5" name="Graphic 4" descr="Arrow: Straight with solid fill">
            <a:extLst>
              <a:ext uri="{FF2B5EF4-FFF2-40B4-BE49-F238E27FC236}">
                <a16:creationId xmlns:a16="http://schemas.microsoft.com/office/drawing/2014/main" id="{272C77B4-1AE2-4833-B061-500AD7F05D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390099">
            <a:off x="14007750" y="4496360"/>
            <a:ext cx="3019716" cy="1269474"/>
          </a:xfrm>
          <a:prstGeom prst="rect">
            <a:avLst/>
          </a:prstGeom>
        </p:spPr>
      </p:pic>
      <p:sp>
        <p:nvSpPr>
          <p:cNvPr id="28" name="Shape 1937">
            <a:extLst>
              <a:ext uri="{FF2B5EF4-FFF2-40B4-BE49-F238E27FC236}">
                <a16:creationId xmlns:a16="http://schemas.microsoft.com/office/drawing/2014/main" id="{A2ADF3D3-AC33-4740-8B7F-E7FA61FE7836}"/>
              </a:ext>
            </a:extLst>
          </p:cNvPr>
          <p:cNvSpPr/>
          <p:nvPr/>
        </p:nvSpPr>
        <p:spPr>
          <a:xfrm>
            <a:off x="10633547" y="4287750"/>
            <a:ext cx="3695310" cy="538519"/>
          </a:xfrm>
          <a:custGeom>
            <a:avLst/>
            <a:gdLst/>
            <a:ahLst/>
            <a:cxnLst/>
            <a:rect l="0" t="0" r="0" b="0"/>
            <a:pathLst>
              <a:path w="1675702" h="250101">
                <a:moveTo>
                  <a:pt x="0" y="250101"/>
                </a:moveTo>
                <a:lnTo>
                  <a:pt x="1675702" y="250101"/>
                </a:lnTo>
                <a:lnTo>
                  <a:pt x="1675702" y="0"/>
                </a:lnTo>
                <a:lnTo>
                  <a:pt x="0" y="0"/>
                </a:lnTo>
                <a:close/>
              </a:path>
            </a:pathLst>
          </a:custGeom>
          <a:ln w="12700" cap="flat">
            <a:miter lim="100000"/>
          </a:ln>
        </p:spPr>
        <p:style>
          <a:lnRef idx="1">
            <a:srgbClr val="D12229"/>
          </a:lnRef>
          <a:fillRef idx="0">
            <a:srgbClr val="000000">
              <a:alpha val="0"/>
            </a:srgbClr>
          </a:fillRef>
          <a:effectRef idx="0">
            <a:scrgbClr r="0" g="0" b="0"/>
          </a:effectRef>
          <a:fontRef idx="none"/>
        </p:style>
        <p:txBody>
          <a:bodyPr/>
          <a:lstStyle/>
          <a:p>
            <a:endParaRPr lang="en-US"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49"/>
                                        </p:tgtEl>
                                        <p:attrNameLst>
                                          <p:attrName>style.visibility</p:attrName>
                                        </p:attrNameLst>
                                      </p:cBhvr>
                                      <p:to>
                                        <p:strVal val="visible"/>
                                      </p:to>
                                    </p:set>
                                    <p:animEffect transition="in" filter="wipe(down)">
                                      <p:cBhvr>
                                        <p:cTn id="10" dur="500"/>
                                        <p:tgtEl>
                                          <p:spTgt spid="54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down)">
                                      <p:cBhvr>
                                        <p:cTn id="3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 grpId="0" animBg="1"/>
      <p:bldP spid="23" grpId="0"/>
      <p:bldP spid="24" grpId="0"/>
      <p:bldP spid="25" grpId="0"/>
      <p:bldP spid="26" grpId="0" animBg="1"/>
      <p:bldP spid="27" grpId="0"/>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C86B"/>
        </a:solidFill>
        <a:effectLst/>
      </p:bgPr>
    </p:bg>
    <p:spTree>
      <p:nvGrpSpPr>
        <p:cNvPr id="1" name="Shape 442"/>
        <p:cNvGrpSpPr/>
        <p:nvPr/>
      </p:nvGrpSpPr>
      <p:grpSpPr>
        <a:xfrm>
          <a:off x="0" y="0"/>
          <a:ext cx="0" cy="0"/>
          <a:chOff x="0" y="0"/>
          <a:chExt cx="0" cy="0"/>
        </a:xfrm>
      </p:grpSpPr>
      <p:pic>
        <p:nvPicPr>
          <p:cNvPr id="47" name="Picture 4" descr="hinh-nen-powerpoint-don-gian-16">
            <a:extLst>
              <a:ext uri="{FF2B5EF4-FFF2-40B4-BE49-F238E27FC236}">
                <a16:creationId xmlns:a16="http://schemas.microsoft.com/office/drawing/2014/main" id="{031E6486-52B6-8386-6D46-F70081969C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a:extLst>
              <a:ext uri="{FF2B5EF4-FFF2-40B4-BE49-F238E27FC236}">
                <a16:creationId xmlns:a16="http://schemas.microsoft.com/office/drawing/2014/main" id="{AE8B9CC7-CEF9-4A06-AAFC-379DC55C8881}"/>
              </a:ext>
            </a:extLst>
          </p:cNvPr>
          <p:cNvGrpSpPr/>
          <p:nvPr/>
        </p:nvGrpSpPr>
        <p:grpSpPr>
          <a:xfrm>
            <a:off x="1689066" y="1339894"/>
            <a:ext cx="16235074" cy="5466681"/>
            <a:chOff x="487611" y="132261"/>
            <a:chExt cx="5267072" cy="1005338"/>
          </a:xfrm>
        </p:grpSpPr>
        <p:sp>
          <p:nvSpPr>
            <p:cNvPr id="24" name="Shape 97894">
              <a:extLst>
                <a:ext uri="{FF2B5EF4-FFF2-40B4-BE49-F238E27FC236}">
                  <a16:creationId xmlns:a16="http://schemas.microsoft.com/office/drawing/2014/main" id="{2D82B974-75A7-4C47-9730-62B079EE0925}"/>
                </a:ext>
              </a:extLst>
            </p:cNvPr>
            <p:cNvSpPr/>
            <p:nvPr/>
          </p:nvSpPr>
          <p:spPr>
            <a:xfrm>
              <a:off x="605093" y="207959"/>
              <a:ext cx="5149590" cy="929640"/>
            </a:xfrm>
            <a:custGeom>
              <a:avLst/>
              <a:gdLst/>
              <a:ahLst/>
              <a:cxnLst/>
              <a:rect l="0" t="0" r="0" b="0"/>
              <a:pathLst>
                <a:path w="5149590" h="929640">
                  <a:moveTo>
                    <a:pt x="0" y="0"/>
                  </a:moveTo>
                  <a:lnTo>
                    <a:pt x="5149590" y="0"/>
                  </a:lnTo>
                  <a:lnTo>
                    <a:pt x="5149590" y="929640"/>
                  </a:lnTo>
                  <a:lnTo>
                    <a:pt x="0" y="929640"/>
                  </a:lnTo>
                  <a:lnTo>
                    <a:pt x="0" y="0"/>
                  </a:lnTo>
                </a:path>
              </a:pathLst>
            </a:custGeom>
            <a:ln w="0" cap="flat">
              <a:miter lim="127000"/>
            </a:ln>
          </p:spPr>
          <p:style>
            <a:lnRef idx="0">
              <a:srgbClr val="000000">
                <a:alpha val="0"/>
              </a:srgbClr>
            </a:lnRef>
            <a:fillRef idx="1">
              <a:srgbClr val="000000">
                <a:alpha val="18823"/>
              </a:srgbClr>
            </a:fillRef>
            <a:effectRef idx="0">
              <a:scrgbClr r="0" g="0" b="0"/>
            </a:effectRef>
            <a:fontRef idx="none"/>
          </p:style>
          <p:txBody>
            <a:bodyPr/>
            <a:lstStyle/>
            <a:p>
              <a:endParaRPr lang="en-US" sz="1800"/>
            </a:p>
          </p:txBody>
        </p:sp>
        <p:sp>
          <p:nvSpPr>
            <p:cNvPr id="25" name="Shape 1030">
              <a:extLst>
                <a:ext uri="{FF2B5EF4-FFF2-40B4-BE49-F238E27FC236}">
                  <a16:creationId xmlns:a16="http://schemas.microsoft.com/office/drawing/2014/main" id="{1DCCC9CA-10BD-44F2-B80C-F44CA93D3F21}"/>
                </a:ext>
              </a:extLst>
            </p:cNvPr>
            <p:cNvSpPr/>
            <p:nvPr/>
          </p:nvSpPr>
          <p:spPr>
            <a:xfrm>
              <a:off x="487611" y="154841"/>
              <a:ext cx="5122596" cy="902995"/>
            </a:xfrm>
            <a:custGeom>
              <a:avLst/>
              <a:gdLst/>
              <a:ahLst/>
              <a:cxnLst/>
              <a:rect l="0" t="0" r="0" b="0"/>
              <a:pathLst>
                <a:path w="5122596" h="902995">
                  <a:moveTo>
                    <a:pt x="108001" y="0"/>
                  </a:moveTo>
                  <a:lnTo>
                    <a:pt x="5014595" y="0"/>
                  </a:lnTo>
                  <a:cubicBezTo>
                    <a:pt x="5122596" y="0"/>
                    <a:pt x="5122596" y="108001"/>
                    <a:pt x="5122596" y="108001"/>
                  </a:cubicBezTo>
                  <a:lnTo>
                    <a:pt x="5122596" y="794995"/>
                  </a:lnTo>
                  <a:cubicBezTo>
                    <a:pt x="5122596" y="902995"/>
                    <a:pt x="5014595" y="902995"/>
                    <a:pt x="5014595" y="902995"/>
                  </a:cubicBezTo>
                  <a:lnTo>
                    <a:pt x="108001" y="902995"/>
                  </a:lnTo>
                  <a:cubicBezTo>
                    <a:pt x="0" y="902995"/>
                    <a:pt x="0" y="794995"/>
                    <a:pt x="0" y="794995"/>
                  </a:cubicBezTo>
                  <a:lnTo>
                    <a:pt x="0" y="108001"/>
                  </a:lnTo>
                  <a:cubicBezTo>
                    <a:pt x="0" y="0"/>
                    <a:pt x="108001" y="0"/>
                    <a:pt x="108001" y="0"/>
                  </a:cubicBezTo>
                  <a:close/>
                </a:path>
              </a:pathLst>
            </a:custGeom>
            <a:ln w="0" cap="flat">
              <a:miter lim="127000"/>
            </a:ln>
          </p:spPr>
          <p:style>
            <a:lnRef idx="0">
              <a:srgbClr val="000000">
                <a:alpha val="0"/>
              </a:srgbClr>
            </a:lnRef>
            <a:fillRef idx="1">
              <a:srgbClr val="E1F3FC"/>
            </a:fillRef>
            <a:effectRef idx="0">
              <a:scrgbClr r="0" g="0" b="0"/>
            </a:effectRef>
            <a:fontRef idx="none"/>
          </p:style>
          <p:txBody>
            <a:bodyPr/>
            <a:lstStyle/>
            <a:p>
              <a:endParaRPr lang="en-US" sz="1800" dirty="0"/>
            </a:p>
          </p:txBody>
        </p:sp>
        <p:sp>
          <p:nvSpPr>
            <p:cNvPr id="26" name="Shape 1031">
              <a:extLst>
                <a:ext uri="{FF2B5EF4-FFF2-40B4-BE49-F238E27FC236}">
                  <a16:creationId xmlns:a16="http://schemas.microsoft.com/office/drawing/2014/main" id="{0850FF7B-4F62-42B8-8661-4427D5AEB063}"/>
                </a:ext>
              </a:extLst>
            </p:cNvPr>
            <p:cNvSpPr/>
            <p:nvPr/>
          </p:nvSpPr>
          <p:spPr>
            <a:xfrm>
              <a:off x="532224" y="146231"/>
              <a:ext cx="50254" cy="65672"/>
            </a:xfrm>
            <a:custGeom>
              <a:avLst/>
              <a:gdLst/>
              <a:ahLst/>
              <a:cxnLst/>
              <a:rect l="0" t="0" r="0" b="0"/>
              <a:pathLst>
                <a:path w="50254" h="65672">
                  <a:moveTo>
                    <a:pt x="50254" y="0"/>
                  </a:moveTo>
                  <a:cubicBezTo>
                    <a:pt x="28778" y="10986"/>
                    <a:pt x="7493" y="30607"/>
                    <a:pt x="0" y="65672"/>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1800"/>
            </a:p>
          </p:txBody>
        </p:sp>
        <p:sp>
          <p:nvSpPr>
            <p:cNvPr id="27" name="Shape 1032">
              <a:extLst>
                <a:ext uri="{FF2B5EF4-FFF2-40B4-BE49-F238E27FC236}">
                  <a16:creationId xmlns:a16="http://schemas.microsoft.com/office/drawing/2014/main" id="{DFBAC3FC-1FE4-4B7A-AB86-29E5548407E7}"/>
                </a:ext>
              </a:extLst>
            </p:cNvPr>
            <p:cNvSpPr/>
            <p:nvPr/>
          </p:nvSpPr>
          <p:spPr>
            <a:xfrm>
              <a:off x="529399" y="289334"/>
              <a:ext cx="0" cy="613385"/>
            </a:xfrm>
            <a:custGeom>
              <a:avLst/>
              <a:gdLst/>
              <a:ahLst/>
              <a:cxnLst/>
              <a:rect l="0" t="0" r="0" b="0"/>
              <a:pathLst>
                <a:path h="613385">
                  <a:moveTo>
                    <a:pt x="0" y="0"/>
                  </a:moveTo>
                  <a:lnTo>
                    <a:pt x="0" y="613385"/>
                  </a:lnTo>
                </a:path>
              </a:pathLst>
            </a:custGeom>
            <a:ln w="25400" cap="rnd">
              <a:custDash>
                <a:ds d="1" sp="386400"/>
              </a:custDash>
              <a:round/>
            </a:ln>
          </p:spPr>
          <p:style>
            <a:lnRef idx="1">
              <a:srgbClr val="00ADEF"/>
            </a:lnRef>
            <a:fillRef idx="0">
              <a:srgbClr val="000000">
                <a:alpha val="0"/>
              </a:srgbClr>
            </a:fillRef>
            <a:effectRef idx="0">
              <a:scrgbClr r="0" g="0" b="0"/>
            </a:effectRef>
            <a:fontRef idx="none"/>
          </p:style>
          <p:txBody>
            <a:bodyPr/>
            <a:lstStyle/>
            <a:p>
              <a:endParaRPr lang="en-US" sz="1800"/>
            </a:p>
          </p:txBody>
        </p:sp>
        <p:sp>
          <p:nvSpPr>
            <p:cNvPr id="28" name="Shape 1033">
              <a:extLst>
                <a:ext uri="{FF2B5EF4-FFF2-40B4-BE49-F238E27FC236}">
                  <a16:creationId xmlns:a16="http://schemas.microsoft.com/office/drawing/2014/main" id="{06E814D8-0020-4020-BBDA-8789A84B8E4D}"/>
                </a:ext>
              </a:extLst>
            </p:cNvPr>
            <p:cNvSpPr/>
            <p:nvPr/>
          </p:nvSpPr>
          <p:spPr>
            <a:xfrm>
              <a:off x="543366" y="982179"/>
              <a:ext cx="65672" cy="50254"/>
            </a:xfrm>
            <a:custGeom>
              <a:avLst/>
              <a:gdLst/>
              <a:ahLst/>
              <a:cxnLst/>
              <a:rect l="0" t="0" r="0" b="0"/>
              <a:pathLst>
                <a:path w="65672" h="50254">
                  <a:moveTo>
                    <a:pt x="0" y="0"/>
                  </a:moveTo>
                  <a:cubicBezTo>
                    <a:pt x="10985" y="21476"/>
                    <a:pt x="30607" y="42761"/>
                    <a:pt x="65672" y="50254"/>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1800"/>
            </a:p>
          </p:txBody>
        </p:sp>
        <p:sp>
          <p:nvSpPr>
            <p:cNvPr id="29" name="Shape 1034">
              <a:extLst>
                <a:ext uri="{FF2B5EF4-FFF2-40B4-BE49-F238E27FC236}">
                  <a16:creationId xmlns:a16="http://schemas.microsoft.com/office/drawing/2014/main" id="{04A8A30C-BED9-464A-BBD9-FFF29C060D30}"/>
                </a:ext>
              </a:extLst>
            </p:cNvPr>
            <p:cNvSpPr/>
            <p:nvPr/>
          </p:nvSpPr>
          <p:spPr>
            <a:xfrm>
              <a:off x="687983" y="1035255"/>
              <a:ext cx="4830725" cy="0"/>
            </a:xfrm>
            <a:custGeom>
              <a:avLst/>
              <a:gdLst/>
              <a:ahLst/>
              <a:cxnLst/>
              <a:rect l="0" t="0" r="0" b="0"/>
              <a:pathLst>
                <a:path w="4830725">
                  <a:moveTo>
                    <a:pt x="0" y="0"/>
                  </a:moveTo>
                  <a:lnTo>
                    <a:pt x="4830725" y="0"/>
                  </a:lnTo>
                </a:path>
              </a:pathLst>
            </a:custGeom>
            <a:ln w="25400" cap="rnd">
              <a:custDash>
                <a:ds d="1" sp="398300"/>
              </a:custDash>
              <a:round/>
            </a:ln>
          </p:spPr>
          <p:style>
            <a:lnRef idx="1">
              <a:srgbClr val="00ADEF"/>
            </a:lnRef>
            <a:fillRef idx="0">
              <a:srgbClr val="000000">
                <a:alpha val="0"/>
              </a:srgbClr>
            </a:fillRef>
            <a:effectRef idx="0">
              <a:scrgbClr r="0" g="0" b="0"/>
            </a:effectRef>
            <a:fontRef idx="none"/>
          </p:style>
          <p:txBody>
            <a:bodyPr/>
            <a:lstStyle/>
            <a:p>
              <a:endParaRPr lang="en-US" sz="1800"/>
            </a:p>
          </p:txBody>
        </p:sp>
        <p:sp>
          <p:nvSpPr>
            <p:cNvPr id="30" name="Shape 1035">
              <a:extLst>
                <a:ext uri="{FF2B5EF4-FFF2-40B4-BE49-F238E27FC236}">
                  <a16:creationId xmlns:a16="http://schemas.microsoft.com/office/drawing/2014/main" id="{3D8AF342-DA2F-4B46-8FE8-BA1F6E0C513B}"/>
                </a:ext>
              </a:extLst>
            </p:cNvPr>
            <p:cNvSpPr/>
            <p:nvPr/>
          </p:nvSpPr>
          <p:spPr>
            <a:xfrm>
              <a:off x="5598922" y="955619"/>
              <a:ext cx="50254" cy="65672"/>
            </a:xfrm>
            <a:custGeom>
              <a:avLst/>
              <a:gdLst/>
              <a:ahLst/>
              <a:cxnLst/>
              <a:rect l="0" t="0" r="0" b="0"/>
              <a:pathLst>
                <a:path w="50254" h="65672">
                  <a:moveTo>
                    <a:pt x="0" y="65672"/>
                  </a:moveTo>
                  <a:cubicBezTo>
                    <a:pt x="21476" y="54686"/>
                    <a:pt x="42761" y="35065"/>
                    <a:pt x="50254" y="0"/>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1800"/>
            </a:p>
          </p:txBody>
        </p:sp>
        <p:sp>
          <p:nvSpPr>
            <p:cNvPr id="31" name="Shape 1036">
              <a:extLst>
                <a:ext uri="{FF2B5EF4-FFF2-40B4-BE49-F238E27FC236}">
                  <a16:creationId xmlns:a16="http://schemas.microsoft.com/office/drawing/2014/main" id="{99EFC008-3D37-4DDE-8151-C9D5915A9927}"/>
                </a:ext>
              </a:extLst>
            </p:cNvPr>
            <p:cNvSpPr/>
            <p:nvPr/>
          </p:nvSpPr>
          <p:spPr>
            <a:xfrm>
              <a:off x="5652001" y="264800"/>
              <a:ext cx="0" cy="613385"/>
            </a:xfrm>
            <a:custGeom>
              <a:avLst/>
              <a:gdLst/>
              <a:ahLst/>
              <a:cxnLst/>
              <a:rect l="0" t="0" r="0" b="0"/>
              <a:pathLst>
                <a:path h="613385">
                  <a:moveTo>
                    <a:pt x="0" y="613385"/>
                  </a:moveTo>
                  <a:lnTo>
                    <a:pt x="0" y="0"/>
                  </a:lnTo>
                </a:path>
              </a:pathLst>
            </a:custGeom>
            <a:ln w="25400" cap="rnd">
              <a:custDash>
                <a:ds d="1" sp="386400"/>
              </a:custDash>
              <a:round/>
            </a:ln>
          </p:spPr>
          <p:style>
            <a:lnRef idx="1">
              <a:srgbClr val="00ADEF"/>
            </a:lnRef>
            <a:fillRef idx="0">
              <a:srgbClr val="000000">
                <a:alpha val="0"/>
              </a:srgbClr>
            </a:fillRef>
            <a:effectRef idx="0">
              <a:scrgbClr r="0" g="0" b="0"/>
            </a:effectRef>
            <a:fontRef idx="none"/>
          </p:style>
          <p:txBody>
            <a:bodyPr/>
            <a:lstStyle/>
            <a:p>
              <a:endParaRPr lang="en-US" sz="1800"/>
            </a:p>
          </p:txBody>
        </p:sp>
        <p:sp>
          <p:nvSpPr>
            <p:cNvPr id="32" name="Shape 1037">
              <a:extLst>
                <a:ext uri="{FF2B5EF4-FFF2-40B4-BE49-F238E27FC236}">
                  <a16:creationId xmlns:a16="http://schemas.microsoft.com/office/drawing/2014/main" id="{41BF0933-2B91-4493-9038-F0C1DAFF802C}"/>
                </a:ext>
              </a:extLst>
            </p:cNvPr>
            <p:cNvSpPr/>
            <p:nvPr/>
          </p:nvSpPr>
          <p:spPr>
            <a:xfrm>
              <a:off x="5572363" y="135088"/>
              <a:ext cx="65672" cy="50254"/>
            </a:xfrm>
            <a:custGeom>
              <a:avLst/>
              <a:gdLst/>
              <a:ahLst/>
              <a:cxnLst/>
              <a:rect l="0" t="0" r="0" b="0"/>
              <a:pathLst>
                <a:path w="65672" h="50254">
                  <a:moveTo>
                    <a:pt x="65672" y="50254"/>
                  </a:moveTo>
                  <a:cubicBezTo>
                    <a:pt x="54686" y="28778"/>
                    <a:pt x="35065" y="7493"/>
                    <a:pt x="0" y="0"/>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1800"/>
            </a:p>
          </p:txBody>
        </p:sp>
        <p:sp>
          <p:nvSpPr>
            <p:cNvPr id="33" name="Shape 1038">
              <a:extLst>
                <a:ext uri="{FF2B5EF4-FFF2-40B4-BE49-F238E27FC236}">
                  <a16:creationId xmlns:a16="http://schemas.microsoft.com/office/drawing/2014/main" id="{5B47A514-5BD0-4D5D-84D9-A6FA6B363CDD}"/>
                </a:ext>
              </a:extLst>
            </p:cNvPr>
            <p:cNvSpPr/>
            <p:nvPr/>
          </p:nvSpPr>
          <p:spPr>
            <a:xfrm>
              <a:off x="662692" y="132262"/>
              <a:ext cx="4830725" cy="0"/>
            </a:xfrm>
            <a:custGeom>
              <a:avLst/>
              <a:gdLst/>
              <a:ahLst/>
              <a:cxnLst/>
              <a:rect l="0" t="0" r="0" b="0"/>
              <a:pathLst>
                <a:path w="4830725">
                  <a:moveTo>
                    <a:pt x="4830725" y="0"/>
                  </a:moveTo>
                  <a:lnTo>
                    <a:pt x="0" y="0"/>
                  </a:lnTo>
                </a:path>
              </a:pathLst>
            </a:custGeom>
            <a:ln w="25400" cap="rnd">
              <a:custDash>
                <a:ds d="1" sp="398300"/>
              </a:custDash>
              <a:round/>
            </a:ln>
          </p:spPr>
          <p:style>
            <a:lnRef idx="1">
              <a:srgbClr val="00ADEF"/>
            </a:lnRef>
            <a:fillRef idx="0">
              <a:srgbClr val="000000">
                <a:alpha val="0"/>
              </a:srgbClr>
            </a:fillRef>
            <a:effectRef idx="0">
              <a:scrgbClr r="0" g="0" b="0"/>
            </a:effectRef>
            <a:fontRef idx="none"/>
          </p:style>
          <p:txBody>
            <a:bodyPr/>
            <a:lstStyle/>
            <a:p>
              <a:endParaRPr lang="en-US" sz="1800"/>
            </a:p>
          </p:txBody>
        </p:sp>
        <p:sp>
          <p:nvSpPr>
            <p:cNvPr id="34" name="Shape 1039">
              <a:extLst>
                <a:ext uri="{FF2B5EF4-FFF2-40B4-BE49-F238E27FC236}">
                  <a16:creationId xmlns:a16="http://schemas.microsoft.com/office/drawing/2014/main" id="{057A4DC2-0B3D-4365-9DFE-A7ACA921C248}"/>
                </a:ext>
              </a:extLst>
            </p:cNvPr>
            <p:cNvSpPr/>
            <p:nvPr/>
          </p:nvSpPr>
          <p:spPr>
            <a:xfrm>
              <a:off x="529399" y="240262"/>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a:p>
          </p:txBody>
        </p:sp>
        <p:sp>
          <p:nvSpPr>
            <p:cNvPr id="35" name="Shape 1040">
              <a:extLst>
                <a:ext uri="{FF2B5EF4-FFF2-40B4-BE49-F238E27FC236}">
                  <a16:creationId xmlns:a16="http://schemas.microsoft.com/office/drawing/2014/main" id="{2D612923-0E8C-40BC-AF41-DEEB12756D7B}"/>
                </a:ext>
              </a:extLst>
            </p:cNvPr>
            <p:cNvSpPr/>
            <p:nvPr/>
          </p:nvSpPr>
          <p:spPr>
            <a:xfrm>
              <a:off x="529399" y="927256"/>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a:p>
          </p:txBody>
        </p:sp>
        <p:sp>
          <p:nvSpPr>
            <p:cNvPr id="36" name="Shape 1041">
              <a:extLst>
                <a:ext uri="{FF2B5EF4-FFF2-40B4-BE49-F238E27FC236}">
                  <a16:creationId xmlns:a16="http://schemas.microsoft.com/office/drawing/2014/main" id="{C66A2546-68E2-4D3C-ABA0-39594BC48AD7}"/>
                </a:ext>
              </a:extLst>
            </p:cNvPr>
            <p:cNvSpPr/>
            <p:nvPr/>
          </p:nvSpPr>
          <p:spPr>
            <a:xfrm>
              <a:off x="637400" y="1035257"/>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a:p>
          </p:txBody>
        </p:sp>
        <p:sp>
          <p:nvSpPr>
            <p:cNvPr id="37" name="Shape 1042">
              <a:extLst>
                <a:ext uri="{FF2B5EF4-FFF2-40B4-BE49-F238E27FC236}">
                  <a16:creationId xmlns:a16="http://schemas.microsoft.com/office/drawing/2014/main" id="{D704DF20-BD07-4BCE-9984-F7B6B973C415}"/>
                </a:ext>
              </a:extLst>
            </p:cNvPr>
            <p:cNvSpPr/>
            <p:nvPr/>
          </p:nvSpPr>
          <p:spPr>
            <a:xfrm>
              <a:off x="5543995" y="1035257"/>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a:p>
          </p:txBody>
        </p:sp>
        <p:sp>
          <p:nvSpPr>
            <p:cNvPr id="38" name="Shape 1043">
              <a:extLst>
                <a:ext uri="{FF2B5EF4-FFF2-40B4-BE49-F238E27FC236}">
                  <a16:creationId xmlns:a16="http://schemas.microsoft.com/office/drawing/2014/main" id="{581F5678-9472-44E2-A073-353AD9F3B5D7}"/>
                </a:ext>
              </a:extLst>
            </p:cNvPr>
            <p:cNvSpPr/>
            <p:nvPr/>
          </p:nvSpPr>
          <p:spPr>
            <a:xfrm>
              <a:off x="5651996" y="927256"/>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a:p>
          </p:txBody>
        </p:sp>
        <p:sp>
          <p:nvSpPr>
            <p:cNvPr id="39" name="Shape 1044">
              <a:extLst>
                <a:ext uri="{FF2B5EF4-FFF2-40B4-BE49-F238E27FC236}">
                  <a16:creationId xmlns:a16="http://schemas.microsoft.com/office/drawing/2014/main" id="{4B8A746E-BB84-4637-99BA-97AD06E41E03}"/>
                </a:ext>
              </a:extLst>
            </p:cNvPr>
            <p:cNvSpPr/>
            <p:nvPr/>
          </p:nvSpPr>
          <p:spPr>
            <a:xfrm>
              <a:off x="5651996" y="240262"/>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a:p>
          </p:txBody>
        </p:sp>
        <p:sp>
          <p:nvSpPr>
            <p:cNvPr id="40" name="Shape 1045">
              <a:extLst>
                <a:ext uri="{FF2B5EF4-FFF2-40B4-BE49-F238E27FC236}">
                  <a16:creationId xmlns:a16="http://schemas.microsoft.com/office/drawing/2014/main" id="{1B941194-D917-440C-93F4-A5EA5F8108C2}"/>
                </a:ext>
              </a:extLst>
            </p:cNvPr>
            <p:cNvSpPr/>
            <p:nvPr/>
          </p:nvSpPr>
          <p:spPr>
            <a:xfrm>
              <a:off x="5543995" y="132261"/>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a:p>
          </p:txBody>
        </p:sp>
        <p:sp>
          <p:nvSpPr>
            <p:cNvPr id="41" name="Shape 1046">
              <a:extLst>
                <a:ext uri="{FF2B5EF4-FFF2-40B4-BE49-F238E27FC236}">
                  <a16:creationId xmlns:a16="http://schemas.microsoft.com/office/drawing/2014/main" id="{67E76D33-A1E1-4076-B675-78BAB8B1DD8D}"/>
                </a:ext>
              </a:extLst>
            </p:cNvPr>
            <p:cNvSpPr/>
            <p:nvPr/>
          </p:nvSpPr>
          <p:spPr>
            <a:xfrm>
              <a:off x="637400" y="132261"/>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a:p>
          </p:txBody>
        </p:sp>
      </p:grpSp>
      <p:pic>
        <p:nvPicPr>
          <p:cNvPr id="463" name="Google Shape;463;p26"/>
          <p:cNvPicPr preferRelativeResize="0"/>
          <p:nvPr/>
        </p:nvPicPr>
        <p:blipFill rotWithShape="1">
          <a:blip r:embed="rId4">
            <a:alphaModFix/>
          </a:blip>
          <a:srcRect/>
          <a:stretch/>
        </p:blipFill>
        <p:spPr>
          <a:xfrm>
            <a:off x="16168254" y="7036611"/>
            <a:ext cx="1007486" cy="1321606"/>
          </a:xfrm>
          <a:prstGeom prst="rect">
            <a:avLst/>
          </a:prstGeom>
          <a:noFill/>
          <a:ln>
            <a:noFill/>
          </a:ln>
        </p:spPr>
      </p:pic>
      <p:sp>
        <p:nvSpPr>
          <p:cNvPr id="2" name="TextBox 1">
            <a:extLst>
              <a:ext uri="{FF2B5EF4-FFF2-40B4-BE49-F238E27FC236}">
                <a16:creationId xmlns:a16="http://schemas.microsoft.com/office/drawing/2014/main" id="{48EF08A0-FEC6-442B-B9D1-C493FC943149}"/>
              </a:ext>
            </a:extLst>
          </p:cNvPr>
          <p:cNvSpPr txBox="1"/>
          <p:nvPr/>
        </p:nvSpPr>
        <p:spPr>
          <a:xfrm>
            <a:off x="3222743" y="1878941"/>
            <a:ext cx="13167721" cy="4051622"/>
          </a:xfrm>
          <a:prstGeom prst="rect">
            <a:avLst/>
          </a:prstGeom>
          <a:noFill/>
        </p:spPr>
        <p:txBody>
          <a:bodyPr wrap="square" rtlCol="0">
            <a:spAutoFit/>
          </a:bodyPr>
          <a:lstStyle/>
          <a:p>
            <a:pPr marL="0" marR="0" lvl="1" indent="0" algn="just" rtl="0">
              <a:lnSpc>
                <a:spcPct val="134013"/>
              </a:lnSpc>
              <a:spcBef>
                <a:spcPts val="0"/>
              </a:spcBef>
              <a:spcAft>
                <a:spcPts val="0"/>
              </a:spcAft>
              <a:buNone/>
            </a:pPr>
            <a:r>
              <a:rPr lang="vi-VN" sz="3200" b="0" i="0" u="none" strike="noStrike" cap="none" dirty="0">
                <a:solidFill>
                  <a:srgbClr val="0000CC"/>
                </a:solidFill>
                <a:latin typeface="Times New Roman" panose="02020603050405020304" pitchFamily="18" charset="0"/>
                <a:ea typeface="Lato"/>
                <a:cs typeface="Times New Roman" panose="02020603050405020304" pitchFamily="18" charset="0"/>
                <a:sym typeface="Lato"/>
              </a:rPr>
              <a:t>• </a:t>
            </a:r>
            <a:r>
              <a:rPr lang="vi-VN" sz="48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Công cụ tìm kiếm trên máy tính được cung cấp trong cửa sổ phần mềm File Explorer.</a:t>
            </a:r>
          </a:p>
          <a:p>
            <a:pPr marL="0" marR="0" lvl="1" indent="0" algn="just" rtl="0">
              <a:lnSpc>
                <a:spcPct val="134013"/>
              </a:lnSpc>
              <a:spcBef>
                <a:spcPts val="0"/>
              </a:spcBef>
              <a:spcAft>
                <a:spcPts val="0"/>
              </a:spcAft>
              <a:buNone/>
            </a:pPr>
            <a:r>
              <a:rPr lang="vi-VN" sz="48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a:t>
            </a:r>
            <a:r>
              <a:rPr lang="vi-VN" sz="48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Sử</a:t>
            </a:r>
            <a:r>
              <a:rPr lang="vi-VN" sz="48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a:t>
            </a:r>
            <a:r>
              <a:rPr lang="vi-VN" sz="48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dụng</a:t>
            </a:r>
            <a:r>
              <a:rPr lang="vi-VN" sz="48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công </a:t>
            </a:r>
            <a:r>
              <a:rPr lang="vi-VN" sz="48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cụ</a:t>
            </a:r>
            <a:r>
              <a:rPr lang="vi-VN" sz="48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a:t>
            </a:r>
            <a:r>
              <a:rPr lang="vi-VN" sz="48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tìm</a:t>
            </a:r>
            <a:r>
              <a:rPr lang="vi-VN" sz="48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a:t>
            </a:r>
            <a:r>
              <a:rPr lang="vi-VN" sz="48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kiếm</a:t>
            </a:r>
            <a:r>
              <a:rPr lang="vi-VN" sz="48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trên </a:t>
            </a:r>
            <a:r>
              <a:rPr lang="vi-VN" sz="48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máy</a:t>
            </a:r>
            <a:r>
              <a:rPr lang="vi-VN" sz="48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a:t>
            </a:r>
            <a:r>
              <a:rPr lang="vi-VN" sz="48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tính</a:t>
            </a:r>
            <a:r>
              <a:rPr lang="vi-VN" sz="48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em </a:t>
            </a:r>
            <a:r>
              <a:rPr lang="vi-VN" sz="48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sẽ</a:t>
            </a:r>
            <a:r>
              <a:rPr lang="vi-VN" sz="48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nhanh </a:t>
            </a:r>
            <a:r>
              <a:rPr lang="vi-VN" sz="48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chóng</a:t>
            </a:r>
            <a:r>
              <a:rPr lang="vi-VN" sz="48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a:t>
            </a:r>
            <a:r>
              <a:rPr lang="vi-VN" sz="48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tìm</a:t>
            </a:r>
            <a:r>
              <a:rPr lang="vi-VN" sz="48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a:t>
            </a:r>
            <a:r>
              <a:rPr lang="vi-VN" sz="48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thấy</a:t>
            </a:r>
            <a:r>
              <a:rPr lang="vi-VN" sz="48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thư </a:t>
            </a:r>
            <a:r>
              <a:rPr lang="vi-VN" sz="48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mục</a:t>
            </a:r>
            <a:r>
              <a:rPr lang="vi-VN" sz="48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a:t>
            </a:r>
            <a:r>
              <a:rPr lang="vi-VN" sz="48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và</a:t>
            </a:r>
            <a:r>
              <a:rPr lang="vi-VN" sz="48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a:t>
            </a:r>
            <a:r>
              <a:rPr lang="vi-VN" sz="48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tệp</a:t>
            </a:r>
            <a:r>
              <a:rPr lang="vi-VN" sz="48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a:t>
            </a:r>
            <a:r>
              <a:rPr lang="vi-VN" sz="48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muốn</a:t>
            </a:r>
            <a:r>
              <a:rPr lang="vi-VN" sz="48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a:t>
            </a:r>
            <a:r>
              <a:rPr lang="vi-VN" sz="48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tìm</a:t>
            </a:r>
            <a:r>
              <a:rPr lang="vi-VN" sz="48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a:t>
            </a:r>
            <a:endParaRPr lang="en-US" sz="4800" dirty="0">
              <a:solidFill>
                <a:srgbClr val="FF0000"/>
              </a:solidFill>
              <a:latin typeface="Times New Roman" panose="02020603050405020304" pitchFamily="18" charset="0"/>
              <a:cs typeface="Times New Roman" panose="02020603050405020304" pitchFamily="18" charset="0"/>
            </a:endParaRPr>
          </a:p>
        </p:txBody>
      </p:sp>
      <p:pic>
        <p:nvPicPr>
          <p:cNvPr id="44" name="Picture 43">
            <a:extLst>
              <a:ext uri="{FF2B5EF4-FFF2-40B4-BE49-F238E27FC236}">
                <a16:creationId xmlns:a16="http://schemas.microsoft.com/office/drawing/2014/main" id="{9128640D-8F1E-4E7E-86A7-FF2E711A0094}"/>
              </a:ext>
            </a:extLst>
          </p:cNvPr>
          <p:cNvPicPr/>
          <p:nvPr/>
        </p:nvPicPr>
        <p:blipFill>
          <a:blip r:embed="rId5"/>
          <a:stretch>
            <a:fillRect/>
          </a:stretch>
        </p:blipFill>
        <p:spPr>
          <a:xfrm>
            <a:off x="1761935" y="2819120"/>
            <a:ext cx="1368736" cy="12541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80">
                                          <p:stCondLst>
                                            <p:cond delay="0"/>
                                          </p:stCondLst>
                                        </p:cTn>
                                        <p:tgtEl>
                                          <p:spTgt spid="44"/>
                                        </p:tgtEl>
                                      </p:cBhvr>
                                    </p:animEffect>
                                    <p:anim calcmode="lin" valueType="num">
                                      <p:cBhvr>
                                        <p:cTn id="8"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3" dur="26">
                                          <p:stCondLst>
                                            <p:cond delay="650"/>
                                          </p:stCondLst>
                                        </p:cTn>
                                        <p:tgtEl>
                                          <p:spTgt spid="44"/>
                                        </p:tgtEl>
                                      </p:cBhvr>
                                      <p:to x="100000" y="60000"/>
                                    </p:animScale>
                                    <p:animScale>
                                      <p:cBhvr>
                                        <p:cTn id="14" dur="166" decel="50000">
                                          <p:stCondLst>
                                            <p:cond delay="676"/>
                                          </p:stCondLst>
                                        </p:cTn>
                                        <p:tgtEl>
                                          <p:spTgt spid="44"/>
                                        </p:tgtEl>
                                      </p:cBhvr>
                                      <p:to x="100000" y="100000"/>
                                    </p:animScale>
                                    <p:animScale>
                                      <p:cBhvr>
                                        <p:cTn id="15" dur="26">
                                          <p:stCondLst>
                                            <p:cond delay="1312"/>
                                          </p:stCondLst>
                                        </p:cTn>
                                        <p:tgtEl>
                                          <p:spTgt spid="44"/>
                                        </p:tgtEl>
                                      </p:cBhvr>
                                      <p:to x="100000" y="80000"/>
                                    </p:animScale>
                                    <p:animScale>
                                      <p:cBhvr>
                                        <p:cTn id="16" dur="166" decel="50000">
                                          <p:stCondLst>
                                            <p:cond delay="1338"/>
                                          </p:stCondLst>
                                        </p:cTn>
                                        <p:tgtEl>
                                          <p:spTgt spid="44"/>
                                        </p:tgtEl>
                                      </p:cBhvr>
                                      <p:to x="100000" y="100000"/>
                                    </p:animScale>
                                    <p:animScale>
                                      <p:cBhvr>
                                        <p:cTn id="17" dur="26">
                                          <p:stCondLst>
                                            <p:cond delay="1642"/>
                                          </p:stCondLst>
                                        </p:cTn>
                                        <p:tgtEl>
                                          <p:spTgt spid="44"/>
                                        </p:tgtEl>
                                      </p:cBhvr>
                                      <p:to x="100000" y="90000"/>
                                    </p:animScale>
                                    <p:animScale>
                                      <p:cBhvr>
                                        <p:cTn id="18" dur="166" decel="50000">
                                          <p:stCondLst>
                                            <p:cond delay="1668"/>
                                          </p:stCondLst>
                                        </p:cTn>
                                        <p:tgtEl>
                                          <p:spTgt spid="44"/>
                                        </p:tgtEl>
                                      </p:cBhvr>
                                      <p:to x="100000" y="100000"/>
                                    </p:animScale>
                                    <p:animScale>
                                      <p:cBhvr>
                                        <p:cTn id="19" dur="26">
                                          <p:stCondLst>
                                            <p:cond delay="1808"/>
                                          </p:stCondLst>
                                        </p:cTn>
                                        <p:tgtEl>
                                          <p:spTgt spid="44"/>
                                        </p:tgtEl>
                                      </p:cBhvr>
                                      <p:to x="100000" y="95000"/>
                                    </p:animScale>
                                    <p:animScale>
                                      <p:cBhvr>
                                        <p:cTn id="20" dur="166" decel="50000">
                                          <p:stCondLst>
                                            <p:cond delay="1834"/>
                                          </p:stCondLst>
                                        </p:cTn>
                                        <p:tgtEl>
                                          <p:spTgt spid="4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grpSp>
        <p:nvGrpSpPr>
          <p:cNvPr id="443" name="Google Shape;443;p26"/>
          <p:cNvGrpSpPr/>
          <p:nvPr/>
        </p:nvGrpSpPr>
        <p:grpSpPr>
          <a:xfrm>
            <a:off x="387343" y="265452"/>
            <a:ext cx="17544871" cy="9647599"/>
            <a:chOff x="0" y="-144661"/>
            <a:chExt cx="23393161" cy="12863465"/>
          </a:xfrm>
        </p:grpSpPr>
        <p:grpSp>
          <p:nvGrpSpPr>
            <p:cNvPr id="444" name="Google Shape;444;p26"/>
            <p:cNvGrpSpPr/>
            <p:nvPr/>
          </p:nvGrpSpPr>
          <p:grpSpPr>
            <a:xfrm>
              <a:off x="0" y="-144661"/>
              <a:ext cx="23393161" cy="12863465"/>
              <a:chOff x="0" y="-28575"/>
              <a:chExt cx="4620871" cy="2540931"/>
            </a:xfrm>
          </p:grpSpPr>
          <p:sp>
            <p:nvSpPr>
              <p:cNvPr id="445" name="Google Shape;445;p26"/>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sp>
          <p:sp>
            <p:nvSpPr>
              <p:cNvPr id="446" name="Google Shape;446;p26"/>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47" name="Google Shape;447;p26"/>
            <p:cNvGrpSpPr/>
            <p:nvPr/>
          </p:nvGrpSpPr>
          <p:grpSpPr>
            <a:xfrm>
              <a:off x="85349" y="-62491"/>
              <a:ext cx="23222464" cy="12699125"/>
              <a:chOff x="0" y="-28575"/>
              <a:chExt cx="4587153" cy="2508469"/>
            </a:xfrm>
          </p:grpSpPr>
          <p:sp>
            <p:nvSpPr>
              <p:cNvPr id="448" name="Google Shape;448;p26"/>
              <p:cNvSpPr/>
              <p:nvPr/>
            </p:nvSpPr>
            <p:spPr>
              <a:xfrm>
                <a:off x="0" y="0"/>
                <a:ext cx="4587153" cy="2479894"/>
              </a:xfrm>
              <a:custGeom>
                <a:avLst/>
                <a:gdLst/>
                <a:ahLst/>
                <a:cxnLst/>
                <a:rect l="l" t="t" r="r" b="b"/>
                <a:pathLst>
                  <a:path w="4587153" h="2479894" extrusionOk="0">
                    <a:moveTo>
                      <a:pt x="0" y="0"/>
                    </a:moveTo>
                    <a:lnTo>
                      <a:pt x="4587153" y="0"/>
                    </a:lnTo>
                    <a:lnTo>
                      <a:pt x="4587153" y="2479894"/>
                    </a:lnTo>
                    <a:lnTo>
                      <a:pt x="0" y="2479894"/>
                    </a:lnTo>
                    <a:close/>
                  </a:path>
                </a:pathLst>
              </a:custGeom>
              <a:solidFill>
                <a:srgbClr val="25A6CB"/>
              </a:solidFill>
              <a:ln>
                <a:noFill/>
              </a:ln>
            </p:spPr>
          </p:sp>
          <p:sp>
            <p:nvSpPr>
              <p:cNvPr id="449" name="Google Shape;449;p26"/>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pic>
        <p:nvPicPr>
          <p:cNvPr id="450" name="Google Shape;450;p26"/>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51" name="Google Shape;437;p25">
            <a:extLst>
              <a:ext uri="{FF2B5EF4-FFF2-40B4-BE49-F238E27FC236}">
                <a16:creationId xmlns:a16="http://schemas.microsoft.com/office/drawing/2014/main" id="{CEC771EE-4864-4772-A801-7D43BC11288C}"/>
              </a:ext>
            </a:extLst>
          </p:cNvPr>
          <p:cNvPicPr preferRelativeResize="0"/>
          <p:nvPr/>
        </p:nvPicPr>
        <p:blipFill rotWithShape="1">
          <a:blip r:embed="rId4">
            <a:alphaModFix/>
          </a:blip>
          <a:srcRect/>
          <a:stretch/>
        </p:blipFill>
        <p:spPr>
          <a:xfrm>
            <a:off x="387343" y="4363518"/>
            <a:ext cx="17900657" cy="5498012"/>
          </a:xfrm>
          <a:prstGeom prst="rect">
            <a:avLst/>
          </a:prstGeom>
          <a:noFill/>
          <a:ln>
            <a:noFill/>
          </a:ln>
        </p:spPr>
      </p:pic>
      <p:pic>
        <p:nvPicPr>
          <p:cNvPr id="45" name="Picture 44">
            <a:extLst>
              <a:ext uri="{FF2B5EF4-FFF2-40B4-BE49-F238E27FC236}">
                <a16:creationId xmlns:a16="http://schemas.microsoft.com/office/drawing/2014/main" id="{7FF258C5-D2F6-43ED-ACA1-D4481453A875}"/>
              </a:ext>
            </a:extLst>
          </p:cNvPr>
          <p:cNvPicPr/>
          <p:nvPr/>
        </p:nvPicPr>
        <p:blipFill>
          <a:blip r:embed="rId5"/>
          <a:stretch>
            <a:fillRect/>
          </a:stretch>
        </p:blipFill>
        <p:spPr>
          <a:xfrm>
            <a:off x="1689142" y="4545988"/>
            <a:ext cx="1225812" cy="1173117"/>
          </a:xfrm>
          <a:prstGeom prst="rect">
            <a:avLst/>
          </a:prstGeom>
        </p:spPr>
      </p:pic>
      <p:sp>
        <p:nvSpPr>
          <p:cNvPr id="46" name="Google Shape;124;p14">
            <a:extLst>
              <a:ext uri="{FF2B5EF4-FFF2-40B4-BE49-F238E27FC236}">
                <a16:creationId xmlns:a16="http://schemas.microsoft.com/office/drawing/2014/main" id="{9119EF01-B859-4D5A-8EAC-C69B9B87A0FC}"/>
              </a:ext>
            </a:extLst>
          </p:cNvPr>
          <p:cNvSpPr txBox="1"/>
          <p:nvPr/>
        </p:nvSpPr>
        <p:spPr>
          <a:xfrm>
            <a:off x="3897514" y="4926492"/>
            <a:ext cx="11028593" cy="675891"/>
          </a:xfrm>
          <a:prstGeom prst="rect">
            <a:avLst/>
          </a:prstGeom>
          <a:noFill/>
          <a:ln>
            <a:noFill/>
          </a:ln>
        </p:spPr>
        <p:txBody>
          <a:bodyPr spcFirstLastPara="1" wrap="square" lIns="0" tIns="0" rIns="0" bIns="0" anchor="t" anchorCtr="0">
            <a:spAutoFit/>
          </a:bodyPr>
          <a:lstStyle/>
          <a:p>
            <a:pPr lvl="0" algn="just">
              <a:lnSpc>
                <a:spcPct val="122010"/>
              </a:lnSpc>
            </a:pPr>
            <a:r>
              <a:rPr lang="vi-VN" sz="3600" b="1" dirty="0">
                <a:solidFill>
                  <a:srgbClr val="00B0F0"/>
                </a:solidFill>
                <a:latin typeface="+mj-lt"/>
              </a:rPr>
              <a:t>Quan </a:t>
            </a:r>
            <a:r>
              <a:rPr lang="vi-VN" sz="3600" b="1" dirty="0" err="1">
                <a:solidFill>
                  <a:srgbClr val="00B0F0"/>
                </a:solidFill>
                <a:latin typeface="+mj-lt"/>
              </a:rPr>
              <a:t>sát</a:t>
            </a:r>
            <a:r>
              <a:rPr lang="vi-VN" sz="3600" b="1" dirty="0">
                <a:solidFill>
                  <a:srgbClr val="00B0F0"/>
                </a:solidFill>
                <a:latin typeface="+mj-lt"/>
              </a:rPr>
              <a:t> </a:t>
            </a:r>
            <a:r>
              <a:rPr lang="vi-VN" sz="3600" b="1" dirty="0" err="1">
                <a:solidFill>
                  <a:srgbClr val="00B0F0"/>
                </a:solidFill>
                <a:latin typeface="+mj-lt"/>
              </a:rPr>
              <a:t>Hình</a:t>
            </a:r>
            <a:r>
              <a:rPr lang="vi-VN" sz="3600" b="1" dirty="0">
                <a:solidFill>
                  <a:srgbClr val="00B0F0"/>
                </a:solidFill>
                <a:latin typeface="+mj-lt"/>
              </a:rPr>
              <a:t> 21 </a:t>
            </a:r>
            <a:r>
              <a:rPr lang="vi-VN" sz="3600" b="1" dirty="0" err="1">
                <a:solidFill>
                  <a:srgbClr val="00B0F0"/>
                </a:solidFill>
                <a:latin typeface="+mj-lt"/>
              </a:rPr>
              <a:t>và</a:t>
            </a:r>
            <a:r>
              <a:rPr lang="vi-VN" sz="3600" b="1" dirty="0">
                <a:solidFill>
                  <a:srgbClr val="00B0F0"/>
                </a:solidFill>
                <a:latin typeface="+mj-lt"/>
              </a:rPr>
              <a:t> </a:t>
            </a:r>
            <a:r>
              <a:rPr lang="vi-VN" sz="3600" b="1" dirty="0" err="1">
                <a:solidFill>
                  <a:srgbClr val="00B0F0"/>
                </a:solidFill>
                <a:latin typeface="+mj-lt"/>
              </a:rPr>
              <a:t>chọn</a:t>
            </a:r>
            <a:r>
              <a:rPr lang="vi-VN" sz="3600" b="1" dirty="0">
                <a:solidFill>
                  <a:srgbClr val="00B0F0"/>
                </a:solidFill>
                <a:latin typeface="+mj-lt"/>
              </a:rPr>
              <a:t> phương </a:t>
            </a:r>
            <a:r>
              <a:rPr lang="vi-VN" sz="3600" b="1" dirty="0" err="1">
                <a:solidFill>
                  <a:srgbClr val="00B0F0"/>
                </a:solidFill>
                <a:latin typeface="+mj-lt"/>
              </a:rPr>
              <a:t>án</a:t>
            </a:r>
            <a:r>
              <a:rPr lang="vi-VN" sz="3600" b="1" dirty="0">
                <a:solidFill>
                  <a:srgbClr val="00B0F0"/>
                </a:solidFill>
                <a:latin typeface="+mj-lt"/>
              </a:rPr>
              <a:t> </a:t>
            </a:r>
            <a:r>
              <a:rPr lang="vi-VN" sz="3600" b="1" dirty="0" err="1">
                <a:solidFill>
                  <a:srgbClr val="00B0F0"/>
                </a:solidFill>
                <a:latin typeface="+mj-lt"/>
              </a:rPr>
              <a:t>trả</a:t>
            </a:r>
            <a:r>
              <a:rPr lang="vi-VN" sz="3600" b="1" dirty="0">
                <a:solidFill>
                  <a:srgbClr val="00B0F0"/>
                </a:solidFill>
                <a:latin typeface="+mj-lt"/>
              </a:rPr>
              <a:t> </a:t>
            </a:r>
            <a:r>
              <a:rPr lang="vi-VN" sz="3600" b="1" dirty="0" err="1">
                <a:solidFill>
                  <a:srgbClr val="00B0F0"/>
                </a:solidFill>
                <a:latin typeface="+mj-lt"/>
              </a:rPr>
              <a:t>lời</a:t>
            </a:r>
            <a:r>
              <a:rPr lang="vi-VN" sz="3600" b="1" dirty="0">
                <a:solidFill>
                  <a:srgbClr val="00B0F0"/>
                </a:solidFill>
                <a:latin typeface="+mj-lt"/>
              </a:rPr>
              <a:t> </a:t>
            </a:r>
            <a:r>
              <a:rPr lang="vi-VN" sz="3600" b="1" dirty="0" err="1">
                <a:solidFill>
                  <a:srgbClr val="00B0F0"/>
                </a:solidFill>
                <a:latin typeface="+mj-lt"/>
              </a:rPr>
              <a:t>đúng</a:t>
            </a:r>
            <a:r>
              <a:rPr lang="vi-VN" sz="3600" b="1" dirty="0">
                <a:solidFill>
                  <a:srgbClr val="00B0F0"/>
                </a:solidFill>
                <a:latin typeface="+mj-lt"/>
              </a:rPr>
              <a:t>.</a:t>
            </a:r>
            <a:endParaRPr lang="vi-VN" sz="3600" b="1" i="0" u="none" strike="noStrike" cap="none" dirty="0">
              <a:solidFill>
                <a:srgbClr val="00B0F0"/>
              </a:solidFill>
              <a:latin typeface="+mj-lt"/>
              <a:ea typeface="Lato"/>
              <a:cs typeface="Times New Roman" panose="02020603050405020304" pitchFamily="18" charset="0"/>
              <a:sym typeface="Lato"/>
            </a:endParaRPr>
          </a:p>
        </p:txBody>
      </p:sp>
      <p:sp>
        <p:nvSpPr>
          <p:cNvPr id="47" name="TextBox 46">
            <a:extLst>
              <a:ext uri="{FF2B5EF4-FFF2-40B4-BE49-F238E27FC236}">
                <a16:creationId xmlns:a16="http://schemas.microsoft.com/office/drawing/2014/main" id="{A430E38A-224B-4FFD-A316-1A697E44B42F}"/>
              </a:ext>
            </a:extLst>
          </p:cNvPr>
          <p:cNvSpPr txBox="1"/>
          <p:nvPr/>
        </p:nvSpPr>
        <p:spPr>
          <a:xfrm>
            <a:off x="3545252" y="7137688"/>
            <a:ext cx="4211424" cy="584775"/>
          </a:xfrm>
          <a:prstGeom prst="rect">
            <a:avLst/>
          </a:prstGeom>
          <a:noFill/>
        </p:spPr>
        <p:txBody>
          <a:bodyPr wrap="square">
            <a:spAutoFit/>
          </a:bodyPr>
          <a:lstStyle/>
          <a:p>
            <a:r>
              <a:rPr lang="en-US" sz="3200" dirty="0">
                <a:solidFill>
                  <a:srgbClr val="0000CC"/>
                </a:solidFill>
                <a:latin typeface="Times New Roman" panose="02020603050405020304" pitchFamily="18" charset="0"/>
                <a:cs typeface="Times New Roman" panose="02020603050405020304" pitchFamily="18" charset="0"/>
              </a:rPr>
              <a:t>A. </a:t>
            </a:r>
            <a:r>
              <a:rPr lang="vi-VN" sz="3200" dirty="0">
                <a:solidFill>
                  <a:srgbClr val="0000CC"/>
                </a:solidFill>
                <a:latin typeface="Times New Roman" panose="02020603050405020304" pitchFamily="18" charset="0"/>
                <a:cs typeface="Times New Roman" panose="02020603050405020304" pitchFamily="18" charset="0"/>
              </a:rPr>
              <a:t>Trong ổ </a:t>
            </a:r>
            <a:r>
              <a:rPr lang="vi-VN" sz="3200" dirty="0" err="1">
                <a:solidFill>
                  <a:srgbClr val="0000CC"/>
                </a:solidFill>
                <a:latin typeface="Times New Roman" panose="02020603050405020304" pitchFamily="18" charset="0"/>
                <a:cs typeface="Times New Roman" panose="02020603050405020304" pitchFamily="18" charset="0"/>
              </a:rPr>
              <a:t>đĩa</a:t>
            </a:r>
            <a:r>
              <a:rPr lang="vi-VN" sz="3200" dirty="0">
                <a:solidFill>
                  <a:srgbClr val="0000CC"/>
                </a:solidFill>
                <a:latin typeface="Times New Roman" panose="02020603050405020304" pitchFamily="18" charset="0"/>
                <a:cs typeface="Times New Roman" panose="02020603050405020304" pitchFamily="18" charset="0"/>
              </a:rPr>
              <a:t> D:</a:t>
            </a:r>
            <a:r>
              <a:rPr lang="en-US" sz="1800" dirty="0">
                <a:solidFill>
                  <a:srgbClr val="0000CC"/>
                </a:solidFill>
              </a:rPr>
              <a:t>.</a:t>
            </a:r>
          </a:p>
        </p:txBody>
      </p:sp>
      <p:sp>
        <p:nvSpPr>
          <p:cNvPr id="48" name="TextBox 47">
            <a:extLst>
              <a:ext uri="{FF2B5EF4-FFF2-40B4-BE49-F238E27FC236}">
                <a16:creationId xmlns:a16="http://schemas.microsoft.com/office/drawing/2014/main" id="{08D322C4-BA6D-498E-ABBD-941F3B6C62B6}"/>
              </a:ext>
            </a:extLst>
          </p:cNvPr>
          <p:cNvSpPr txBox="1"/>
          <p:nvPr/>
        </p:nvSpPr>
        <p:spPr>
          <a:xfrm>
            <a:off x="7756676" y="7112524"/>
            <a:ext cx="9071612" cy="584775"/>
          </a:xfrm>
          <a:prstGeom prst="rect">
            <a:avLst/>
          </a:prstGeom>
          <a:noFill/>
        </p:spPr>
        <p:txBody>
          <a:bodyPr wrap="square">
            <a:spAutoFit/>
          </a:bodyPr>
          <a:lstStyle/>
          <a:p>
            <a:r>
              <a:rPr lang="vi-VN" sz="3200" dirty="0">
                <a:solidFill>
                  <a:srgbClr val="0000CC"/>
                </a:solidFill>
                <a:latin typeface="Times New Roman" panose="02020603050405020304" pitchFamily="18" charset="0"/>
                <a:cs typeface="Times New Roman" panose="02020603050405020304" pitchFamily="18" charset="0"/>
              </a:rPr>
              <a:t>B</a:t>
            </a:r>
            <a:r>
              <a:rPr lang="en-US" sz="3200" dirty="0">
                <a:solidFill>
                  <a:srgbClr val="0000CC"/>
                </a:solidFill>
                <a:latin typeface="Times New Roman" panose="02020603050405020304" pitchFamily="18" charset="0"/>
                <a:cs typeface="Times New Roman" panose="02020603050405020304" pitchFamily="18" charset="0"/>
              </a:rPr>
              <a:t>. </a:t>
            </a:r>
            <a:r>
              <a:rPr lang="vi-VN" sz="3200" dirty="0">
                <a:solidFill>
                  <a:srgbClr val="0000CC"/>
                </a:solidFill>
                <a:latin typeface="Times New Roman" panose="02020603050405020304" pitchFamily="18" charset="0"/>
                <a:cs typeface="Times New Roman" panose="02020603050405020304" pitchFamily="18" charset="0"/>
              </a:rPr>
              <a:t>Trong thư mục An-Bai-tap-nhom.</a:t>
            </a:r>
            <a:endParaRPr lang="en-US" sz="1800" dirty="0">
              <a:solidFill>
                <a:srgbClr val="0000CC"/>
              </a:solidFill>
            </a:endParaRPr>
          </a:p>
        </p:txBody>
      </p:sp>
      <p:sp>
        <p:nvSpPr>
          <p:cNvPr id="49" name="TextBox 48">
            <a:extLst>
              <a:ext uri="{FF2B5EF4-FFF2-40B4-BE49-F238E27FC236}">
                <a16:creationId xmlns:a16="http://schemas.microsoft.com/office/drawing/2014/main" id="{62D16139-308D-4EF7-8410-ACC376CDA03A}"/>
              </a:ext>
            </a:extLst>
          </p:cNvPr>
          <p:cNvSpPr txBox="1"/>
          <p:nvPr/>
        </p:nvSpPr>
        <p:spPr>
          <a:xfrm>
            <a:off x="3505941" y="7848180"/>
            <a:ext cx="4730443" cy="584775"/>
          </a:xfrm>
          <a:prstGeom prst="rect">
            <a:avLst/>
          </a:prstGeom>
          <a:noFill/>
        </p:spPr>
        <p:txBody>
          <a:bodyPr wrap="square">
            <a:spAutoFit/>
          </a:bodyPr>
          <a:lstStyle/>
          <a:p>
            <a:r>
              <a:rPr lang="vi-VN" sz="3200" dirty="0">
                <a:solidFill>
                  <a:srgbClr val="0000CC"/>
                </a:solidFill>
                <a:latin typeface="Times New Roman" panose="02020603050405020304" pitchFamily="18" charset="0"/>
                <a:cs typeface="Times New Roman" panose="02020603050405020304" pitchFamily="18" charset="0"/>
              </a:rPr>
              <a:t>C</a:t>
            </a:r>
            <a:r>
              <a:rPr lang="en-US" sz="3200" dirty="0">
                <a:solidFill>
                  <a:srgbClr val="0000CC"/>
                </a:solidFill>
                <a:latin typeface="Times New Roman" panose="02020603050405020304" pitchFamily="18" charset="0"/>
                <a:cs typeface="Times New Roman" panose="02020603050405020304" pitchFamily="18" charset="0"/>
              </a:rPr>
              <a:t>. </a:t>
            </a:r>
            <a:r>
              <a:rPr lang="vi-VN" sz="3200" dirty="0">
                <a:solidFill>
                  <a:srgbClr val="0000CC"/>
                </a:solidFill>
                <a:latin typeface="Times New Roman" panose="02020603050405020304" pitchFamily="18" charset="0"/>
                <a:cs typeface="Times New Roman" panose="02020603050405020304" pitchFamily="18" charset="0"/>
              </a:rPr>
              <a:t>Trong </a:t>
            </a:r>
            <a:r>
              <a:rPr lang="vi-VN" sz="3200" dirty="0" err="1">
                <a:solidFill>
                  <a:srgbClr val="0000CC"/>
                </a:solidFill>
                <a:latin typeface="Times New Roman" panose="02020603050405020304" pitchFamily="18" charset="0"/>
                <a:cs typeface="Times New Roman" panose="02020603050405020304" pitchFamily="18" charset="0"/>
              </a:rPr>
              <a:t>máy</a:t>
            </a:r>
            <a:r>
              <a:rPr lang="vi-VN" sz="3200" dirty="0">
                <a:solidFill>
                  <a:srgbClr val="0000CC"/>
                </a:solidFill>
                <a:latin typeface="Times New Roman" panose="02020603050405020304" pitchFamily="18" charset="0"/>
                <a:cs typeface="Times New Roman" panose="02020603050405020304" pitchFamily="18" charset="0"/>
              </a:rPr>
              <a:t> </a:t>
            </a:r>
            <a:r>
              <a:rPr lang="vi-VN" sz="3200" dirty="0" err="1">
                <a:solidFill>
                  <a:srgbClr val="0000CC"/>
                </a:solidFill>
                <a:latin typeface="Times New Roman" panose="02020603050405020304" pitchFamily="18" charset="0"/>
                <a:cs typeface="Times New Roman" panose="02020603050405020304" pitchFamily="18" charset="0"/>
              </a:rPr>
              <a:t>tính</a:t>
            </a:r>
            <a:r>
              <a:rPr lang="vi-VN" sz="3200" dirty="0">
                <a:solidFill>
                  <a:srgbClr val="0000CC"/>
                </a:solidFill>
                <a:latin typeface="Times New Roman" panose="02020603050405020304" pitchFamily="18" charset="0"/>
                <a:cs typeface="Times New Roman" panose="02020603050405020304" pitchFamily="18" charset="0"/>
              </a:rPr>
              <a:t>. </a:t>
            </a:r>
            <a:r>
              <a:rPr lang="en-US" sz="1800" dirty="0">
                <a:solidFill>
                  <a:srgbClr val="0000CC"/>
                </a:solidFill>
              </a:rPr>
              <a:t>.</a:t>
            </a:r>
          </a:p>
        </p:txBody>
      </p:sp>
      <p:sp>
        <p:nvSpPr>
          <p:cNvPr id="50" name="TextBox 49">
            <a:extLst>
              <a:ext uri="{FF2B5EF4-FFF2-40B4-BE49-F238E27FC236}">
                <a16:creationId xmlns:a16="http://schemas.microsoft.com/office/drawing/2014/main" id="{B670EA7B-9D69-41B1-ABAE-92C864B9C24B}"/>
              </a:ext>
            </a:extLst>
          </p:cNvPr>
          <p:cNvSpPr txBox="1"/>
          <p:nvPr/>
        </p:nvSpPr>
        <p:spPr>
          <a:xfrm>
            <a:off x="7822489" y="7862924"/>
            <a:ext cx="5207629" cy="584775"/>
          </a:xfrm>
          <a:prstGeom prst="rect">
            <a:avLst/>
          </a:prstGeom>
          <a:noFill/>
        </p:spPr>
        <p:txBody>
          <a:bodyPr wrap="square">
            <a:spAutoFit/>
          </a:bodyPr>
          <a:lstStyle/>
          <a:p>
            <a:r>
              <a:rPr lang="vi-VN" sz="3200" dirty="0">
                <a:solidFill>
                  <a:srgbClr val="0000CC"/>
                </a:solidFill>
                <a:latin typeface="Times New Roman" panose="02020603050405020304" pitchFamily="18" charset="0"/>
                <a:cs typeface="Times New Roman" panose="02020603050405020304" pitchFamily="18" charset="0"/>
              </a:rPr>
              <a:t>D</a:t>
            </a:r>
            <a:r>
              <a:rPr lang="en-US" sz="3200" dirty="0">
                <a:solidFill>
                  <a:srgbClr val="0000CC"/>
                </a:solidFill>
                <a:latin typeface="Times New Roman" panose="02020603050405020304" pitchFamily="18" charset="0"/>
                <a:cs typeface="Times New Roman" panose="02020603050405020304" pitchFamily="18" charset="0"/>
              </a:rPr>
              <a:t>. </a:t>
            </a:r>
            <a:r>
              <a:rPr lang="vi-VN" sz="3200" dirty="0">
                <a:solidFill>
                  <a:srgbClr val="0000CC"/>
                </a:solidFill>
                <a:latin typeface="Times New Roman" panose="02020603050405020304" pitchFamily="18" charset="0"/>
                <a:cs typeface="Times New Roman" panose="02020603050405020304" pitchFamily="18" charset="0"/>
              </a:rPr>
              <a:t>Trong thư </a:t>
            </a:r>
            <a:r>
              <a:rPr lang="vi-VN" sz="3200" dirty="0" err="1">
                <a:solidFill>
                  <a:srgbClr val="0000CC"/>
                </a:solidFill>
                <a:latin typeface="Times New Roman" panose="02020603050405020304" pitchFamily="18" charset="0"/>
                <a:cs typeface="Times New Roman" panose="02020603050405020304" pitchFamily="18" charset="0"/>
              </a:rPr>
              <a:t>mục</a:t>
            </a:r>
            <a:r>
              <a:rPr lang="vi-VN" sz="3200" dirty="0">
                <a:solidFill>
                  <a:srgbClr val="0000CC"/>
                </a:solidFill>
                <a:latin typeface="Times New Roman" panose="02020603050405020304" pitchFamily="18" charset="0"/>
                <a:cs typeface="Times New Roman" panose="02020603050405020304" pitchFamily="18" charset="0"/>
              </a:rPr>
              <a:t> An.</a:t>
            </a:r>
          </a:p>
        </p:txBody>
      </p:sp>
      <p:sp>
        <p:nvSpPr>
          <p:cNvPr id="53" name="Oval 52">
            <a:extLst>
              <a:ext uri="{FF2B5EF4-FFF2-40B4-BE49-F238E27FC236}">
                <a16:creationId xmlns:a16="http://schemas.microsoft.com/office/drawing/2014/main" id="{BA0707F5-6F32-405E-8420-8865DAD49545}"/>
              </a:ext>
            </a:extLst>
          </p:cNvPr>
          <p:cNvSpPr/>
          <p:nvPr/>
        </p:nvSpPr>
        <p:spPr>
          <a:xfrm>
            <a:off x="7632855" y="7172375"/>
            <a:ext cx="744345" cy="5344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0000"/>
              </a:solidFill>
            </a:endParaRPr>
          </a:p>
        </p:txBody>
      </p:sp>
      <p:sp>
        <p:nvSpPr>
          <p:cNvPr id="52" name="Google Shape;124;p14">
            <a:extLst>
              <a:ext uri="{FF2B5EF4-FFF2-40B4-BE49-F238E27FC236}">
                <a16:creationId xmlns:a16="http://schemas.microsoft.com/office/drawing/2014/main" id="{8B81D470-C8F9-4B50-A6C4-6B3CD4D4D2A0}"/>
              </a:ext>
            </a:extLst>
          </p:cNvPr>
          <p:cNvSpPr txBox="1"/>
          <p:nvPr/>
        </p:nvSpPr>
        <p:spPr>
          <a:xfrm>
            <a:off x="3101989" y="5719105"/>
            <a:ext cx="13069119" cy="1201611"/>
          </a:xfrm>
          <a:prstGeom prst="rect">
            <a:avLst/>
          </a:prstGeom>
          <a:noFill/>
          <a:ln>
            <a:noFill/>
          </a:ln>
        </p:spPr>
        <p:txBody>
          <a:bodyPr spcFirstLastPara="1" wrap="square" lIns="0" tIns="0" rIns="0" bIns="0" anchor="t" anchorCtr="0">
            <a:spAutoFit/>
          </a:bodyPr>
          <a:lstStyle/>
          <a:p>
            <a:pPr lvl="0" algn="just">
              <a:lnSpc>
                <a:spcPct val="122010"/>
              </a:lnSpc>
            </a:pPr>
            <a:r>
              <a:rPr lang="vi-VN" sz="3200" b="1" dirty="0">
                <a:solidFill>
                  <a:srgbClr val="FF0000"/>
                </a:solidFill>
                <a:latin typeface="+mj-lt"/>
              </a:rPr>
              <a:t>Sau khi </a:t>
            </a:r>
            <a:r>
              <a:rPr lang="vi-VN" sz="3200" b="1" dirty="0" err="1">
                <a:solidFill>
                  <a:srgbClr val="FF0000"/>
                </a:solidFill>
                <a:latin typeface="+mj-lt"/>
              </a:rPr>
              <a:t>nhập</a:t>
            </a:r>
            <a:r>
              <a:rPr lang="vi-VN" sz="3200" b="1" dirty="0">
                <a:solidFill>
                  <a:srgbClr val="FF0000"/>
                </a:solidFill>
                <a:latin typeface="+mj-lt"/>
              </a:rPr>
              <a:t> </a:t>
            </a:r>
            <a:r>
              <a:rPr lang="vi-VN" sz="3200" b="1" dirty="0" err="1">
                <a:solidFill>
                  <a:srgbClr val="FF0000"/>
                </a:solidFill>
                <a:latin typeface="+mj-lt"/>
              </a:rPr>
              <a:t>cụm</a:t>
            </a:r>
            <a:r>
              <a:rPr lang="vi-VN" sz="3200" b="1" dirty="0">
                <a:solidFill>
                  <a:srgbClr val="FF0000"/>
                </a:solidFill>
                <a:latin typeface="+mj-lt"/>
              </a:rPr>
              <a:t> </a:t>
            </a:r>
            <a:r>
              <a:rPr lang="vi-VN" sz="3200" b="1" dirty="0" err="1">
                <a:solidFill>
                  <a:srgbClr val="FF0000"/>
                </a:solidFill>
                <a:latin typeface="+mj-lt"/>
              </a:rPr>
              <a:t>từ</a:t>
            </a:r>
            <a:r>
              <a:rPr lang="vi-VN" sz="3200" b="1" dirty="0">
                <a:solidFill>
                  <a:srgbClr val="FF0000"/>
                </a:solidFill>
                <a:latin typeface="+mj-lt"/>
              </a:rPr>
              <a:t> Ho-Than-tho </a:t>
            </a:r>
            <a:r>
              <a:rPr lang="vi-VN" sz="3200" b="1" dirty="0" err="1">
                <a:solidFill>
                  <a:srgbClr val="FF0000"/>
                </a:solidFill>
                <a:latin typeface="+mj-lt"/>
              </a:rPr>
              <a:t>vào</a:t>
            </a:r>
            <a:r>
              <a:rPr lang="vi-VN" sz="3200" b="1" dirty="0">
                <a:solidFill>
                  <a:srgbClr val="FF0000"/>
                </a:solidFill>
                <a:latin typeface="+mj-lt"/>
              </a:rPr>
              <a:t> ô </a:t>
            </a:r>
            <a:r>
              <a:rPr lang="vi-VN" sz="3200" b="1" dirty="0" err="1">
                <a:solidFill>
                  <a:srgbClr val="FF0000"/>
                </a:solidFill>
                <a:latin typeface="+mj-lt"/>
              </a:rPr>
              <a:t>tìm</a:t>
            </a:r>
            <a:r>
              <a:rPr lang="vi-VN" sz="3200" b="1" dirty="0">
                <a:solidFill>
                  <a:srgbClr val="FF0000"/>
                </a:solidFill>
                <a:latin typeface="+mj-lt"/>
              </a:rPr>
              <a:t> </a:t>
            </a:r>
            <a:r>
              <a:rPr lang="vi-VN" sz="3200" b="1" dirty="0" err="1">
                <a:solidFill>
                  <a:srgbClr val="FF0000"/>
                </a:solidFill>
                <a:latin typeface="+mj-lt"/>
              </a:rPr>
              <a:t>kiếm</a:t>
            </a:r>
            <a:r>
              <a:rPr lang="vi-VN" sz="3200" b="1" dirty="0">
                <a:solidFill>
                  <a:srgbClr val="FF0000"/>
                </a:solidFill>
                <a:latin typeface="+mj-lt"/>
              </a:rPr>
              <a:t> </a:t>
            </a:r>
            <a:r>
              <a:rPr lang="vi-VN" sz="3200" b="1" dirty="0" err="1">
                <a:solidFill>
                  <a:srgbClr val="FF0000"/>
                </a:solidFill>
                <a:latin typeface="+mj-lt"/>
              </a:rPr>
              <a:t>và</a:t>
            </a:r>
            <a:r>
              <a:rPr lang="vi-VN" sz="3200" b="1" dirty="0">
                <a:solidFill>
                  <a:srgbClr val="FF0000"/>
                </a:solidFill>
                <a:latin typeface="+mj-lt"/>
              </a:rPr>
              <a:t> </a:t>
            </a:r>
            <a:r>
              <a:rPr lang="vi-VN" sz="3200" b="1" dirty="0" err="1">
                <a:solidFill>
                  <a:srgbClr val="FF0000"/>
                </a:solidFill>
                <a:latin typeface="+mj-lt"/>
              </a:rPr>
              <a:t>nhấn</a:t>
            </a:r>
            <a:r>
              <a:rPr lang="vi-VN" sz="3200" b="1" dirty="0">
                <a:solidFill>
                  <a:srgbClr val="FF0000"/>
                </a:solidFill>
                <a:latin typeface="+mj-lt"/>
              </a:rPr>
              <a:t> </a:t>
            </a:r>
            <a:r>
              <a:rPr lang="vi-VN" sz="3200" b="1" dirty="0" err="1">
                <a:solidFill>
                  <a:srgbClr val="FF0000"/>
                </a:solidFill>
                <a:latin typeface="+mj-lt"/>
              </a:rPr>
              <a:t>phím</a:t>
            </a:r>
            <a:r>
              <a:rPr lang="vi-VN" sz="3200" b="1" dirty="0">
                <a:solidFill>
                  <a:srgbClr val="FF0000"/>
                </a:solidFill>
                <a:latin typeface="+mj-lt"/>
              </a:rPr>
              <a:t> </a:t>
            </a:r>
            <a:r>
              <a:rPr lang="vi-VN" sz="3200" b="1" dirty="0" err="1">
                <a:solidFill>
                  <a:srgbClr val="FF0000"/>
                </a:solidFill>
                <a:latin typeface="+mj-lt"/>
              </a:rPr>
              <a:t>Enter</a:t>
            </a:r>
            <a:r>
              <a:rPr lang="vi-VN" sz="3200" b="1" dirty="0">
                <a:solidFill>
                  <a:srgbClr val="FF0000"/>
                </a:solidFill>
                <a:latin typeface="+mj-lt"/>
              </a:rPr>
              <a:t> </a:t>
            </a:r>
            <a:r>
              <a:rPr lang="vi-VN" sz="3200" b="1" dirty="0" err="1">
                <a:solidFill>
                  <a:srgbClr val="FF0000"/>
                </a:solidFill>
                <a:latin typeface="+mj-lt"/>
              </a:rPr>
              <a:t>thì</a:t>
            </a:r>
            <a:r>
              <a:rPr lang="vi-VN" sz="3200" b="1" dirty="0">
                <a:solidFill>
                  <a:srgbClr val="FF0000"/>
                </a:solidFill>
                <a:latin typeface="+mj-lt"/>
              </a:rPr>
              <a:t> công </a:t>
            </a:r>
            <a:r>
              <a:rPr lang="vi-VN" sz="3200" b="1" dirty="0" err="1">
                <a:solidFill>
                  <a:srgbClr val="FF0000"/>
                </a:solidFill>
                <a:latin typeface="+mj-lt"/>
              </a:rPr>
              <a:t>cụ</a:t>
            </a:r>
            <a:r>
              <a:rPr lang="vi-VN" sz="3200" b="1" dirty="0">
                <a:solidFill>
                  <a:srgbClr val="FF0000"/>
                </a:solidFill>
                <a:latin typeface="+mj-lt"/>
              </a:rPr>
              <a:t> </a:t>
            </a:r>
            <a:r>
              <a:rPr lang="vi-VN" sz="3200" b="1" dirty="0" err="1">
                <a:solidFill>
                  <a:srgbClr val="FF0000"/>
                </a:solidFill>
                <a:latin typeface="+mj-lt"/>
              </a:rPr>
              <a:t>tìm</a:t>
            </a:r>
            <a:r>
              <a:rPr lang="vi-VN" sz="3200" b="1" dirty="0">
                <a:solidFill>
                  <a:srgbClr val="FF0000"/>
                </a:solidFill>
                <a:latin typeface="+mj-lt"/>
              </a:rPr>
              <a:t> </a:t>
            </a:r>
            <a:r>
              <a:rPr lang="vi-VN" sz="3200" b="1" dirty="0" err="1">
                <a:solidFill>
                  <a:srgbClr val="FF0000"/>
                </a:solidFill>
                <a:latin typeface="+mj-lt"/>
              </a:rPr>
              <a:t>kiếm</a:t>
            </a:r>
            <a:r>
              <a:rPr lang="vi-VN" sz="3200" b="1" dirty="0">
                <a:solidFill>
                  <a:srgbClr val="FF0000"/>
                </a:solidFill>
                <a:latin typeface="+mj-lt"/>
              </a:rPr>
              <a:t> </a:t>
            </a:r>
            <a:r>
              <a:rPr lang="vi-VN" sz="3200" b="1" dirty="0" err="1">
                <a:solidFill>
                  <a:srgbClr val="FF0000"/>
                </a:solidFill>
                <a:latin typeface="+mj-lt"/>
              </a:rPr>
              <a:t>sẽ</a:t>
            </a:r>
            <a:r>
              <a:rPr lang="vi-VN" sz="3200" b="1" dirty="0">
                <a:solidFill>
                  <a:srgbClr val="FF0000"/>
                </a:solidFill>
                <a:latin typeface="+mj-lt"/>
              </a:rPr>
              <a:t> </a:t>
            </a:r>
            <a:r>
              <a:rPr lang="vi-VN" sz="3200" b="1" dirty="0" err="1">
                <a:solidFill>
                  <a:srgbClr val="FF0000"/>
                </a:solidFill>
                <a:latin typeface="+mj-lt"/>
              </a:rPr>
              <a:t>tìm</a:t>
            </a:r>
            <a:r>
              <a:rPr lang="vi-VN" sz="3200" b="1" dirty="0">
                <a:solidFill>
                  <a:srgbClr val="FF0000"/>
                </a:solidFill>
                <a:latin typeface="+mj-lt"/>
              </a:rPr>
              <a:t> </a:t>
            </a:r>
            <a:r>
              <a:rPr lang="vi-VN" sz="3200" b="1" dirty="0" err="1">
                <a:solidFill>
                  <a:srgbClr val="FF0000"/>
                </a:solidFill>
                <a:latin typeface="+mj-lt"/>
              </a:rPr>
              <a:t>kiếm</a:t>
            </a:r>
            <a:r>
              <a:rPr lang="vi-VN" sz="3200" b="1" dirty="0">
                <a:solidFill>
                  <a:srgbClr val="FF0000"/>
                </a:solidFill>
                <a:latin typeface="+mj-lt"/>
              </a:rPr>
              <a:t> thư </a:t>
            </a:r>
            <a:r>
              <a:rPr lang="vi-VN" sz="3200" b="1" dirty="0" err="1">
                <a:solidFill>
                  <a:srgbClr val="FF0000"/>
                </a:solidFill>
                <a:latin typeface="+mj-lt"/>
              </a:rPr>
              <a:t>mục</a:t>
            </a:r>
            <a:r>
              <a:rPr lang="vi-VN" sz="3200" b="1" dirty="0">
                <a:solidFill>
                  <a:srgbClr val="FF0000"/>
                </a:solidFill>
                <a:latin typeface="+mj-lt"/>
              </a:rPr>
              <a:t> </a:t>
            </a:r>
            <a:r>
              <a:rPr lang="vi-VN" sz="3200" b="1" dirty="0" err="1">
                <a:solidFill>
                  <a:srgbClr val="FF0000"/>
                </a:solidFill>
                <a:latin typeface="+mj-lt"/>
              </a:rPr>
              <a:t>hoặc</a:t>
            </a:r>
            <a:r>
              <a:rPr lang="vi-VN" sz="3200" b="1" dirty="0">
                <a:solidFill>
                  <a:srgbClr val="FF0000"/>
                </a:solidFill>
                <a:latin typeface="+mj-lt"/>
              </a:rPr>
              <a:t> </a:t>
            </a:r>
            <a:r>
              <a:rPr lang="vi-VN" sz="3200" b="1" dirty="0" err="1">
                <a:solidFill>
                  <a:srgbClr val="FF0000"/>
                </a:solidFill>
                <a:latin typeface="+mj-lt"/>
              </a:rPr>
              <a:t>tệp</a:t>
            </a:r>
            <a:r>
              <a:rPr lang="vi-VN" sz="3200" b="1" dirty="0">
                <a:solidFill>
                  <a:srgbClr val="FF0000"/>
                </a:solidFill>
                <a:latin typeface="+mj-lt"/>
              </a:rPr>
              <a:t> </a:t>
            </a:r>
            <a:r>
              <a:rPr lang="vi-VN" sz="3200" b="1" dirty="0" err="1">
                <a:solidFill>
                  <a:srgbClr val="FF0000"/>
                </a:solidFill>
                <a:latin typeface="+mj-lt"/>
              </a:rPr>
              <a:t>có</a:t>
            </a:r>
            <a:r>
              <a:rPr lang="vi-VN" sz="3200" b="1" dirty="0">
                <a:solidFill>
                  <a:srgbClr val="FF0000"/>
                </a:solidFill>
                <a:latin typeface="+mj-lt"/>
              </a:rPr>
              <a:t> tên Ho-Than-tho ở đâu?</a:t>
            </a:r>
            <a:endParaRPr lang="vi-VN" sz="3200" b="1" i="0" u="none" strike="noStrike" cap="none" dirty="0">
              <a:solidFill>
                <a:srgbClr val="FF0000"/>
              </a:solidFill>
              <a:latin typeface="+mj-lt"/>
              <a:ea typeface="Lato"/>
              <a:cs typeface="Times New Roman" panose="02020603050405020304" pitchFamily="18" charset="0"/>
              <a:sym typeface="Lato"/>
            </a:endParaRPr>
          </a:p>
        </p:txBody>
      </p:sp>
      <p:pic>
        <p:nvPicPr>
          <p:cNvPr id="5" name="Picture 4">
            <a:extLst>
              <a:ext uri="{FF2B5EF4-FFF2-40B4-BE49-F238E27FC236}">
                <a16:creationId xmlns:a16="http://schemas.microsoft.com/office/drawing/2014/main" id="{85AA588F-C3D3-4417-8D64-19729ED3802B}"/>
              </a:ext>
            </a:extLst>
          </p:cNvPr>
          <p:cNvPicPr>
            <a:picLocks noChangeAspect="1"/>
          </p:cNvPicPr>
          <p:nvPr/>
        </p:nvPicPr>
        <p:blipFill>
          <a:blip r:embed="rId6"/>
          <a:stretch>
            <a:fillRect/>
          </a:stretch>
        </p:blipFill>
        <p:spPr>
          <a:xfrm>
            <a:off x="706582" y="435576"/>
            <a:ext cx="16874836" cy="4136424"/>
          </a:xfrm>
          <a:prstGeom prst="rect">
            <a:avLst/>
          </a:prstGeom>
        </p:spPr>
      </p:pic>
    </p:spTree>
    <p:extLst>
      <p:ext uri="{BB962C8B-B14F-4D97-AF65-F5344CB8AC3E}">
        <p14:creationId xmlns:p14="http://schemas.microsoft.com/office/powerpoint/2010/main" val="78991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 calcmode="lin" valueType="num">
                                      <p:cBhvr>
                                        <p:cTn id="12" dur="500" fill="hold"/>
                                        <p:tgtEl>
                                          <p:spTgt spid="52"/>
                                        </p:tgtEl>
                                        <p:attrNameLst>
                                          <p:attrName>ppt_w</p:attrName>
                                        </p:attrNameLst>
                                      </p:cBhvr>
                                      <p:tavLst>
                                        <p:tav tm="0">
                                          <p:val>
                                            <p:fltVal val="0"/>
                                          </p:val>
                                        </p:tav>
                                        <p:tav tm="100000">
                                          <p:val>
                                            <p:strVal val="#ppt_w"/>
                                          </p:val>
                                        </p:tav>
                                      </p:tavLst>
                                    </p:anim>
                                    <p:anim calcmode="lin" valueType="num">
                                      <p:cBhvr>
                                        <p:cTn id="13" dur="500" fill="hold"/>
                                        <p:tgtEl>
                                          <p:spTgt spid="52"/>
                                        </p:tgtEl>
                                        <p:attrNameLst>
                                          <p:attrName>ppt_h</p:attrName>
                                        </p:attrNameLst>
                                      </p:cBhvr>
                                      <p:tavLst>
                                        <p:tav tm="0">
                                          <p:val>
                                            <p:fltVal val="0"/>
                                          </p:val>
                                        </p:tav>
                                        <p:tav tm="100000">
                                          <p:val>
                                            <p:strVal val="#ppt_h"/>
                                          </p:val>
                                        </p:tav>
                                      </p:tavLst>
                                    </p:anim>
                                    <p:animEffect transition="in" filter="fade">
                                      <p:cBhvr>
                                        <p:cTn id="14" dur="500"/>
                                        <p:tgtEl>
                                          <p:spTgt spid="52"/>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p:cTn id="22" dur="500" fill="hold"/>
                                        <p:tgtEl>
                                          <p:spTgt spid="45"/>
                                        </p:tgtEl>
                                        <p:attrNameLst>
                                          <p:attrName>ppt_w</p:attrName>
                                        </p:attrNameLst>
                                      </p:cBhvr>
                                      <p:tavLst>
                                        <p:tav tm="0">
                                          <p:val>
                                            <p:fltVal val="0"/>
                                          </p:val>
                                        </p:tav>
                                        <p:tav tm="100000">
                                          <p:val>
                                            <p:strVal val="#ppt_w"/>
                                          </p:val>
                                        </p:tav>
                                      </p:tavLst>
                                    </p:anim>
                                    <p:anim calcmode="lin" valueType="num">
                                      <p:cBhvr>
                                        <p:cTn id="23" dur="500" fill="hold"/>
                                        <p:tgtEl>
                                          <p:spTgt spid="45"/>
                                        </p:tgtEl>
                                        <p:attrNameLst>
                                          <p:attrName>ppt_h</p:attrName>
                                        </p:attrNameLst>
                                      </p:cBhvr>
                                      <p:tavLst>
                                        <p:tav tm="0">
                                          <p:val>
                                            <p:fltVal val="0"/>
                                          </p:val>
                                        </p:tav>
                                        <p:tav tm="100000">
                                          <p:val>
                                            <p:strVal val="#ppt_h"/>
                                          </p:val>
                                        </p:tav>
                                      </p:tavLst>
                                    </p:anim>
                                    <p:animEffect transition="in" filter="fade">
                                      <p:cBhvr>
                                        <p:cTn id="24" dur="500"/>
                                        <p:tgtEl>
                                          <p:spTgt spid="4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p:cTn id="27" dur="500" fill="hold"/>
                                        <p:tgtEl>
                                          <p:spTgt spid="47"/>
                                        </p:tgtEl>
                                        <p:attrNameLst>
                                          <p:attrName>ppt_w</p:attrName>
                                        </p:attrNameLst>
                                      </p:cBhvr>
                                      <p:tavLst>
                                        <p:tav tm="0">
                                          <p:val>
                                            <p:fltVal val="0"/>
                                          </p:val>
                                        </p:tav>
                                        <p:tav tm="100000">
                                          <p:val>
                                            <p:strVal val="#ppt_w"/>
                                          </p:val>
                                        </p:tav>
                                      </p:tavLst>
                                    </p:anim>
                                    <p:anim calcmode="lin" valueType="num">
                                      <p:cBhvr>
                                        <p:cTn id="28" dur="500" fill="hold"/>
                                        <p:tgtEl>
                                          <p:spTgt spid="47"/>
                                        </p:tgtEl>
                                        <p:attrNameLst>
                                          <p:attrName>ppt_h</p:attrName>
                                        </p:attrNameLst>
                                      </p:cBhvr>
                                      <p:tavLst>
                                        <p:tav tm="0">
                                          <p:val>
                                            <p:fltVal val="0"/>
                                          </p:val>
                                        </p:tav>
                                        <p:tav tm="100000">
                                          <p:val>
                                            <p:strVal val="#ppt_h"/>
                                          </p:val>
                                        </p:tav>
                                      </p:tavLst>
                                    </p:anim>
                                    <p:animEffect transition="in" filter="fade">
                                      <p:cBhvr>
                                        <p:cTn id="29" dur="500"/>
                                        <p:tgtEl>
                                          <p:spTgt spid="4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49"/>
                                        </p:tgtEl>
                                        <p:attrNameLst>
                                          <p:attrName>style.visibility</p:attrName>
                                        </p:attrNameLst>
                                      </p:cBhvr>
                                      <p:to>
                                        <p:strVal val="visible"/>
                                      </p:to>
                                    </p:set>
                                    <p:anim calcmode="lin" valueType="num">
                                      <p:cBhvr>
                                        <p:cTn id="32" dur="500" fill="hold"/>
                                        <p:tgtEl>
                                          <p:spTgt spid="49"/>
                                        </p:tgtEl>
                                        <p:attrNameLst>
                                          <p:attrName>ppt_w</p:attrName>
                                        </p:attrNameLst>
                                      </p:cBhvr>
                                      <p:tavLst>
                                        <p:tav tm="0">
                                          <p:val>
                                            <p:fltVal val="0"/>
                                          </p:val>
                                        </p:tav>
                                        <p:tav tm="100000">
                                          <p:val>
                                            <p:strVal val="#ppt_w"/>
                                          </p:val>
                                        </p:tav>
                                      </p:tavLst>
                                    </p:anim>
                                    <p:anim calcmode="lin" valueType="num">
                                      <p:cBhvr>
                                        <p:cTn id="33" dur="500" fill="hold"/>
                                        <p:tgtEl>
                                          <p:spTgt spid="49"/>
                                        </p:tgtEl>
                                        <p:attrNameLst>
                                          <p:attrName>ppt_h</p:attrName>
                                        </p:attrNameLst>
                                      </p:cBhvr>
                                      <p:tavLst>
                                        <p:tav tm="0">
                                          <p:val>
                                            <p:fltVal val="0"/>
                                          </p:val>
                                        </p:tav>
                                        <p:tav tm="100000">
                                          <p:val>
                                            <p:strVal val="#ppt_h"/>
                                          </p:val>
                                        </p:tav>
                                      </p:tavLst>
                                    </p:anim>
                                    <p:animEffect transition="in" filter="fade">
                                      <p:cBhvr>
                                        <p:cTn id="34" dur="500"/>
                                        <p:tgtEl>
                                          <p:spTgt spid="4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 calcmode="lin" valueType="num">
                                      <p:cBhvr>
                                        <p:cTn id="37" dur="500" fill="hold"/>
                                        <p:tgtEl>
                                          <p:spTgt spid="50"/>
                                        </p:tgtEl>
                                        <p:attrNameLst>
                                          <p:attrName>ppt_w</p:attrName>
                                        </p:attrNameLst>
                                      </p:cBhvr>
                                      <p:tavLst>
                                        <p:tav tm="0">
                                          <p:val>
                                            <p:fltVal val="0"/>
                                          </p:val>
                                        </p:tav>
                                        <p:tav tm="100000">
                                          <p:val>
                                            <p:strVal val="#ppt_w"/>
                                          </p:val>
                                        </p:tav>
                                      </p:tavLst>
                                    </p:anim>
                                    <p:anim calcmode="lin" valueType="num">
                                      <p:cBhvr>
                                        <p:cTn id="38" dur="500" fill="hold"/>
                                        <p:tgtEl>
                                          <p:spTgt spid="50"/>
                                        </p:tgtEl>
                                        <p:attrNameLst>
                                          <p:attrName>ppt_h</p:attrName>
                                        </p:attrNameLst>
                                      </p:cBhvr>
                                      <p:tavLst>
                                        <p:tav tm="0">
                                          <p:val>
                                            <p:fltVal val="0"/>
                                          </p:val>
                                        </p:tav>
                                        <p:tav tm="100000">
                                          <p:val>
                                            <p:strVal val="#ppt_h"/>
                                          </p:val>
                                        </p:tav>
                                      </p:tavLst>
                                    </p:anim>
                                    <p:animEffect transition="in" filter="fade">
                                      <p:cBhvr>
                                        <p:cTn id="39" dur="500"/>
                                        <p:tgtEl>
                                          <p:spTgt spid="5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48"/>
                                        </p:tgtEl>
                                        <p:attrNameLst>
                                          <p:attrName>style.visibility</p:attrName>
                                        </p:attrNameLst>
                                      </p:cBhvr>
                                      <p:to>
                                        <p:strVal val="visible"/>
                                      </p:to>
                                    </p:set>
                                    <p:anim calcmode="lin" valueType="num">
                                      <p:cBhvr>
                                        <p:cTn id="42" dur="500" fill="hold"/>
                                        <p:tgtEl>
                                          <p:spTgt spid="48"/>
                                        </p:tgtEl>
                                        <p:attrNameLst>
                                          <p:attrName>ppt_w</p:attrName>
                                        </p:attrNameLst>
                                      </p:cBhvr>
                                      <p:tavLst>
                                        <p:tav tm="0">
                                          <p:val>
                                            <p:fltVal val="0"/>
                                          </p:val>
                                        </p:tav>
                                        <p:tav tm="100000">
                                          <p:val>
                                            <p:strVal val="#ppt_w"/>
                                          </p:val>
                                        </p:tav>
                                      </p:tavLst>
                                    </p:anim>
                                    <p:anim calcmode="lin" valueType="num">
                                      <p:cBhvr>
                                        <p:cTn id="43" dur="500" fill="hold"/>
                                        <p:tgtEl>
                                          <p:spTgt spid="48"/>
                                        </p:tgtEl>
                                        <p:attrNameLst>
                                          <p:attrName>ppt_h</p:attrName>
                                        </p:attrNameLst>
                                      </p:cBhvr>
                                      <p:tavLst>
                                        <p:tav tm="0">
                                          <p:val>
                                            <p:fltVal val="0"/>
                                          </p:val>
                                        </p:tav>
                                        <p:tav tm="100000">
                                          <p:val>
                                            <p:strVal val="#ppt_h"/>
                                          </p:val>
                                        </p:tav>
                                      </p:tavLst>
                                    </p:anim>
                                    <p:animEffect transition="in" filter="fade">
                                      <p:cBhvr>
                                        <p:cTn id="44" dur="500"/>
                                        <p:tgtEl>
                                          <p:spTgt spid="48"/>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fade">
                                      <p:cBhvr>
                                        <p:cTn id="49" dur="1000"/>
                                        <p:tgtEl>
                                          <p:spTgt spid="53"/>
                                        </p:tgtEl>
                                      </p:cBhvr>
                                    </p:animEffect>
                                    <p:anim calcmode="lin" valueType="num">
                                      <p:cBhvr>
                                        <p:cTn id="50" dur="1000" fill="hold"/>
                                        <p:tgtEl>
                                          <p:spTgt spid="53"/>
                                        </p:tgtEl>
                                        <p:attrNameLst>
                                          <p:attrName>ppt_x</p:attrName>
                                        </p:attrNameLst>
                                      </p:cBhvr>
                                      <p:tavLst>
                                        <p:tav tm="0">
                                          <p:val>
                                            <p:strVal val="#ppt_x"/>
                                          </p:val>
                                        </p:tav>
                                        <p:tav tm="100000">
                                          <p:val>
                                            <p:strVal val="#ppt_x"/>
                                          </p:val>
                                        </p:tav>
                                      </p:tavLst>
                                    </p:anim>
                                    <p:anim calcmode="lin" valueType="num">
                                      <p:cBhvr>
                                        <p:cTn id="51"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49" grpId="0"/>
      <p:bldP spid="50" grpId="0"/>
      <p:bldP spid="53" grpId="0" animBg="1"/>
      <p:bldP spid="5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Administrator\Desktop\Tro choi hai tao\cây táo 1.PNG">
            <a:extLst>
              <a:ext uri="{FF2B5EF4-FFF2-40B4-BE49-F238E27FC236}">
                <a16:creationId xmlns:a16="http://schemas.microsoft.com/office/drawing/2014/main" id="{5090C044-BA17-4FB3-AB04-9C8AA7B986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360" y="-52387"/>
            <a:ext cx="15978492" cy="9746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Tao do 3" descr="C:\Users\Administrator\Desktop\Tro choi hai tao\tao do.PNG">
            <a:hlinkClick r:id="rId3" action="ppaction://hlinksldjump"/>
            <a:extLst>
              <a:ext uri="{FF2B5EF4-FFF2-40B4-BE49-F238E27FC236}">
                <a16:creationId xmlns:a16="http://schemas.microsoft.com/office/drawing/2014/main" id="{8FD7FFB8-C822-472A-8C8B-EB2128850C85}"/>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1272841" y="1038437"/>
            <a:ext cx="1958974" cy="178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Tao do 1" descr="C:\Users\Administrator\Desktop\Tro choi hai tao\tao do.PNG">
            <a:hlinkClick r:id="rId5" action="ppaction://hlinksldjump"/>
            <a:extLst>
              <a:ext uri="{FF2B5EF4-FFF2-40B4-BE49-F238E27FC236}">
                <a16:creationId xmlns:a16="http://schemas.microsoft.com/office/drawing/2014/main" id="{65AC6EDD-4805-4641-8866-EE70DDB5F5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5303" y="2694653"/>
            <a:ext cx="1958974" cy="178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Tao do 2" descr="C:\Users\Administrator\Desktop\Tro choi hai tao\tao do.PNG">
            <a:hlinkClick r:id="rId6" action="ppaction://hlinksldjump"/>
            <a:extLst>
              <a:ext uri="{FF2B5EF4-FFF2-40B4-BE49-F238E27FC236}">
                <a16:creationId xmlns:a16="http://schemas.microsoft.com/office/drawing/2014/main" id="{3515AD10-90A6-48C6-9585-F4820673946C}"/>
              </a:ext>
            </a:extLst>
          </p:cNvPr>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48702" y="2444543"/>
            <a:ext cx="1955800" cy="1793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Tao do 3" descr="C:\Users\Administrator\Desktop\Tro choi hai tao\tao do.PNG">
            <a:hlinkClick r:id="rId7" action="ppaction://hlinksldjump"/>
            <a:extLst>
              <a:ext uri="{FF2B5EF4-FFF2-40B4-BE49-F238E27FC236}">
                <a16:creationId xmlns:a16="http://schemas.microsoft.com/office/drawing/2014/main" id="{533E1012-A859-40D0-A3CD-696E86D64D89}"/>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0914" y="743276"/>
            <a:ext cx="1958976" cy="1788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Tao xanh 10" descr="C:\Users\Administrator\Desktop\Tro choi hai tao\tao xanh.PNG">
            <a:hlinkClick r:id="rId8" action="ppaction://hlinksldjump"/>
            <a:extLst>
              <a:ext uri="{FF2B5EF4-FFF2-40B4-BE49-F238E27FC236}">
                <a16:creationId xmlns:a16="http://schemas.microsoft.com/office/drawing/2014/main" id="{C7FBB2C3-FB15-41B0-8763-DAC904AB8BE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46579" y="9205912"/>
            <a:ext cx="1184274" cy="107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Tao xanh 10" descr="C:\Users\Administrator\Desktop\Tro choi hai tao\tao xanh.PNG">
            <a:extLst>
              <a:ext uri="{FF2B5EF4-FFF2-40B4-BE49-F238E27FC236}">
                <a16:creationId xmlns:a16="http://schemas.microsoft.com/office/drawing/2014/main" id="{24A645F6-C227-44FC-B017-EED3AF3FE81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42329" y="9315450"/>
            <a:ext cx="1184274" cy="107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Tao xanh 10" descr="C:\Users\Administrator\Desktop\Tro choi hai tao\tao xanh.PNG">
            <a:extLst>
              <a:ext uri="{FF2B5EF4-FFF2-40B4-BE49-F238E27FC236}">
                <a16:creationId xmlns:a16="http://schemas.microsoft.com/office/drawing/2014/main" id="{808C574B-7162-4B95-88EE-BDE619E844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12729" y="9229724"/>
            <a:ext cx="1184274" cy="107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Tao xanh 10" descr="C:\Users\Administrator\Desktop\Tro choi hai tao\tao xanh.PNG">
            <a:extLst>
              <a:ext uri="{FF2B5EF4-FFF2-40B4-BE49-F238E27FC236}">
                <a16:creationId xmlns:a16="http://schemas.microsoft.com/office/drawing/2014/main" id="{2BF9D64B-BE86-4BD3-A3A5-49F89489B0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91027" y="9274973"/>
            <a:ext cx="1184274" cy="107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5">
            <a:extLst>
              <a:ext uri="{FF2B5EF4-FFF2-40B4-BE49-F238E27FC236}">
                <a16:creationId xmlns:a16="http://schemas.microsoft.com/office/drawing/2014/main" id="{7FB77231-B259-4B34-959F-29E5673A705F}"/>
              </a:ext>
            </a:extLst>
          </p:cNvPr>
          <p:cNvSpPr txBox="1"/>
          <p:nvPr/>
        </p:nvSpPr>
        <p:spPr>
          <a:xfrm>
            <a:off x="189290" y="386329"/>
            <a:ext cx="5051000" cy="2323714"/>
          </a:xfrm>
          <a:prstGeom prst="rect">
            <a:avLst/>
          </a:prstGeom>
          <a:noFill/>
        </p:spPr>
        <p:txBody>
          <a:bodyPr wrap="none" lIns="137160" tIns="68580" rIns="137160" bIns="68580">
            <a:spAutoFit/>
          </a:bodyPr>
          <a:lstStyle/>
          <a:p>
            <a:pPr algn="ctr" eaLnBrk="1" hangingPunct="1">
              <a:defRPr/>
            </a:pPr>
            <a:r>
              <a:rPr lang="en-US" sz="6000" b="1" noProof="1">
                <a:ln w="22225">
                  <a:solidFill>
                    <a:schemeClr val="accent2"/>
                  </a:solidFill>
                  <a:prstDash val="solid"/>
                </a:ln>
                <a:solidFill>
                  <a:srgbClr val="00CC00"/>
                </a:solidFill>
                <a:effectLst>
                  <a:outerShdw blurRad="38100" dist="38100" dir="2700000" algn="tl">
                    <a:srgbClr val="000000">
                      <a:alpha val="43137"/>
                    </a:srgbClr>
                  </a:outerShdw>
                </a:effectLst>
                <a:latin typeface="Times New Roman" pitchFamily="18" charset="0"/>
              </a:rPr>
              <a:t>TRÒ CHƠI:</a:t>
            </a:r>
          </a:p>
          <a:p>
            <a:pPr algn="ctr" eaLnBrk="1" hangingPunct="1">
              <a:defRPr/>
            </a:pPr>
            <a:r>
              <a:rPr lang="en-US" sz="8200" b="1" noProof="1">
                <a:ln w="22225">
                  <a:solidFill>
                    <a:schemeClr val="accent2"/>
                  </a:solidFill>
                  <a:prstDash val="solid"/>
                </a:ln>
                <a:solidFill>
                  <a:srgbClr val="FF0000"/>
                </a:solidFill>
                <a:effectLst>
                  <a:outerShdw blurRad="38100" dist="38100" dir="2700000" algn="tl">
                    <a:srgbClr val="000000">
                      <a:alpha val="43137"/>
                    </a:srgbClr>
                  </a:outerShdw>
                </a:effectLst>
                <a:latin typeface="Times New Roman" pitchFamily="18" charset="0"/>
              </a:rPr>
              <a:t> HÁI TÁO</a:t>
            </a:r>
          </a:p>
        </p:txBody>
      </p:sp>
      <p:pic>
        <p:nvPicPr>
          <p:cNvPr id="13" name="Tao do 1" descr="C:\Users\Administrator\Desktop\Tro choi hai tao\tao do.PNG">
            <a:hlinkClick r:id="rId10" action="ppaction://hlinksldjump"/>
            <a:extLst>
              <a:ext uri="{FF2B5EF4-FFF2-40B4-BE49-F238E27FC236}">
                <a16:creationId xmlns:a16="http://schemas.microsoft.com/office/drawing/2014/main" id="{65AC6EDD-4805-4641-8866-EE70DDB5F51E}"/>
              </a:ext>
            </a:extLst>
          </p:cNvPr>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525379" y="3032665"/>
            <a:ext cx="1958974" cy="178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a:hlinkClick r:id="" action="ppaction://noaction"/>
          </p:cNvPr>
          <p:cNvSpPr/>
          <p:nvPr/>
        </p:nvSpPr>
        <p:spPr>
          <a:xfrm>
            <a:off x="15773403" y="386329"/>
            <a:ext cx="1865314" cy="115416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endParaRPr>
          </a:p>
        </p:txBody>
      </p:sp>
    </p:spTree>
    <p:extLst>
      <p:ext uri="{BB962C8B-B14F-4D97-AF65-F5344CB8AC3E}">
        <p14:creationId xmlns:p14="http://schemas.microsoft.com/office/powerpoint/2010/main" val="1325391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par>
                                <p:cTn id="8" presetID="14" presetClass="entr" presetSubtype="1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randombar(horizontal)">
                                      <p:cBhvr>
                                        <p:cTn id="1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055"/>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42" presetClass="path" presetSubtype="0" accel="50000" decel="50000" fill="hold" nodeType="clickEffect">
                                  <p:stCondLst>
                                    <p:cond delay="0"/>
                                  </p:stCondLst>
                                  <p:childTnLst>
                                    <p:animMotion origin="layout" path="M 0 -3.7037E-7 L -0.08976 0.56019 " pathEditMode="relative" rAng="0" ptsTypes="AA">
                                      <p:cBhvr>
                                        <p:cTn id="15" dur="2000" fill="hold"/>
                                        <p:tgtEl>
                                          <p:spTgt spid="2055"/>
                                        </p:tgtEl>
                                        <p:attrNameLst>
                                          <p:attrName>ppt_x</p:attrName>
                                          <p:attrName>ppt_y</p:attrName>
                                        </p:attrNameLst>
                                      </p:cBhvr>
                                      <p:rCtr x="-4497" y="28009"/>
                                    </p:animMotion>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xit" presetSubtype="21" fill="hold" nodeType="clickEffect">
                                  <p:stCondLst>
                                    <p:cond delay="0"/>
                                  </p:stCondLst>
                                  <p:childTnLst>
                                    <p:animEffect transition="out" filter="barn(inVertical)">
                                      <p:cBhvr>
                                        <p:cTn id="19" dur="500"/>
                                        <p:tgtEl>
                                          <p:spTgt spid="2055"/>
                                        </p:tgtEl>
                                      </p:cBhvr>
                                    </p:animEffect>
                                    <p:set>
                                      <p:cBhvr>
                                        <p:cTn id="20" dur="1" fill="hold">
                                          <p:stCondLst>
                                            <p:cond delay="499"/>
                                          </p:stCondLst>
                                        </p:cTn>
                                        <p:tgtEl>
                                          <p:spTgt spid="2055"/>
                                        </p:tgtEl>
                                        <p:attrNameLst>
                                          <p:attrName>style.visibility</p:attrName>
                                        </p:attrNameLst>
                                      </p:cBhvr>
                                      <p:to>
                                        <p:strVal val="hidden"/>
                                      </p:to>
                                    </p:set>
                                  </p:childTnLst>
                                </p:cTn>
                              </p:par>
                            </p:childTnLst>
                          </p:cTn>
                        </p:par>
                      </p:childTnLst>
                    </p:cTn>
                  </p:par>
                </p:childTnLst>
              </p:cTn>
              <p:nextCondLst>
                <p:cond evt="onClick" delay="0">
                  <p:tgtEl>
                    <p:spTgt spid="2055"/>
                  </p:tgtEl>
                </p:cond>
              </p:nextCondLst>
            </p:seq>
            <p:seq concurrent="1" nextAc="seek">
              <p:cTn id="21" restart="whenNotActive" fill="hold" evtFilter="cancelBubble" nodeType="interactiveSeq">
                <p:stCondLst>
                  <p:cond evt="onClick" delay="0">
                    <p:tgtEl>
                      <p:spTgt spid="3081"/>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42" presetClass="path" presetSubtype="0" accel="50000" decel="50000" fill="hold" nodeType="clickEffect">
                                  <p:stCondLst>
                                    <p:cond delay="0"/>
                                  </p:stCondLst>
                                  <p:childTnLst>
                                    <p:animMotion origin="layout" path="M 1.94444E-6 -1.48148E-6 L -0.09965 0.54908 " pathEditMode="relative" rAng="0" ptsTypes="AA">
                                      <p:cBhvr>
                                        <p:cTn id="25" dur="2000" fill="hold"/>
                                        <p:tgtEl>
                                          <p:spTgt spid="3081"/>
                                        </p:tgtEl>
                                        <p:attrNameLst>
                                          <p:attrName>ppt_x</p:attrName>
                                          <p:attrName>ppt_y</p:attrName>
                                        </p:attrNameLst>
                                      </p:cBhvr>
                                      <p:rCtr x="-4983" y="27454"/>
                                    </p:animMotion>
                                  </p:childTnLst>
                                </p:cTn>
                              </p:par>
                            </p:childTnLst>
                          </p:cTn>
                        </p:par>
                      </p:childTnLst>
                    </p:cTn>
                  </p:par>
                  <p:par>
                    <p:cTn id="26" fill="hold" nodeType="clickPar">
                      <p:stCondLst>
                        <p:cond delay="indefinite"/>
                      </p:stCondLst>
                      <p:childTnLst>
                        <p:par>
                          <p:cTn id="27" fill="hold" nodeType="withGroup">
                            <p:stCondLst>
                              <p:cond delay="0"/>
                            </p:stCondLst>
                            <p:childTnLst>
                              <p:par>
                                <p:cTn id="28" presetID="14" presetClass="exit" presetSubtype="10" fill="hold" nodeType="clickEffect">
                                  <p:stCondLst>
                                    <p:cond delay="0"/>
                                  </p:stCondLst>
                                  <p:childTnLst>
                                    <p:animEffect transition="out" filter="randombar(horizontal)">
                                      <p:cBhvr>
                                        <p:cTn id="29" dur="500"/>
                                        <p:tgtEl>
                                          <p:spTgt spid="3081"/>
                                        </p:tgtEl>
                                      </p:cBhvr>
                                    </p:animEffect>
                                    <p:set>
                                      <p:cBhvr>
                                        <p:cTn id="30" dur="1" fill="hold">
                                          <p:stCondLst>
                                            <p:cond delay="499"/>
                                          </p:stCondLst>
                                        </p:cTn>
                                        <p:tgtEl>
                                          <p:spTgt spid="3081"/>
                                        </p:tgtEl>
                                        <p:attrNameLst>
                                          <p:attrName>style.visibility</p:attrName>
                                        </p:attrNameLst>
                                      </p:cBhvr>
                                      <p:to>
                                        <p:strVal val="hidden"/>
                                      </p:to>
                                    </p:set>
                                  </p:childTnLst>
                                </p:cTn>
                              </p:par>
                            </p:childTnLst>
                          </p:cTn>
                        </p:par>
                      </p:childTnLst>
                    </p:cTn>
                  </p:par>
                </p:childTnLst>
              </p:cTn>
              <p:nextCondLst>
                <p:cond evt="onClick" delay="0">
                  <p:tgtEl>
                    <p:spTgt spid="3081"/>
                  </p:tgtEl>
                </p:cond>
              </p:nextCondLst>
            </p:seq>
            <p:seq concurrent="1" nextAc="seek">
              <p:cTn id="31" restart="whenNotActive" fill="hold" evtFilter="cancelBubble" nodeType="interactiveSeq">
                <p:stCondLst>
                  <p:cond evt="onClick" delay="0">
                    <p:tgtEl>
                      <p:spTgt spid="3076"/>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42" presetClass="path" presetSubtype="0" accel="50000" decel="50000" fill="hold" nodeType="clickEffect">
                                  <p:stCondLst>
                                    <p:cond delay="0"/>
                                  </p:stCondLst>
                                  <p:childTnLst>
                                    <p:animMotion origin="layout" path="M -0.00157 -0.00417 L 0.15243 0.7125 " pathEditMode="relative" rAng="0" ptsTypes="AA">
                                      <p:cBhvr>
                                        <p:cTn id="35" dur="2000" fill="hold"/>
                                        <p:tgtEl>
                                          <p:spTgt spid="3076"/>
                                        </p:tgtEl>
                                        <p:attrNameLst>
                                          <p:attrName>ppt_x</p:attrName>
                                          <p:attrName>ppt_y</p:attrName>
                                        </p:attrNameLst>
                                      </p:cBhvr>
                                      <p:rCtr x="7691" y="35833"/>
                                    </p:animMotion>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xit" presetSubtype="4" fill="hold" nodeType="clickEffect">
                                  <p:stCondLst>
                                    <p:cond delay="0"/>
                                  </p:stCondLst>
                                  <p:childTnLst>
                                    <p:animEffect transition="out" filter="wipe(down)">
                                      <p:cBhvr>
                                        <p:cTn id="39" dur="500"/>
                                        <p:tgtEl>
                                          <p:spTgt spid="3076"/>
                                        </p:tgtEl>
                                      </p:cBhvr>
                                    </p:animEffect>
                                    <p:set>
                                      <p:cBhvr>
                                        <p:cTn id="40" dur="1" fill="hold">
                                          <p:stCondLst>
                                            <p:cond delay="499"/>
                                          </p:stCondLst>
                                        </p:cTn>
                                        <p:tgtEl>
                                          <p:spTgt spid="3076"/>
                                        </p:tgtEl>
                                        <p:attrNameLst>
                                          <p:attrName>style.visibility</p:attrName>
                                        </p:attrNameLst>
                                      </p:cBhvr>
                                      <p:to>
                                        <p:strVal val="hidden"/>
                                      </p:to>
                                    </p:set>
                                  </p:childTnLst>
                                </p:cTn>
                              </p:par>
                            </p:childTnLst>
                          </p:cTn>
                        </p:par>
                      </p:childTnLst>
                    </p:cTn>
                  </p:par>
                </p:childTnLst>
              </p:cTn>
              <p:nextCondLst>
                <p:cond evt="onClick" delay="0">
                  <p:tgtEl>
                    <p:spTgt spid="3076"/>
                  </p:tgtEl>
                </p:cond>
              </p:nextCondLst>
            </p:seq>
            <p:seq concurrent="1" nextAc="seek">
              <p:cTn id="41" restart="whenNotActive" fill="hold" evtFilter="cancelBubble" nodeType="interactiveSeq">
                <p:stCondLst>
                  <p:cond evt="onClick" delay="0">
                    <p:tgtEl>
                      <p:spTgt spid="35"/>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42" presetClass="path" presetSubtype="0" accel="50000" decel="50000" fill="hold" nodeType="clickEffect">
                                  <p:stCondLst>
                                    <p:cond delay="0"/>
                                  </p:stCondLst>
                                  <p:childTnLst>
                                    <p:animMotion origin="layout" path="M 2.22222E-6 2.22222E-6 L 0.23333 0.76319 " pathEditMode="relative" rAng="0" ptsTypes="AA">
                                      <p:cBhvr>
                                        <p:cTn id="45" dur="2000" fill="hold"/>
                                        <p:tgtEl>
                                          <p:spTgt spid="35"/>
                                        </p:tgtEl>
                                        <p:attrNameLst>
                                          <p:attrName>ppt_x</p:attrName>
                                          <p:attrName>ppt_y</p:attrName>
                                        </p:attrNameLst>
                                      </p:cBhvr>
                                      <p:rCtr x="11667" y="38148"/>
                                    </p:animMotion>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xit" presetSubtype="4" fill="hold" nodeType="clickEffect">
                                  <p:stCondLst>
                                    <p:cond delay="0"/>
                                  </p:stCondLst>
                                  <p:childTnLst>
                                    <p:animEffect transition="out" filter="wipe(down)">
                                      <p:cBhvr>
                                        <p:cTn id="49" dur="500"/>
                                        <p:tgtEl>
                                          <p:spTgt spid="35"/>
                                        </p:tgtEl>
                                      </p:cBhvr>
                                    </p:animEffect>
                                    <p:set>
                                      <p:cBhvr>
                                        <p:cTn id="50"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13"/>
                    </p:tgtEl>
                  </p:cond>
                </p:stCondLst>
                <p:endSync evt="end" delay="0">
                  <p:rtn val="all"/>
                </p:endSync>
                <p:childTnLst>
                  <p:par>
                    <p:cTn id="52" fill="hold">
                      <p:stCondLst>
                        <p:cond delay="0"/>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0 -3.7037E-7 L -0.08976 0.56019 " pathEditMode="relative" rAng="0" ptsTypes="AA">
                                      <p:cBhvr>
                                        <p:cTn id="55" dur="2000" fill="hold"/>
                                        <p:tgtEl>
                                          <p:spTgt spid="13"/>
                                        </p:tgtEl>
                                        <p:attrNameLst>
                                          <p:attrName>ppt_x</p:attrName>
                                          <p:attrName>ppt_y</p:attrName>
                                        </p:attrNameLst>
                                      </p:cBhvr>
                                      <p:rCtr x="-4497" y="28009"/>
                                    </p:animMotion>
                                  </p:childTnLst>
                                </p:cTn>
                              </p:par>
                            </p:childTnLst>
                          </p:cTn>
                        </p:par>
                      </p:childTnLst>
                    </p:cTn>
                  </p:par>
                  <p:par>
                    <p:cTn id="56" fill="hold">
                      <p:stCondLst>
                        <p:cond delay="indefinite"/>
                      </p:stCondLst>
                      <p:childTnLst>
                        <p:par>
                          <p:cTn id="57" fill="hold">
                            <p:stCondLst>
                              <p:cond delay="0"/>
                            </p:stCondLst>
                            <p:childTnLst>
                              <p:par>
                                <p:cTn id="58" presetID="16" presetClass="exit" presetSubtype="21" fill="hold" nodeType="clickEffect">
                                  <p:stCondLst>
                                    <p:cond delay="0"/>
                                  </p:stCondLst>
                                  <p:childTnLst>
                                    <p:animEffect transition="out" filter="barn(inVertical)">
                                      <p:cBhvr>
                                        <p:cTn id="59" dur="500"/>
                                        <p:tgtEl>
                                          <p:spTgt spid="13"/>
                                        </p:tgtEl>
                                      </p:cBhvr>
                                    </p:animEffect>
                                    <p:set>
                                      <p:cBhvr>
                                        <p:cTn id="60"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an30">
            <a:extLst>
              <a:ext uri="{FF2B5EF4-FFF2-40B4-BE49-F238E27FC236}">
                <a16:creationId xmlns:a16="http://schemas.microsoft.com/office/drawing/2014/main" id="{DA71F604-1801-4DEA-920C-27BDA5806E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1626" y="535785"/>
            <a:ext cx="281940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4" descr="33">
            <a:extLst>
              <a:ext uri="{FF2B5EF4-FFF2-40B4-BE49-F238E27FC236}">
                <a16:creationId xmlns:a16="http://schemas.microsoft.com/office/drawing/2014/main" id="{E8E73BCD-35A6-49CF-A513-BAD4DE86F4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2171700"/>
            <a:ext cx="169164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4" descr="star_tip_md_wht">
            <a:hlinkClick r:id="" action="ppaction://hlinkshowjump?jump=nextslide"/>
            <a:extLst>
              <a:ext uri="{FF2B5EF4-FFF2-40B4-BE49-F238E27FC236}">
                <a16:creationId xmlns:a16="http://schemas.microsoft.com/office/drawing/2014/main" id="{CDEA94CC-5620-49A9-921C-1D79135154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54400" y="1257300"/>
            <a:ext cx="1066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4" name="Text Box 18">
            <a:extLst>
              <a:ext uri="{FF2B5EF4-FFF2-40B4-BE49-F238E27FC236}">
                <a16:creationId xmlns:a16="http://schemas.microsoft.com/office/drawing/2014/main" id="{4B197837-582E-4317-B778-B7EA290C0C3F}"/>
              </a:ext>
            </a:extLst>
          </p:cNvPr>
          <p:cNvSpPr txBox="1">
            <a:spLocks noChangeArrowheads="1"/>
          </p:cNvSpPr>
          <p:nvPr/>
        </p:nvSpPr>
        <p:spPr bwMode="auto">
          <a:xfrm>
            <a:off x="3625851" y="9196389"/>
            <a:ext cx="2039502" cy="877162"/>
          </a:xfrm>
          <a:prstGeom prst="rect">
            <a:avLst/>
          </a:prstGeom>
          <a:solidFill>
            <a:srgbClr val="FFCC66"/>
          </a:solidFill>
          <a:ln w="38100">
            <a:miter lim="800000"/>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none" lIns="137160" tIns="68580" rIns="137160" bIns="68580">
            <a:spAutoFit/>
            <a:flatTx/>
          </a:bodyPr>
          <a:lstStyle>
            <a:lvl1pPr>
              <a:defRPr>
                <a:solidFill>
                  <a:schemeClr val="tx1"/>
                </a:solidFill>
                <a:latin typeface="Calibri" panose="020F0502020204030204" pitchFamily="34" charset="0"/>
                <a:ea typeface="SimSun" panose="02010600030101010101" pitchFamily="2" charset="-122"/>
              </a:defRPr>
            </a:lvl1pPr>
            <a:lvl2pPr>
              <a:defRPr>
                <a:solidFill>
                  <a:schemeClr val="tx1"/>
                </a:solidFill>
                <a:latin typeface="Calibri" panose="020F0502020204030204" pitchFamily="34" charset="0"/>
                <a:ea typeface="SimSun" panose="02010600030101010101" pitchFamily="2" charset="-122"/>
              </a:defRPr>
            </a:lvl2pPr>
            <a:lvl3pPr>
              <a:defRPr>
                <a:solidFill>
                  <a:schemeClr val="tx1"/>
                </a:solidFill>
                <a:latin typeface="Calibri" panose="020F0502020204030204" pitchFamily="34" charset="0"/>
                <a:ea typeface="SimSun" panose="02010600030101010101" pitchFamily="2" charset="-122"/>
              </a:defRPr>
            </a:lvl3pPr>
            <a:lvl4pPr>
              <a:defRPr>
                <a:solidFill>
                  <a:schemeClr val="tx1"/>
                </a:solidFill>
                <a:latin typeface="Calibri" panose="020F0502020204030204" pitchFamily="34" charset="0"/>
                <a:ea typeface="SimSun" panose="02010600030101010101" pitchFamily="2" charset="-122"/>
              </a:defRPr>
            </a:lvl4pPr>
            <a:lvl5pPr>
              <a:defRPr>
                <a:solidFill>
                  <a:schemeClr val="tx1"/>
                </a:solidFill>
                <a:latin typeface="Calibri" panose="020F0502020204030204" pitchFamily="34"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eaLnBrk="1" hangingPunct="1">
              <a:defRPr/>
            </a:pPr>
            <a:r>
              <a:rPr lang="en-US" altLang="zh-CN" sz="4800"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altLang="zh-CN" sz="4800"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zh-CN" sz="4800"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altLang="zh-CN" sz="4800"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2" name="Group 19">
            <a:extLst>
              <a:ext uri="{FF2B5EF4-FFF2-40B4-BE49-F238E27FC236}">
                <a16:creationId xmlns:a16="http://schemas.microsoft.com/office/drawing/2014/main" id="{F5FE331F-905D-462C-A723-8DE316FA7FC3}"/>
              </a:ext>
            </a:extLst>
          </p:cNvPr>
          <p:cNvGrpSpPr>
            <a:grpSpLocks/>
          </p:cNvGrpSpPr>
          <p:nvPr/>
        </p:nvGrpSpPr>
        <p:grpSpPr bwMode="auto">
          <a:xfrm>
            <a:off x="14430378" y="7715250"/>
            <a:ext cx="2740024" cy="1943100"/>
            <a:chOff x="4574" y="3342"/>
            <a:chExt cx="960" cy="912"/>
          </a:xfrm>
        </p:grpSpPr>
        <p:sp>
          <p:nvSpPr>
            <p:cNvPr id="16430" name="AutoShape 20">
              <a:extLst>
                <a:ext uri="{FF2B5EF4-FFF2-40B4-BE49-F238E27FC236}">
                  <a16:creationId xmlns:a16="http://schemas.microsoft.com/office/drawing/2014/main" id="{3372E2BC-43F3-444E-942A-C5438FB93CD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31" name="Text Box 21">
              <a:extLst>
                <a:ext uri="{FF2B5EF4-FFF2-40B4-BE49-F238E27FC236}">
                  <a16:creationId xmlns:a16="http://schemas.microsoft.com/office/drawing/2014/main" id="{CE98CBFF-CED1-4F77-B236-8913B6601245}"/>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9</a:t>
              </a:r>
            </a:p>
          </p:txBody>
        </p:sp>
      </p:grpSp>
      <p:grpSp>
        <p:nvGrpSpPr>
          <p:cNvPr id="3" name="Group 22">
            <a:extLst>
              <a:ext uri="{FF2B5EF4-FFF2-40B4-BE49-F238E27FC236}">
                <a16:creationId xmlns:a16="http://schemas.microsoft.com/office/drawing/2014/main" id="{C760BFDD-4E35-499C-894D-8FAE7B4192E3}"/>
              </a:ext>
            </a:extLst>
          </p:cNvPr>
          <p:cNvGrpSpPr>
            <a:grpSpLocks/>
          </p:cNvGrpSpPr>
          <p:nvPr/>
        </p:nvGrpSpPr>
        <p:grpSpPr bwMode="auto">
          <a:xfrm>
            <a:off x="14404976" y="7715250"/>
            <a:ext cx="2740024" cy="1943100"/>
            <a:chOff x="4574" y="3342"/>
            <a:chExt cx="960" cy="912"/>
          </a:xfrm>
        </p:grpSpPr>
        <p:sp>
          <p:nvSpPr>
            <p:cNvPr id="16428" name="AutoShape 23">
              <a:extLst>
                <a:ext uri="{FF2B5EF4-FFF2-40B4-BE49-F238E27FC236}">
                  <a16:creationId xmlns:a16="http://schemas.microsoft.com/office/drawing/2014/main" id="{C44C6FD2-05C7-43A7-ABAF-4254D349824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9" name="Text Box 24">
              <a:extLst>
                <a:ext uri="{FF2B5EF4-FFF2-40B4-BE49-F238E27FC236}">
                  <a16:creationId xmlns:a16="http://schemas.microsoft.com/office/drawing/2014/main" id="{1B4A1A7B-4F68-40C9-9F1E-F021892C2DED}"/>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8</a:t>
              </a:r>
            </a:p>
          </p:txBody>
        </p:sp>
      </p:grpSp>
      <p:grpSp>
        <p:nvGrpSpPr>
          <p:cNvPr id="4" name="Group 25">
            <a:extLst>
              <a:ext uri="{FF2B5EF4-FFF2-40B4-BE49-F238E27FC236}">
                <a16:creationId xmlns:a16="http://schemas.microsoft.com/office/drawing/2014/main" id="{4EC21864-B687-4278-AB2A-729527471F3E}"/>
              </a:ext>
            </a:extLst>
          </p:cNvPr>
          <p:cNvGrpSpPr>
            <a:grpSpLocks/>
          </p:cNvGrpSpPr>
          <p:nvPr/>
        </p:nvGrpSpPr>
        <p:grpSpPr bwMode="auto">
          <a:xfrm>
            <a:off x="14430378" y="7715250"/>
            <a:ext cx="2740024" cy="1943100"/>
            <a:chOff x="4574" y="3342"/>
            <a:chExt cx="960" cy="912"/>
          </a:xfrm>
        </p:grpSpPr>
        <p:sp>
          <p:nvSpPr>
            <p:cNvPr id="16426" name="AutoShape 26">
              <a:extLst>
                <a:ext uri="{FF2B5EF4-FFF2-40B4-BE49-F238E27FC236}">
                  <a16:creationId xmlns:a16="http://schemas.microsoft.com/office/drawing/2014/main" id="{B0AAAB1B-ACAF-4BBE-A1D8-B07B4FCB898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7" name="Text Box 27">
              <a:extLst>
                <a:ext uri="{FF2B5EF4-FFF2-40B4-BE49-F238E27FC236}">
                  <a16:creationId xmlns:a16="http://schemas.microsoft.com/office/drawing/2014/main" id="{EBCFF416-6562-4D06-9B53-DC7FB081341C}"/>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7</a:t>
              </a:r>
            </a:p>
          </p:txBody>
        </p:sp>
      </p:grpSp>
      <p:grpSp>
        <p:nvGrpSpPr>
          <p:cNvPr id="5" name="Group 28">
            <a:extLst>
              <a:ext uri="{FF2B5EF4-FFF2-40B4-BE49-F238E27FC236}">
                <a16:creationId xmlns:a16="http://schemas.microsoft.com/office/drawing/2014/main" id="{49ED3022-4D5F-4C5C-A4E2-91BA5C24D2F2}"/>
              </a:ext>
            </a:extLst>
          </p:cNvPr>
          <p:cNvGrpSpPr>
            <a:grpSpLocks/>
          </p:cNvGrpSpPr>
          <p:nvPr/>
        </p:nvGrpSpPr>
        <p:grpSpPr bwMode="auto">
          <a:xfrm>
            <a:off x="14430378" y="7715250"/>
            <a:ext cx="2740024" cy="1943100"/>
            <a:chOff x="4574" y="3342"/>
            <a:chExt cx="960" cy="912"/>
          </a:xfrm>
        </p:grpSpPr>
        <p:sp>
          <p:nvSpPr>
            <p:cNvPr id="16424" name="AutoShape 29">
              <a:extLst>
                <a:ext uri="{FF2B5EF4-FFF2-40B4-BE49-F238E27FC236}">
                  <a16:creationId xmlns:a16="http://schemas.microsoft.com/office/drawing/2014/main" id="{49C6EF04-104D-4319-A71A-6E0EA8B5F89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5" name="Text Box 30">
              <a:extLst>
                <a:ext uri="{FF2B5EF4-FFF2-40B4-BE49-F238E27FC236}">
                  <a16:creationId xmlns:a16="http://schemas.microsoft.com/office/drawing/2014/main" id="{AE56D5E4-E0ED-44EE-A123-1B682D829C38}"/>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6</a:t>
              </a:r>
            </a:p>
          </p:txBody>
        </p:sp>
      </p:grpSp>
      <p:grpSp>
        <p:nvGrpSpPr>
          <p:cNvPr id="6" name="Group 31">
            <a:extLst>
              <a:ext uri="{FF2B5EF4-FFF2-40B4-BE49-F238E27FC236}">
                <a16:creationId xmlns:a16="http://schemas.microsoft.com/office/drawing/2014/main" id="{01D531D8-1288-4D57-94E8-A0BB3BD3AA49}"/>
              </a:ext>
            </a:extLst>
          </p:cNvPr>
          <p:cNvGrpSpPr>
            <a:grpSpLocks/>
          </p:cNvGrpSpPr>
          <p:nvPr/>
        </p:nvGrpSpPr>
        <p:grpSpPr bwMode="auto">
          <a:xfrm>
            <a:off x="14430378" y="7715250"/>
            <a:ext cx="2740024" cy="1943100"/>
            <a:chOff x="3817" y="5015"/>
            <a:chExt cx="960" cy="912"/>
          </a:xfrm>
        </p:grpSpPr>
        <p:sp>
          <p:nvSpPr>
            <p:cNvPr id="16422" name="AutoShape 32">
              <a:extLst>
                <a:ext uri="{FF2B5EF4-FFF2-40B4-BE49-F238E27FC236}">
                  <a16:creationId xmlns:a16="http://schemas.microsoft.com/office/drawing/2014/main" id="{4A42D4C3-1A79-4C64-8DBF-035792040AFA}"/>
                </a:ext>
              </a:extLst>
            </p:cNvPr>
            <p:cNvSpPr>
              <a:spLocks noChangeArrowheads="1"/>
            </p:cNvSpPr>
            <p:nvPr/>
          </p:nvSpPr>
          <p:spPr bwMode="auto">
            <a:xfrm>
              <a:off x="3817" y="5015"/>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3" name="Text Box 33">
              <a:extLst>
                <a:ext uri="{FF2B5EF4-FFF2-40B4-BE49-F238E27FC236}">
                  <a16:creationId xmlns:a16="http://schemas.microsoft.com/office/drawing/2014/main" id="{E1A91FE8-FEA7-4D18-9AA9-E45395E25E84}"/>
                </a:ext>
              </a:extLst>
            </p:cNvPr>
            <p:cNvSpPr txBox="1">
              <a:spLocks noChangeArrowheads="1"/>
            </p:cNvSpPr>
            <p:nvPr/>
          </p:nvSpPr>
          <p:spPr bwMode="auto">
            <a:xfrm>
              <a:off x="4067" y="5268"/>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5</a:t>
              </a:r>
            </a:p>
          </p:txBody>
        </p:sp>
      </p:grpSp>
      <p:grpSp>
        <p:nvGrpSpPr>
          <p:cNvPr id="7" name="Group 34">
            <a:extLst>
              <a:ext uri="{FF2B5EF4-FFF2-40B4-BE49-F238E27FC236}">
                <a16:creationId xmlns:a16="http://schemas.microsoft.com/office/drawing/2014/main" id="{7B75D766-0022-4096-8DDE-E02036F002E9}"/>
              </a:ext>
            </a:extLst>
          </p:cNvPr>
          <p:cNvGrpSpPr>
            <a:grpSpLocks/>
          </p:cNvGrpSpPr>
          <p:nvPr/>
        </p:nvGrpSpPr>
        <p:grpSpPr bwMode="auto">
          <a:xfrm>
            <a:off x="14430378" y="7700962"/>
            <a:ext cx="2740024" cy="1943100"/>
            <a:chOff x="4574" y="3342"/>
            <a:chExt cx="960" cy="912"/>
          </a:xfrm>
        </p:grpSpPr>
        <p:sp>
          <p:nvSpPr>
            <p:cNvPr id="16420" name="AutoShape 35">
              <a:extLst>
                <a:ext uri="{FF2B5EF4-FFF2-40B4-BE49-F238E27FC236}">
                  <a16:creationId xmlns:a16="http://schemas.microsoft.com/office/drawing/2014/main" id="{57CE1CC5-95DE-48C8-8FF0-9CBA57DF97A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1" name="Text Box 36">
              <a:extLst>
                <a:ext uri="{FF2B5EF4-FFF2-40B4-BE49-F238E27FC236}">
                  <a16:creationId xmlns:a16="http://schemas.microsoft.com/office/drawing/2014/main" id="{86365715-3DCD-422B-B77E-4BD991F3CBC4}"/>
                </a:ext>
              </a:extLst>
            </p:cNvPr>
            <p:cNvSpPr txBox="1">
              <a:spLocks noChangeArrowheads="1"/>
            </p:cNvSpPr>
            <p:nvPr/>
          </p:nvSpPr>
          <p:spPr bwMode="auto">
            <a:xfrm>
              <a:off x="4774"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4</a:t>
              </a:r>
            </a:p>
          </p:txBody>
        </p:sp>
      </p:grpSp>
      <p:grpSp>
        <p:nvGrpSpPr>
          <p:cNvPr id="8" name="Group 37">
            <a:extLst>
              <a:ext uri="{FF2B5EF4-FFF2-40B4-BE49-F238E27FC236}">
                <a16:creationId xmlns:a16="http://schemas.microsoft.com/office/drawing/2014/main" id="{7B97C047-C9FA-4313-A5F3-0B56B3DDB80C}"/>
              </a:ext>
            </a:extLst>
          </p:cNvPr>
          <p:cNvGrpSpPr>
            <a:grpSpLocks/>
          </p:cNvGrpSpPr>
          <p:nvPr/>
        </p:nvGrpSpPr>
        <p:grpSpPr bwMode="auto">
          <a:xfrm>
            <a:off x="14430378" y="7700962"/>
            <a:ext cx="2740024" cy="1943100"/>
            <a:chOff x="4574" y="3342"/>
            <a:chExt cx="960" cy="912"/>
          </a:xfrm>
        </p:grpSpPr>
        <p:sp>
          <p:nvSpPr>
            <p:cNvPr id="16418" name="AutoShape 38">
              <a:extLst>
                <a:ext uri="{FF2B5EF4-FFF2-40B4-BE49-F238E27FC236}">
                  <a16:creationId xmlns:a16="http://schemas.microsoft.com/office/drawing/2014/main" id="{743F8566-EB7B-4650-9174-4DA27B87C03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19" name="Text Box 39">
              <a:extLst>
                <a:ext uri="{FF2B5EF4-FFF2-40B4-BE49-F238E27FC236}">
                  <a16:creationId xmlns:a16="http://schemas.microsoft.com/office/drawing/2014/main" id="{92AF5CEB-041F-463F-8ACF-E454CA75B939}"/>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3</a:t>
              </a:r>
            </a:p>
          </p:txBody>
        </p:sp>
      </p:grpSp>
      <p:grpSp>
        <p:nvGrpSpPr>
          <p:cNvPr id="9" name="Group 40">
            <a:extLst>
              <a:ext uri="{FF2B5EF4-FFF2-40B4-BE49-F238E27FC236}">
                <a16:creationId xmlns:a16="http://schemas.microsoft.com/office/drawing/2014/main" id="{351F7159-F112-46D0-99A6-7D9D9203A6F7}"/>
              </a:ext>
            </a:extLst>
          </p:cNvPr>
          <p:cNvGrpSpPr>
            <a:grpSpLocks/>
          </p:cNvGrpSpPr>
          <p:nvPr/>
        </p:nvGrpSpPr>
        <p:grpSpPr bwMode="auto">
          <a:xfrm>
            <a:off x="14430378" y="7700962"/>
            <a:ext cx="2740024" cy="1943100"/>
            <a:chOff x="4574" y="3342"/>
            <a:chExt cx="960" cy="912"/>
          </a:xfrm>
        </p:grpSpPr>
        <p:sp>
          <p:nvSpPr>
            <p:cNvPr id="16416" name="AutoShape 41">
              <a:extLst>
                <a:ext uri="{FF2B5EF4-FFF2-40B4-BE49-F238E27FC236}">
                  <a16:creationId xmlns:a16="http://schemas.microsoft.com/office/drawing/2014/main" id="{DB9BE777-7C0D-4D25-9183-B97CB0AB024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17" name="Text Box 42">
              <a:extLst>
                <a:ext uri="{FF2B5EF4-FFF2-40B4-BE49-F238E27FC236}">
                  <a16:creationId xmlns:a16="http://schemas.microsoft.com/office/drawing/2014/main" id="{35731C6C-5AC8-4DF7-99E2-84E2ED22064D}"/>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2</a:t>
              </a:r>
            </a:p>
          </p:txBody>
        </p:sp>
      </p:grpSp>
      <p:grpSp>
        <p:nvGrpSpPr>
          <p:cNvPr id="10" name="Group 43">
            <a:extLst>
              <a:ext uri="{FF2B5EF4-FFF2-40B4-BE49-F238E27FC236}">
                <a16:creationId xmlns:a16="http://schemas.microsoft.com/office/drawing/2014/main" id="{6C0D1D91-D9E8-4250-B4E6-6F1D1EAD82BF}"/>
              </a:ext>
            </a:extLst>
          </p:cNvPr>
          <p:cNvGrpSpPr>
            <a:grpSpLocks/>
          </p:cNvGrpSpPr>
          <p:nvPr/>
        </p:nvGrpSpPr>
        <p:grpSpPr bwMode="auto">
          <a:xfrm>
            <a:off x="14430378" y="7715250"/>
            <a:ext cx="2740024" cy="1943100"/>
            <a:chOff x="4574" y="3342"/>
            <a:chExt cx="960" cy="912"/>
          </a:xfrm>
        </p:grpSpPr>
        <p:sp>
          <p:nvSpPr>
            <p:cNvPr id="16414" name="AutoShape 44">
              <a:extLst>
                <a:ext uri="{FF2B5EF4-FFF2-40B4-BE49-F238E27FC236}">
                  <a16:creationId xmlns:a16="http://schemas.microsoft.com/office/drawing/2014/main" id="{64718738-8A41-4549-AD92-1464D0BEB63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15" name="Text Box 45">
              <a:extLst>
                <a:ext uri="{FF2B5EF4-FFF2-40B4-BE49-F238E27FC236}">
                  <a16:creationId xmlns:a16="http://schemas.microsoft.com/office/drawing/2014/main" id="{6E5E481E-076F-44C9-BB04-6FA508DDBB44}"/>
                </a:ext>
              </a:extLst>
            </p:cNvPr>
            <p:cNvSpPr txBox="1">
              <a:spLocks noChangeArrowheads="1"/>
            </p:cNvSpPr>
            <p:nvPr/>
          </p:nvSpPr>
          <p:spPr bwMode="auto">
            <a:xfrm>
              <a:off x="4874" y="3594"/>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5400" b="1">
                  <a:solidFill>
                    <a:schemeClr val="bg1"/>
                  </a:solidFill>
                  <a:latin typeface=".VnTime"/>
                  <a:ea typeface="SimSun" panose="02010600030101010101" pitchFamily="2" charset="-122"/>
                </a:rPr>
                <a:t>1</a:t>
              </a:r>
            </a:p>
          </p:txBody>
        </p:sp>
      </p:grpSp>
      <p:sp>
        <p:nvSpPr>
          <p:cNvPr id="12320" name="Text Box 49">
            <a:extLst>
              <a:ext uri="{FF2B5EF4-FFF2-40B4-BE49-F238E27FC236}">
                <a16:creationId xmlns:a16="http://schemas.microsoft.com/office/drawing/2014/main" id="{9EA4D7D0-009B-45C7-8A3A-037DDB3F9881}"/>
              </a:ext>
            </a:extLst>
          </p:cNvPr>
          <p:cNvSpPr txBox="1">
            <a:spLocks noChangeArrowheads="1"/>
          </p:cNvSpPr>
          <p:nvPr/>
        </p:nvSpPr>
        <p:spPr bwMode="auto">
          <a:xfrm>
            <a:off x="8839200" y="9144000"/>
            <a:ext cx="4787900"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60" tIns="68580" rIns="137160" bIns="6858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800" b="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Thời</a:t>
            </a:r>
            <a:r>
              <a:rPr lang="en-US" altLang="en-US" sz="48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en-US" sz="4800" b="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gian</a:t>
            </a:r>
            <a:endParaRPr lang="en-US" altLang="en-US" sz="48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4148" name="AutoShape 52">
            <a:extLst>
              <a:ext uri="{FF2B5EF4-FFF2-40B4-BE49-F238E27FC236}">
                <a16:creationId xmlns:a16="http://schemas.microsoft.com/office/drawing/2014/main" id="{57475E23-2FE9-4C80-9061-F4AFE454CA25}"/>
              </a:ext>
            </a:extLst>
          </p:cNvPr>
          <p:cNvSpPr>
            <a:spLocks noChangeArrowheads="1"/>
          </p:cNvSpPr>
          <p:nvPr/>
        </p:nvSpPr>
        <p:spPr bwMode="auto">
          <a:xfrm>
            <a:off x="9433506" y="4121386"/>
            <a:ext cx="4193594" cy="1548236"/>
          </a:xfrm>
          <a:prstGeom prst="roundRect">
            <a:avLst>
              <a:gd name="adj" fmla="val 16667"/>
            </a:avLst>
          </a:prstGeom>
          <a:solidFill>
            <a:srgbClr val="FFCC00"/>
          </a:solidFill>
          <a:ln w="9525">
            <a:solidFill>
              <a:schemeClr val="tx1"/>
            </a:solidFill>
            <a:round/>
            <a:headEnd/>
            <a:tailEnd/>
          </a:ln>
        </p:spPr>
        <p:txBody>
          <a:bodyPr wrap="none" lIns="137160" tIns="68580" rIns="137160" bIns="6858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cs typeface="Times New Roman" pitchFamily="18" charset="0"/>
            </a:endParaRPr>
          </a:p>
        </p:txBody>
      </p:sp>
      <p:grpSp>
        <p:nvGrpSpPr>
          <p:cNvPr id="11" name="Group 40">
            <a:extLst>
              <a:ext uri="{FF2B5EF4-FFF2-40B4-BE49-F238E27FC236}">
                <a16:creationId xmlns:a16="http://schemas.microsoft.com/office/drawing/2014/main" id="{1E2FD997-65F8-455A-B4FE-7FC593618F92}"/>
              </a:ext>
            </a:extLst>
          </p:cNvPr>
          <p:cNvGrpSpPr>
            <a:grpSpLocks/>
          </p:cNvGrpSpPr>
          <p:nvPr/>
        </p:nvGrpSpPr>
        <p:grpSpPr bwMode="auto">
          <a:xfrm>
            <a:off x="14430378" y="7715250"/>
            <a:ext cx="2740024" cy="1943100"/>
            <a:chOff x="4574" y="3342"/>
            <a:chExt cx="960" cy="912"/>
          </a:xfrm>
        </p:grpSpPr>
        <p:sp>
          <p:nvSpPr>
            <p:cNvPr id="16412"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13"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774" y="3593"/>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Times New Roman" panose="02020603050405020304" pitchFamily="18" charset="0"/>
                  <a:ea typeface="SimSun" panose="02010600030101010101" pitchFamily="2" charset="-122"/>
                </a:rPr>
                <a:t>0</a:t>
              </a:r>
            </a:p>
          </p:txBody>
        </p:sp>
      </p:grpSp>
      <p:sp>
        <p:nvSpPr>
          <p:cNvPr id="16402" name="Title 1">
            <a:extLst>
              <a:ext uri="{FF2B5EF4-FFF2-40B4-BE49-F238E27FC236}">
                <a16:creationId xmlns:a16="http://schemas.microsoft.com/office/drawing/2014/main" id="{F9144E26-63E6-4359-9B9A-5F2EC7E673B9}"/>
              </a:ext>
            </a:extLst>
          </p:cNvPr>
          <p:cNvSpPr txBox="1">
            <a:spLocks noChangeArrowheads="1"/>
          </p:cNvSpPr>
          <p:nvPr/>
        </p:nvSpPr>
        <p:spPr bwMode="auto">
          <a:xfrm>
            <a:off x="1222376" y="2571750"/>
            <a:ext cx="16459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60" tIns="68580" rIns="137160" bIns="6858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sz="5600" b="1" dirty="0" err="1">
                <a:solidFill>
                  <a:srgbClr val="0000CC"/>
                </a:solidFill>
                <a:latin typeface="Times New Roman" panose="02020603050405020304" pitchFamily="18" charset="0"/>
                <a:cs typeface="Times New Roman" panose="02020603050405020304" pitchFamily="18" charset="0"/>
              </a:rPr>
              <a:t>Để</a:t>
            </a:r>
            <a:r>
              <a:rPr lang="en-US" sz="5600" b="1" dirty="0">
                <a:solidFill>
                  <a:srgbClr val="0000CC"/>
                </a:solidFill>
                <a:latin typeface="Times New Roman" panose="02020603050405020304" pitchFamily="18" charset="0"/>
                <a:cs typeface="Times New Roman" panose="02020603050405020304" pitchFamily="18" charset="0"/>
              </a:rPr>
              <a:t> </a:t>
            </a:r>
            <a:r>
              <a:rPr lang="en-US" sz="5600" b="1" dirty="0" err="1">
                <a:solidFill>
                  <a:srgbClr val="0000CC"/>
                </a:solidFill>
                <a:latin typeface="Times New Roman" panose="02020603050405020304" pitchFamily="18" charset="0"/>
                <a:cs typeface="Times New Roman" panose="02020603050405020304" pitchFamily="18" charset="0"/>
              </a:rPr>
              <a:t>tạo</a:t>
            </a:r>
            <a:r>
              <a:rPr lang="en-US" sz="5600" b="1" dirty="0">
                <a:solidFill>
                  <a:srgbClr val="0000CC"/>
                </a:solidFill>
                <a:latin typeface="Times New Roman" panose="02020603050405020304" pitchFamily="18" charset="0"/>
                <a:cs typeface="Times New Roman" panose="02020603050405020304" pitchFamily="18" charset="0"/>
              </a:rPr>
              <a:t> </a:t>
            </a:r>
            <a:r>
              <a:rPr lang="en-US" sz="5600" b="1" dirty="0" err="1">
                <a:solidFill>
                  <a:srgbClr val="0000CC"/>
                </a:solidFill>
                <a:latin typeface="Times New Roman" panose="02020603050405020304" pitchFamily="18" charset="0"/>
                <a:cs typeface="Times New Roman" panose="02020603050405020304" pitchFamily="18" charset="0"/>
              </a:rPr>
              <a:t>thư</a:t>
            </a:r>
            <a:r>
              <a:rPr lang="en-US" sz="5600" b="1" dirty="0">
                <a:solidFill>
                  <a:srgbClr val="0000CC"/>
                </a:solidFill>
                <a:latin typeface="Times New Roman" panose="02020603050405020304" pitchFamily="18" charset="0"/>
                <a:cs typeface="Times New Roman" panose="02020603050405020304" pitchFamily="18" charset="0"/>
              </a:rPr>
              <a:t> </a:t>
            </a:r>
            <a:r>
              <a:rPr lang="en-US" sz="5600" b="1" dirty="0" err="1">
                <a:solidFill>
                  <a:srgbClr val="0000CC"/>
                </a:solidFill>
                <a:latin typeface="Times New Roman" panose="02020603050405020304" pitchFamily="18" charset="0"/>
                <a:cs typeface="Times New Roman" panose="02020603050405020304" pitchFamily="18" charset="0"/>
              </a:rPr>
              <a:t>mục</a:t>
            </a:r>
            <a:r>
              <a:rPr lang="en-US" sz="5600" b="1" dirty="0">
                <a:solidFill>
                  <a:srgbClr val="0000CC"/>
                </a:solidFill>
                <a:latin typeface="Times New Roman" panose="02020603050405020304" pitchFamily="18" charset="0"/>
                <a:cs typeface="Times New Roman" panose="02020603050405020304" pitchFamily="18" charset="0"/>
              </a:rPr>
              <a:t> </a:t>
            </a:r>
            <a:r>
              <a:rPr lang="en-US" sz="5600" b="1" dirty="0" err="1">
                <a:solidFill>
                  <a:srgbClr val="0000CC"/>
                </a:solidFill>
                <a:latin typeface="Times New Roman" panose="02020603050405020304" pitchFamily="18" charset="0"/>
                <a:cs typeface="Times New Roman" panose="02020603050405020304" pitchFamily="18" charset="0"/>
              </a:rPr>
              <a:t>em</a:t>
            </a:r>
            <a:r>
              <a:rPr lang="en-US" sz="5600" b="1" dirty="0">
                <a:solidFill>
                  <a:srgbClr val="0000CC"/>
                </a:solidFill>
                <a:latin typeface="Times New Roman" panose="02020603050405020304" pitchFamily="18" charset="0"/>
                <a:cs typeface="Times New Roman" panose="02020603050405020304" pitchFamily="18" charset="0"/>
              </a:rPr>
              <a:t> dung </a:t>
            </a:r>
            <a:r>
              <a:rPr lang="en-US" sz="5600" b="1" dirty="0" err="1">
                <a:solidFill>
                  <a:srgbClr val="0000CC"/>
                </a:solidFill>
                <a:latin typeface="Times New Roman" panose="02020603050405020304" pitchFamily="18" charset="0"/>
                <a:cs typeface="Times New Roman" panose="02020603050405020304" pitchFamily="18" charset="0"/>
              </a:rPr>
              <a:t>lệnh</a:t>
            </a:r>
            <a:r>
              <a:rPr lang="en-US" sz="5600" b="1" dirty="0">
                <a:solidFill>
                  <a:srgbClr val="0000CC"/>
                </a:solidFill>
                <a:latin typeface="Times New Roman" panose="02020603050405020304" pitchFamily="18" charset="0"/>
                <a:cs typeface="Times New Roman" panose="02020603050405020304" pitchFamily="18" charset="0"/>
              </a:rPr>
              <a:t> </a:t>
            </a:r>
            <a:r>
              <a:rPr lang="en-US" sz="5600" b="1" dirty="0" err="1">
                <a:solidFill>
                  <a:srgbClr val="0000CC"/>
                </a:solidFill>
                <a:latin typeface="Times New Roman" panose="02020603050405020304" pitchFamily="18" charset="0"/>
                <a:cs typeface="Times New Roman" panose="02020603050405020304" pitchFamily="18" charset="0"/>
              </a:rPr>
              <a:t>nào</a:t>
            </a:r>
            <a:r>
              <a:rPr lang="en-US" sz="5600" b="1" dirty="0">
                <a:solidFill>
                  <a:srgbClr val="0000CC"/>
                </a:solidFill>
                <a:latin typeface="Times New Roman" panose="02020603050405020304" pitchFamily="18" charset="0"/>
                <a:cs typeface="Times New Roman" panose="02020603050405020304" pitchFamily="18" charset="0"/>
              </a:rPr>
              <a:t> </a:t>
            </a:r>
            <a:r>
              <a:rPr lang="en-US" sz="5600" b="1" dirty="0" err="1">
                <a:solidFill>
                  <a:srgbClr val="0000CC"/>
                </a:solidFill>
                <a:latin typeface="Times New Roman" panose="02020603050405020304" pitchFamily="18" charset="0"/>
                <a:cs typeface="Times New Roman" panose="02020603050405020304" pitchFamily="18" charset="0"/>
              </a:rPr>
              <a:t>dưới</a:t>
            </a:r>
            <a:r>
              <a:rPr lang="en-US" sz="5600" b="1" dirty="0">
                <a:solidFill>
                  <a:srgbClr val="0000CC"/>
                </a:solidFill>
                <a:latin typeface="Times New Roman" panose="02020603050405020304" pitchFamily="18" charset="0"/>
                <a:cs typeface="Times New Roman" panose="02020603050405020304" pitchFamily="18" charset="0"/>
              </a:rPr>
              <a:t> </a:t>
            </a:r>
            <a:r>
              <a:rPr lang="en-US" sz="5600" b="1" dirty="0" err="1">
                <a:solidFill>
                  <a:srgbClr val="0000CC"/>
                </a:solidFill>
                <a:latin typeface="Times New Roman" panose="02020603050405020304" pitchFamily="18" charset="0"/>
                <a:cs typeface="Times New Roman" panose="02020603050405020304" pitchFamily="18" charset="0"/>
              </a:rPr>
              <a:t>đây</a:t>
            </a:r>
            <a:r>
              <a:rPr lang="en-US" sz="5600" b="1" dirty="0">
                <a:solidFill>
                  <a:srgbClr val="0000CC"/>
                </a:solidFill>
                <a:latin typeface="Times New Roman" panose="02020603050405020304" pitchFamily="18" charset="0"/>
                <a:cs typeface="Times New Roman" panose="02020603050405020304" pitchFamily="18" charset="0"/>
              </a:rPr>
              <a:t> </a:t>
            </a:r>
            <a:r>
              <a:rPr lang="vi-VN" sz="5600" b="1" dirty="0">
                <a:solidFill>
                  <a:srgbClr val="0000CC"/>
                </a:solidFill>
                <a:latin typeface="Times New Roman" panose="02020603050405020304" pitchFamily="18" charset="0"/>
                <a:cs typeface="Times New Roman" panose="02020603050405020304" pitchFamily="18" charset="0"/>
              </a:rPr>
              <a:t>?</a:t>
            </a:r>
            <a:endParaRPr lang="en-US" altLang="zh-CN" sz="5400" b="1" dirty="0">
              <a:solidFill>
                <a:srgbClr val="0000CC"/>
              </a:solidFill>
              <a:latin typeface="Times New Roman" panose="02020603050405020304" pitchFamily="18" charset="0"/>
              <a:cs typeface="Times New Roman" panose="02020603050405020304" pitchFamily="18" charset="0"/>
            </a:endParaRPr>
          </a:p>
        </p:txBody>
      </p:sp>
      <p:sp>
        <p:nvSpPr>
          <p:cNvPr id="50" name="Rectangle 49">
            <a:extLst>
              <a:ext uri="{FF2B5EF4-FFF2-40B4-BE49-F238E27FC236}">
                <a16:creationId xmlns:a16="http://schemas.microsoft.com/office/drawing/2014/main" id="{8BDE3D75-E828-4DFE-B453-EFABF82ADA97}"/>
              </a:ext>
            </a:extLst>
          </p:cNvPr>
          <p:cNvSpPr/>
          <p:nvPr/>
        </p:nvSpPr>
        <p:spPr>
          <a:xfrm>
            <a:off x="1333500" y="4672924"/>
            <a:ext cx="6438900" cy="11882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anchor="ctr"/>
          <a:lstStyle>
            <a:lvl1pPr>
              <a:defRPr>
                <a:solidFill>
                  <a:schemeClr val="tx1"/>
                </a:solidFill>
                <a:latin typeface="Calibri" panose="020F0502020204030204" pitchFamily="34" charset="0"/>
                <a:ea typeface="SimSun" panose="02010600030101010101" pitchFamily="2" charset="-122"/>
              </a:defRPr>
            </a:lvl1pPr>
            <a:lvl2pPr>
              <a:defRPr>
                <a:solidFill>
                  <a:schemeClr val="tx1"/>
                </a:solidFill>
                <a:latin typeface="Calibri" panose="020F0502020204030204" pitchFamily="34" charset="0"/>
                <a:ea typeface="SimSun" panose="02010600030101010101" pitchFamily="2" charset="-122"/>
              </a:defRPr>
            </a:lvl2pPr>
            <a:lvl3pPr>
              <a:defRPr>
                <a:solidFill>
                  <a:schemeClr val="tx1"/>
                </a:solidFill>
                <a:latin typeface="Calibri" panose="020F0502020204030204" pitchFamily="34" charset="0"/>
                <a:ea typeface="SimSun" panose="02010600030101010101" pitchFamily="2" charset="-122"/>
              </a:defRPr>
            </a:lvl3pPr>
            <a:lvl4pPr>
              <a:defRPr>
                <a:solidFill>
                  <a:schemeClr val="tx1"/>
                </a:solidFill>
                <a:latin typeface="Calibri" panose="020F0502020204030204" pitchFamily="34" charset="0"/>
                <a:ea typeface="SimSun" panose="02010600030101010101" pitchFamily="2" charset="-122"/>
              </a:defRPr>
            </a:lvl4pPr>
            <a:lvl5pPr>
              <a:defRPr>
                <a:solidFill>
                  <a:schemeClr val="tx1"/>
                </a:solidFill>
                <a:latin typeface="Calibri" panose="020F0502020204030204" pitchFamily="34"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lvl="0"/>
            <a:r>
              <a:rPr lang="en-US" altLang="zh-CN" sz="4800" b="1" dirty="0">
                <a:latin typeface="Times New Roman" pitchFamily="18" charset="0"/>
                <a:cs typeface="Times New Roman" pitchFamily="18" charset="0"/>
              </a:rPr>
              <a:t>A. </a:t>
            </a:r>
            <a:r>
              <a:rPr lang="en-US" sz="4800" dirty="0">
                <a:latin typeface="Times New Roman" pitchFamily="18" charset="0"/>
                <a:cs typeface="Times New Roman" pitchFamily="18" charset="0"/>
              </a:rPr>
              <a:t>New.</a:t>
            </a:r>
          </a:p>
        </p:txBody>
      </p:sp>
      <p:sp>
        <p:nvSpPr>
          <p:cNvPr id="52" name="Rectangle 51">
            <a:extLst>
              <a:ext uri="{FF2B5EF4-FFF2-40B4-BE49-F238E27FC236}">
                <a16:creationId xmlns:a16="http://schemas.microsoft.com/office/drawing/2014/main" id="{E3837565-CE87-40AD-A53A-730B1EF9CC1E}"/>
              </a:ext>
            </a:extLst>
          </p:cNvPr>
          <p:cNvSpPr/>
          <p:nvPr/>
        </p:nvSpPr>
        <p:spPr>
          <a:xfrm>
            <a:off x="1333500" y="6221161"/>
            <a:ext cx="5867400" cy="1190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anchor="ctr"/>
          <a:lstStyle>
            <a:lvl1pPr>
              <a:defRPr>
                <a:solidFill>
                  <a:schemeClr val="tx1"/>
                </a:solidFill>
                <a:latin typeface="Calibri" panose="020F0502020204030204" pitchFamily="34" charset="0"/>
                <a:ea typeface="SimSun" panose="02010600030101010101" pitchFamily="2" charset="-122"/>
              </a:defRPr>
            </a:lvl1pPr>
            <a:lvl2pPr>
              <a:defRPr>
                <a:solidFill>
                  <a:schemeClr val="tx1"/>
                </a:solidFill>
                <a:latin typeface="Calibri" panose="020F0502020204030204" pitchFamily="34" charset="0"/>
                <a:ea typeface="SimSun" panose="02010600030101010101" pitchFamily="2" charset="-122"/>
              </a:defRPr>
            </a:lvl2pPr>
            <a:lvl3pPr>
              <a:defRPr>
                <a:solidFill>
                  <a:schemeClr val="tx1"/>
                </a:solidFill>
                <a:latin typeface="Calibri" panose="020F0502020204030204" pitchFamily="34" charset="0"/>
                <a:ea typeface="SimSun" panose="02010600030101010101" pitchFamily="2" charset="-122"/>
              </a:defRPr>
            </a:lvl3pPr>
            <a:lvl4pPr>
              <a:defRPr>
                <a:solidFill>
                  <a:schemeClr val="tx1"/>
                </a:solidFill>
                <a:latin typeface="Calibri" panose="020F0502020204030204" pitchFamily="34" charset="0"/>
                <a:ea typeface="SimSun" panose="02010600030101010101" pitchFamily="2" charset="-122"/>
              </a:defRPr>
            </a:lvl4pPr>
            <a:lvl5pPr>
              <a:defRPr>
                <a:solidFill>
                  <a:schemeClr val="tx1"/>
                </a:solidFill>
                <a:latin typeface="Calibri" panose="020F0502020204030204" pitchFamily="34"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lvl="0"/>
            <a:r>
              <a:rPr lang="en-US" altLang="zh-CN" sz="4800" b="1" dirty="0">
                <a:latin typeface="Times New Roman" pitchFamily="18" charset="0"/>
                <a:cs typeface="Times New Roman" pitchFamily="18" charset="0"/>
              </a:rPr>
              <a:t>B. </a:t>
            </a:r>
            <a:r>
              <a:rPr lang="en-US" sz="4800" dirty="0">
                <a:latin typeface="Times New Roman" pitchFamily="18" charset="0"/>
                <a:cs typeface="Times New Roman" pitchFamily="18" charset="0"/>
              </a:rPr>
              <a:t> Create folder.</a:t>
            </a:r>
          </a:p>
        </p:txBody>
      </p:sp>
      <p:pic>
        <p:nvPicPr>
          <p:cNvPr id="43" name="Tao xanh 10" descr="C:\Users\Administrator\Desktop\Tro choi hai tao\tao xanh.PNG">
            <a:hlinkClick r:id="rId8" action="ppaction://hlinksldjump"/>
            <a:extLst>
              <a:ext uri="{FF2B5EF4-FFF2-40B4-BE49-F238E27FC236}">
                <a16:creationId xmlns:a16="http://schemas.microsoft.com/office/drawing/2014/main" id="{FC5ED735-C32A-4EF7-A6A5-A73C46A8EB5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221200" y="9220200"/>
            <a:ext cx="1181100" cy="107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 Box 5">
            <a:extLst>
              <a:ext uri="{FF2B5EF4-FFF2-40B4-BE49-F238E27FC236}">
                <a16:creationId xmlns:a16="http://schemas.microsoft.com/office/drawing/2014/main" id="{7FB77231-B259-4B34-959F-29E5673A705F}"/>
              </a:ext>
            </a:extLst>
          </p:cNvPr>
          <p:cNvSpPr txBox="1"/>
          <p:nvPr/>
        </p:nvSpPr>
        <p:spPr>
          <a:xfrm>
            <a:off x="4741563" y="1019179"/>
            <a:ext cx="4484882" cy="1154162"/>
          </a:xfrm>
          <a:prstGeom prst="rect">
            <a:avLst/>
          </a:prstGeom>
          <a:noFill/>
        </p:spPr>
        <p:txBody>
          <a:bodyPr wrap="none" lIns="137160" tIns="68580" rIns="137160" bIns="68580">
            <a:spAutoFit/>
          </a:bodyPr>
          <a:lstStyle/>
          <a:p>
            <a:pPr eaLnBrk="1" hangingPunct="1">
              <a:defRPr/>
            </a:pPr>
            <a:r>
              <a:rPr lang="en-US" sz="6600" noProof="1">
                <a:ln w="22225">
                  <a:solidFill>
                    <a:schemeClr val="accent2"/>
                  </a:solidFill>
                  <a:prstDash val="solid"/>
                </a:ln>
                <a:solidFill>
                  <a:srgbClr val="FF0000"/>
                </a:solidFill>
                <a:latin typeface="Times New Roman" pitchFamily="18" charset="0"/>
              </a:rPr>
              <a:t>TRÒ CHƠI:</a:t>
            </a:r>
          </a:p>
        </p:txBody>
      </p:sp>
      <p:sp>
        <p:nvSpPr>
          <p:cNvPr id="48" name="Text Box 3">
            <a:extLst>
              <a:ext uri="{FF2B5EF4-FFF2-40B4-BE49-F238E27FC236}">
                <a16:creationId xmlns:a16="http://schemas.microsoft.com/office/drawing/2014/main" id="{FE71A75E-81DB-42C5-8569-ABFDD5E026B3}"/>
              </a:ext>
            </a:extLst>
          </p:cNvPr>
          <p:cNvSpPr txBox="1"/>
          <p:nvPr/>
        </p:nvSpPr>
        <p:spPr>
          <a:xfrm>
            <a:off x="9514401" y="982356"/>
            <a:ext cx="4235006" cy="1246496"/>
          </a:xfrm>
          <a:prstGeom prst="rect">
            <a:avLst/>
          </a:prstGeom>
          <a:noFill/>
        </p:spPr>
        <p:txBody>
          <a:bodyPr wrap="none" lIns="137160" tIns="68580" rIns="137160" bIns="68580">
            <a:spAutoFit/>
          </a:bodyPr>
          <a:lstStyle/>
          <a:p>
            <a:pPr eaLnBrk="1" hangingPunct="1">
              <a:defRPr/>
            </a:pPr>
            <a:r>
              <a:rPr lang="en-US" sz="7200" b="1" noProof="1">
                <a:solidFill>
                  <a:srgbClr val="FF0000"/>
                </a:solidFill>
                <a:effectLst>
                  <a:outerShdw blurRad="38100" dist="19050" dir="2700000" algn="tl" rotWithShape="0">
                    <a:schemeClr val="dk1">
                      <a:alpha val="40000"/>
                    </a:schemeClr>
                  </a:outerShdw>
                </a:effectLst>
                <a:latin typeface="Times New Roman" pitchFamily="18" charset="0"/>
              </a:rPr>
              <a:t>HÁI TÁO</a:t>
            </a:r>
          </a:p>
        </p:txBody>
      </p:sp>
      <p:sp>
        <p:nvSpPr>
          <p:cNvPr id="49" name="Rectangle 48">
            <a:extLst>
              <a:ext uri="{FF2B5EF4-FFF2-40B4-BE49-F238E27FC236}">
                <a16:creationId xmlns:a16="http://schemas.microsoft.com/office/drawing/2014/main" id="{E3837565-CE87-40AD-A53A-730B1EF9CC1E}"/>
              </a:ext>
            </a:extLst>
          </p:cNvPr>
          <p:cNvSpPr/>
          <p:nvPr/>
        </p:nvSpPr>
        <p:spPr>
          <a:xfrm>
            <a:off x="9594364" y="4420660"/>
            <a:ext cx="5706542" cy="1190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anchor="ctr"/>
          <a:lstStyle>
            <a:lvl1pPr>
              <a:defRPr>
                <a:solidFill>
                  <a:schemeClr val="tx1"/>
                </a:solidFill>
                <a:latin typeface="Calibri" panose="020F0502020204030204" pitchFamily="34" charset="0"/>
                <a:ea typeface="SimSun" panose="02010600030101010101" pitchFamily="2" charset="-122"/>
              </a:defRPr>
            </a:lvl1pPr>
            <a:lvl2pPr>
              <a:defRPr>
                <a:solidFill>
                  <a:schemeClr val="tx1"/>
                </a:solidFill>
                <a:latin typeface="Calibri" panose="020F0502020204030204" pitchFamily="34" charset="0"/>
                <a:ea typeface="SimSun" panose="02010600030101010101" pitchFamily="2" charset="-122"/>
              </a:defRPr>
            </a:lvl2pPr>
            <a:lvl3pPr>
              <a:defRPr>
                <a:solidFill>
                  <a:schemeClr val="tx1"/>
                </a:solidFill>
                <a:latin typeface="Calibri" panose="020F0502020204030204" pitchFamily="34" charset="0"/>
                <a:ea typeface="SimSun" panose="02010600030101010101" pitchFamily="2" charset="-122"/>
              </a:defRPr>
            </a:lvl3pPr>
            <a:lvl4pPr>
              <a:defRPr>
                <a:solidFill>
                  <a:schemeClr val="tx1"/>
                </a:solidFill>
                <a:latin typeface="Calibri" panose="020F0502020204030204" pitchFamily="34" charset="0"/>
                <a:ea typeface="SimSun" panose="02010600030101010101" pitchFamily="2" charset="-122"/>
              </a:defRPr>
            </a:lvl4pPr>
            <a:lvl5pPr>
              <a:defRPr>
                <a:solidFill>
                  <a:schemeClr val="tx1"/>
                </a:solidFill>
                <a:latin typeface="Calibri" panose="020F0502020204030204" pitchFamily="34"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a:defRPr/>
            </a:pPr>
            <a:r>
              <a:rPr lang="en-US" altLang="zh-CN" sz="4800" b="1" dirty="0">
                <a:latin typeface="Times New Roman" pitchFamily="18" charset="0"/>
                <a:cs typeface="Times New Roman" pitchFamily="18" charset="0"/>
              </a:rPr>
              <a:t>C. </a:t>
            </a:r>
            <a:r>
              <a:rPr lang="en-US" sz="4800" dirty="0">
                <a:latin typeface="Times New Roman" pitchFamily="18" charset="0"/>
                <a:cs typeface="Times New Roman" pitchFamily="18" charset="0"/>
              </a:rPr>
              <a:t>New folder.</a:t>
            </a:r>
            <a:endParaRPr lang="en-US" altLang="zh-CN" sz="4800" dirty="0">
              <a:solidFill>
                <a:srgbClr val="FFFFFF"/>
              </a:solidFill>
              <a:latin typeface="Times New Roman" pitchFamily="18" charset="0"/>
              <a:cs typeface="Times New Roman" pitchFamily="18" charset="0"/>
            </a:endParaRPr>
          </a:p>
        </p:txBody>
      </p:sp>
      <p:sp>
        <p:nvSpPr>
          <p:cNvPr id="53" name="Rectangle 52">
            <a:extLst>
              <a:ext uri="{FF2B5EF4-FFF2-40B4-BE49-F238E27FC236}">
                <a16:creationId xmlns:a16="http://schemas.microsoft.com/office/drawing/2014/main" id="{E3837565-CE87-40AD-A53A-730B1EF9CC1E}"/>
              </a:ext>
            </a:extLst>
          </p:cNvPr>
          <p:cNvSpPr/>
          <p:nvPr/>
        </p:nvSpPr>
        <p:spPr>
          <a:xfrm>
            <a:off x="9433506" y="6238875"/>
            <a:ext cx="5867400" cy="1190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anchor="ctr"/>
          <a:lstStyle>
            <a:lvl1pPr>
              <a:defRPr>
                <a:solidFill>
                  <a:schemeClr val="tx1"/>
                </a:solidFill>
                <a:latin typeface="Calibri" panose="020F0502020204030204" pitchFamily="34" charset="0"/>
                <a:ea typeface="SimSun" panose="02010600030101010101" pitchFamily="2" charset="-122"/>
              </a:defRPr>
            </a:lvl1pPr>
            <a:lvl2pPr>
              <a:defRPr>
                <a:solidFill>
                  <a:schemeClr val="tx1"/>
                </a:solidFill>
                <a:latin typeface="Calibri" panose="020F0502020204030204" pitchFamily="34" charset="0"/>
                <a:ea typeface="SimSun" panose="02010600030101010101" pitchFamily="2" charset="-122"/>
              </a:defRPr>
            </a:lvl2pPr>
            <a:lvl3pPr>
              <a:defRPr>
                <a:solidFill>
                  <a:schemeClr val="tx1"/>
                </a:solidFill>
                <a:latin typeface="Calibri" panose="020F0502020204030204" pitchFamily="34" charset="0"/>
                <a:ea typeface="SimSun" panose="02010600030101010101" pitchFamily="2" charset="-122"/>
              </a:defRPr>
            </a:lvl3pPr>
            <a:lvl4pPr>
              <a:defRPr>
                <a:solidFill>
                  <a:schemeClr val="tx1"/>
                </a:solidFill>
                <a:latin typeface="Calibri" panose="020F0502020204030204" pitchFamily="34" charset="0"/>
                <a:ea typeface="SimSun" panose="02010600030101010101" pitchFamily="2" charset="-122"/>
              </a:defRPr>
            </a:lvl4pPr>
            <a:lvl5pPr>
              <a:defRPr>
                <a:solidFill>
                  <a:schemeClr val="tx1"/>
                </a:solidFill>
                <a:latin typeface="Calibri" panose="020F0502020204030204" pitchFamily="34"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a:defRPr/>
            </a:pPr>
            <a:r>
              <a:rPr lang="en-US" altLang="zh-CN" sz="4800" b="1" dirty="0">
                <a:latin typeface="Times New Roman" pitchFamily="18" charset="0"/>
                <a:cs typeface="Times New Roman" pitchFamily="18" charset="0"/>
              </a:rPr>
              <a:t>D. </a:t>
            </a:r>
            <a:r>
              <a:rPr lang="en-US" sz="4800" dirty="0">
                <a:latin typeface="Times New Roman" pitchFamily="18" charset="0"/>
                <a:cs typeface="Times New Roman" pitchFamily="18" charset="0"/>
              </a:rPr>
              <a:t>New file.</a:t>
            </a:r>
            <a:endParaRPr lang="en-US" altLang="zh-CN" sz="4800" b="1" dirty="0">
              <a:solidFill>
                <a:srgbClr val="FFFFFF"/>
              </a:solidFill>
              <a:latin typeface="Times New Roman" pitchFamily="18" charset="0"/>
              <a:cs typeface="Times New Roman" pitchFamily="18" charset="0"/>
            </a:endParaRPr>
          </a:p>
        </p:txBody>
      </p:sp>
    </p:spTree>
    <p:extLst>
      <p:ext uri="{BB962C8B-B14F-4D97-AF65-F5344CB8AC3E}">
        <p14:creationId xmlns:p14="http://schemas.microsoft.com/office/powerpoint/2010/main" val="1321063774"/>
      </p:ext>
    </p:extLst>
  </p:cSld>
  <p:clrMapOvr>
    <a:masterClrMapping/>
  </p:clrMapOvr>
  <p:transition spd="slow">
    <p:zoom/>
    <p:sndAc>
      <p:stSnd>
        <p:snd r:embed="rId2" name="beep.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randombar(horizontal)">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232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ntr" presetSubtype="0" fill="hold" nodeType="clickEffect">
                                  <p:stCondLst>
                                    <p:cond delay="1000"/>
                                  </p:stCondLst>
                                  <p:childTnLst>
                                    <p:set>
                                      <p:cBhvr>
                                        <p:cTn id="12"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beep.wav"/>
                                        </p:tgtEl>
                                      </p:cMediaNode>
                                    </p:audio>
                                  </p:subTnLst>
                                </p:cTn>
                              </p:par>
                            </p:childTnLst>
                          </p:cTn>
                        </p:par>
                        <p:par>
                          <p:cTn id="13" fill="hold" nodeType="afterGroup">
                            <p:stCondLst>
                              <p:cond delay="1001"/>
                            </p:stCondLst>
                            <p:childTnLst>
                              <p:par>
                                <p:cTn id="14" presetID="1" presetClass="entr" presetSubtype="0" fill="hold" nodeType="afterEffect">
                                  <p:stCondLst>
                                    <p:cond delay="1000"/>
                                  </p:stCondLst>
                                  <p:childTnLst>
                                    <p:set>
                                      <p:cBhvr>
                                        <p:cTn id="15"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beep.wav"/>
                                        </p:tgtEl>
                                      </p:cMediaNode>
                                    </p:audio>
                                  </p:subTnLst>
                                </p:cTn>
                              </p:par>
                            </p:childTnLst>
                          </p:cTn>
                        </p:par>
                        <p:par>
                          <p:cTn id="16" fill="hold" nodeType="afterGroup">
                            <p:stCondLst>
                              <p:cond delay="2501"/>
                            </p:stCondLst>
                            <p:childTnLst>
                              <p:par>
                                <p:cTn id="17" presetID="1" presetClass="entr" presetSubtype="0" fill="hold" nodeType="afterEffect">
                                  <p:stCondLst>
                                    <p:cond delay="1000"/>
                                  </p:stCondLst>
                                  <p:childTnLst>
                                    <p:set>
                                      <p:cBhvr>
                                        <p:cTn id="18"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beep.wav"/>
                                        </p:tgtEl>
                                      </p:cMediaNode>
                                    </p:audio>
                                  </p:subTnLst>
                                </p:cTn>
                              </p:par>
                            </p:childTnLst>
                          </p:cTn>
                        </p:par>
                        <p:par>
                          <p:cTn id="19" fill="hold" nodeType="afterGroup">
                            <p:stCondLst>
                              <p:cond delay="4001"/>
                            </p:stCondLst>
                            <p:childTnLst>
                              <p:par>
                                <p:cTn id="20" presetID="1" presetClass="entr" presetSubtype="0" fill="hold" nodeType="afterEffect">
                                  <p:stCondLst>
                                    <p:cond delay="1000"/>
                                  </p:stCondLst>
                                  <p:childTnLst>
                                    <p:set>
                                      <p:cBhvr>
                                        <p:cTn id="21"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beep.wav"/>
                                        </p:tgtEl>
                                      </p:cMediaNode>
                                    </p:audio>
                                  </p:subTnLst>
                                </p:cTn>
                              </p:par>
                            </p:childTnLst>
                          </p:cTn>
                        </p:par>
                        <p:par>
                          <p:cTn id="22" fill="hold" nodeType="afterGroup">
                            <p:stCondLst>
                              <p:cond delay="5501"/>
                            </p:stCondLst>
                            <p:childTnLst>
                              <p:par>
                                <p:cTn id="23" presetID="1" presetClass="entr" presetSubtype="0" fill="hold" nodeType="afterEffect">
                                  <p:stCondLst>
                                    <p:cond delay="1000"/>
                                  </p:stCondLst>
                                  <p:childTnLst>
                                    <p:set>
                                      <p:cBhvr>
                                        <p:cTn id="24"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beep.wav"/>
                                        </p:tgtEl>
                                      </p:cMediaNode>
                                    </p:audio>
                                  </p:subTnLst>
                                </p:cTn>
                              </p:par>
                            </p:childTnLst>
                          </p:cTn>
                        </p:par>
                        <p:par>
                          <p:cTn id="25" fill="hold" nodeType="afterGroup">
                            <p:stCondLst>
                              <p:cond delay="7001"/>
                            </p:stCondLst>
                            <p:childTnLst>
                              <p:par>
                                <p:cTn id="26" presetID="1" presetClass="entr" presetSubtype="0" fill="hold" nodeType="afterEffect">
                                  <p:stCondLst>
                                    <p:cond delay="1000"/>
                                  </p:stCondLst>
                                  <p:childTnLst>
                                    <p:set>
                                      <p:cBhvr>
                                        <p:cTn id="27"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beep.wav"/>
                                        </p:tgtEl>
                                      </p:cMediaNode>
                                    </p:audio>
                                  </p:subTnLst>
                                </p:cTn>
                              </p:par>
                            </p:childTnLst>
                          </p:cTn>
                        </p:par>
                        <p:par>
                          <p:cTn id="28" fill="hold" nodeType="afterGroup">
                            <p:stCondLst>
                              <p:cond delay="8501"/>
                            </p:stCondLst>
                            <p:childTnLst>
                              <p:par>
                                <p:cTn id="29" presetID="1" presetClass="entr" presetSubtype="0" fill="hold" nodeType="afterEffect">
                                  <p:stCondLst>
                                    <p:cond delay="1000"/>
                                  </p:stCondLst>
                                  <p:childTnLst>
                                    <p:set>
                                      <p:cBhvr>
                                        <p:cTn id="30"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eep.wav"/>
                                        </p:tgtEl>
                                      </p:cMediaNode>
                                    </p:audio>
                                  </p:subTnLst>
                                </p:cTn>
                              </p:par>
                            </p:childTnLst>
                          </p:cTn>
                        </p:par>
                        <p:par>
                          <p:cTn id="31" fill="hold" nodeType="afterGroup">
                            <p:stCondLst>
                              <p:cond delay="10001"/>
                            </p:stCondLst>
                            <p:childTnLst>
                              <p:par>
                                <p:cTn id="32" presetID="1" presetClass="entr" presetSubtype="0" fill="hold" nodeType="afterEffect">
                                  <p:stCondLst>
                                    <p:cond delay="1000"/>
                                  </p:stCondLst>
                                  <p:childTnLst>
                                    <p:set>
                                      <p:cBhvr>
                                        <p:cTn id="33"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eep.wav"/>
                                        </p:tgtEl>
                                      </p:cMediaNode>
                                    </p:audio>
                                  </p:subTnLst>
                                </p:cTn>
                              </p:par>
                            </p:childTnLst>
                          </p:cTn>
                        </p:par>
                        <p:par>
                          <p:cTn id="34" fill="hold" nodeType="afterGroup">
                            <p:stCondLst>
                              <p:cond delay="11501"/>
                            </p:stCondLst>
                            <p:childTnLst>
                              <p:par>
                                <p:cTn id="35" presetID="1" presetClass="entr" presetSubtype="0" fill="hold" nodeType="afterEffect">
                                  <p:stCondLst>
                                    <p:cond delay="1000"/>
                                  </p:stCondLst>
                                  <p:childTnLst>
                                    <p:set>
                                      <p:cBhvr>
                                        <p:cTn id="36"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beep.wav"/>
                                        </p:tgtEl>
                                      </p:cMediaNode>
                                    </p:audio>
                                  </p:subTnLst>
                                </p:cTn>
                              </p:par>
                            </p:childTnLst>
                          </p:cTn>
                        </p:par>
                        <p:par>
                          <p:cTn id="37" fill="hold" nodeType="afterGroup">
                            <p:stCondLst>
                              <p:cond delay="13001"/>
                            </p:stCondLst>
                            <p:childTnLst>
                              <p:par>
                                <p:cTn id="38" presetID="1" presetClass="entr" presetSubtype="0" fill="hold" nodeType="afterEffect">
                                  <p:stCondLst>
                                    <p:cond delay="500"/>
                                  </p:stCondLst>
                                  <p:childTnLst>
                                    <p:set>
                                      <p:cBhvr>
                                        <p:cTn id="39"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8. Ket thuc cau hoi.wav"/>
                                        </p:tgtEl>
                                      </p:cMediaNode>
                                    </p:audio>
                                  </p:subTnLst>
                                </p:cTn>
                              </p:par>
                            </p:childTnLst>
                          </p:cTn>
                        </p:par>
                        <p:par>
                          <p:cTn id="40" fill="hold" nodeType="afterGroup">
                            <p:stCondLst>
                              <p:cond delay="14001"/>
                            </p:stCondLst>
                            <p:childTnLst>
                              <p:par>
                                <p:cTn id="41" presetID="1" presetClass="entr" presetSubtype="0" fill="hold" nodeType="afterEffect">
                                  <p:stCondLst>
                                    <p:cond delay="500"/>
                                  </p:stCondLst>
                                  <p:childTnLst>
                                    <p:set>
                                      <p:cBhvr>
                                        <p:cTn id="42" dur="1" fill="hold">
                                          <p:stCondLst>
                                            <p:cond delay="499"/>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2320"/>
                  </p:tgtEl>
                </p:cond>
              </p:nextCondLst>
            </p:seq>
            <p:seq concurrent="1" nextAc="seek">
              <p:cTn id="43" restart="whenNotActive" fill="hold" evtFilter="cancelBubble" nodeType="interactiveSeq">
                <p:stCondLst>
                  <p:cond evt="onClick" delay="0">
                    <p:tgtEl>
                      <p:spTgt spid="4114"/>
                    </p:tgtEl>
                  </p:cond>
                </p:stCondLst>
                <p:endSync evt="end" delay="0">
                  <p:rtn val="all"/>
                </p:endSync>
                <p:childTnLst>
                  <p:par>
                    <p:cTn id="44" fill="hold" nodeType="clickPar">
                      <p:stCondLst>
                        <p:cond delay="0"/>
                        <p:cond evt="onBegin" delay="0">
                          <p:tn val="43"/>
                        </p:cond>
                      </p:stCondLst>
                      <p:childTnLst>
                        <p:par>
                          <p:cTn id="45" fill="hold" nodeType="withGroup">
                            <p:stCondLst>
                              <p:cond delay="0"/>
                            </p:stCondLst>
                            <p:childTnLst>
                              <p:par>
                                <p:cTn id="46" presetID="3" presetClass="entr" presetSubtype="10" fill="hold" grpId="0" nodeType="withEffect">
                                  <p:stCondLst>
                                    <p:cond delay="0"/>
                                  </p:stCondLst>
                                  <p:childTnLst>
                                    <p:set>
                                      <p:cBhvr>
                                        <p:cTn id="47" dur="1" fill="hold">
                                          <p:stCondLst>
                                            <p:cond delay="0"/>
                                          </p:stCondLst>
                                        </p:cTn>
                                        <p:tgtEl>
                                          <p:spTgt spid="4148"/>
                                        </p:tgtEl>
                                        <p:attrNameLst>
                                          <p:attrName>style.visibility</p:attrName>
                                        </p:attrNameLst>
                                      </p:cBhvr>
                                      <p:to>
                                        <p:strVal val="visible"/>
                                      </p:to>
                                    </p:set>
                                    <p:animEffect transition="in" filter="blinds(horizontal)">
                                      <p:cBhvr>
                                        <p:cTn id="48" dur="500"/>
                                        <p:tgtEl>
                                          <p:spTgt spid="4148"/>
                                        </p:tgtEl>
                                      </p:cBhvr>
                                    </p:animEffect>
                                  </p:childTnLst>
                                </p:cTn>
                              </p:par>
                              <p:par>
                                <p:cTn id="49" presetID="22" presetClass="emph" presetSubtype="0" repeatCount="10000" fill="remove" grpId="1" nodeType="withEffect">
                                  <p:stCondLst>
                                    <p:cond delay="0"/>
                                  </p:stCondLst>
                                  <p:childTnLst>
                                    <p:animClr clrSpc="hsl" dir="cw">
                                      <p:cBhvr override="childStyle">
                                        <p:cTn id="50" dur="500" fill="hold"/>
                                        <p:tgtEl>
                                          <p:spTgt spid="4148"/>
                                        </p:tgtEl>
                                        <p:attrNameLst>
                                          <p:attrName>style.color</p:attrName>
                                        </p:attrNameLst>
                                      </p:cBhvr>
                                      <p:by>
                                        <p:hsl h="-7200000" s="0" l="0"/>
                                      </p:by>
                                    </p:animClr>
                                    <p:animClr clrSpc="hsl" dir="cw">
                                      <p:cBhvr>
                                        <p:cTn id="51" dur="500" fill="hold"/>
                                        <p:tgtEl>
                                          <p:spTgt spid="4148"/>
                                        </p:tgtEl>
                                        <p:attrNameLst>
                                          <p:attrName>fillcolor</p:attrName>
                                        </p:attrNameLst>
                                      </p:cBhvr>
                                      <p:by>
                                        <p:hsl h="-7200000" s="0" l="0"/>
                                      </p:by>
                                    </p:animClr>
                                    <p:animClr clrSpc="hsl" dir="cw">
                                      <p:cBhvr>
                                        <p:cTn id="52" dur="500" fill="hold"/>
                                        <p:tgtEl>
                                          <p:spTgt spid="4148"/>
                                        </p:tgtEl>
                                        <p:attrNameLst>
                                          <p:attrName>stroke.color</p:attrName>
                                        </p:attrNameLst>
                                      </p:cBhvr>
                                      <p:by>
                                        <p:hsl h="-7200000" s="0" l="0"/>
                                      </p:by>
                                    </p:animClr>
                                    <p:set>
                                      <p:cBhvr>
                                        <p:cTn id="53" dur="500" fill="hold"/>
                                        <p:tgtEl>
                                          <p:spTgt spid="4148"/>
                                        </p:tgtEl>
                                        <p:attrNameLst>
                                          <p:attrName>fill.type</p:attrName>
                                        </p:attrNameLst>
                                      </p:cBhvr>
                                      <p:to>
                                        <p:strVal val="solid"/>
                                      </p:to>
                                    </p:set>
                                  </p:childTnLst>
                                  <p:subTnLst>
                                    <p:audio>
                                      <p:cMediaNode>
                                        <p:cTn display="0" masterRel="sameClick">
                                          <p:stCondLst>
                                            <p:cond evt="begin" delay="0">
                                              <p:tn val="49"/>
                                            </p:cond>
                                          </p:stCondLst>
                                          <p:endCondLst>
                                            <p:cond evt="onStopAudio" delay="0">
                                              <p:tgtEl>
                                                <p:sldTgt/>
                                              </p:tgtEl>
                                            </p:cond>
                                          </p:endCondLst>
                                        </p:cTn>
                                        <p:tgtEl>
                                          <p:sndTgt r:embed="rId4" name="FELIZ2.WAV"/>
                                        </p:tgtEl>
                                      </p:cMediaNode>
                                    </p:audio>
                                  </p:subTnLst>
                                </p:cTn>
                              </p:par>
                            </p:childTnLst>
                          </p:cTn>
                        </p:par>
                      </p:childTnLst>
                    </p:cTn>
                  </p:par>
                </p:childTnLst>
              </p:cTn>
              <p:nextCondLst>
                <p:cond evt="onClick" delay="0">
                  <p:tgtEl>
                    <p:spTgt spid="4114"/>
                  </p:tgtEl>
                </p:cond>
              </p:nextCondLst>
            </p:seq>
          </p:childTnLst>
        </p:cTn>
      </p:par>
    </p:tnLst>
    <p:bldLst>
      <p:bldP spid="4148" grpId="0" bldLvl="0" animBg="1"/>
      <p:bldP spid="4148" grpId="1"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an30">
            <a:extLst>
              <a:ext uri="{FF2B5EF4-FFF2-40B4-BE49-F238E27FC236}">
                <a16:creationId xmlns:a16="http://schemas.microsoft.com/office/drawing/2014/main" id="{DA71F604-1801-4DEA-920C-27BDA5806E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26" y="535785"/>
            <a:ext cx="281940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4" descr="33">
            <a:extLst>
              <a:ext uri="{FF2B5EF4-FFF2-40B4-BE49-F238E27FC236}">
                <a16:creationId xmlns:a16="http://schemas.microsoft.com/office/drawing/2014/main" id="{E8E73BCD-35A6-49CF-A513-BAD4DE86F4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171700"/>
            <a:ext cx="169164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4" descr="star_tip_md_wht">
            <a:hlinkClick r:id="" action="ppaction://hlinkshowjump?jump=nextslide"/>
            <a:extLst>
              <a:ext uri="{FF2B5EF4-FFF2-40B4-BE49-F238E27FC236}">
                <a16:creationId xmlns:a16="http://schemas.microsoft.com/office/drawing/2014/main" id="{CDEA94CC-5620-49A9-921C-1D79135154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54400" y="1257300"/>
            <a:ext cx="1066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4" name="Text Box 18">
            <a:extLst>
              <a:ext uri="{FF2B5EF4-FFF2-40B4-BE49-F238E27FC236}">
                <a16:creationId xmlns:a16="http://schemas.microsoft.com/office/drawing/2014/main" id="{4B197837-582E-4317-B778-B7EA290C0C3F}"/>
              </a:ext>
            </a:extLst>
          </p:cNvPr>
          <p:cNvSpPr txBox="1">
            <a:spLocks noChangeArrowheads="1"/>
          </p:cNvSpPr>
          <p:nvPr/>
        </p:nvSpPr>
        <p:spPr bwMode="auto">
          <a:xfrm>
            <a:off x="3625851" y="9196389"/>
            <a:ext cx="2039502" cy="877162"/>
          </a:xfrm>
          <a:prstGeom prst="rect">
            <a:avLst/>
          </a:prstGeom>
          <a:solidFill>
            <a:srgbClr val="FFCC66"/>
          </a:solidFill>
          <a:ln w="38100">
            <a:miter lim="800000"/>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none" lIns="137160" tIns="68580" rIns="137160" bIns="68580">
            <a:spAutoFit/>
            <a:flatTx/>
          </a:bodyPr>
          <a:lstStyle>
            <a:lvl1pPr>
              <a:defRPr>
                <a:solidFill>
                  <a:schemeClr val="tx1"/>
                </a:solidFill>
                <a:latin typeface="Calibri" panose="020F0502020204030204" pitchFamily="34" charset="0"/>
                <a:ea typeface="SimSun" panose="02010600030101010101" pitchFamily="2" charset="-122"/>
              </a:defRPr>
            </a:lvl1pPr>
            <a:lvl2pPr>
              <a:defRPr>
                <a:solidFill>
                  <a:schemeClr val="tx1"/>
                </a:solidFill>
                <a:latin typeface="Calibri" panose="020F0502020204030204" pitchFamily="34" charset="0"/>
                <a:ea typeface="SimSun" panose="02010600030101010101" pitchFamily="2" charset="-122"/>
              </a:defRPr>
            </a:lvl2pPr>
            <a:lvl3pPr>
              <a:defRPr>
                <a:solidFill>
                  <a:schemeClr val="tx1"/>
                </a:solidFill>
                <a:latin typeface="Calibri" panose="020F0502020204030204" pitchFamily="34" charset="0"/>
                <a:ea typeface="SimSun" panose="02010600030101010101" pitchFamily="2" charset="-122"/>
              </a:defRPr>
            </a:lvl3pPr>
            <a:lvl4pPr>
              <a:defRPr>
                <a:solidFill>
                  <a:schemeClr val="tx1"/>
                </a:solidFill>
                <a:latin typeface="Calibri" panose="020F0502020204030204" pitchFamily="34" charset="0"/>
                <a:ea typeface="SimSun" panose="02010600030101010101" pitchFamily="2" charset="-122"/>
              </a:defRPr>
            </a:lvl4pPr>
            <a:lvl5pPr>
              <a:defRPr>
                <a:solidFill>
                  <a:schemeClr val="tx1"/>
                </a:solidFill>
                <a:latin typeface="Calibri" panose="020F0502020204030204" pitchFamily="34"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eaLnBrk="1" hangingPunct="1">
              <a:defRPr/>
            </a:pPr>
            <a:r>
              <a:rPr lang="en-US" altLang="zh-CN" sz="4800"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altLang="zh-CN" sz="4800"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zh-CN" sz="4800"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altLang="zh-CN" sz="4800"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2" name="Group 19">
            <a:extLst>
              <a:ext uri="{FF2B5EF4-FFF2-40B4-BE49-F238E27FC236}">
                <a16:creationId xmlns:a16="http://schemas.microsoft.com/office/drawing/2014/main" id="{F5FE331F-905D-462C-A723-8DE316FA7FC3}"/>
              </a:ext>
            </a:extLst>
          </p:cNvPr>
          <p:cNvGrpSpPr>
            <a:grpSpLocks/>
          </p:cNvGrpSpPr>
          <p:nvPr/>
        </p:nvGrpSpPr>
        <p:grpSpPr bwMode="auto">
          <a:xfrm>
            <a:off x="14430378" y="7715250"/>
            <a:ext cx="2740024" cy="1943100"/>
            <a:chOff x="4574" y="3342"/>
            <a:chExt cx="960" cy="912"/>
          </a:xfrm>
        </p:grpSpPr>
        <p:sp>
          <p:nvSpPr>
            <p:cNvPr id="16430" name="AutoShape 20">
              <a:extLst>
                <a:ext uri="{FF2B5EF4-FFF2-40B4-BE49-F238E27FC236}">
                  <a16:creationId xmlns:a16="http://schemas.microsoft.com/office/drawing/2014/main" id="{3372E2BC-43F3-444E-942A-C5438FB93CD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31" name="Text Box 21">
              <a:extLst>
                <a:ext uri="{FF2B5EF4-FFF2-40B4-BE49-F238E27FC236}">
                  <a16:creationId xmlns:a16="http://schemas.microsoft.com/office/drawing/2014/main" id="{CE98CBFF-CED1-4F77-B236-8913B6601245}"/>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9</a:t>
              </a:r>
            </a:p>
          </p:txBody>
        </p:sp>
      </p:grpSp>
      <p:grpSp>
        <p:nvGrpSpPr>
          <p:cNvPr id="3" name="Group 22">
            <a:extLst>
              <a:ext uri="{FF2B5EF4-FFF2-40B4-BE49-F238E27FC236}">
                <a16:creationId xmlns:a16="http://schemas.microsoft.com/office/drawing/2014/main" id="{C760BFDD-4E35-499C-894D-8FAE7B4192E3}"/>
              </a:ext>
            </a:extLst>
          </p:cNvPr>
          <p:cNvGrpSpPr>
            <a:grpSpLocks/>
          </p:cNvGrpSpPr>
          <p:nvPr/>
        </p:nvGrpSpPr>
        <p:grpSpPr bwMode="auto">
          <a:xfrm>
            <a:off x="14404976" y="7715250"/>
            <a:ext cx="2740024" cy="1943100"/>
            <a:chOff x="4574" y="3342"/>
            <a:chExt cx="960" cy="912"/>
          </a:xfrm>
        </p:grpSpPr>
        <p:sp>
          <p:nvSpPr>
            <p:cNvPr id="16428" name="AutoShape 23">
              <a:extLst>
                <a:ext uri="{FF2B5EF4-FFF2-40B4-BE49-F238E27FC236}">
                  <a16:creationId xmlns:a16="http://schemas.microsoft.com/office/drawing/2014/main" id="{C44C6FD2-05C7-43A7-ABAF-4254D349824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9" name="Text Box 24">
              <a:extLst>
                <a:ext uri="{FF2B5EF4-FFF2-40B4-BE49-F238E27FC236}">
                  <a16:creationId xmlns:a16="http://schemas.microsoft.com/office/drawing/2014/main" id="{1B4A1A7B-4F68-40C9-9F1E-F021892C2DED}"/>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8</a:t>
              </a:r>
            </a:p>
          </p:txBody>
        </p:sp>
      </p:grpSp>
      <p:grpSp>
        <p:nvGrpSpPr>
          <p:cNvPr id="4" name="Group 25">
            <a:extLst>
              <a:ext uri="{FF2B5EF4-FFF2-40B4-BE49-F238E27FC236}">
                <a16:creationId xmlns:a16="http://schemas.microsoft.com/office/drawing/2014/main" id="{4EC21864-B687-4278-AB2A-729527471F3E}"/>
              </a:ext>
            </a:extLst>
          </p:cNvPr>
          <p:cNvGrpSpPr>
            <a:grpSpLocks/>
          </p:cNvGrpSpPr>
          <p:nvPr/>
        </p:nvGrpSpPr>
        <p:grpSpPr bwMode="auto">
          <a:xfrm>
            <a:off x="14430378" y="7715250"/>
            <a:ext cx="2740024" cy="1943100"/>
            <a:chOff x="4574" y="3342"/>
            <a:chExt cx="960" cy="912"/>
          </a:xfrm>
        </p:grpSpPr>
        <p:sp>
          <p:nvSpPr>
            <p:cNvPr id="16426" name="AutoShape 26">
              <a:extLst>
                <a:ext uri="{FF2B5EF4-FFF2-40B4-BE49-F238E27FC236}">
                  <a16:creationId xmlns:a16="http://schemas.microsoft.com/office/drawing/2014/main" id="{B0AAAB1B-ACAF-4BBE-A1D8-B07B4FCB898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7" name="Text Box 27">
              <a:extLst>
                <a:ext uri="{FF2B5EF4-FFF2-40B4-BE49-F238E27FC236}">
                  <a16:creationId xmlns:a16="http://schemas.microsoft.com/office/drawing/2014/main" id="{EBCFF416-6562-4D06-9B53-DC7FB081341C}"/>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7</a:t>
              </a:r>
            </a:p>
          </p:txBody>
        </p:sp>
      </p:grpSp>
      <p:grpSp>
        <p:nvGrpSpPr>
          <p:cNvPr id="5" name="Group 28">
            <a:extLst>
              <a:ext uri="{FF2B5EF4-FFF2-40B4-BE49-F238E27FC236}">
                <a16:creationId xmlns:a16="http://schemas.microsoft.com/office/drawing/2014/main" id="{49ED3022-4D5F-4C5C-A4E2-91BA5C24D2F2}"/>
              </a:ext>
            </a:extLst>
          </p:cNvPr>
          <p:cNvGrpSpPr>
            <a:grpSpLocks/>
          </p:cNvGrpSpPr>
          <p:nvPr/>
        </p:nvGrpSpPr>
        <p:grpSpPr bwMode="auto">
          <a:xfrm>
            <a:off x="14430378" y="7715250"/>
            <a:ext cx="2740024" cy="1943100"/>
            <a:chOff x="4574" y="3342"/>
            <a:chExt cx="960" cy="912"/>
          </a:xfrm>
        </p:grpSpPr>
        <p:sp>
          <p:nvSpPr>
            <p:cNvPr id="16424" name="AutoShape 29">
              <a:extLst>
                <a:ext uri="{FF2B5EF4-FFF2-40B4-BE49-F238E27FC236}">
                  <a16:creationId xmlns:a16="http://schemas.microsoft.com/office/drawing/2014/main" id="{49C6EF04-104D-4319-A71A-6E0EA8B5F89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5" name="Text Box 30">
              <a:extLst>
                <a:ext uri="{FF2B5EF4-FFF2-40B4-BE49-F238E27FC236}">
                  <a16:creationId xmlns:a16="http://schemas.microsoft.com/office/drawing/2014/main" id="{AE56D5E4-E0ED-44EE-A123-1B682D829C38}"/>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6</a:t>
              </a:r>
            </a:p>
          </p:txBody>
        </p:sp>
      </p:grpSp>
      <p:grpSp>
        <p:nvGrpSpPr>
          <p:cNvPr id="6" name="Group 31">
            <a:extLst>
              <a:ext uri="{FF2B5EF4-FFF2-40B4-BE49-F238E27FC236}">
                <a16:creationId xmlns:a16="http://schemas.microsoft.com/office/drawing/2014/main" id="{01D531D8-1288-4D57-94E8-A0BB3BD3AA49}"/>
              </a:ext>
            </a:extLst>
          </p:cNvPr>
          <p:cNvGrpSpPr>
            <a:grpSpLocks/>
          </p:cNvGrpSpPr>
          <p:nvPr/>
        </p:nvGrpSpPr>
        <p:grpSpPr bwMode="auto">
          <a:xfrm>
            <a:off x="14430378" y="7715250"/>
            <a:ext cx="2740024" cy="1943100"/>
            <a:chOff x="3817" y="5015"/>
            <a:chExt cx="960" cy="912"/>
          </a:xfrm>
        </p:grpSpPr>
        <p:sp>
          <p:nvSpPr>
            <p:cNvPr id="16422" name="AutoShape 32">
              <a:extLst>
                <a:ext uri="{FF2B5EF4-FFF2-40B4-BE49-F238E27FC236}">
                  <a16:creationId xmlns:a16="http://schemas.microsoft.com/office/drawing/2014/main" id="{4A42D4C3-1A79-4C64-8DBF-035792040AFA}"/>
                </a:ext>
              </a:extLst>
            </p:cNvPr>
            <p:cNvSpPr>
              <a:spLocks noChangeArrowheads="1"/>
            </p:cNvSpPr>
            <p:nvPr/>
          </p:nvSpPr>
          <p:spPr bwMode="auto">
            <a:xfrm>
              <a:off x="3817" y="5015"/>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3" name="Text Box 33">
              <a:extLst>
                <a:ext uri="{FF2B5EF4-FFF2-40B4-BE49-F238E27FC236}">
                  <a16:creationId xmlns:a16="http://schemas.microsoft.com/office/drawing/2014/main" id="{E1A91FE8-FEA7-4D18-9AA9-E45395E25E84}"/>
                </a:ext>
              </a:extLst>
            </p:cNvPr>
            <p:cNvSpPr txBox="1">
              <a:spLocks noChangeArrowheads="1"/>
            </p:cNvSpPr>
            <p:nvPr/>
          </p:nvSpPr>
          <p:spPr bwMode="auto">
            <a:xfrm>
              <a:off x="4067" y="5268"/>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5</a:t>
              </a:r>
            </a:p>
          </p:txBody>
        </p:sp>
      </p:grpSp>
      <p:grpSp>
        <p:nvGrpSpPr>
          <p:cNvPr id="7" name="Group 34">
            <a:extLst>
              <a:ext uri="{FF2B5EF4-FFF2-40B4-BE49-F238E27FC236}">
                <a16:creationId xmlns:a16="http://schemas.microsoft.com/office/drawing/2014/main" id="{7B75D766-0022-4096-8DDE-E02036F002E9}"/>
              </a:ext>
            </a:extLst>
          </p:cNvPr>
          <p:cNvGrpSpPr>
            <a:grpSpLocks/>
          </p:cNvGrpSpPr>
          <p:nvPr/>
        </p:nvGrpSpPr>
        <p:grpSpPr bwMode="auto">
          <a:xfrm>
            <a:off x="14430378" y="7700962"/>
            <a:ext cx="2740024" cy="1943100"/>
            <a:chOff x="4574" y="3342"/>
            <a:chExt cx="960" cy="912"/>
          </a:xfrm>
        </p:grpSpPr>
        <p:sp>
          <p:nvSpPr>
            <p:cNvPr id="16420" name="AutoShape 35">
              <a:extLst>
                <a:ext uri="{FF2B5EF4-FFF2-40B4-BE49-F238E27FC236}">
                  <a16:creationId xmlns:a16="http://schemas.microsoft.com/office/drawing/2014/main" id="{57CE1CC5-95DE-48C8-8FF0-9CBA57DF97A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1" name="Text Box 36">
              <a:extLst>
                <a:ext uri="{FF2B5EF4-FFF2-40B4-BE49-F238E27FC236}">
                  <a16:creationId xmlns:a16="http://schemas.microsoft.com/office/drawing/2014/main" id="{86365715-3DCD-422B-B77E-4BD991F3CBC4}"/>
                </a:ext>
              </a:extLst>
            </p:cNvPr>
            <p:cNvSpPr txBox="1">
              <a:spLocks noChangeArrowheads="1"/>
            </p:cNvSpPr>
            <p:nvPr/>
          </p:nvSpPr>
          <p:spPr bwMode="auto">
            <a:xfrm>
              <a:off x="4774"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4</a:t>
              </a:r>
            </a:p>
          </p:txBody>
        </p:sp>
      </p:grpSp>
      <p:grpSp>
        <p:nvGrpSpPr>
          <p:cNvPr id="8" name="Group 37">
            <a:extLst>
              <a:ext uri="{FF2B5EF4-FFF2-40B4-BE49-F238E27FC236}">
                <a16:creationId xmlns:a16="http://schemas.microsoft.com/office/drawing/2014/main" id="{7B97C047-C9FA-4313-A5F3-0B56B3DDB80C}"/>
              </a:ext>
            </a:extLst>
          </p:cNvPr>
          <p:cNvGrpSpPr>
            <a:grpSpLocks/>
          </p:cNvGrpSpPr>
          <p:nvPr/>
        </p:nvGrpSpPr>
        <p:grpSpPr bwMode="auto">
          <a:xfrm>
            <a:off x="14430378" y="7700962"/>
            <a:ext cx="2740024" cy="1943100"/>
            <a:chOff x="4574" y="3342"/>
            <a:chExt cx="960" cy="912"/>
          </a:xfrm>
        </p:grpSpPr>
        <p:sp>
          <p:nvSpPr>
            <p:cNvPr id="16418" name="AutoShape 38">
              <a:extLst>
                <a:ext uri="{FF2B5EF4-FFF2-40B4-BE49-F238E27FC236}">
                  <a16:creationId xmlns:a16="http://schemas.microsoft.com/office/drawing/2014/main" id="{743F8566-EB7B-4650-9174-4DA27B87C03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19" name="Text Box 39">
              <a:extLst>
                <a:ext uri="{FF2B5EF4-FFF2-40B4-BE49-F238E27FC236}">
                  <a16:creationId xmlns:a16="http://schemas.microsoft.com/office/drawing/2014/main" id="{92AF5CEB-041F-463F-8ACF-E454CA75B939}"/>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3</a:t>
              </a:r>
            </a:p>
          </p:txBody>
        </p:sp>
      </p:grpSp>
      <p:grpSp>
        <p:nvGrpSpPr>
          <p:cNvPr id="9" name="Group 40">
            <a:extLst>
              <a:ext uri="{FF2B5EF4-FFF2-40B4-BE49-F238E27FC236}">
                <a16:creationId xmlns:a16="http://schemas.microsoft.com/office/drawing/2014/main" id="{351F7159-F112-46D0-99A6-7D9D9203A6F7}"/>
              </a:ext>
            </a:extLst>
          </p:cNvPr>
          <p:cNvGrpSpPr>
            <a:grpSpLocks/>
          </p:cNvGrpSpPr>
          <p:nvPr/>
        </p:nvGrpSpPr>
        <p:grpSpPr bwMode="auto">
          <a:xfrm>
            <a:off x="14430378" y="7700962"/>
            <a:ext cx="2740024" cy="1943100"/>
            <a:chOff x="4574" y="3342"/>
            <a:chExt cx="960" cy="912"/>
          </a:xfrm>
        </p:grpSpPr>
        <p:sp>
          <p:nvSpPr>
            <p:cNvPr id="16416" name="AutoShape 41">
              <a:extLst>
                <a:ext uri="{FF2B5EF4-FFF2-40B4-BE49-F238E27FC236}">
                  <a16:creationId xmlns:a16="http://schemas.microsoft.com/office/drawing/2014/main" id="{DB9BE777-7C0D-4D25-9183-B97CB0AB024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17" name="Text Box 42">
              <a:extLst>
                <a:ext uri="{FF2B5EF4-FFF2-40B4-BE49-F238E27FC236}">
                  <a16:creationId xmlns:a16="http://schemas.microsoft.com/office/drawing/2014/main" id="{35731C6C-5AC8-4DF7-99E2-84E2ED22064D}"/>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2</a:t>
              </a:r>
            </a:p>
          </p:txBody>
        </p:sp>
      </p:grpSp>
      <p:grpSp>
        <p:nvGrpSpPr>
          <p:cNvPr id="10" name="Group 43">
            <a:extLst>
              <a:ext uri="{FF2B5EF4-FFF2-40B4-BE49-F238E27FC236}">
                <a16:creationId xmlns:a16="http://schemas.microsoft.com/office/drawing/2014/main" id="{6C0D1D91-D9E8-4250-B4E6-6F1D1EAD82BF}"/>
              </a:ext>
            </a:extLst>
          </p:cNvPr>
          <p:cNvGrpSpPr>
            <a:grpSpLocks/>
          </p:cNvGrpSpPr>
          <p:nvPr/>
        </p:nvGrpSpPr>
        <p:grpSpPr bwMode="auto">
          <a:xfrm>
            <a:off x="14430378" y="7715250"/>
            <a:ext cx="2740024" cy="1943100"/>
            <a:chOff x="4574" y="3342"/>
            <a:chExt cx="960" cy="912"/>
          </a:xfrm>
        </p:grpSpPr>
        <p:sp>
          <p:nvSpPr>
            <p:cNvPr id="16414" name="AutoShape 44">
              <a:extLst>
                <a:ext uri="{FF2B5EF4-FFF2-40B4-BE49-F238E27FC236}">
                  <a16:creationId xmlns:a16="http://schemas.microsoft.com/office/drawing/2014/main" id="{64718738-8A41-4549-AD92-1464D0BEB63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15" name="Text Box 45">
              <a:extLst>
                <a:ext uri="{FF2B5EF4-FFF2-40B4-BE49-F238E27FC236}">
                  <a16:creationId xmlns:a16="http://schemas.microsoft.com/office/drawing/2014/main" id="{6E5E481E-076F-44C9-BB04-6FA508DDBB44}"/>
                </a:ext>
              </a:extLst>
            </p:cNvPr>
            <p:cNvSpPr txBox="1">
              <a:spLocks noChangeArrowheads="1"/>
            </p:cNvSpPr>
            <p:nvPr/>
          </p:nvSpPr>
          <p:spPr bwMode="auto">
            <a:xfrm>
              <a:off x="4874" y="3594"/>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5400" b="1">
                  <a:solidFill>
                    <a:schemeClr val="bg1"/>
                  </a:solidFill>
                  <a:latin typeface=".VnTime"/>
                  <a:ea typeface="SimSun" panose="02010600030101010101" pitchFamily="2" charset="-122"/>
                </a:rPr>
                <a:t>1</a:t>
              </a:r>
            </a:p>
          </p:txBody>
        </p:sp>
      </p:grpSp>
      <p:sp>
        <p:nvSpPr>
          <p:cNvPr id="12320" name="Text Box 49">
            <a:extLst>
              <a:ext uri="{FF2B5EF4-FFF2-40B4-BE49-F238E27FC236}">
                <a16:creationId xmlns:a16="http://schemas.microsoft.com/office/drawing/2014/main" id="{9EA4D7D0-009B-45C7-8A3A-037DDB3F9881}"/>
              </a:ext>
            </a:extLst>
          </p:cNvPr>
          <p:cNvSpPr txBox="1">
            <a:spLocks noChangeArrowheads="1"/>
          </p:cNvSpPr>
          <p:nvPr/>
        </p:nvSpPr>
        <p:spPr bwMode="auto">
          <a:xfrm>
            <a:off x="9876237" y="8637398"/>
            <a:ext cx="478790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60" tIns="68580" rIns="137160" bIns="6858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6000" b="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Thời</a:t>
            </a:r>
            <a:r>
              <a:rPr lang="en-US" altLang="en-US" sz="60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en-US" sz="6000" b="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gian</a:t>
            </a:r>
            <a:endParaRPr lang="en-US" altLang="en-US" sz="60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p:txBody>
      </p:sp>
      <p:grpSp>
        <p:nvGrpSpPr>
          <p:cNvPr id="11" name="Group 40">
            <a:extLst>
              <a:ext uri="{FF2B5EF4-FFF2-40B4-BE49-F238E27FC236}">
                <a16:creationId xmlns:a16="http://schemas.microsoft.com/office/drawing/2014/main" id="{1E2FD997-65F8-455A-B4FE-7FC593618F92}"/>
              </a:ext>
            </a:extLst>
          </p:cNvPr>
          <p:cNvGrpSpPr>
            <a:grpSpLocks/>
          </p:cNvGrpSpPr>
          <p:nvPr/>
        </p:nvGrpSpPr>
        <p:grpSpPr bwMode="auto">
          <a:xfrm>
            <a:off x="14430378" y="7715250"/>
            <a:ext cx="2740024" cy="1943100"/>
            <a:chOff x="4574" y="3342"/>
            <a:chExt cx="960" cy="912"/>
          </a:xfrm>
        </p:grpSpPr>
        <p:sp>
          <p:nvSpPr>
            <p:cNvPr id="16412"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13"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774" y="3593"/>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Times New Roman" panose="02020603050405020304" pitchFamily="18" charset="0"/>
                  <a:ea typeface="SimSun" panose="02010600030101010101" pitchFamily="2" charset="-122"/>
                </a:rPr>
                <a:t>0</a:t>
              </a:r>
            </a:p>
          </p:txBody>
        </p:sp>
      </p:grpSp>
      <p:sp>
        <p:nvSpPr>
          <p:cNvPr id="16402" name="Title 1">
            <a:extLst>
              <a:ext uri="{FF2B5EF4-FFF2-40B4-BE49-F238E27FC236}">
                <a16:creationId xmlns:a16="http://schemas.microsoft.com/office/drawing/2014/main" id="{F9144E26-63E6-4359-9B9A-5F2EC7E673B9}"/>
              </a:ext>
            </a:extLst>
          </p:cNvPr>
          <p:cNvSpPr txBox="1">
            <a:spLocks noChangeArrowheads="1"/>
          </p:cNvSpPr>
          <p:nvPr/>
        </p:nvSpPr>
        <p:spPr bwMode="auto">
          <a:xfrm>
            <a:off x="1367792" y="2468616"/>
            <a:ext cx="16842104"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60" tIns="68580" rIns="137160" bIns="6858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r>
              <a:rPr lang="vi-VN" sz="6000" b="1" dirty="0">
                <a:solidFill>
                  <a:srgbClr val="0000CC"/>
                </a:solidFill>
                <a:latin typeface="+mj-lt"/>
              </a:rPr>
              <a:t>Để đặt lại tên thư mục, em dùng lệnh nào sau đây?</a:t>
            </a:r>
            <a:endParaRPr lang="en-US" sz="6000" b="1" dirty="0">
              <a:solidFill>
                <a:srgbClr val="0000CC"/>
              </a:solidFill>
              <a:latin typeface="+mj-lt"/>
            </a:endParaRPr>
          </a:p>
          <a:p>
            <a:pPr>
              <a:buNone/>
            </a:pPr>
            <a:endParaRPr lang="en-US" sz="6000" b="1" dirty="0"/>
          </a:p>
          <a:p>
            <a:pPr>
              <a:buNone/>
            </a:pPr>
            <a:r>
              <a:rPr lang="it-IT" sz="6000" dirty="0"/>
              <a:t>A. </a:t>
            </a:r>
            <a:r>
              <a:rPr lang="it-IT" sz="6000" dirty="0">
                <a:latin typeface="Times New Roman" panose="02020603050405020304" pitchFamily="18" charset="0"/>
                <a:cs typeface="Times New Roman" panose="02020603050405020304" pitchFamily="18" charset="0"/>
              </a:rPr>
              <a:t>Rename.</a:t>
            </a:r>
          </a:p>
          <a:p>
            <a:pPr>
              <a:buNone/>
            </a:pPr>
            <a:r>
              <a:rPr lang="it-IT" sz="6000" dirty="0">
                <a:latin typeface="Times New Roman" panose="02020603050405020304" pitchFamily="18" charset="0"/>
                <a:cs typeface="Times New Roman" panose="02020603050405020304" pitchFamily="18" charset="0"/>
              </a:rPr>
              <a:t>B. Change.</a:t>
            </a:r>
          </a:p>
          <a:p>
            <a:pPr>
              <a:buNone/>
            </a:pPr>
            <a:r>
              <a:rPr lang="it-IT" sz="6000" dirty="0">
                <a:latin typeface="Times New Roman" panose="02020603050405020304" pitchFamily="18" charset="0"/>
                <a:cs typeface="Times New Roman" panose="02020603050405020304" pitchFamily="18" charset="0"/>
              </a:rPr>
              <a:t>C. Delete.</a:t>
            </a:r>
          </a:p>
          <a:p>
            <a:pPr>
              <a:buNone/>
            </a:pPr>
            <a:r>
              <a:rPr lang="it-IT" sz="6000" dirty="0">
                <a:latin typeface="Times New Roman" panose="02020603050405020304" pitchFamily="18" charset="0"/>
                <a:cs typeface="Times New Roman" panose="02020603050405020304" pitchFamily="18" charset="0"/>
              </a:rPr>
              <a:t>D. Copy.</a:t>
            </a:r>
          </a:p>
        </p:txBody>
      </p:sp>
      <p:sp>
        <p:nvSpPr>
          <p:cNvPr id="45" name="Text Box 5">
            <a:extLst>
              <a:ext uri="{FF2B5EF4-FFF2-40B4-BE49-F238E27FC236}">
                <a16:creationId xmlns:a16="http://schemas.microsoft.com/office/drawing/2014/main" id="{7FB77231-B259-4B34-959F-29E5673A705F}"/>
              </a:ext>
            </a:extLst>
          </p:cNvPr>
          <p:cNvSpPr txBox="1"/>
          <p:nvPr/>
        </p:nvSpPr>
        <p:spPr>
          <a:xfrm>
            <a:off x="4741563" y="1019179"/>
            <a:ext cx="4484882" cy="1154162"/>
          </a:xfrm>
          <a:prstGeom prst="rect">
            <a:avLst/>
          </a:prstGeom>
          <a:noFill/>
        </p:spPr>
        <p:txBody>
          <a:bodyPr wrap="none" lIns="137160" tIns="68580" rIns="137160" bIns="68580">
            <a:spAutoFit/>
          </a:bodyPr>
          <a:lstStyle/>
          <a:p>
            <a:pPr eaLnBrk="1" hangingPunct="1">
              <a:defRPr/>
            </a:pPr>
            <a:r>
              <a:rPr lang="en-US" sz="6600" noProof="1">
                <a:ln w="22225">
                  <a:solidFill>
                    <a:schemeClr val="accent2"/>
                  </a:solidFill>
                  <a:prstDash val="solid"/>
                </a:ln>
                <a:solidFill>
                  <a:srgbClr val="FF0000"/>
                </a:solidFill>
                <a:latin typeface="Times New Roman" pitchFamily="18" charset="0"/>
              </a:rPr>
              <a:t>TRÒ CHƠI:</a:t>
            </a:r>
          </a:p>
        </p:txBody>
      </p:sp>
      <p:sp>
        <p:nvSpPr>
          <p:cNvPr id="42" name="Text Box 3">
            <a:extLst>
              <a:ext uri="{FF2B5EF4-FFF2-40B4-BE49-F238E27FC236}">
                <a16:creationId xmlns:a16="http://schemas.microsoft.com/office/drawing/2014/main" id="{FE71A75E-81DB-42C5-8569-ABFDD5E026B3}"/>
              </a:ext>
            </a:extLst>
          </p:cNvPr>
          <p:cNvSpPr txBox="1"/>
          <p:nvPr/>
        </p:nvSpPr>
        <p:spPr>
          <a:xfrm>
            <a:off x="9514401" y="982356"/>
            <a:ext cx="4235006" cy="1246496"/>
          </a:xfrm>
          <a:prstGeom prst="rect">
            <a:avLst/>
          </a:prstGeom>
          <a:noFill/>
        </p:spPr>
        <p:txBody>
          <a:bodyPr wrap="none" lIns="137160" tIns="68580" rIns="137160" bIns="68580">
            <a:spAutoFit/>
          </a:bodyPr>
          <a:lstStyle/>
          <a:p>
            <a:pPr eaLnBrk="1" hangingPunct="1">
              <a:defRPr/>
            </a:pPr>
            <a:r>
              <a:rPr lang="en-US" sz="7200" b="1" noProof="1">
                <a:solidFill>
                  <a:srgbClr val="FF0000"/>
                </a:solidFill>
                <a:effectLst>
                  <a:outerShdw blurRad="38100" dist="19050" dir="2700000" algn="tl" rotWithShape="0">
                    <a:schemeClr val="dk1">
                      <a:alpha val="40000"/>
                    </a:schemeClr>
                  </a:outerShdw>
                </a:effectLst>
                <a:latin typeface="Times New Roman" pitchFamily="18" charset="0"/>
              </a:rPr>
              <a:t>HÁI TÁO</a:t>
            </a:r>
          </a:p>
        </p:txBody>
      </p:sp>
      <p:sp>
        <p:nvSpPr>
          <p:cNvPr id="43" name="Oval 42">
            <a:extLst>
              <a:ext uri="{FF2B5EF4-FFF2-40B4-BE49-F238E27FC236}">
                <a16:creationId xmlns:a16="http://schemas.microsoft.com/office/drawing/2014/main" id="{4BA70942-9304-A6CC-E6E4-562DA179A5A5}"/>
              </a:ext>
            </a:extLst>
          </p:cNvPr>
          <p:cNvSpPr/>
          <p:nvPr/>
        </p:nvSpPr>
        <p:spPr>
          <a:xfrm>
            <a:off x="1079003" y="4686301"/>
            <a:ext cx="1185562" cy="129765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37158" tIns="68578" rIns="137158" bIns="68578" rtlCol="0" anchor="ctr"/>
          <a:lstStyle/>
          <a:p>
            <a:pPr algn="ctr"/>
            <a:endParaRPr lang="en-US" sz="4200" dirty="0">
              <a:latin typeface="Times New Roman" panose="02020603050405020304" pitchFamily="18" charset="0"/>
            </a:endParaRPr>
          </a:p>
        </p:txBody>
      </p:sp>
      <p:pic>
        <p:nvPicPr>
          <p:cNvPr id="12" name="Tao xanh 10" descr="C:\Users\Administrator\Desktop\Tro choi hai tao\tao xanh.PNG">
            <a:hlinkClick r:id="rId7" action="ppaction://hlinksldjump"/>
            <a:extLst>
              <a:ext uri="{FF2B5EF4-FFF2-40B4-BE49-F238E27FC236}">
                <a16:creationId xmlns:a16="http://schemas.microsoft.com/office/drawing/2014/main" id="{FC06D75D-3393-5F98-46EB-B62425467E4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221200" y="9220200"/>
            <a:ext cx="1181100" cy="107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7370315"/>
      </p:ext>
    </p:extLst>
  </p:cSld>
  <p:clrMapOvr>
    <a:masterClrMapping/>
  </p:clrMapOvr>
  <p:transition spd="slow">
    <p:zoom/>
    <p:sndAc>
      <p:stSnd>
        <p:snd r:embed="rId2" name="beep.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232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ntr" presetSubtype="0" fill="hold" nodeType="clickEffect">
                                  <p:stCondLst>
                                    <p:cond delay="1000"/>
                                  </p:stCondLst>
                                  <p:childTnLst>
                                    <p:set>
                                      <p:cBhvr>
                                        <p:cTn id="12"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beep.wav"/>
                                        </p:tgtEl>
                                      </p:cMediaNode>
                                    </p:audio>
                                  </p:subTnLst>
                                </p:cTn>
                              </p:par>
                            </p:childTnLst>
                          </p:cTn>
                        </p:par>
                        <p:par>
                          <p:cTn id="13" fill="hold" nodeType="afterGroup">
                            <p:stCondLst>
                              <p:cond delay="1001"/>
                            </p:stCondLst>
                            <p:childTnLst>
                              <p:par>
                                <p:cTn id="14" presetID="1" presetClass="entr" presetSubtype="0" fill="hold" nodeType="afterEffect">
                                  <p:stCondLst>
                                    <p:cond delay="1000"/>
                                  </p:stCondLst>
                                  <p:childTnLst>
                                    <p:set>
                                      <p:cBhvr>
                                        <p:cTn id="15"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beep.wav"/>
                                        </p:tgtEl>
                                      </p:cMediaNode>
                                    </p:audio>
                                  </p:subTnLst>
                                </p:cTn>
                              </p:par>
                            </p:childTnLst>
                          </p:cTn>
                        </p:par>
                        <p:par>
                          <p:cTn id="16" fill="hold" nodeType="afterGroup">
                            <p:stCondLst>
                              <p:cond delay="2501"/>
                            </p:stCondLst>
                            <p:childTnLst>
                              <p:par>
                                <p:cTn id="17" presetID="1" presetClass="entr" presetSubtype="0" fill="hold" nodeType="afterEffect">
                                  <p:stCondLst>
                                    <p:cond delay="1000"/>
                                  </p:stCondLst>
                                  <p:childTnLst>
                                    <p:set>
                                      <p:cBhvr>
                                        <p:cTn id="18"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beep.wav"/>
                                        </p:tgtEl>
                                      </p:cMediaNode>
                                    </p:audio>
                                  </p:subTnLst>
                                </p:cTn>
                              </p:par>
                            </p:childTnLst>
                          </p:cTn>
                        </p:par>
                        <p:par>
                          <p:cTn id="19" fill="hold" nodeType="afterGroup">
                            <p:stCondLst>
                              <p:cond delay="4001"/>
                            </p:stCondLst>
                            <p:childTnLst>
                              <p:par>
                                <p:cTn id="20" presetID="1" presetClass="entr" presetSubtype="0" fill="hold" nodeType="afterEffect">
                                  <p:stCondLst>
                                    <p:cond delay="1000"/>
                                  </p:stCondLst>
                                  <p:childTnLst>
                                    <p:set>
                                      <p:cBhvr>
                                        <p:cTn id="21"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beep.wav"/>
                                        </p:tgtEl>
                                      </p:cMediaNode>
                                    </p:audio>
                                  </p:subTnLst>
                                </p:cTn>
                              </p:par>
                            </p:childTnLst>
                          </p:cTn>
                        </p:par>
                        <p:par>
                          <p:cTn id="22" fill="hold" nodeType="afterGroup">
                            <p:stCondLst>
                              <p:cond delay="5501"/>
                            </p:stCondLst>
                            <p:childTnLst>
                              <p:par>
                                <p:cTn id="23" presetID="1" presetClass="entr" presetSubtype="0" fill="hold" nodeType="afterEffect">
                                  <p:stCondLst>
                                    <p:cond delay="1000"/>
                                  </p:stCondLst>
                                  <p:childTnLst>
                                    <p:set>
                                      <p:cBhvr>
                                        <p:cTn id="24"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beep.wav"/>
                                        </p:tgtEl>
                                      </p:cMediaNode>
                                    </p:audio>
                                  </p:subTnLst>
                                </p:cTn>
                              </p:par>
                            </p:childTnLst>
                          </p:cTn>
                        </p:par>
                        <p:par>
                          <p:cTn id="25" fill="hold" nodeType="afterGroup">
                            <p:stCondLst>
                              <p:cond delay="7001"/>
                            </p:stCondLst>
                            <p:childTnLst>
                              <p:par>
                                <p:cTn id="26" presetID="1" presetClass="entr" presetSubtype="0" fill="hold" nodeType="afterEffect">
                                  <p:stCondLst>
                                    <p:cond delay="1000"/>
                                  </p:stCondLst>
                                  <p:childTnLst>
                                    <p:set>
                                      <p:cBhvr>
                                        <p:cTn id="27"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beep.wav"/>
                                        </p:tgtEl>
                                      </p:cMediaNode>
                                    </p:audio>
                                  </p:subTnLst>
                                </p:cTn>
                              </p:par>
                            </p:childTnLst>
                          </p:cTn>
                        </p:par>
                        <p:par>
                          <p:cTn id="28" fill="hold" nodeType="afterGroup">
                            <p:stCondLst>
                              <p:cond delay="8501"/>
                            </p:stCondLst>
                            <p:childTnLst>
                              <p:par>
                                <p:cTn id="29" presetID="1" presetClass="entr" presetSubtype="0" fill="hold" nodeType="afterEffect">
                                  <p:stCondLst>
                                    <p:cond delay="1000"/>
                                  </p:stCondLst>
                                  <p:childTnLst>
                                    <p:set>
                                      <p:cBhvr>
                                        <p:cTn id="30"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eep.wav"/>
                                        </p:tgtEl>
                                      </p:cMediaNode>
                                    </p:audio>
                                  </p:subTnLst>
                                </p:cTn>
                              </p:par>
                            </p:childTnLst>
                          </p:cTn>
                        </p:par>
                        <p:par>
                          <p:cTn id="31" fill="hold" nodeType="afterGroup">
                            <p:stCondLst>
                              <p:cond delay="10001"/>
                            </p:stCondLst>
                            <p:childTnLst>
                              <p:par>
                                <p:cTn id="32" presetID="1" presetClass="entr" presetSubtype="0" fill="hold" nodeType="afterEffect">
                                  <p:stCondLst>
                                    <p:cond delay="1000"/>
                                  </p:stCondLst>
                                  <p:childTnLst>
                                    <p:set>
                                      <p:cBhvr>
                                        <p:cTn id="33"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eep.wav"/>
                                        </p:tgtEl>
                                      </p:cMediaNode>
                                    </p:audio>
                                  </p:subTnLst>
                                </p:cTn>
                              </p:par>
                            </p:childTnLst>
                          </p:cTn>
                        </p:par>
                        <p:par>
                          <p:cTn id="34" fill="hold" nodeType="afterGroup">
                            <p:stCondLst>
                              <p:cond delay="11501"/>
                            </p:stCondLst>
                            <p:childTnLst>
                              <p:par>
                                <p:cTn id="35" presetID="1" presetClass="entr" presetSubtype="0" fill="hold" nodeType="afterEffect">
                                  <p:stCondLst>
                                    <p:cond delay="1000"/>
                                  </p:stCondLst>
                                  <p:childTnLst>
                                    <p:set>
                                      <p:cBhvr>
                                        <p:cTn id="36"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beep.wav"/>
                                        </p:tgtEl>
                                      </p:cMediaNode>
                                    </p:audio>
                                  </p:subTnLst>
                                </p:cTn>
                              </p:par>
                            </p:childTnLst>
                          </p:cTn>
                        </p:par>
                        <p:par>
                          <p:cTn id="37" fill="hold" nodeType="afterGroup">
                            <p:stCondLst>
                              <p:cond delay="13001"/>
                            </p:stCondLst>
                            <p:childTnLst>
                              <p:par>
                                <p:cTn id="38" presetID="1" presetClass="entr" presetSubtype="0" fill="hold" nodeType="afterEffect">
                                  <p:stCondLst>
                                    <p:cond delay="500"/>
                                  </p:stCondLst>
                                  <p:childTnLst>
                                    <p:set>
                                      <p:cBhvr>
                                        <p:cTn id="39"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8. Ket thuc cau hoi.wav"/>
                                        </p:tgtEl>
                                      </p:cMediaNode>
                                    </p:audio>
                                  </p:subTnLst>
                                </p:cTn>
                              </p:par>
                            </p:childTnLst>
                          </p:cTn>
                        </p:par>
                        <p:par>
                          <p:cTn id="40" fill="hold" nodeType="afterGroup">
                            <p:stCondLst>
                              <p:cond delay="14001"/>
                            </p:stCondLst>
                            <p:childTnLst>
                              <p:par>
                                <p:cTn id="41" presetID="1" presetClass="entr" presetSubtype="0" fill="hold" nodeType="afterEffect">
                                  <p:stCondLst>
                                    <p:cond delay="500"/>
                                  </p:stCondLst>
                                  <p:childTnLst>
                                    <p:set>
                                      <p:cBhvr>
                                        <p:cTn id="42" dur="1" fill="hold">
                                          <p:stCondLst>
                                            <p:cond delay="499"/>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2320"/>
                  </p:tgtEl>
                </p:cond>
              </p:nextCondLst>
            </p:seq>
            <p:seq concurrent="1" nextAc="seek">
              <p:cTn id="43" restart="whenNotActive" fill="hold" evtFilter="cancelBubble" nodeType="interactiveSeq">
                <p:stCondLst>
                  <p:cond evt="onClick" delay="0">
                    <p:tgtEl>
                      <p:spTgt spid="4114"/>
                    </p:tgtEl>
                  </p:cond>
                </p:stCondLst>
                <p:endSync evt="end" delay="0">
                  <p:rtn val="all"/>
                </p:endSync>
                <p:childTnLst>
                  <p:par>
                    <p:cTn id="44" fill="hold">
                      <p:stCondLst>
                        <p:cond delay="0"/>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1000"/>
                                        <p:tgtEl>
                                          <p:spTgt spid="43"/>
                                        </p:tgtEl>
                                      </p:cBhvr>
                                    </p:animEffect>
                                    <p:anim calcmode="lin" valueType="num">
                                      <p:cBhvr>
                                        <p:cTn id="49" dur="1000" fill="hold"/>
                                        <p:tgtEl>
                                          <p:spTgt spid="43"/>
                                        </p:tgtEl>
                                        <p:attrNameLst>
                                          <p:attrName>ppt_x</p:attrName>
                                        </p:attrNameLst>
                                      </p:cBhvr>
                                      <p:tavLst>
                                        <p:tav tm="0">
                                          <p:val>
                                            <p:strVal val="#ppt_x"/>
                                          </p:val>
                                        </p:tav>
                                        <p:tav tm="100000">
                                          <p:val>
                                            <p:strVal val="#ppt_x"/>
                                          </p:val>
                                        </p:tav>
                                      </p:tavLst>
                                    </p:anim>
                                    <p:anim calcmode="lin" valueType="num">
                                      <p:cBhvr>
                                        <p:cTn id="50"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114"/>
                  </p:tgtEl>
                </p:cond>
              </p:nextCondLst>
            </p:seq>
          </p:childTnLst>
        </p:cTn>
      </p:par>
    </p:tnLst>
    <p:bldLst>
      <p:bldP spid="4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an30">
            <a:extLst>
              <a:ext uri="{FF2B5EF4-FFF2-40B4-BE49-F238E27FC236}">
                <a16:creationId xmlns:a16="http://schemas.microsoft.com/office/drawing/2014/main" id="{DA71F604-1801-4DEA-920C-27BDA5806E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26" y="535785"/>
            <a:ext cx="281940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4" descr="33">
            <a:extLst>
              <a:ext uri="{FF2B5EF4-FFF2-40B4-BE49-F238E27FC236}">
                <a16:creationId xmlns:a16="http://schemas.microsoft.com/office/drawing/2014/main" id="{E8E73BCD-35A6-49CF-A513-BAD4DE86F4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171700"/>
            <a:ext cx="169164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4" descr="star_tip_md_wht">
            <a:hlinkClick r:id="" action="ppaction://hlinkshowjump?jump=nextslide"/>
            <a:extLst>
              <a:ext uri="{FF2B5EF4-FFF2-40B4-BE49-F238E27FC236}">
                <a16:creationId xmlns:a16="http://schemas.microsoft.com/office/drawing/2014/main" id="{CDEA94CC-5620-49A9-921C-1D79135154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54400" y="1257300"/>
            <a:ext cx="1066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4" name="Text Box 18">
            <a:extLst>
              <a:ext uri="{FF2B5EF4-FFF2-40B4-BE49-F238E27FC236}">
                <a16:creationId xmlns:a16="http://schemas.microsoft.com/office/drawing/2014/main" id="{4B197837-582E-4317-B778-B7EA290C0C3F}"/>
              </a:ext>
            </a:extLst>
          </p:cNvPr>
          <p:cNvSpPr txBox="1">
            <a:spLocks noChangeArrowheads="1"/>
          </p:cNvSpPr>
          <p:nvPr/>
        </p:nvSpPr>
        <p:spPr bwMode="auto">
          <a:xfrm>
            <a:off x="3625851" y="9196389"/>
            <a:ext cx="2039502" cy="877162"/>
          </a:xfrm>
          <a:prstGeom prst="rect">
            <a:avLst/>
          </a:prstGeom>
          <a:solidFill>
            <a:srgbClr val="FFCC66"/>
          </a:solidFill>
          <a:ln w="38100">
            <a:miter lim="800000"/>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none" lIns="137160" tIns="68580" rIns="137160" bIns="68580">
            <a:spAutoFit/>
            <a:flatTx/>
          </a:bodyPr>
          <a:lstStyle>
            <a:lvl1pPr>
              <a:defRPr>
                <a:solidFill>
                  <a:schemeClr val="tx1"/>
                </a:solidFill>
                <a:latin typeface="Calibri" panose="020F0502020204030204" pitchFamily="34" charset="0"/>
                <a:ea typeface="SimSun" panose="02010600030101010101" pitchFamily="2" charset="-122"/>
              </a:defRPr>
            </a:lvl1pPr>
            <a:lvl2pPr>
              <a:defRPr>
                <a:solidFill>
                  <a:schemeClr val="tx1"/>
                </a:solidFill>
                <a:latin typeface="Calibri" panose="020F0502020204030204" pitchFamily="34" charset="0"/>
                <a:ea typeface="SimSun" panose="02010600030101010101" pitchFamily="2" charset="-122"/>
              </a:defRPr>
            </a:lvl2pPr>
            <a:lvl3pPr>
              <a:defRPr>
                <a:solidFill>
                  <a:schemeClr val="tx1"/>
                </a:solidFill>
                <a:latin typeface="Calibri" panose="020F0502020204030204" pitchFamily="34" charset="0"/>
                <a:ea typeface="SimSun" panose="02010600030101010101" pitchFamily="2" charset="-122"/>
              </a:defRPr>
            </a:lvl3pPr>
            <a:lvl4pPr>
              <a:defRPr>
                <a:solidFill>
                  <a:schemeClr val="tx1"/>
                </a:solidFill>
                <a:latin typeface="Calibri" panose="020F0502020204030204" pitchFamily="34" charset="0"/>
                <a:ea typeface="SimSun" panose="02010600030101010101" pitchFamily="2" charset="-122"/>
              </a:defRPr>
            </a:lvl4pPr>
            <a:lvl5pPr>
              <a:defRPr>
                <a:solidFill>
                  <a:schemeClr val="tx1"/>
                </a:solidFill>
                <a:latin typeface="Calibri" panose="020F0502020204030204" pitchFamily="34"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eaLnBrk="1" hangingPunct="1">
              <a:defRPr/>
            </a:pPr>
            <a:r>
              <a:rPr lang="en-US" altLang="zh-CN" sz="4800"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altLang="zh-CN" sz="4800"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zh-CN" sz="4800"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altLang="zh-CN" sz="4800"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2" name="Group 19">
            <a:extLst>
              <a:ext uri="{FF2B5EF4-FFF2-40B4-BE49-F238E27FC236}">
                <a16:creationId xmlns:a16="http://schemas.microsoft.com/office/drawing/2014/main" id="{F5FE331F-905D-462C-A723-8DE316FA7FC3}"/>
              </a:ext>
            </a:extLst>
          </p:cNvPr>
          <p:cNvGrpSpPr>
            <a:grpSpLocks/>
          </p:cNvGrpSpPr>
          <p:nvPr/>
        </p:nvGrpSpPr>
        <p:grpSpPr bwMode="auto">
          <a:xfrm>
            <a:off x="14430378" y="7715250"/>
            <a:ext cx="2740024" cy="1943100"/>
            <a:chOff x="4574" y="3342"/>
            <a:chExt cx="960" cy="912"/>
          </a:xfrm>
        </p:grpSpPr>
        <p:sp>
          <p:nvSpPr>
            <p:cNvPr id="16430" name="AutoShape 20">
              <a:extLst>
                <a:ext uri="{FF2B5EF4-FFF2-40B4-BE49-F238E27FC236}">
                  <a16:creationId xmlns:a16="http://schemas.microsoft.com/office/drawing/2014/main" id="{3372E2BC-43F3-444E-942A-C5438FB93CD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31" name="Text Box 21">
              <a:extLst>
                <a:ext uri="{FF2B5EF4-FFF2-40B4-BE49-F238E27FC236}">
                  <a16:creationId xmlns:a16="http://schemas.microsoft.com/office/drawing/2014/main" id="{CE98CBFF-CED1-4F77-B236-8913B6601245}"/>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9</a:t>
              </a:r>
            </a:p>
          </p:txBody>
        </p:sp>
      </p:grpSp>
      <p:grpSp>
        <p:nvGrpSpPr>
          <p:cNvPr id="3" name="Group 22">
            <a:extLst>
              <a:ext uri="{FF2B5EF4-FFF2-40B4-BE49-F238E27FC236}">
                <a16:creationId xmlns:a16="http://schemas.microsoft.com/office/drawing/2014/main" id="{C760BFDD-4E35-499C-894D-8FAE7B4192E3}"/>
              </a:ext>
            </a:extLst>
          </p:cNvPr>
          <p:cNvGrpSpPr>
            <a:grpSpLocks/>
          </p:cNvGrpSpPr>
          <p:nvPr/>
        </p:nvGrpSpPr>
        <p:grpSpPr bwMode="auto">
          <a:xfrm>
            <a:off x="14404976" y="7715250"/>
            <a:ext cx="2740024" cy="1943100"/>
            <a:chOff x="4574" y="3342"/>
            <a:chExt cx="960" cy="912"/>
          </a:xfrm>
        </p:grpSpPr>
        <p:sp>
          <p:nvSpPr>
            <p:cNvPr id="16428" name="AutoShape 23">
              <a:extLst>
                <a:ext uri="{FF2B5EF4-FFF2-40B4-BE49-F238E27FC236}">
                  <a16:creationId xmlns:a16="http://schemas.microsoft.com/office/drawing/2014/main" id="{C44C6FD2-05C7-43A7-ABAF-4254D349824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9" name="Text Box 24">
              <a:extLst>
                <a:ext uri="{FF2B5EF4-FFF2-40B4-BE49-F238E27FC236}">
                  <a16:creationId xmlns:a16="http://schemas.microsoft.com/office/drawing/2014/main" id="{1B4A1A7B-4F68-40C9-9F1E-F021892C2DED}"/>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8</a:t>
              </a:r>
            </a:p>
          </p:txBody>
        </p:sp>
      </p:grpSp>
      <p:grpSp>
        <p:nvGrpSpPr>
          <p:cNvPr id="4" name="Group 25">
            <a:extLst>
              <a:ext uri="{FF2B5EF4-FFF2-40B4-BE49-F238E27FC236}">
                <a16:creationId xmlns:a16="http://schemas.microsoft.com/office/drawing/2014/main" id="{4EC21864-B687-4278-AB2A-729527471F3E}"/>
              </a:ext>
            </a:extLst>
          </p:cNvPr>
          <p:cNvGrpSpPr>
            <a:grpSpLocks/>
          </p:cNvGrpSpPr>
          <p:nvPr/>
        </p:nvGrpSpPr>
        <p:grpSpPr bwMode="auto">
          <a:xfrm>
            <a:off x="14430378" y="7715250"/>
            <a:ext cx="2740024" cy="1943100"/>
            <a:chOff x="4574" y="3342"/>
            <a:chExt cx="960" cy="912"/>
          </a:xfrm>
        </p:grpSpPr>
        <p:sp>
          <p:nvSpPr>
            <p:cNvPr id="16426" name="AutoShape 26">
              <a:extLst>
                <a:ext uri="{FF2B5EF4-FFF2-40B4-BE49-F238E27FC236}">
                  <a16:creationId xmlns:a16="http://schemas.microsoft.com/office/drawing/2014/main" id="{B0AAAB1B-ACAF-4BBE-A1D8-B07B4FCB898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7" name="Text Box 27">
              <a:extLst>
                <a:ext uri="{FF2B5EF4-FFF2-40B4-BE49-F238E27FC236}">
                  <a16:creationId xmlns:a16="http://schemas.microsoft.com/office/drawing/2014/main" id="{EBCFF416-6562-4D06-9B53-DC7FB081341C}"/>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7</a:t>
              </a:r>
            </a:p>
          </p:txBody>
        </p:sp>
      </p:grpSp>
      <p:grpSp>
        <p:nvGrpSpPr>
          <p:cNvPr id="5" name="Group 28">
            <a:extLst>
              <a:ext uri="{FF2B5EF4-FFF2-40B4-BE49-F238E27FC236}">
                <a16:creationId xmlns:a16="http://schemas.microsoft.com/office/drawing/2014/main" id="{49ED3022-4D5F-4C5C-A4E2-91BA5C24D2F2}"/>
              </a:ext>
            </a:extLst>
          </p:cNvPr>
          <p:cNvGrpSpPr>
            <a:grpSpLocks/>
          </p:cNvGrpSpPr>
          <p:nvPr/>
        </p:nvGrpSpPr>
        <p:grpSpPr bwMode="auto">
          <a:xfrm>
            <a:off x="14430378" y="7715250"/>
            <a:ext cx="2740024" cy="1943100"/>
            <a:chOff x="4574" y="3342"/>
            <a:chExt cx="960" cy="912"/>
          </a:xfrm>
        </p:grpSpPr>
        <p:sp>
          <p:nvSpPr>
            <p:cNvPr id="16424" name="AutoShape 29">
              <a:extLst>
                <a:ext uri="{FF2B5EF4-FFF2-40B4-BE49-F238E27FC236}">
                  <a16:creationId xmlns:a16="http://schemas.microsoft.com/office/drawing/2014/main" id="{49C6EF04-104D-4319-A71A-6E0EA8B5F89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5" name="Text Box 30">
              <a:extLst>
                <a:ext uri="{FF2B5EF4-FFF2-40B4-BE49-F238E27FC236}">
                  <a16:creationId xmlns:a16="http://schemas.microsoft.com/office/drawing/2014/main" id="{AE56D5E4-E0ED-44EE-A123-1B682D829C38}"/>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6</a:t>
              </a:r>
            </a:p>
          </p:txBody>
        </p:sp>
      </p:grpSp>
      <p:grpSp>
        <p:nvGrpSpPr>
          <p:cNvPr id="6" name="Group 31">
            <a:extLst>
              <a:ext uri="{FF2B5EF4-FFF2-40B4-BE49-F238E27FC236}">
                <a16:creationId xmlns:a16="http://schemas.microsoft.com/office/drawing/2014/main" id="{01D531D8-1288-4D57-94E8-A0BB3BD3AA49}"/>
              </a:ext>
            </a:extLst>
          </p:cNvPr>
          <p:cNvGrpSpPr>
            <a:grpSpLocks/>
          </p:cNvGrpSpPr>
          <p:nvPr/>
        </p:nvGrpSpPr>
        <p:grpSpPr bwMode="auto">
          <a:xfrm>
            <a:off x="14430378" y="7715250"/>
            <a:ext cx="2740024" cy="1943100"/>
            <a:chOff x="3817" y="5015"/>
            <a:chExt cx="960" cy="912"/>
          </a:xfrm>
        </p:grpSpPr>
        <p:sp>
          <p:nvSpPr>
            <p:cNvPr id="16422" name="AutoShape 32">
              <a:extLst>
                <a:ext uri="{FF2B5EF4-FFF2-40B4-BE49-F238E27FC236}">
                  <a16:creationId xmlns:a16="http://schemas.microsoft.com/office/drawing/2014/main" id="{4A42D4C3-1A79-4C64-8DBF-035792040AFA}"/>
                </a:ext>
              </a:extLst>
            </p:cNvPr>
            <p:cNvSpPr>
              <a:spLocks noChangeArrowheads="1"/>
            </p:cNvSpPr>
            <p:nvPr/>
          </p:nvSpPr>
          <p:spPr bwMode="auto">
            <a:xfrm>
              <a:off x="3817" y="5015"/>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3" name="Text Box 33">
              <a:extLst>
                <a:ext uri="{FF2B5EF4-FFF2-40B4-BE49-F238E27FC236}">
                  <a16:creationId xmlns:a16="http://schemas.microsoft.com/office/drawing/2014/main" id="{E1A91FE8-FEA7-4D18-9AA9-E45395E25E84}"/>
                </a:ext>
              </a:extLst>
            </p:cNvPr>
            <p:cNvSpPr txBox="1">
              <a:spLocks noChangeArrowheads="1"/>
            </p:cNvSpPr>
            <p:nvPr/>
          </p:nvSpPr>
          <p:spPr bwMode="auto">
            <a:xfrm>
              <a:off x="4067" y="5268"/>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5</a:t>
              </a:r>
            </a:p>
          </p:txBody>
        </p:sp>
      </p:grpSp>
      <p:grpSp>
        <p:nvGrpSpPr>
          <p:cNvPr id="7" name="Group 34">
            <a:extLst>
              <a:ext uri="{FF2B5EF4-FFF2-40B4-BE49-F238E27FC236}">
                <a16:creationId xmlns:a16="http://schemas.microsoft.com/office/drawing/2014/main" id="{7B75D766-0022-4096-8DDE-E02036F002E9}"/>
              </a:ext>
            </a:extLst>
          </p:cNvPr>
          <p:cNvGrpSpPr>
            <a:grpSpLocks/>
          </p:cNvGrpSpPr>
          <p:nvPr/>
        </p:nvGrpSpPr>
        <p:grpSpPr bwMode="auto">
          <a:xfrm>
            <a:off x="14430378" y="7700962"/>
            <a:ext cx="2740024" cy="1943100"/>
            <a:chOff x="4574" y="3342"/>
            <a:chExt cx="960" cy="912"/>
          </a:xfrm>
        </p:grpSpPr>
        <p:sp>
          <p:nvSpPr>
            <p:cNvPr id="16420" name="AutoShape 35">
              <a:extLst>
                <a:ext uri="{FF2B5EF4-FFF2-40B4-BE49-F238E27FC236}">
                  <a16:creationId xmlns:a16="http://schemas.microsoft.com/office/drawing/2014/main" id="{57CE1CC5-95DE-48C8-8FF0-9CBA57DF97A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1" name="Text Box 36">
              <a:extLst>
                <a:ext uri="{FF2B5EF4-FFF2-40B4-BE49-F238E27FC236}">
                  <a16:creationId xmlns:a16="http://schemas.microsoft.com/office/drawing/2014/main" id="{86365715-3DCD-422B-B77E-4BD991F3CBC4}"/>
                </a:ext>
              </a:extLst>
            </p:cNvPr>
            <p:cNvSpPr txBox="1">
              <a:spLocks noChangeArrowheads="1"/>
            </p:cNvSpPr>
            <p:nvPr/>
          </p:nvSpPr>
          <p:spPr bwMode="auto">
            <a:xfrm>
              <a:off x="4774"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4</a:t>
              </a:r>
            </a:p>
          </p:txBody>
        </p:sp>
      </p:grpSp>
      <p:grpSp>
        <p:nvGrpSpPr>
          <p:cNvPr id="8" name="Group 37">
            <a:extLst>
              <a:ext uri="{FF2B5EF4-FFF2-40B4-BE49-F238E27FC236}">
                <a16:creationId xmlns:a16="http://schemas.microsoft.com/office/drawing/2014/main" id="{7B97C047-C9FA-4313-A5F3-0B56B3DDB80C}"/>
              </a:ext>
            </a:extLst>
          </p:cNvPr>
          <p:cNvGrpSpPr>
            <a:grpSpLocks/>
          </p:cNvGrpSpPr>
          <p:nvPr/>
        </p:nvGrpSpPr>
        <p:grpSpPr bwMode="auto">
          <a:xfrm>
            <a:off x="14430378" y="7700962"/>
            <a:ext cx="2740024" cy="1943100"/>
            <a:chOff x="4574" y="3342"/>
            <a:chExt cx="960" cy="912"/>
          </a:xfrm>
        </p:grpSpPr>
        <p:sp>
          <p:nvSpPr>
            <p:cNvPr id="16418" name="AutoShape 38">
              <a:extLst>
                <a:ext uri="{FF2B5EF4-FFF2-40B4-BE49-F238E27FC236}">
                  <a16:creationId xmlns:a16="http://schemas.microsoft.com/office/drawing/2014/main" id="{743F8566-EB7B-4650-9174-4DA27B87C03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19" name="Text Box 39">
              <a:extLst>
                <a:ext uri="{FF2B5EF4-FFF2-40B4-BE49-F238E27FC236}">
                  <a16:creationId xmlns:a16="http://schemas.microsoft.com/office/drawing/2014/main" id="{92AF5CEB-041F-463F-8ACF-E454CA75B939}"/>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3</a:t>
              </a:r>
            </a:p>
          </p:txBody>
        </p:sp>
      </p:grpSp>
      <p:grpSp>
        <p:nvGrpSpPr>
          <p:cNvPr id="9" name="Group 40">
            <a:extLst>
              <a:ext uri="{FF2B5EF4-FFF2-40B4-BE49-F238E27FC236}">
                <a16:creationId xmlns:a16="http://schemas.microsoft.com/office/drawing/2014/main" id="{351F7159-F112-46D0-99A6-7D9D9203A6F7}"/>
              </a:ext>
            </a:extLst>
          </p:cNvPr>
          <p:cNvGrpSpPr>
            <a:grpSpLocks/>
          </p:cNvGrpSpPr>
          <p:nvPr/>
        </p:nvGrpSpPr>
        <p:grpSpPr bwMode="auto">
          <a:xfrm>
            <a:off x="14430378" y="7700962"/>
            <a:ext cx="2740024" cy="1943100"/>
            <a:chOff x="4574" y="3342"/>
            <a:chExt cx="960" cy="912"/>
          </a:xfrm>
        </p:grpSpPr>
        <p:sp>
          <p:nvSpPr>
            <p:cNvPr id="16416" name="AutoShape 41">
              <a:extLst>
                <a:ext uri="{FF2B5EF4-FFF2-40B4-BE49-F238E27FC236}">
                  <a16:creationId xmlns:a16="http://schemas.microsoft.com/office/drawing/2014/main" id="{DB9BE777-7C0D-4D25-9183-B97CB0AB024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17" name="Text Box 42">
              <a:extLst>
                <a:ext uri="{FF2B5EF4-FFF2-40B4-BE49-F238E27FC236}">
                  <a16:creationId xmlns:a16="http://schemas.microsoft.com/office/drawing/2014/main" id="{35731C6C-5AC8-4DF7-99E2-84E2ED22064D}"/>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2</a:t>
              </a:r>
            </a:p>
          </p:txBody>
        </p:sp>
      </p:grpSp>
      <p:grpSp>
        <p:nvGrpSpPr>
          <p:cNvPr id="10" name="Group 43">
            <a:extLst>
              <a:ext uri="{FF2B5EF4-FFF2-40B4-BE49-F238E27FC236}">
                <a16:creationId xmlns:a16="http://schemas.microsoft.com/office/drawing/2014/main" id="{6C0D1D91-D9E8-4250-B4E6-6F1D1EAD82BF}"/>
              </a:ext>
            </a:extLst>
          </p:cNvPr>
          <p:cNvGrpSpPr>
            <a:grpSpLocks/>
          </p:cNvGrpSpPr>
          <p:nvPr/>
        </p:nvGrpSpPr>
        <p:grpSpPr bwMode="auto">
          <a:xfrm>
            <a:off x="14430378" y="7715250"/>
            <a:ext cx="2740024" cy="1943100"/>
            <a:chOff x="4574" y="3342"/>
            <a:chExt cx="960" cy="912"/>
          </a:xfrm>
        </p:grpSpPr>
        <p:sp>
          <p:nvSpPr>
            <p:cNvPr id="16414" name="AutoShape 44">
              <a:extLst>
                <a:ext uri="{FF2B5EF4-FFF2-40B4-BE49-F238E27FC236}">
                  <a16:creationId xmlns:a16="http://schemas.microsoft.com/office/drawing/2014/main" id="{64718738-8A41-4549-AD92-1464D0BEB63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15" name="Text Box 45">
              <a:extLst>
                <a:ext uri="{FF2B5EF4-FFF2-40B4-BE49-F238E27FC236}">
                  <a16:creationId xmlns:a16="http://schemas.microsoft.com/office/drawing/2014/main" id="{6E5E481E-076F-44C9-BB04-6FA508DDBB44}"/>
                </a:ext>
              </a:extLst>
            </p:cNvPr>
            <p:cNvSpPr txBox="1">
              <a:spLocks noChangeArrowheads="1"/>
            </p:cNvSpPr>
            <p:nvPr/>
          </p:nvSpPr>
          <p:spPr bwMode="auto">
            <a:xfrm>
              <a:off x="4874" y="3594"/>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5400" b="1">
                  <a:solidFill>
                    <a:schemeClr val="bg1"/>
                  </a:solidFill>
                  <a:latin typeface=".VnTime"/>
                  <a:ea typeface="SimSun" panose="02010600030101010101" pitchFamily="2" charset="-122"/>
                </a:rPr>
                <a:t>1</a:t>
              </a:r>
            </a:p>
          </p:txBody>
        </p:sp>
      </p:grpSp>
      <p:sp>
        <p:nvSpPr>
          <p:cNvPr id="12320" name="Text Box 49">
            <a:extLst>
              <a:ext uri="{FF2B5EF4-FFF2-40B4-BE49-F238E27FC236}">
                <a16:creationId xmlns:a16="http://schemas.microsoft.com/office/drawing/2014/main" id="{9EA4D7D0-009B-45C7-8A3A-037DDB3F9881}"/>
              </a:ext>
            </a:extLst>
          </p:cNvPr>
          <p:cNvSpPr txBox="1">
            <a:spLocks noChangeArrowheads="1"/>
          </p:cNvSpPr>
          <p:nvPr/>
        </p:nvSpPr>
        <p:spPr bwMode="auto">
          <a:xfrm>
            <a:off x="8839200" y="9144000"/>
            <a:ext cx="47879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60" tIns="68580" rIns="137160" bIns="6858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solidFill>
                  <a:srgbClr val="FF0000"/>
                </a:solidFill>
                <a:latin typeface="Times New Roman" panose="02020603050405020304" pitchFamily="18" charset="0"/>
                <a:ea typeface="SimSun" panose="02010600030101010101" pitchFamily="2" charset="-122"/>
                <a:cs typeface="Times New Roman" panose="02020603050405020304" pitchFamily="18" charset="0"/>
              </a:rPr>
              <a:t>Thời gian</a:t>
            </a:r>
          </a:p>
        </p:txBody>
      </p:sp>
      <p:grpSp>
        <p:nvGrpSpPr>
          <p:cNvPr id="11" name="Group 40">
            <a:extLst>
              <a:ext uri="{FF2B5EF4-FFF2-40B4-BE49-F238E27FC236}">
                <a16:creationId xmlns:a16="http://schemas.microsoft.com/office/drawing/2014/main" id="{1E2FD997-65F8-455A-B4FE-7FC593618F92}"/>
              </a:ext>
            </a:extLst>
          </p:cNvPr>
          <p:cNvGrpSpPr>
            <a:grpSpLocks/>
          </p:cNvGrpSpPr>
          <p:nvPr/>
        </p:nvGrpSpPr>
        <p:grpSpPr bwMode="auto">
          <a:xfrm>
            <a:off x="14430378" y="7715250"/>
            <a:ext cx="2740024" cy="1943100"/>
            <a:chOff x="4574" y="3342"/>
            <a:chExt cx="960" cy="912"/>
          </a:xfrm>
        </p:grpSpPr>
        <p:sp>
          <p:nvSpPr>
            <p:cNvPr id="16412"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13"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774" y="3593"/>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Times New Roman" panose="02020603050405020304" pitchFamily="18" charset="0"/>
                  <a:ea typeface="SimSun" panose="02010600030101010101" pitchFamily="2" charset="-122"/>
                </a:rPr>
                <a:t>0</a:t>
              </a:r>
            </a:p>
          </p:txBody>
        </p:sp>
      </p:grpSp>
      <p:sp>
        <p:nvSpPr>
          <p:cNvPr id="16402" name="Title 1">
            <a:extLst>
              <a:ext uri="{FF2B5EF4-FFF2-40B4-BE49-F238E27FC236}">
                <a16:creationId xmlns:a16="http://schemas.microsoft.com/office/drawing/2014/main" id="{F9144E26-63E6-4359-9B9A-5F2EC7E673B9}"/>
              </a:ext>
            </a:extLst>
          </p:cNvPr>
          <p:cNvSpPr txBox="1">
            <a:spLocks noChangeArrowheads="1"/>
          </p:cNvSpPr>
          <p:nvPr/>
        </p:nvSpPr>
        <p:spPr bwMode="auto">
          <a:xfrm>
            <a:off x="800100" y="2571751"/>
            <a:ext cx="16881476"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60" tIns="68580" rIns="137160" bIns="6858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vi-VN" sz="5400" b="1" dirty="0">
                <a:solidFill>
                  <a:srgbClr val="0000CC"/>
                </a:solidFill>
                <a:latin typeface="+mj-lt"/>
              </a:rPr>
              <a:t>Công cụ tìm kiếm trên máy tính được cung cấp trong cửa sổ phần mềm nào?</a:t>
            </a:r>
          </a:p>
          <a:p>
            <a:pPr>
              <a:buNone/>
            </a:pPr>
            <a:r>
              <a:rPr lang="vi-VN" sz="6000" dirty="0">
                <a:latin typeface="Times New Roman" panose="02020603050405020304" pitchFamily="18" charset="0"/>
                <a:cs typeface="Times New Roman" panose="02020603050405020304" pitchFamily="18" charset="0"/>
              </a:rPr>
              <a:t>A. Settings.</a:t>
            </a:r>
          </a:p>
          <a:p>
            <a:pPr>
              <a:buNone/>
            </a:pPr>
            <a:r>
              <a:rPr lang="vi-VN" sz="6000" dirty="0">
                <a:latin typeface="Times New Roman" panose="02020603050405020304" pitchFamily="18" charset="0"/>
                <a:cs typeface="Times New Roman" panose="02020603050405020304" pitchFamily="18" charset="0"/>
              </a:rPr>
              <a:t>B. Cortana.</a:t>
            </a:r>
          </a:p>
          <a:p>
            <a:pPr>
              <a:buNone/>
            </a:pPr>
            <a:r>
              <a:rPr lang="vi-VN" sz="6000" dirty="0">
                <a:latin typeface="Times New Roman" panose="02020603050405020304" pitchFamily="18" charset="0"/>
                <a:cs typeface="Times New Roman" panose="02020603050405020304" pitchFamily="18" charset="0"/>
              </a:rPr>
              <a:t>C. File Explorer.</a:t>
            </a:r>
          </a:p>
          <a:p>
            <a:pPr>
              <a:buNone/>
            </a:pPr>
            <a:r>
              <a:rPr lang="vi-VN" sz="6000" dirty="0">
                <a:latin typeface="Times New Roman" panose="02020603050405020304" pitchFamily="18" charset="0"/>
                <a:cs typeface="Times New Roman" panose="02020603050405020304" pitchFamily="18" charset="0"/>
              </a:rPr>
              <a:t>D. Get Help.</a:t>
            </a:r>
          </a:p>
        </p:txBody>
      </p:sp>
      <p:sp>
        <p:nvSpPr>
          <p:cNvPr id="45" name="Text Box 5">
            <a:extLst>
              <a:ext uri="{FF2B5EF4-FFF2-40B4-BE49-F238E27FC236}">
                <a16:creationId xmlns:a16="http://schemas.microsoft.com/office/drawing/2014/main" id="{7FB77231-B259-4B34-959F-29E5673A705F}"/>
              </a:ext>
            </a:extLst>
          </p:cNvPr>
          <p:cNvSpPr txBox="1"/>
          <p:nvPr/>
        </p:nvSpPr>
        <p:spPr>
          <a:xfrm>
            <a:off x="4741563" y="1019179"/>
            <a:ext cx="4484882" cy="1154162"/>
          </a:xfrm>
          <a:prstGeom prst="rect">
            <a:avLst/>
          </a:prstGeom>
          <a:noFill/>
        </p:spPr>
        <p:txBody>
          <a:bodyPr wrap="none" lIns="137160" tIns="68580" rIns="137160" bIns="68580">
            <a:spAutoFit/>
          </a:bodyPr>
          <a:lstStyle/>
          <a:p>
            <a:pPr eaLnBrk="1" hangingPunct="1">
              <a:defRPr/>
            </a:pPr>
            <a:r>
              <a:rPr lang="en-US" sz="6600" noProof="1">
                <a:ln w="22225">
                  <a:solidFill>
                    <a:schemeClr val="accent2"/>
                  </a:solidFill>
                  <a:prstDash val="solid"/>
                </a:ln>
                <a:solidFill>
                  <a:srgbClr val="FF0000"/>
                </a:solidFill>
                <a:latin typeface="Times New Roman" pitchFamily="18" charset="0"/>
              </a:rPr>
              <a:t>TRÒ CHƠI:</a:t>
            </a:r>
          </a:p>
        </p:txBody>
      </p:sp>
      <p:sp>
        <p:nvSpPr>
          <p:cNvPr id="42" name="Text Box 3">
            <a:extLst>
              <a:ext uri="{FF2B5EF4-FFF2-40B4-BE49-F238E27FC236}">
                <a16:creationId xmlns:a16="http://schemas.microsoft.com/office/drawing/2014/main" id="{FE71A75E-81DB-42C5-8569-ABFDD5E026B3}"/>
              </a:ext>
            </a:extLst>
          </p:cNvPr>
          <p:cNvSpPr txBox="1"/>
          <p:nvPr/>
        </p:nvSpPr>
        <p:spPr>
          <a:xfrm>
            <a:off x="9514401" y="982356"/>
            <a:ext cx="4235006" cy="1246496"/>
          </a:xfrm>
          <a:prstGeom prst="rect">
            <a:avLst/>
          </a:prstGeom>
          <a:noFill/>
        </p:spPr>
        <p:txBody>
          <a:bodyPr wrap="none" lIns="137160" tIns="68580" rIns="137160" bIns="68580">
            <a:spAutoFit/>
          </a:bodyPr>
          <a:lstStyle/>
          <a:p>
            <a:pPr eaLnBrk="1" hangingPunct="1">
              <a:defRPr/>
            </a:pPr>
            <a:r>
              <a:rPr lang="en-US" sz="7200" b="1" noProof="1">
                <a:solidFill>
                  <a:srgbClr val="FF0000"/>
                </a:solidFill>
                <a:effectLst>
                  <a:outerShdw blurRad="38100" dist="19050" dir="2700000" algn="tl" rotWithShape="0">
                    <a:schemeClr val="dk1">
                      <a:alpha val="40000"/>
                    </a:schemeClr>
                  </a:outerShdw>
                </a:effectLst>
                <a:latin typeface="Times New Roman" pitchFamily="18" charset="0"/>
              </a:rPr>
              <a:t>HÁI TÁO</a:t>
            </a:r>
          </a:p>
        </p:txBody>
      </p:sp>
      <p:sp>
        <p:nvSpPr>
          <p:cNvPr id="43" name="Oval 42">
            <a:extLst>
              <a:ext uri="{FF2B5EF4-FFF2-40B4-BE49-F238E27FC236}">
                <a16:creationId xmlns:a16="http://schemas.microsoft.com/office/drawing/2014/main" id="{4BA70942-9304-A6CC-E6E4-562DA179A5A5}"/>
              </a:ext>
            </a:extLst>
          </p:cNvPr>
          <p:cNvSpPr/>
          <p:nvPr/>
        </p:nvSpPr>
        <p:spPr>
          <a:xfrm>
            <a:off x="410810" y="6678943"/>
            <a:ext cx="1185562" cy="129765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37158" tIns="68578" rIns="137158" bIns="68578" rtlCol="0" anchor="ctr"/>
          <a:lstStyle/>
          <a:p>
            <a:pPr algn="ctr"/>
            <a:endParaRPr lang="en-US" sz="4200" dirty="0">
              <a:latin typeface="Times New Roman" panose="02020603050405020304" pitchFamily="18" charset="0"/>
            </a:endParaRPr>
          </a:p>
        </p:txBody>
      </p:sp>
      <p:pic>
        <p:nvPicPr>
          <p:cNvPr id="12" name="Tao xanh 10" descr="C:\Users\Administrator\Desktop\Tro choi hai tao\tao xanh.PNG">
            <a:hlinkClick r:id="rId7" action="ppaction://hlinksldjump"/>
            <a:extLst>
              <a:ext uri="{FF2B5EF4-FFF2-40B4-BE49-F238E27FC236}">
                <a16:creationId xmlns:a16="http://schemas.microsoft.com/office/drawing/2014/main" id="{9F5D41BA-139D-214C-75E2-24FADD2B27A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221200" y="9220200"/>
            <a:ext cx="1181100" cy="107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8322040"/>
      </p:ext>
    </p:extLst>
  </p:cSld>
  <p:clrMapOvr>
    <a:masterClrMapping/>
  </p:clrMapOvr>
  <p:transition spd="slow">
    <p:zoom/>
    <p:sndAc>
      <p:stSnd>
        <p:snd r:embed="rId2" name="beep.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232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ntr" presetSubtype="0" fill="hold" nodeType="clickEffect">
                                  <p:stCondLst>
                                    <p:cond delay="1000"/>
                                  </p:stCondLst>
                                  <p:childTnLst>
                                    <p:set>
                                      <p:cBhvr>
                                        <p:cTn id="12"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beep.wav"/>
                                        </p:tgtEl>
                                      </p:cMediaNode>
                                    </p:audio>
                                  </p:subTnLst>
                                </p:cTn>
                              </p:par>
                            </p:childTnLst>
                          </p:cTn>
                        </p:par>
                        <p:par>
                          <p:cTn id="13" fill="hold" nodeType="afterGroup">
                            <p:stCondLst>
                              <p:cond delay="1001"/>
                            </p:stCondLst>
                            <p:childTnLst>
                              <p:par>
                                <p:cTn id="14" presetID="1" presetClass="entr" presetSubtype="0" fill="hold" nodeType="afterEffect">
                                  <p:stCondLst>
                                    <p:cond delay="1000"/>
                                  </p:stCondLst>
                                  <p:childTnLst>
                                    <p:set>
                                      <p:cBhvr>
                                        <p:cTn id="15"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beep.wav"/>
                                        </p:tgtEl>
                                      </p:cMediaNode>
                                    </p:audio>
                                  </p:subTnLst>
                                </p:cTn>
                              </p:par>
                            </p:childTnLst>
                          </p:cTn>
                        </p:par>
                        <p:par>
                          <p:cTn id="16" fill="hold" nodeType="afterGroup">
                            <p:stCondLst>
                              <p:cond delay="2501"/>
                            </p:stCondLst>
                            <p:childTnLst>
                              <p:par>
                                <p:cTn id="17" presetID="1" presetClass="entr" presetSubtype="0" fill="hold" nodeType="afterEffect">
                                  <p:stCondLst>
                                    <p:cond delay="1000"/>
                                  </p:stCondLst>
                                  <p:childTnLst>
                                    <p:set>
                                      <p:cBhvr>
                                        <p:cTn id="18"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beep.wav"/>
                                        </p:tgtEl>
                                      </p:cMediaNode>
                                    </p:audio>
                                  </p:subTnLst>
                                </p:cTn>
                              </p:par>
                            </p:childTnLst>
                          </p:cTn>
                        </p:par>
                        <p:par>
                          <p:cTn id="19" fill="hold" nodeType="afterGroup">
                            <p:stCondLst>
                              <p:cond delay="4001"/>
                            </p:stCondLst>
                            <p:childTnLst>
                              <p:par>
                                <p:cTn id="20" presetID="1" presetClass="entr" presetSubtype="0" fill="hold" nodeType="afterEffect">
                                  <p:stCondLst>
                                    <p:cond delay="1000"/>
                                  </p:stCondLst>
                                  <p:childTnLst>
                                    <p:set>
                                      <p:cBhvr>
                                        <p:cTn id="21"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beep.wav"/>
                                        </p:tgtEl>
                                      </p:cMediaNode>
                                    </p:audio>
                                  </p:subTnLst>
                                </p:cTn>
                              </p:par>
                            </p:childTnLst>
                          </p:cTn>
                        </p:par>
                        <p:par>
                          <p:cTn id="22" fill="hold" nodeType="afterGroup">
                            <p:stCondLst>
                              <p:cond delay="5501"/>
                            </p:stCondLst>
                            <p:childTnLst>
                              <p:par>
                                <p:cTn id="23" presetID="1" presetClass="entr" presetSubtype="0" fill="hold" nodeType="afterEffect">
                                  <p:stCondLst>
                                    <p:cond delay="1000"/>
                                  </p:stCondLst>
                                  <p:childTnLst>
                                    <p:set>
                                      <p:cBhvr>
                                        <p:cTn id="24"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beep.wav"/>
                                        </p:tgtEl>
                                      </p:cMediaNode>
                                    </p:audio>
                                  </p:subTnLst>
                                </p:cTn>
                              </p:par>
                            </p:childTnLst>
                          </p:cTn>
                        </p:par>
                        <p:par>
                          <p:cTn id="25" fill="hold" nodeType="afterGroup">
                            <p:stCondLst>
                              <p:cond delay="7001"/>
                            </p:stCondLst>
                            <p:childTnLst>
                              <p:par>
                                <p:cTn id="26" presetID="1" presetClass="entr" presetSubtype="0" fill="hold" nodeType="afterEffect">
                                  <p:stCondLst>
                                    <p:cond delay="1000"/>
                                  </p:stCondLst>
                                  <p:childTnLst>
                                    <p:set>
                                      <p:cBhvr>
                                        <p:cTn id="27"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beep.wav"/>
                                        </p:tgtEl>
                                      </p:cMediaNode>
                                    </p:audio>
                                  </p:subTnLst>
                                </p:cTn>
                              </p:par>
                            </p:childTnLst>
                          </p:cTn>
                        </p:par>
                        <p:par>
                          <p:cTn id="28" fill="hold" nodeType="afterGroup">
                            <p:stCondLst>
                              <p:cond delay="8501"/>
                            </p:stCondLst>
                            <p:childTnLst>
                              <p:par>
                                <p:cTn id="29" presetID="1" presetClass="entr" presetSubtype="0" fill="hold" nodeType="afterEffect">
                                  <p:stCondLst>
                                    <p:cond delay="1000"/>
                                  </p:stCondLst>
                                  <p:childTnLst>
                                    <p:set>
                                      <p:cBhvr>
                                        <p:cTn id="30"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eep.wav"/>
                                        </p:tgtEl>
                                      </p:cMediaNode>
                                    </p:audio>
                                  </p:subTnLst>
                                </p:cTn>
                              </p:par>
                            </p:childTnLst>
                          </p:cTn>
                        </p:par>
                        <p:par>
                          <p:cTn id="31" fill="hold" nodeType="afterGroup">
                            <p:stCondLst>
                              <p:cond delay="10001"/>
                            </p:stCondLst>
                            <p:childTnLst>
                              <p:par>
                                <p:cTn id="32" presetID="1" presetClass="entr" presetSubtype="0" fill="hold" nodeType="afterEffect">
                                  <p:stCondLst>
                                    <p:cond delay="1000"/>
                                  </p:stCondLst>
                                  <p:childTnLst>
                                    <p:set>
                                      <p:cBhvr>
                                        <p:cTn id="33"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eep.wav"/>
                                        </p:tgtEl>
                                      </p:cMediaNode>
                                    </p:audio>
                                  </p:subTnLst>
                                </p:cTn>
                              </p:par>
                            </p:childTnLst>
                          </p:cTn>
                        </p:par>
                        <p:par>
                          <p:cTn id="34" fill="hold" nodeType="afterGroup">
                            <p:stCondLst>
                              <p:cond delay="11501"/>
                            </p:stCondLst>
                            <p:childTnLst>
                              <p:par>
                                <p:cTn id="35" presetID="1" presetClass="entr" presetSubtype="0" fill="hold" nodeType="afterEffect">
                                  <p:stCondLst>
                                    <p:cond delay="1000"/>
                                  </p:stCondLst>
                                  <p:childTnLst>
                                    <p:set>
                                      <p:cBhvr>
                                        <p:cTn id="36"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beep.wav"/>
                                        </p:tgtEl>
                                      </p:cMediaNode>
                                    </p:audio>
                                  </p:subTnLst>
                                </p:cTn>
                              </p:par>
                            </p:childTnLst>
                          </p:cTn>
                        </p:par>
                        <p:par>
                          <p:cTn id="37" fill="hold" nodeType="afterGroup">
                            <p:stCondLst>
                              <p:cond delay="13001"/>
                            </p:stCondLst>
                            <p:childTnLst>
                              <p:par>
                                <p:cTn id="38" presetID="1" presetClass="entr" presetSubtype="0" fill="hold" nodeType="afterEffect">
                                  <p:stCondLst>
                                    <p:cond delay="500"/>
                                  </p:stCondLst>
                                  <p:childTnLst>
                                    <p:set>
                                      <p:cBhvr>
                                        <p:cTn id="39"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8. Ket thuc cau hoi.wav"/>
                                        </p:tgtEl>
                                      </p:cMediaNode>
                                    </p:audio>
                                  </p:subTnLst>
                                </p:cTn>
                              </p:par>
                            </p:childTnLst>
                          </p:cTn>
                        </p:par>
                        <p:par>
                          <p:cTn id="40" fill="hold" nodeType="afterGroup">
                            <p:stCondLst>
                              <p:cond delay="14001"/>
                            </p:stCondLst>
                            <p:childTnLst>
                              <p:par>
                                <p:cTn id="41" presetID="1" presetClass="entr" presetSubtype="0" fill="hold" nodeType="afterEffect">
                                  <p:stCondLst>
                                    <p:cond delay="500"/>
                                  </p:stCondLst>
                                  <p:childTnLst>
                                    <p:set>
                                      <p:cBhvr>
                                        <p:cTn id="42" dur="1" fill="hold">
                                          <p:stCondLst>
                                            <p:cond delay="499"/>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2320"/>
                  </p:tgtEl>
                </p:cond>
              </p:nextCondLst>
            </p:seq>
            <p:seq concurrent="1" nextAc="seek">
              <p:cTn id="43" restart="whenNotActive" fill="hold" evtFilter="cancelBubble" nodeType="interactiveSeq">
                <p:stCondLst>
                  <p:cond evt="onClick" delay="0">
                    <p:tgtEl>
                      <p:spTgt spid="4114"/>
                    </p:tgtEl>
                  </p:cond>
                </p:stCondLst>
                <p:endSync evt="end" delay="0">
                  <p:rtn val="all"/>
                </p:endSync>
                <p:childTnLst>
                  <p:par>
                    <p:cTn id="44" fill="hold">
                      <p:stCondLst>
                        <p:cond delay="0"/>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1000"/>
                                        <p:tgtEl>
                                          <p:spTgt spid="43"/>
                                        </p:tgtEl>
                                      </p:cBhvr>
                                    </p:animEffect>
                                    <p:anim calcmode="lin" valueType="num">
                                      <p:cBhvr>
                                        <p:cTn id="49" dur="1000" fill="hold"/>
                                        <p:tgtEl>
                                          <p:spTgt spid="43"/>
                                        </p:tgtEl>
                                        <p:attrNameLst>
                                          <p:attrName>ppt_x</p:attrName>
                                        </p:attrNameLst>
                                      </p:cBhvr>
                                      <p:tavLst>
                                        <p:tav tm="0">
                                          <p:val>
                                            <p:strVal val="#ppt_x"/>
                                          </p:val>
                                        </p:tav>
                                        <p:tav tm="100000">
                                          <p:val>
                                            <p:strVal val="#ppt_x"/>
                                          </p:val>
                                        </p:tav>
                                      </p:tavLst>
                                    </p:anim>
                                    <p:anim calcmode="lin" valueType="num">
                                      <p:cBhvr>
                                        <p:cTn id="50"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114"/>
                  </p:tgtEl>
                </p:cond>
              </p:nextCondLst>
            </p:seq>
          </p:childTnLst>
        </p:cTn>
      </p:par>
    </p:tnLst>
    <p:bldLst>
      <p:bldP spid="4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an30">
            <a:extLst>
              <a:ext uri="{FF2B5EF4-FFF2-40B4-BE49-F238E27FC236}">
                <a16:creationId xmlns:a16="http://schemas.microsoft.com/office/drawing/2014/main" id="{DA71F604-1801-4DEA-920C-27BDA5806E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26" y="535785"/>
            <a:ext cx="281940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4" descr="33">
            <a:extLst>
              <a:ext uri="{FF2B5EF4-FFF2-40B4-BE49-F238E27FC236}">
                <a16:creationId xmlns:a16="http://schemas.microsoft.com/office/drawing/2014/main" id="{E8E73BCD-35A6-49CF-A513-BAD4DE86F4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171700"/>
            <a:ext cx="169164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4" descr="star_tip_md_wht">
            <a:hlinkClick r:id="" action="ppaction://hlinkshowjump?jump=nextslide"/>
            <a:extLst>
              <a:ext uri="{FF2B5EF4-FFF2-40B4-BE49-F238E27FC236}">
                <a16:creationId xmlns:a16="http://schemas.microsoft.com/office/drawing/2014/main" id="{CDEA94CC-5620-49A9-921C-1D79135154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54400" y="1257300"/>
            <a:ext cx="1066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4" name="Text Box 18">
            <a:extLst>
              <a:ext uri="{FF2B5EF4-FFF2-40B4-BE49-F238E27FC236}">
                <a16:creationId xmlns:a16="http://schemas.microsoft.com/office/drawing/2014/main" id="{4B197837-582E-4317-B778-B7EA290C0C3F}"/>
              </a:ext>
            </a:extLst>
          </p:cNvPr>
          <p:cNvSpPr txBox="1">
            <a:spLocks noChangeArrowheads="1"/>
          </p:cNvSpPr>
          <p:nvPr/>
        </p:nvSpPr>
        <p:spPr bwMode="auto">
          <a:xfrm>
            <a:off x="3625851" y="9196389"/>
            <a:ext cx="2039502" cy="877162"/>
          </a:xfrm>
          <a:prstGeom prst="rect">
            <a:avLst/>
          </a:prstGeom>
          <a:solidFill>
            <a:srgbClr val="FFCC66"/>
          </a:solidFill>
          <a:ln w="38100">
            <a:miter lim="800000"/>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none" lIns="137160" tIns="68580" rIns="137160" bIns="68580">
            <a:spAutoFit/>
            <a:flatTx/>
          </a:bodyPr>
          <a:lstStyle>
            <a:lvl1pPr>
              <a:defRPr>
                <a:solidFill>
                  <a:schemeClr val="tx1"/>
                </a:solidFill>
                <a:latin typeface="Calibri" panose="020F0502020204030204" pitchFamily="34" charset="0"/>
                <a:ea typeface="SimSun" panose="02010600030101010101" pitchFamily="2" charset="-122"/>
              </a:defRPr>
            </a:lvl1pPr>
            <a:lvl2pPr>
              <a:defRPr>
                <a:solidFill>
                  <a:schemeClr val="tx1"/>
                </a:solidFill>
                <a:latin typeface="Calibri" panose="020F0502020204030204" pitchFamily="34" charset="0"/>
                <a:ea typeface="SimSun" panose="02010600030101010101" pitchFamily="2" charset="-122"/>
              </a:defRPr>
            </a:lvl2pPr>
            <a:lvl3pPr>
              <a:defRPr>
                <a:solidFill>
                  <a:schemeClr val="tx1"/>
                </a:solidFill>
                <a:latin typeface="Calibri" panose="020F0502020204030204" pitchFamily="34" charset="0"/>
                <a:ea typeface="SimSun" panose="02010600030101010101" pitchFamily="2" charset="-122"/>
              </a:defRPr>
            </a:lvl3pPr>
            <a:lvl4pPr>
              <a:defRPr>
                <a:solidFill>
                  <a:schemeClr val="tx1"/>
                </a:solidFill>
                <a:latin typeface="Calibri" panose="020F0502020204030204" pitchFamily="34" charset="0"/>
                <a:ea typeface="SimSun" panose="02010600030101010101" pitchFamily="2" charset="-122"/>
              </a:defRPr>
            </a:lvl4pPr>
            <a:lvl5pPr>
              <a:defRPr>
                <a:solidFill>
                  <a:schemeClr val="tx1"/>
                </a:solidFill>
                <a:latin typeface="Calibri" panose="020F0502020204030204" pitchFamily="34"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eaLnBrk="1" hangingPunct="1">
              <a:defRPr/>
            </a:pPr>
            <a:r>
              <a:rPr lang="en-US" altLang="zh-CN" sz="4800"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altLang="zh-CN" sz="4800"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zh-CN" sz="4800"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altLang="zh-CN" sz="4800"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2" name="Group 19">
            <a:extLst>
              <a:ext uri="{FF2B5EF4-FFF2-40B4-BE49-F238E27FC236}">
                <a16:creationId xmlns:a16="http://schemas.microsoft.com/office/drawing/2014/main" id="{F5FE331F-905D-462C-A723-8DE316FA7FC3}"/>
              </a:ext>
            </a:extLst>
          </p:cNvPr>
          <p:cNvGrpSpPr>
            <a:grpSpLocks/>
          </p:cNvGrpSpPr>
          <p:nvPr/>
        </p:nvGrpSpPr>
        <p:grpSpPr bwMode="auto">
          <a:xfrm>
            <a:off x="14430378" y="7715250"/>
            <a:ext cx="2740024" cy="1943100"/>
            <a:chOff x="4574" y="3342"/>
            <a:chExt cx="960" cy="912"/>
          </a:xfrm>
        </p:grpSpPr>
        <p:sp>
          <p:nvSpPr>
            <p:cNvPr id="16430" name="AutoShape 20">
              <a:extLst>
                <a:ext uri="{FF2B5EF4-FFF2-40B4-BE49-F238E27FC236}">
                  <a16:creationId xmlns:a16="http://schemas.microsoft.com/office/drawing/2014/main" id="{3372E2BC-43F3-444E-942A-C5438FB93CD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31" name="Text Box 21">
              <a:extLst>
                <a:ext uri="{FF2B5EF4-FFF2-40B4-BE49-F238E27FC236}">
                  <a16:creationId xmlns:a16="http://schemas.microsoft.com/office/drawing/2014/main" id="{CE98CBFF-CED1-4F77-B236-8913B6601245}"/>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9</a:t>
              </a:r>
            </a:p>
          </p:txBody>
        </p:sp>
      </p:grpSp>
      <p:grpSp>
        <p:nvGrpSpPr>
          <p:cNvPr id="3" name="Group 22">
            <a:extLst>
              <a:ext uri="{FF2B5EF4-FFF2-40B4-BE49-F238E27FC236}">
                <a16:creationId xmlns:a16="http://schemas.microsoft.com/office/drawing/2014/main" id="{C760BFDD-4E35-499C-894D-8FAE7B4192E3}"/>
              </a:ext>
            </a:extLst>
          </p:cNvPr>
          <p:cNvGrpSpPr>
            <a:grpSpLocks/>
          </p:cNvGrpSpPr>
          <p:nvPr/>
        </p:nvGrpSpPr>
        <p:grpSpPr bwMode="auto">
          <a:xfrm>
            <a:off x="14404976" y="7715250"/>
            <a:ext cx="2740024" cy="1943100"/>
            <a:chOff x="4574" y="3342"/>
            <a:chExt cx="960" cy="912"/>
          </a:xfrm>
        </p:grpSpPr>
        <p:sp>
          <p:nvSpPr>
            <p:cNvPr id="16428" name="AutoShape 23">
              <a:extLst>
                <a:ext uri="{FF2B5EF4-FFF2-40B4-BE49-F238E27FC236}">
                  <a16:creationId xmlns:a16="http://schemas.microsoft.com/office/drawing/2014/main" id="{C44C6FD2-05C7-43A7-ABAF-4254D349824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9" name="Text Box 24">
              <a:extLst>
                <a:ext uri="{FF2B5EF4-FFF2-40B4-BE49-F238E27FC236}">
                  <a16:creationId xmlns:a16="http://schemas.microsoft.com/office/drawing/2014/main" id="{1B4A1A7B-4F68-40C9-9F1E-F021892C2DED}"/>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8</a:t>
              </a:r>
            </a:p>
          </p:txBody>
        </p:sp>
      </p:grpSp>
      <p:grpSp>
        <p:nvGrpSpPr>
          <p:cNvPr id="4" name="Group 25">
            <a:extLst>
              <a:ext uri="{FF2B5EF4-FFF2-40B4-BE49-F238E27FC236}">
                <a16:creationId xmlns:a16="http://schemas.microsoft.com/office/drawing/2014/main" id="{4EC21864-B687-4278-AB2A-729527471F3E}"/>
              </a:ext>
            </a:extLst>
          </p:cNvPr>
          <p:cNvGrpSpPr>
            <a:grpSpLocks/>
          </p:cNvGrpSpPr>
          <p:nvPr/>
        </p:nvGrpSpPr>
        <p:grpSpPr bwMode="auto">
          <a:xfrm>
            <a:off x="14430378" y="7715250"/>
            <a:ext cx="2740024" cy="1943100"/>
            <a:chOff x="4574" y="3342"/>
            <a:chExt cx="960" cy="912"/>
          </a:xfrm>
        </p:grpSpPr>
        <p:sp>
          <p:nvSpPr>
            <p:cNvPr id="16426" name="AutoShape 26">
              <a:extLst>
                <a:ext uri="{FF2B5EF4-FFF2-40B4-BE49-F238E27FC236}">
                  <a16:creationId xmlns:a16="http://schemas.microsoft.com/office/drawing/2014/main" id="{B0AAAB1B-ACAF-4BBE-A1D8-B07B4FCB898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7" name="Text Box 27">
              <a:extLst>
                <a:ext uri="{FF2B5EF4-FFF2-40B4-BE49-F238E27FC236}">
                  <a16:creationId xmlns:a16="http://schemas.microsoft.com/office/drawing/2014/main" id="{EBCFF416-6562-4D06-9B53-DC7FB081341C}"/>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7</a:t>
              </a:r>
            </a:p>
          </p:txBody>
        </p:sp>
      </p:grpSp>
      <p:grpSp>
        <p:nvGrpSpPr>
          <p:cNvPr id="5" name="Group 28">
            <a:extLst>
              <a:ext uri="{FF2B5EF4-FFF2-40B4-BE49-F238E27FC236}">
                <a16:creationId xmlns:a16="http://schemas.microsoft.com/office/drawing/2014/main" id="{49ED3022-4D5F-4C5C-A4E2-91BA5C24D2F2}"/>
              </a:ext>
            </a:extLst>
          </p:cNvPr>
          <p:cNvGrpSpPr>
            <a:grpSpLocks/>
          </p:cNvGrpSpPr>
          <p:nvPr/>
        </p:nvGrpSpPr>
        <p:grpSpPr bwMode="auto">
          <a:xfrm>
            <a:off x="14430378" y="7715250"/>
            <a:ext cx="2740024" cy="1943100"/>
            <a:chOff x="4574" y="3342"/>
            <a:chExt cx="960" cy="912"/>
          </a:xfrm>
        </p:grpSpPr>
        <p:sp>
          <p:nvSpPr>
            <p:cNvPr id="16424" name="AutoShape 29">
              <a:extLst>
                <a:ext uri="{FF2B5EF4-FFF2-40B4-BE49-F238E27FC236}">
                  <a16:creationId xmlns:a16="http://schemas.microsoft.com/office/drawing/2014/main" id="{49C6EF04-104D-4319-A71A-6E0EA8B5F89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5" name="Text Box 30">
              <a:extLst>
                <a:ext uri="{FF2B5EF4-FFF2-40B4-BE49-F238E27FC236}">
                  <a16:creationId xmlns:a16="http://schemas.microsoft.com/office/drawing/2014/main" id="{AE56D5E4-E0ED-44EE-A123-1B682D829C38}"/>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6</a:t>
              </a:r>
            </a:p>
          </p:txBody>
        </p:sp>
      </p:grpSp>
      <p:grpSp>
        <p:nvGrpSpPr>
          <p:cNvPr id="6" name="Group 31">
            <a:extLst>
              <a:ext uri="{FF2B5EF4-FFF2-40B4-BE49-F238E27FC236}">
                <a16:creationId xmlns:a16="http://schemas.microsoft.com/office/drawing/2014/main" id="{01D531D8-1288-4D57-94E8-A0BB3BD3AA49}"/>
              </a:ext>
            </a:extLst>
          </p:cNvPr>
          <p:cNvGrpSpPr>
            <a:grpSpLocks/>
          </p:cNvGrpSpPr>
          <p:nvPr/>
        </p:nvGrpSpPr>
        <p:grpSpPr bwMode="auto">
          <a:xfrm>
            <a:off x="14430378" y="7715250"/>
            <a:ext cx="2740024" cy="1943100"/>
            <a:chOff x="3817" y="5015"/>
            <a:chExt cx="960" cy="912"/>
          </a:xfrm>
        </p:grpSpPr>
        <p:sp>
          <p:nvSpPr>
            <p:cNvPr id="16422" name="AutoShape 32">
              <a:extLst>
                <a:ext uri="{FF2B5EF4-FFF2-40B4-BE49-F238E27FC236}">
                  <a16:creationId xmlns:a16="http://schemas.microsoft.com/office/drawing/2014/main" id="{4A42D4C3-1A79-4C64-8DBF-035792040AFA}"/>
                </a:ext>
              </a:extLst>
            </p:cNvPr>
            <p:cNvSpPr>
              <a:spLocks noChangeArrowheads="1"/>
            </p:cNvSpPr>
            <p:nvPr/>
          </p:nvSpPr>
          <p:spPr bwMode="auto">
            <a:xfrm>
              <a:off x="3817" y="5015"/>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3" name="Text Box 33">
              <a:extLst>
                <a:ext uri="{FF2B5EF4-FFF2-40B4-BE49-F238E27FC236}">
                  <a16:creationId xmlns:a16="http://schemas.microsoft.com/office/drawing/2014/main" id="{E1A91FE8-FEA7-4D18-9AA9-E45395E25E84}"/>
                </a:ext>
              </a:extLst>
            </p:cNvPr>
            <p:cNvSpPr txBox="1">
              <a:spLocks noChangeArrowheads="1"/>
            </p:cNvSpPr>
            <p:nvPr/>
          </p:nvSpPr>
          <p:spPr bwMode="auto">
            <a:xfrm>
              <a:off x="4067" y="5268"/>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5</a:t>
              </a:r>
            </a:p>
          </p:txBody>
        </p:sp>
      </p:grpSp>
      <p:grpSp>
        <p:nvGrpSpPr>
          <p:cNvPr id="7" name="Group 34">
            <a:extLst>
              <a:ext uri="{FF2B5EF4-FFF2-40B4-BE49-F238E27FC236}">
                <a16:creationId xmlns:a16="http://schemas.microsoft.com/office/drawing/2014/main" id="{7B75D766-0022-4096-8DDE-E02036F002E9}"/>
              </a:ext>
            </a:extLst>
          </p:cNvPr>
          <p:cNvGrpSpPr>
            <a:grpSpLocks/>
          </p:cNvGrpSpPr>
          <p:nvPr/>
        </p:nvGrpSpPr>
        <p:grpSpPr bwMode="auto">
          <a:xfrm>
            <a:off x="14430378" y="7700962"/>
            <a:ext cx="2740024" cy="1943100"/>
            <a:chOff x="4574" y="3342"/>
            <a:chExt cx="960" cy="912"/>
          </a:xfrm>
        </p:grpSpPr>
        <p:sp>
          <p:nvSpPr>
            <p:cNvPr id="16420" name="AutoShape 35">
              <a:extLst>
                <a:ext uri="{FF2B5EF4-FFF2-40B4-BE49-F238E27FC236}">
                  <a16:creationId xmlns:a16="http://schemas.microsoft.com/office/drawing/2014/main" id="{57CE1CC5-95DE-48C8-8FF0-9CBA57DF97A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1" name="Text Box 36">
              <a:extLst>
                <a:ext uri="{FF2B5EF4-FFF2-40B4-BE49-F238E27FC236}">
                  <a16:creationId xmlns:a16="http://schemas.microsoft.com/office/drawing/2014/main" id="{86365715-3DCD-422B-B77E-4BD991F3CBC4}"/>
                </a:ext>
              </a:extLst>
            </p:cNvPr>
            <p:cNvSpPr txBox="1">
              <a:spLocks noChangeArrowheads="1"/>
            </p:cNvSpPr>
            <p:nvPr/>
          </p:nvSpPr>
          <p:spPr bwMode="auto">
            <a:xfrm>
              <a:off x="4774"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4</a:t>
              </a:r>
            </a:p>
          </p:txBody>
        </p:sp>
      </p:grpSp>
      <p:grpSp>
        <p:nvGrpSpPr>
          <p:cNvPr id="8" name="Group 37">
            <a:extLst>
              <a:ext uri="{FF2B5EF4-FFF2-40B4-BE49-F238E27FC236}">
                <a16:creationId xmlns:a16="http://schemas.microsoft.com/office/drawing/2014/main" id="{7B97C047-C9FA-4313-A5F3-0B56B3DDB80C}"/>
              </a:ext>
            </a:extLst>
          </p:cNvPr>
          <p:cNvGrpSpPr>
            <a:grpSpLocks/>
          </p:cNvGrpSpPr>
          <p:nvPr/>
        </p:nvGrpSpPr>
        <p:grpSpPr bwMode="auto">
          <a:xfrm>
            <a:off x="14430378" y="7700962"/>
            <a:ext cx="2740024" cy="1943100"/>
            <a:chOff x="4574" y="3342"/>
            <a:chExt cx="960" cy="912"/>
          </a:xfrm>
        </p:grpSpPr>
        <p:sp>
          <p:nvSpPr>
            <p:cNvPr id="16418" name="AutoShape 38">
              <a:extLst>
                <a:ext uri="{FF2B5EF4-FFF2-40B4-BE49-F238E27FC236}">
                  <a16:creationId xmlns:a16="http://schemas.microsoft.com/office/drawing/2014/main" id="{743F8566-EB7B-4650-9174-4DA27B87C03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19" name="Text Box 39">
              <a:extLst>
                <a:ext uri="{FF2B5EF4-FFF2-40B4-BE49-F238E27FC236}">
                  <a16:creationId xmlns:a16="http://schemas.microsoft.com/office/drawing/2014/main" id="{92AF5CEB-041F-463F-8ACF-E454CA75B939}"/>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3</a:t>
              </a:r>
            </a:p>
          </p:txBody>
        </p:sp>
      </p:grpSp>
      <p:grpSp>
        <p:nvGrpSpPr>
          <p:cNvPr id="9" name="Group 40">
            <a:extLst>
              <a:ext uri="{FF2B5EF4-FFF2-40B4-BE49-F238E27FC236}">
                <a16:creationId xmlns:a16="http://schemas.microsoft.com/office/drawing/2014/main" id="{351F7159-F112-46D0-99A6-7D9D9203A6F7}"/>
              </a:ext>
            </a:extLst>
          </p:cNvPr>
          <p:cNvGrpSpPr>
            <a:grpSpLocks/>
          </p:cNvGrpSpPr>
          <p:nvPr/>
        </p:nvGrpSpPr>
        <p:grpSpPr bwMode="auto">
          <a:xfrm>
            <a:off x="14430378" y="7700962"/>
            <a:ext cx="2740024" cy="1943100"/>
            <a:chOff x="4574" y="3342"/>
            <a:chExt cx="960" cy="912"/>
          </a:xfrm>
        </p:grpSpPr>
        <p:sp>
          <p:nvSpPr>
            <p:cNvPr id="16416" name="AutoShape 41">
              <a:extLst>
                <a:ext uri="{FF2B5EF4-FFF2-40B4-BE49-F238E27FC236}">
                  <a16:creationId xmlns:a16="http://schemas.microsoft.com/office/drawing/2014/main" id="{DB9BE777-7C0D-4D25-9183-B97CB0AB024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17" name="Text Box 42">
              <a:extLst>
                <a:ext uri="{FF2B5EF4-FFF2-40B4-BE49-F238E27FC236}">
                  <a16:creationId xmlns:a16="http://schemas.microsoft.com/office/drawing/2014/main" id="{35731C6C-5AC8-4DF7-99E2-84E2ED22064D}"/>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2</a:t>
              </a:r>
            </a:p>
          </p:txBody>
        </p:sp>
      </p:grpSp>
      <p:grpSp>
        <p:nvGrpSpPr>
          <p:cNvPr id="10" name="Group 43">
            <a:extLst>
              <a:ext uri="{FF2B5EF4-FFF2-40B4-BE49-F238E27FC236}">
                <a16:creationId xmlns:a16="http://schemas.microsoft.com/office/drawing/2014/main" id="{6C0D1D91-D9E8-4250-B4E6-6F1D1EAD82BF}"/>
              </a:ext>
            </a:extLst>
          </p:cNvPr>
          <p:cNvGrpSpPr>
            <a:grpSpLocks/>
          </p:cNvGrpSpPr>
          <p:nvPr/>
        </p:nvGrpSpPr>
        <p:grpSpPr bwMode="auto">
          <a:xfrm>
            <a:off x="14430378" y="7715250"/>
            <a:ext cx="2740024" cy="1943100"/>
            <a:chOff x="4574" y="3342"/>
            <a:chExt cx="960" cy="912"/>
          </a:xfrm>
        </p:grpSpPr>
        <p:sp>
          <p:nvSpPr>
            <p:cNvPr id="16414" name="AutoShape 44">
              <a:extLst>
                <a:ext uri="{FF2B5EF4-FFF2-40B4-BE49-F238E27FC236}">
                  <a16:creationId xmlns:a16="http://schemas.microsoft.com/office/drawing/2014/main" id="{64718738-8A41-4549-AD92-1464D0BEB63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15" name="Text Box 45">
              <a:extLst>
                <a:ext uri="{FF2B5EF4-FFF2-40B4-BE49-F238E27FC236}">
                  <a16:creationId xmlns:a16="http://schemas.microsoft.com/office/drawing/2014/main" id="{6E5E481E-076F-44C9-BB04-6FA508DDBB44}"/>
                </a:ext>
              </a:extLst>
            </p:cNvPr>
            <p:cNvSpPr txBox="1">
              <a:spLocks noChangeArrowheads="1"/>
            </p:cNvSpPr>
            <p:nvPr/>
          </p:nvSpPr>
          <p:spPr bwMode="auto">
            <a:xfrm>
              <a:off x="4874" y="3594"/>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5400" b="1">
                  <a:solidFill>
                    <a:schemeClr val="bg1"/>
                  </a:solidFill>
                  <a:latin typeface=".VnTime"/>
                  <a:ea typeface="SimSun" panose="02010600030101010101" pitchFamily="2" charset="-122"/>
                </a:rPr>
                <a:t>1</a:t>
              </a:r>
            </a:p>
          </p:txBody>
        </p:sp>
      </p:grpSp>
      <p:sp>
        <p:nvSpPr>
          <p:cNvPr id="12320" name="Text Box 49">
            <a:extLst>
              <a:ext uri="{FF2B5EF4-FFF2-40B4-BE49-F238E27FC236}">
                <a16:creationId xmlns:a16="http://schemas.microsoft.com/office/drawing/2014/main" id="{9EA4D7D0-009B-45C7-8A3A-037DDB3F9881}"/>
              </a:ext>
            </a:extLst>
          </p:cNvPr>
          <p:cNvSpPr txBox="1">
            <a:spLocks noChangeArrowheads="1"/>
          </p:cNvSpPr>
          <p:nvPr/>
        </p:nvSpPr>
        <p:spPr bwMode="auto">
          <a:xfrm>
            <a:off x="10447938" y="8790058"/>
            <a:ext cx="4787900"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60" tIns="68580" rIns="137160" bIns="6858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5400" b="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Thời</a:t>
            </a:r>
            <a:r>
              <a:rPr lang="en-US" altLang="en-US" sz="54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en-US" sz="5400" b="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gian</a:t>
            </a:r>
            <a:endParaRPr lang="en-US" altLang="en-US" sz="54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p:txBody>
      </p:sp>
      <p:grpSp>
        <p:nvGrpSpPr>
          <p:cNvPr id="11" name="Group 40">
            <a:extLst>
              <a:ext uri="{FF2B5EF4-FFF2-40B4-BE49-F238E27FC236}">
                <a16:creationId xmlns:a16="http://schemas.microsoft.com/office/drawing/2014/main" id="{1E2FD997-65F8-455A-B4FE-7FC593618F92}"/>
              </a:ext>
            </a:extLst>
          </p:cNvPr>
          <p:cNvGrpSpPr>
            <a:grpSpLocks/>
          </p:cNvGrpSpPr>
          <p:nvPr/>
        </p:nvGrpSpPr>
        <p:grpSpPr bwMode="auto">
          <a:xfrm>
            <a:off x="14430378" y="7715250"/>
            <a:ext cx="2740024" cy="1943100"/>
            <a:chOff x="4574" y="3342"/>
            <a:chExt cx="960" cy="912"/>
          </a:xfrm>
        </p:grpSpPr>
        <p:sp>
          <p:nvSpPr>
            <p:cNvPr id="16412"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13"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774" y="3593"/>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Times New Roman" panose="02020603050405020304" pitchFamily="18" charset="0"/>
                  <a:ea typeface="SimSun" panose="02010600030101010101" pitchFamily="2" charset="-122"/>
                </a:rPr>
                <a:t>0</a:t>
              </a:r>
            </a:p>
          </p:txBody>
        </p:sp>
      </p:grpSp>
      <p:sp>
        <p:nvSpPr>
          <p:cNvPr id="45" name="Text Box 5">
            <a:extLst>
              <a:ext uri="{FF2B5EF4-FFF2-40B4-BE49-F238E27FC236}">
                <a16:creationId xmlns:a16="http://schemas.microsoft.com/office/drawing/2014/main" id="{7FB77231-B259-4B34-959F-29E5673A705F}"/>
              </a:ext>
            </a:extLst>
          </p:cNvPr>
          <p:cNvSpPr txBox="1"/>
          <p:nvPr/>
        </p:nvSpPr>
        <p:spPr>
          <a:xfrm>
            <a:off x="4741563" y="1019179"/>
            <a:ext cx="4484882" cy="1154162"/>
          </a:xfrm>
          <a:prstGeom prst="rect">
            <a:avLst/>
          </a:prstGeom>
          <a:noFill/>
        </p:spPr>
        <p:txBody>
          <a:bodyPr wrap="none" lIns="137160" tIns="68580" rIns="137160" bIns="68580">
            <a:spAutoFit/>
          </a:bodyPr>
          <a:lstStyle/>
          <a:p>
            <a:pPr eaLnBrk="1" hangingPunct="1">
              <a:defRPr/>
            </a:pPr>
            <a:r>
              <a:rPr lang="en-US" sz="6600" noProof="1">
                <a:ln w="22225">
                  <a:solidFill>
                    <a:schemeClr val="accent2"/>
                  </a:solidFill>
                  <a:prstDash val="solid"/>
                </a:ln>
                <a:solidFill>
                  <a:srgbClr val="FF0000"/>
                </a:solidFill>
                <a:latin typeface="Times New Roman" pitchFamily="18" charset="0"/>
              </a:rPr>
              <a:t>TRÒ CHƠI:</a:t>
            </a:r>
          </a:p>
        </p:txBody>
      </p:sp>
      <p:sp>
        <p:nvSpPr>
          <p:cNvPr id="46" name="Text Box 3">
            <a:extLst>
              <a:ext uri="{FF2B5EF4-FFF2-40B4-BE49-F238E27FC236}">
                <a16:creationId xmlns:a16="http://schemas.microsoft.com/office/drawing/2014/main" id="{FE71A75E-81DB-42C5-8569-ABFDD5E026B3}"/>
              </a:ext>
            </a:extLst>
          </p:cNvPr>
          <p:cNvSpPr txBox="1"/>
          <p:nvPr/>
        </p:nvSpPr>
        <p:spPr>
          <a:xfrm>
            <a:off x="9514401" y="982356"/>
            <a:ext cx="4235006" cy="1246496"/>
          </a:xfrm>
          <a:prstGeom prst="rect">
            <a:avLst/>
          </a:prstGeom>
          <a:noFill/>
        </p:spPr>
        <p:txBody>
          <a:bodyPr wrap="none" lIns="137160" tIns="68580" rIns="137160" bIns="68580">
            <a:spAutoFit/>
          </a:bodyPr>
          <a:lstStyle/>
          <a:p>
            <a:pPr eaLnBrk="1" hangingPunct="1">
              <a:defRPr/>
            </a:pPr>
            <a:r>
              <a:rPr lang="en-US" sz="7200" b="1" noProof="1">
                <a:solidFill>
                  <a:srgbClr val="FF0000"/>
                </a:solidFill>
                <a:effectLst>
                  <a:outerShdw blurRad="38100" dist="19050" dir="2700000" algn="tl" rotWithShape="0">
                    <a:schemeClr val="dk1">
                      <a:alpha val="40000"/>
                    </a:schemeClr>
                  </a:outerShdw>
                </a:effectLst>
                <a:latin typeface="Times New Roman" pitchFamily="18" charset="0"/>
              </a:rPr>
              <a:t>HÁI TÁO</a:t>
            </a:r>
          </a:p>
        </p:txBody>
      </p:sp>
      <p:sp>
        <p:nvSpPr>
          <p:cNvPr id="42" name="Oval 41">
            <a:extLst>
              <a:ext uri="{FF2B5EF4-FFF2-40B4-BE49-F238E27FC236}">
                <a16:creationId xmlns:a16="http://schemas.microsoft.com/office/drawing/2014/main" id="{4BA70942-9304-A6CC-E6E4-562DA179A5A5}"/>
              </a:ext>
            </a:extLst>
          </p:cNvPr>
          <p:cNvSpPr/>
          <p:nvPr/>
        </p:nvSpPr>
        <p:spPr>
          <a:xfrm>
            <a:off x="315924" y="5576617"/>
            <a:ext cx="1185562" cy="129765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37158" tIns="68578" rIns="137158" bIns="68578" rtlCol="0" anchor="ctr"/>
          <a:lstStyle/>
          <a:p>
            <a:pPr algn="ctr"/>
            <a:endParaRPr lang="en-US" sz="4200" dirty="0">
              <a:latin typeface="Times New Roman" panose="02020603050405020304" pitchFamily="18" charset="0"/>
            </a:endParaRPr>
          </a:p>
        </p:txBody>
      </p:sp>
      <p:sp>
        <p:nvSpPr>
          <p:cNvPr id="43" name="Subtitle 2">
            <a:extLst>
              <a:ext uri="{FF2B5EF4-FFF2-40B4-BE49-F238E27FC236}">
                <a16:creationId xmlns:a16="http://schemas.microsoft.com/office/drawing/2014/main" id="{3690722C-D547-47D0-B170-5460B608BD7D}"/>
              </a:ext>
            </a:extLst>
          </p:cNvPr>
          <p:cNvSpPr txBox="1">
            <a:spLocks/>
          </p:cNvSpPr>
          <p:nvPr/>
        </p:nvSpPr>
        <p:spPr bwMode="auto">
          <a:xfrm>
            <a:off x="1977009" y="2378868"/>
            <a:ext cx="1039368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60" tIns="68580" rIns="137160" bIns="68580"/>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lvl="0" eaLnBrk="1" hangingPunct="1">
              <a:spcBef>
                <a:spcPct val="20000"/>
              </a:spcBef>
              <a:buClr>
                <a:srgbClr val="4472C4"/>
              </a:buClr>
              <a:buSzPct val="100000"/>
            </a:pPr>
            <a:r>
              <a:rPr lang="vi-VN" altLang="en-US" sz="4200" b="1" dirty="0">
                <a:solidFill>
                  <a:srgbClr val="0000CC"/>
                </a:solidFill>
                <a:latin typeface="Times New Roman" panose="02020603050405020304" pitchFamily="18" charset="0"/>
                <a:cs typeface="Times New Roman" panose="02020603050405020304" pitchFamily="18" charset="0"/>
              </a:rPr>
              <a:t>Phát biểu nào sau đây </a:t>
            </a:r>
            <a:r>
              <a:rPr lang="en-US" altLang="en-US" sz="4200" b="1" dirty="0" err="1">
                <a:solidFill>
                  <a:srgbClr val="0000CC"/>
                </a:solidFill>
                <a:latin typeface="Times New Roman" panose="02020603050405020304" pitchFamily="18" charset="0"/>
                <a:cs typeface="Times New Roman" panose="02020603050405020304" pitchFamily="18" charset="0"/>
              </a:rPr>
              <a:t>Sai</a:t>
            </a:r>
            <a:r>
              <a:rPr lang="en-US" altLang="en-US" sz="4200" b="1" dirty="0">
                <a:solidFill>
                  <a:srgbClr val="0000CC"/>
                </a:solidFill>
                <a:latin typeface="Times New Roman" panose="02020603050405020304" pitchFamily="18" charset="0"/>
                <a:cs typeface="Times New Roman" panose="02020603050405020304" pitchFamily="18" charset="0"/>
              </a:rPr>
              <a:t>?</a:t>
            </a:r>
            <a:endParaRPr lang="en-US" altLang="en-US" sz="4200" b="1" dirty="0">
              <a:solidFill>
                <a:srgbClr val="0000CC"/>
              </a:solidFill>
              <a:latin typeface="+mj-lt"/>
              <a:cs typeface="Times New Roman" panose="02020603050405020304" pitchFamily="18" charset="0"/>
            </a:endParaRPr>
          </a:p>
        </p:txBody>
      </p:sp>
      <p:sp>
        <p:nvSpPr>
          <p:cNvPr id="47" name="TextBox 46">
            <a:extLst>
              <a:ext uri="{FF2B5EF4-FFF2-40B4-BE49-F238E27FC236}">
                <a16:creationId xmlns:a16="http://schemas.microsoft.com/office/drawing/2014/main" id="{2DD46014-3ECA-4A7F-945F-2811A24EF870}"/>
              </a:ext>
            </a:extLst>
          </p:cNvPr>
          <p:cNvSpPr txBox="1"/>
          <p:nvPr/>
        </p:nvSpPr>
        <p:spPr>
          <a:xfrm>
            <a:off x="730946" y="3341164"/>
            <a:ext cx="16661314" cy="815608"/>
          </a:xfrm>
          <a:prstGeom prst="rect">
            <a:avLst/>
          </a:prstGeom>
          <a:noFill/>
        </p:spPr>
        <p:txBody>
          <a:bodyPr wrap="square" lIns="137160" tIns="68580" rIns="137160" bIns="68580" rtlCol="0">
            <a:spAutoFit/>
          </a:bodyPr>
          <a:lstStyle/>
          <a:p>
            <a:pPr lvl="0" algn="just"/>
            <a:r>
              <a:rPr lang="en-US" sz="4200" dirty="0">
                <a:solidFill>
                  <a:prstClr val="black"/>
                </a:solidFill>
                <a:latin typeface="Times New Roman" panose="02020603050405020304" pitchFamily="18" charset="0"/>
                <a:cs typeface="Times New Roman" panose="02020603050405020304" pitchFamily="18" charset="0"/>
              </a:rPr>
              <a:t>A. </a:t>
            </a:r>
            <a:r>
              <a:rPr lang="vi-VN" sz="4400" dirty="0">
                <a:latin typeface="Times New Roman" pitchFamily="18" charset="0"/>
                <a:cs typeface="Times New Roman" pitchFamily="18" charset="0"/>
              </a:rPr>
              <a:t>Số lượng các tệp và thư mục trong một máy tính rất lớn.</a:t>
            </a:r>
            <a:endParaRPr lang="en-US" sz="4200" dirty="0">
              <a:solidFill>
                <a:prstClr val="black"/>
              </a:solidFill>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2DD46014-3ECA-4A7F-945F-2811A24EF870}"/>
              </a:ext>
            </a:extLst>
          </p:cNvPr>
          <p:cNvSpPr txBox="1"/>
          <p:nvPr/>
        </p:nvSpPr>
        <p:spPr>
          <a:xfrm>
            <a:off x="730946" y="4772325"/>
            <a:ext cx="16661314" cy="815608"/>
          </a:xfrm>
          <a:prstGeom prst="rect">
            <a:avLst/>
          </a:prstGeom>
          <a:noFill/>
        </p:spPr>
        <p:txBody>
          <a:bodyPr wrap="square" lIns="137160" tIns="68580" rIns="137160" bIns="68580" rtlCol="0">
            <a:spAutoFit/>
          </a:bodyPr>
          <a:lstStyle/>
          <a:p>
            <a:pPr lvl="0"/>
            <a:r>
              <a:rPr lang="en-US" sz="4200" dirty="0">
                <a:solidFill>
                  <a:prstClr val="black"/>
                </a:solidFill>
                <a:latin typeface="Times New Roman" panose="02020603050405020304" pitchFamily="18" charset="0"/>
                <a:cs typeface="Times New Roman" panose="02020603050405020304" pitchFamily="18" charset="0"/>
              </a:rPr>
              <a:t>B. </a:t>
            </a:r>
            <a:r>
              <a:rPr lang="vi-VN" sz="4400" dirty="0">
                <a:latin typeface="Times New Roman" pitchFamily="18" charset="0"/>
                <a:cs typeface="Times New Roman" pitchFamily="18" charset="0"/>
              </a:rPr>
              <a:t>Các tệp được sắp xếp trong các thư mục để dễ quản lí và tìm kiếm</a:t>
            </a:r>
            <a:endParaRPr lang="en-US" sz="4200" dirty="0">
              <a:solidFill>
                <a:prstClr val="black"/>
              </a:solidFill>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id="{2DD46014-3ECA-4A7F-945F-2811A24EF870}"/>
              </a:ext>
            </a:extLst>
          </p:cNvPr>
          <p:cNvSpPr txBox="1"/>
          <p:nvPr/>
        </p:nvSpPr>
        <p:spPr>
          <a:xfrm>
            <a:off x="730946" y="5817640"/>
            <a:ext cx="16661314" cy="815608"/>
          </a:xfrm>
          <a:prstGeom prst="rect">
            <a:avLst/>
          </a:prstGeom>
          <a:noFill/>
        </p:spPr>
        <p:txBody>
          <a:bodyPr wrap="square" lIns="137160" tIns="68580" rIns="137160" bIns="68580" rtlCol="0">
            <a:spAutoFit/>
          </a:bodyPr>
          <a:lstStyle/>
          <a:p>
            <a:pPr lvl="0"/>
            <a:r>
              <a:rPr lang="en-US" sz="4200" dirty="0">
                <a:solidFill>
                  <a:prstClr val="black"/>
                </a:solidFill>
                <a:latin typeface="Times New Roman" panose="02020603050405020304" pitchFamily="18" charset="0"/>
                <a:cs typeface="Times New Roman" panose="02020603050405020304" pitchFamily="18" charset="0"/>
              </a:rPr>
              <a:t>C. </a:t>
            </a:r>
            <a:r>
              <a:rPr lang="vi-VN" sz="4400" dirty="0">
                <a:latin typeface="Times New Roman" pitchFamily="18" charset="0"/>
                <a:cs typeface="Times New Roman" pitchFamily="18" charset="0"/>
              </a:rPr>
              <a:t>Trong một thư mục có thể có nhiều tệp cùng tên.</a:t>
            </a:r>
            <a:endParaRPr lang="en-US" sz="4200" dirty="0">
              <a:solidFill>
                <a:prstClr val="black"/>
              </a:solidFill>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2DD46014-3ECA-4A7F-945F-2811A24EF870}"/>
              </a:ext>
            </a:extLst>
          </p:cNvPr>
          <p:cNvSpPr txBox="1"/>
          <p:nvPr/>
        </p:nvSpPr>
        <p:spPr>
          <a:xfrm>
            <a:off x="730946" y="7046945"/>
            <a:ext cx="16661314" cy="1492716"/>
          </a:xfrm>
          <a:prstGeom prst="rect">
            <a:avLst/>
          </a:prstGeom>
          <a:noFill/>
        </p:spPr>
        <p:txBody>
          <a:bodyPr wrap="square" lIns="137160" tIns="68580" rIns="137160" bIns="68580" rtlCol="0">
            <a:spAutoFit/>
          </a:bodyPr>
          <a:lstStyle/>
          <a:p>
            <a:pPr lvl="0"/>
            <a:r>
              <a:rPr lang="en-US" sz="4200" dirty="0">
                <a:solidFill>
                  <a:prstClr val="black"/>
                </a:solidFill>
                <a:latin typeface="Times New Roman" panose="02020603050405020304" pitchFamily="18" charset="0"/>
                <a:cs typeface="Times New Roman" panose="02020603050405020304" pitchFamily="18" charset="0"/>
              </a:rPr>
              <a:t>D. </a:t>
            </a:r>
            <a:r>
              <a:rPr lang="vi-VN" sz="4400" dirty="0">
                <a:latin typeface="Times New Roman" pitchFamily="18" charset="0"/>
                <a:cs typeface="Times New Roman" pitchFamily="18" charset="0"/>
              </a:rPr>
              <a:t>Tên thư mục hoặc tệp cần rõ ràng, gợi nhớ nội dung của thư mục hoặc tệp.</a:t>
            </a:r>
            <a:endParaRPr lang="en-US" sz="4200" dirty="0">
              <a:solidFill>
                <a:prstClr val="black"/>
              </a:solidFill>
              <a:latin typeface="Times New Roman" panose="02020603050405020304" pitchFamily="18" charset="0"/>
              <a:cs typeface="Times New Roman" panose="02020603050405020304" pitchFamily="18" charset="0"/>
            </a:endParaRPr>
          </a:p>
        </p:txBody>
      </p:sp>
      <p:pic>
        <p:nvPicPr>
          <p:cNvPr id="12" name="Tao xanh 10" descr="C:\Users\Administrator\Desktop\Tro choi hai tao\tao xanh.PNG">
            <a:hlinkClick r:id="rId7" action="ppaction://hlinksldjump"/>
            <a:extLst>
              <a:ext uri="{FF2B5EF4-FFF2-40B4-BE49-F238E27FC236}">
                <a16:creationId xmlns:a16="http://schemas.microsoft.com/office/drawing/2014/main" id="{DAE06859-0456-1CA2-126B-F6431628FA5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221200" y="9220200"/>
            <a:ext cx="1181100" cy="107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4043301"/>
      </p:ext>
    </p:extLst>
  </p:cSld>
  <p:clrMapOvr>
    <a:masterClrMapping/>
  </p:clrMapOvr>
  <p:transition spd="slow">
    <p:zoom/>
    <p:sndAc>
      <p:stSnd>
        <p:snd r:embed="rId2" name="beep.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additive="base">
                                        <p:cTn id="12" dur="500" fill="hold"/>
                                        <p:tgtEl>
                                          <p:spTgt spid="47"/>
                                        </p:tgtEl>
                                        <p:attrNameLst>
                                          <p:attrName>ppt_x</p:attrName>
                                        </p:attrNameLst>
                                      </p:cBhvr>
                                      <p:tavLst>
                                        <p:tav tm="0">
                                          <p:val>
                                            <p:strVal val="#ppt_x"/>
                                          </p:val>
                                        </p:tav>
                                        <p:tav tm="100000">
                                          <p:val>
                                            <p:strVal val="#ppt_x"/>
                                          </p:val>
                                        </p:tav>
                                      </p:tavLst>
                                    </p:anim>
                                    <p:anim calcmode="lin" valueType="num">
                                      <p:cBhvr additive="base">
                                        <p:cTn id="13" dur="500" fill="hold"/>
                                        <p:tgtEl>
                                          <p:spTgt spid="4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48"/>
                                        </p:tgtEl>
                                        <p:attrNameLst>
                                          <p:attrName>style.visibility</p:attrName>
                                        </p:attrNameLst>
                                      </p:cBhvr>
                                      <p:to>
                                        <p:strVal val="visible"/>
                                      </p:to>
                                    </p:set>
                                    <p:anim calcmode="lin" valueType="num">
                                      <p:cBhvr additive="base">
                                        <p:cTn id="17" dur="500" fill="hold"/>
                                        <p:tgtEl>
                                          <p:spTgt spid="48"/>
                                        </p:tgtEl>
                                        <p:attrNameLst>
                                          <p:attrName>ppt_x</p:attrName>
                                        </p:attrNameLst>
                                      </p:cBhvr>
                                      <p:tavLst>
                                        <p:tav tm="0">
                                          <p:val>
                                            <p:strVal val="#ppt_x"/>
                                          </p:val>
                                        </p:tav>
                                        <p:tav tm="100000">
                                          <p:val>
                                            <p:strVal val="#ppt_x"/>
                                          </p:val>
                                        </p:tav>
                                      </p:tavLst>
                                    </p:anim>
                                    <p:anim calcmode="lin" valueType="num">
                                      <p:cBhvr additive="base">
                                        <p:cTn id="18" dur="500" fill="hold"/>
                                        <p:tgtEl>
                                          <p:spTgt spid="4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iterate type="lt">
                                    <p:tmPct val="0"/>
                                  </p:iterate>
                                  <p:childTnLst>
                                    <p:set>
                                      <p:cBhvr>
                                        <p:cTn id="21" dur="1" fill="hold">
                                          <p:stCondLst>
                                            <p:cond delay="0"/>
                                          </p:stCondLst>
                                        </p:cTn>
                                        <p:tgtEl>
                                          <p:spTgt spid="49"/>
                                        </p:tgtEl>
                                        <p:attrNameLst>
                                          <p:attrName>style.visibility</p:attrName>
                                        </p:attrNameLst>
                                      </p:cBhvr>
                                      <p:to>
                                        <p:strVal val="visible"/>
                                      </p:to>
                                    </p:set>
                                    <p:anim calcmode="lin" valueType="num">
                                      <p:cBhvr additive="base">
                                        <p:cTn id="22" dur="500" fill="hold"/>
                                        <p:tgtEl>
                                          <p:spTgt spid="49"/>
                                        </p:tgtEl>
                                        <p:attrNameLst>
                                          <p:attrName>ppt_x</p:attrName>
                                        </p:attrNameLst>
                                      </p:cBhvr>
                                      <p:tavLst>
                                        <p:tav tm="0">
                                          <p:val>
                                            <p:strVal val="#ppt_x"/>
                                          </p:val>
                                        </p:tav>
                                        <p:tav tm="100000">
                                          <p:val>
                                            <p:strVal val="#ppt_x"/>
                                          </p:val>
                                        </p:tav>
                                      </p:tavLst>
                                    </p:anim>
                                    <p:anim calcmode="lin" valueType="num">
                                      <p:cBhvr additive="base">
                                        <p:cTn id="23" dur="500" fill="hold"/>
                                        <p:tgtEl>
                                          <p:spTgt spid="49"/>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0"/>
                                        </p:tgtEl>
                                        <p:attrNameLst>
                                          <p:attrName>style.visibility</p:attrName>
                                        </p:attrNameLst>
                                      </p:cBhvr>
                                      <p:to>
                                        <p:strVal val="visible"/>
                                      </p:to>
                                    </p:set>
                                    <p:anim calcmode="lin" valueType="num">
                                      <p:cBhvr additive="base">
                                        <p:cTn id="27" dur="500" fill="hold"/>
                                        <p:tgtEl>
                                          <p:spTgt spid="50"/>
                                        </p:tgtEl>
                                        <p:attrNameLst>
                                          <p:attrName>ppt_x</p:attrName>
                                        </p:attrNameLst>
                                      </p:cBhvr>
                                      <p:tavLst>
                                        <p:tav tm="0">
                                          <p:val>
                                            <p:strVal val="#ppt_x"/>
                                          </p:val>
                                        </p:tav>
                                        <p:tav tm="100000">
                                          <p:val>
                                            <p:strVal val="#ppt_x"/>
                                          </p:val>
                                        </p:tav>
                                      </p:tavLst>
                                    </p:anim>
                                    <p:anim calcmode="lin" valueType="num">
                                      <p:cBhvr additive="base">
                                        <p:cTn id="28" dur="500" fill="hold"/>
                                        <p:tgtEl>
                                          <p:spTgt spid="50"/>
                                        </p:tgtEl>
                                        <p:attrNameLst>
                                          <p:attrName>ppt_y</p:attrName>
                                        </p:attrNameLst>
                                      </p:cBhvr>
                                      <p:tavLst>
                                        <p:tav tm="0">
                                          <p:val>
                                            <p:strVal val="1+#ppt_h/2"/>
                                          </p:val>
                                        </p:tav>
                                        <p:tav tm="100000">
                                          <p:val>
                                            <p:strVal val="#ppt_y"/>
                                          </p:val>
                                        </p:tav>
                                      </p:tavLst>
                                    </p:anim>
                                  </p:childTnLst>
                                </p:cTn>
                              </p:par>
                              <p:par>
                                <p:cTn id="29" presetID="14" presetClass="entr" presetSubtype="1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2320"/>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 presetClass="entr" presetSubtype="0" fill="hold" nodeType="clickEffect">
                                  <p:stCondLst>
                                    <p:cond delay="1000"/>
                                  </p:stCondLst>
                                  <p:childTnLst>
                                    <p:set>
                                      <p:cBhvr>
                                        <p:cTn id="3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beep.wav"/>
                                        </p:tgtEl>
                                      </p:cMediaNode>
                                    </p:audio>
                                  </p:subTnLst>
                                </p:cTn>
                              </p:par>
                            </p:childTnLst>
                          </p:cTn>
                        </p:par>
                        <p:par>
                          <p:cTn id="37" fill="hold" nodeType="afterGroup">
                            <p:stCondLst>
                              <p:cond delay="1001"/>
                            </p:stCondLst>
                            <p:childTnLst>
                              <p:par>
                                <p:cTn id="38" presetID="1" presetClass="entr" presetSubtype="0" fill="hold" nodeType="afterEffect">
                                  <p:stCondLst>
                                    <p:cond delay="1000"/>
                                  </p:stCondLst>
                                  <p:childTnLst>
                                    <p:set>
                                      <p:cBhvr>
                                        <p:cTn id="39"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beep.wav"/>
                                        </p:tgtEl>
                                      </p:cMediaNode>
                                    </p:audio>
                                  </p:subTnLst>
                                </p:cTn>
                              </p:par>
                            </p:childTnLst>
                          </p:cTn>
                        </p:par>
                        <p:par>
                          <p:cTn id="40" fill="hold" nodeType="afterGroup">
                            <p:stCondLst>
                              <p:cond delay="2501"/>
                            </p:stCondLst>
                            <p:childTnLst>
                              <p:par>
                                <p:cTn id="41" presetID="1" presetClass="entr" presetSubtype="0" fill="hold" nodeType="afterEffect">
                                  <p:stCondLst>
                                    <p:cond delay="1000"/>
                                  </p:stCondLst>
                                  <p:childTnLst>
                                    <p:set>
                                      <p:cBhvr>
                                        <p:cTn id="42"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beep.wav"/>
                                        </p:tgtEl>
                                      </p:cMediaNode>
                                    </p:audio>
                                  </p:subTnLst>
                                </p:cTn>
                              </p:par>
                            </p:childTnLst>
                          </p:cTn>
                        </p:par>
                        <p:par>
                          <p:cTn id="43" fill="hold" nodeType="afterGroup">
                            <p:stCondLst>
                              <p:cond delay="4001"/>
                            </p:stCondLst>
                            <p:childTnLst>
                              <p:par>
                                <p:cTn id="44" presetID="1" presetClass="entr" presetSubtype="0" fill="hold" nodeType="afterEffect">
                                  <p:stCondLst>
                                    <p:cond delay="1000"/>
                                  </p:stCondLst>
                                  <p:childTnLst>
                                    <p:set>
                                      <p:cBhvr>
                                        <p:cTn id="45"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beep.wav"/>
                                        </p:tgtEl>
                                      </p:cMediaNode>
                                    </p:audio>
                                  </p:subTnLst>
                                </p:cTn>
                              </p:par>
                            </p:childTnLst>
                          </p:cTn>
                        </p:par>
                        <p:par>
                          <p:cTn id="46" fill="hold" nodeType="afterGroup">
                            <p:stCondLst>
                              <p:cond delay="5501"/>
                            </p:stCondLst>
                            <p:childTnLst>
                              <p:par>
                                <p:cTn id="47" presetID="1" presetClass="entr" presetSubtype="0" fill="hold" nodeType="afterEffect">
                                  <p:stCondLst>
                                    <p:cond delay="1000"/>
                                  </p:stCondLst>
                                  <p:childTnLst>
                                    <p:set>
                                      <p:cBhvr>
                                        <p:cTn id="48"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beep.wav"/>
                                        </p:tgtEl>
                                      </p:cMediaNode>
                                    </p:audio>
                                  </p:subTnLst>
                                </p:cTn>
                              </p:par>
                            </p:childTnLst>
                          </p:cTn>
                        </p:par>
                        <p:par>
                          <p:cTn id="49" fill="hold" nodeType="afterGroup">
                            <p:stCondLst>
                              <p:cond delay="7001"/>
                            </p:stCondLst>
                            <p:childTnLst>
                              <p:par>
                                <p:cTn id="50" presetID="1" presetClass="entr" presetSubtype="0" fill="hold" nodeType="afterEffect">
                                  <p:stCondLst>
                                    <p:cond delay="1000"/>
                                  </p:stCondLst>
                                  <p:childTnLst>
                                    <p:set>
                                      <p:cBhvr>
                                        <p:cTn id="51"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beep.wav"/>
                                        </p:tgtEl>
                                      </p:cMediaNode>
                                    </p:audio>
                                  </p:subTnLst>
                                </p:cTn>
                              </p:par>
                            </p:childTnLst>
                          </p:cTn>
                        </p:par>
                        <p:par>
                          <p:cTn id="52" fill="hold" nodeType="afterGroup">
                            <p:stCondLst>
                              <p:cond delay="8501"/>
                            </p:stCondLst>
                            <p:childTnLst>
                              <p:par>
                                <p:cTn id="53" presetID="1" presetClass="entr" presetSubtype="0" fill="hold" nodeType="afterEffect">
                                  <p:stCondLst>
                                    <p:cond delay="1000"/>
                                  </p:stCondLst>
                                  <p:childTnLst>
                                    <p:set>
                                      <p:cBhvr>
                                        <p:cTn id="54"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beep.wav"/>
                                        </p:tgtEl>
                                      </p:cMediaNode>
                                    </p:audio>
                                  </p:subTnLst>
                                </p:cTn>
                              </p:par>
                            </p:childTnLst>
                          </p:cTn>
                        </p:par>
                        <p:par>
                          <p:cTn id="55" fill="hold" nodeType="afterGroup">
                            <p:stCondLst>
                              <p:cond delay="10001"/>
                            </p:stCondLst>
                            <p:childTnLst>
                              <p:par>
                                <p:cTn id="56" presetID="1" presetClass="entr" presetSubtype="0" fill="hold" nodeType="afterEffect">
                                  <p:stCondLst>
                                    <p:cond delay="1000"/>
                                  </p:stCondLst>
                                  <p:childTnLst>
                                    <p:set>
                                      <p:cBhvr>
                                        <p:cTn id="57"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beep.wav"/>
                                        </p:tgtEl>
                                      </p:cMediaNode>
                                    </p:audio>
                                  </p:subTnLst>
                                </p:cTn>
                              </p:par>
                            </p:childTnLst>
                          </p:cTn>
                        </p:par>
                        <p:par>
                          <p:cTn id="58" fill="hold" nodeType="afterGroup">
                            <p:stCondLst>
                              <p:cond delay="11501"/>
                            </p:stCondLst>
                            <p:childTnLst>
                              <p:par>
                                <p:cTn id="59" presetID="1" presetClass="entr" presetSubtype="0" fill="hold" nodeType="afterEffect">
                                  <p:stCondLst>
                                    <p:cond delay="1000"/>
                                  </p:stCondLst>
                                  <p:childTnLst>
                                    <p:set>
                                      <p:cBhvr>
                                        <p:cTn id="60"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beep.wav"/>
                                        </p:tgtEl>
                                      </p:cMediaNode>
                                    </p:audio>
                                  </p:subTnLst>
                                </p:cTn>
                              </p:par>
                            </p:childTnLst>
                          </p:cTn>
                        </p:par>
                        <p:par>
                          <p:cTn id="61" fill="hold" nodeType="afterGroup">
                            <p:stCondLst>
                              <p:cond delay="13001"/>
                            </p:stCondLst>
                            <p:childTnLst>
                              <p:par>
                                <p:cTn id="62" presetID="1" presetClass="entr" presetSubtype="0" fill="hold" nodeType="afterEffect">
                                  <p:stCondLst>
                                    <p:cond delay="500"/>
                                  </p:stCondLst>
                                  <p:childTnLst>
                                    <p:set>
                                      <p:cBhvr>
                                        <p:cTn id="63"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8. Ket thuc cau hoi.wav"/>
                                        </p:tgtEl>
                                      </p:cMediaNode>
                                    </p:audio>
                                  </p:subTnLst>
                                </p:cTn>
                              </p:par>
                            </p:childTnLst>
                          </p:cTn>
                        </p:par>
                        <p:par>
                          <p:cTn id="64" fill="hold" nodeType="afterGroup">
                            <p:stCondLst>
                              <p:cond delay="14001"/>
                            </p:stCondLst>
                            <p:childTnLst>
                              <p:par>
                                <p:cTn id="65" presetID="1" presetClass="entr" presetSubtype="0" fill="hold" nodeType="afterEffect">
                                  <p:stCondLst>
                                    <p:cond delay="500"/>
                                  </p:stCondLst>
                                  <p:childTnLst>
                                    <p:set>
                                      <p:cBhvr>
                                        <p:cTn id="66" dur="1" fill="hold">
                                          <p:stCondLst>
                                            <p:cond delay="499"/>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2320"/>
                  </p:tgtEl>
                </p:cond>
              </p:nextCondLst>
            </p:seq>
            <p:seq concurrent="1" nextAc="seek">
              <p:cTn id="67" restart="whenNotActive" fill="hold" evtFilter="cancelBubble" nodeType="interactiveSeq">
                <p:stCondLst>
                  <p:cond evt="onClick" delay="0">
                    <p:tgtEl>
                      <p:spTgt spid="4114"/>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fade">
                                      <p:cBhvr>
                                        <p:cTn id="72" dur="1000"/>
                                        <p:tgtEl>
                                          <p:spTgt spid="42"/>
                                        </p:tgtEl>
                                      </p:cBhvr>
                                    </p:animEffect>
                                    <p:anim calcmode="lin" valueType="num">
                                      <p:cBhvr>
                                        <p:cTn id="73" dur="1000" fill="hold"/>
                                        <p:tgtEl>
                                          <p:spTgt spid="42"/>
                                        </p:tgtEl>
                                        <p:attrNameLst>
                                          <p:attrName>ppt_x</p:attrName>
                                        </p:attrNameLst>
                                      </p:cBhvr>
                                      <p:tavLst>
                                        <p:tav tm="0">
                                          <p:val>
                                            <p:strVal val="#ppt_x"/>
                                          </p:val>
                                        </p:tav>
                                        <p:tav tm="100000">
                                          <p:val>
                                            <p:strVal val="#ppt_x"/>
                                          </p:val>
                                        </p:tav>
                                      </p:tavLst>
                                    </p:anim>
                                    <p:anim calcmode="lin" valueType="num">
                                      <p:cBhvr>
                                        <p:cTn id="7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114"/>
                  </p:tgtEl>
                </p:cond>
              </p:nextCondLst>
            </p:seq>
          </p:childTnLst>
        </p:cTn>
      </p:par>
    </p:tnLst>
    <p:bldLst>
      <p:bldP spid="42" grpId="0" animBg="1"/>
      <p:bldP spid="43" grpId="0"/>
      <p:bldP spid="47" grpId="0"/>
      <p:bldP spid="48" grpId="0"/>
      <p:bldP spid="49" grpId="0"/>
      <p:bldP spid="5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an30">
            <a:extLst>
              <a:ext uri="{FF2B5EF4-FFF2-40B4-BE49-F238E27FC236}">
                <a16:creationId xmlns:a16="http://schemas.microsoft.com/office/drawing/2014/main" id="{DA71F604-1801-4DEA-920C-27BDA5806E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26" y="535785"/>
            <a:ext cx="281940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4" descr="33">
            <a:extLst>
              <a:ext uri="{FF2B5EF4-FFF2-40B4-BE49-F238E27FC236}">
                <a16:creationId xmlns:a16="http://schemas.microsoft.com/office/drawing/2014/main" id="{E8E73BCD-35A6-49CF-A513-BAD4DE86F4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171700"/>
            <a:ext cx="169164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4" descr="star_tip_md_wht">
            <a:hlinkClick r:id="" action="ppaction://hlinkshowjump?jump=nextslide"/>
            <a:extLst>
              <a:ext uri="{FF2B5EF4-FFF2-40B4-BE49-F238E27FC236}">
                <a16:creationId xmlns:a16="http://schemas.microsoft.com/office/drawing/2014/main" id="{CDEA94CC-5620-49A9-921C-1D79135154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54400" y="1257300"/>
            <a:ext cx="1066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4" name="Text Box 18">
            <a:extLst>
              <a:ext uri="{FF2B5EF4-FFF2-40B4-BE49-F238E27FC236}">
                <a16:creationId xmlns:a16="http://schemas.microsoft.com/office/drawing/2014/main" id="{4B197837-582E-4317-B778-B7EA290C0C3F}"/>
              </a:ext>
            </a:extLst>
          </p:cNvPr>
          <p:cNvSpPr txBox="1">
            <a:spLocks noChangeArrowheads="1"/>
          </p:cNvSpPr>
          <p:nvPr/>
        </p:nvSpPr>
        <p:spPr bwMode="auto">
          <a:xfrm>
            <a:off x="3625851" y="9196389"/>
            <a:ext cx="2039502" cy="877162"/>
          </a:xfrm>
          <a:prstGeom prst="rect">
            <a:avLst/>
          </a:prstGeom>
          <a:solidFill>
            <a:srgbClr val="FFCC66"/>
          </a:solidFill>
          <a:ln w="38100">
            <a:miter lim="800000"/>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none" lIns="137160" tIns="68580" rIns="137160" bIns="68580">
            <a:spAutoFit/>
            <a:flatTx/>
          </a:bodyPr>
          <a:lstStyle>
            <a:lvl1pPr>
              <a:defRPr>
                <a:solidFill>
                  <a:schemeClr val="tx1"/>
                </a:solidFill>
                <a:latin typeface="Calibri" panose="020F0502020204030204" pitchFamily="34" charset="0"/>
                <a:ea typeface="SimSun" panose="02010600030101010101" pitchFamily="2" charset="-122"/>
              </a:defRPr>
            </a:lvl1pPr>
            <a:lvl2pPr>
              <a:defRPr>
                <a:solidFill>
                  <a:schemeClr val="tx1"/>
                </a:solidFill>
                <a:latin typeface="Calibri" panose="020F0502020204030204" pitchFamily="34" charset="0"/>
                <a:ea typeface="SimSun" panose="02010600030101010101" pitchFamily="2" charset="-122"/>
              </a:defRPr>
            </a:lvl2pPr>
            <a:lvl3pPr>
              <a:defRPr>
                <a:solidFill>
                  <a:schemeClr val="tx1"/>
                </a:solidFill>
                <a:latin typeface="Calibri" panose="020F0502020204030204" pitchFamily="34" charset="0"/>
                <a:ea typeface="SimSun" panose="02010600030101010101" pitchFamily="2" charset="-122"/>
              </a:defRPr>
            </a:lvl3pPr>
            <a:lvl4pPr>
              <a:defRPr>
                <a:solidFill>
                  <a:schemeClr val="tx1"/>
                </a:solidFill>
                <a:latin typeface="Calibri" panose="020F0502020204030204" pitchFamily="34" charset="0"/>
                <a:ea typeface="SimSun" panose="02010600030101010101" pitchFamily="2" charset="-122"/>
              </a:defRPr>
            </a:lvl4pPr>
            <a:lvl5pPr>
              <a:defRPr>
                <a:solidFill>
                  <a:schemeClr val="tx1"/>
                </a:solidFill>
                <a:latin typeface="Calibri" panose="020F0502020204030204" pitchFamily="34"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eaLnBrk="1" hangingPunct="1">
              <a:defRPr/>
            </a:pPr>
            <a:r>
              <a:rPr lang="en-US" altLang="zh-CN" sz="4800"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altLang="zh-CN" sz="4800"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zh-CN" sz="4800"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altLang="zh-CN" sz="4800"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2" name="Group 19">
            <a:extLst>
              <a:ext uri="{FF2B5EF4-FFF2-40B4-BE49-F238E27FC236}">
                <a16:creationId xmlns:a16="http://schemas.microsoft.com/office/drawing/2014/main" id="{F5FE331F-905D-462C-A723-8DE316FA7FC3}"/>
              </a:ext>
            </a:extLst>
          </p:cNvPr>
          <p:cNvGrpSpPr>
            <a:grpSpLocks/>
          </p:cNvGrpSpPr>
          <p:nvPr/>
        </p:nvGrpSpPr>
        <p:grpSpPr bwMode="auto">
          <a:xfrm>
            <a:off x="14430378" y="7715250"/>
            <a:ext cx="2740024" cy="1943100"/>
            <a:chOff x="4574" y="3342"/>
            <a:chExt cx="960" cy="912"/>
          </a:xfrm>
        </p:grpSpPr>
        <p:sp>
          <p:nvSpPr>
            <p:cNvPr id="16430" name="AutoShape 20">
              <a:extLst>
                <a:ext uri="{FF2B5EF4-FFF2-40B4-BE49-F238E27FC236}">
                  <a16:creationId xmlns:a16="http://schemas.microsoft.com/office/drawing/2014/main" id="{3372E2BC-43F3-444E-942A-C5438FB93CD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31" name="Text Box 21">
              <a:extLst>
                <a:ext uri="{FF2B5EF4-FFF2-40B4-BE49-F238E27FC236}">
                  <a16:creationId xmlns:a16="http://schemas.microsoft.com/office/drawing/2014/main" id="{CE98CBFF-CED1-4F77-B236-8913B6601245}"/>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9</a:t>
              </a:r>
            </a:p>
          </p:txBody>
        </p:sp>
      </p:grpSp>
      <p:grpSp>
        <p:nvGrpSpPr>
          <p:cNvPr id="3" name="Group 22">
            <a:extLst>
              <a:ext uri="{FF2B5EF4-FFF2-40B4-BE49-F238E27FC236}">
                <a16:creationId xmlns:a16="http://schemas.microsoft.com/office/drawing/2014/main" id="{C760BFDD-4E35-499C-894D-8FAE7B4192E3}"/>
              </a:ext>
            </a:extLst>
          </p:cNvPr>
          <p:cNvGrpSpPr>
            <a:grpSpLocks/>
          </p:cNvGrpSpPr>
          <p:nvPr/>
        </p:nvGrpSpPr>
        <p:grpSpPr bwMode="auto">
          <a:xfrm>
            <a:off x="14404976" y="7715250"/>
            <a:ext cx="2740024" cy="1943100"/>
            <a:chOff x="4574" y="3342"/>
            <a:chExt cx="960" cy="912"/>
          </a:xfrm>
        </p:grpSpPr>
        <p:sp>
          <p:nvSpPr>
            <p:cNvPr id="16428" name="AutoShape 23">
              <a:extLst>
                <a:ext uri="{FF2B5EF4-FFF2-40B4-BE49-F238E27FC236}">
                  <a16:creationId xmlns:a16="http://schemas.microsoft.com/office/drawing/2014/main" id="{C44C6FD2-05C7-43A7-ABAF-4254D349824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9" name="Text Box 24">
              <a:extLst>
                <a:ext uri="{FF2B5EF4-FFF2-40B4-BE49-F238E27FC236}">
                  <a16:creationId xmlns:a16="http://schemas.microsoft.com/office/drawing/2014/main" id="{1B4A1A7B-4F68-40C9-9F1E-F021892C2DED}"/>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8</a:t>
              </a:r>
            </a:p>
          </p:txBody>
        </p:sp>
      </p:grpSp>
      <p:grpSp>
        <p:nvGrpSpPr>
          <p:cNvPr id="4" name="Group 25">
            <a:extLst>
              <a:ext uri="{FF2B5EF4-FFF2-40B4-BE49-F238E27FC236}">
                <a16:creationId xmlns:a16="http://schemas.microsoft.com/office/drawing/2014/main" id="{4EC21864-B687-4278-AB2A-729527471F3E}"/>
              </a:ext>
            </a:extLst>
          </p:cNvPr>
          <p:cNvGrpSpPr>
            <a:grpSpLocks/>
          </p:cNvGrpSpPr>
          <p:nvPr/>
        </p:nvGrpSpPr>
        <p:grpSpPr bwMode="auto">
          <a:xfrm>
            <a:off x="14430378" y="7715250"/>
            <a:ext cx="2740024" cy="1943100"/>
            <a:chOff x="4574" y="3342"/>
            <a:chExt cx="960" cy="912"/>
          </a:xfrm>
        </p:grpSpPr>
        <p:sp>
          <p:nvSpPr>
            <p:cNvPr id="16426" name="AutoShape 26">
              <a:extLst>
                <a:ext uri="{FF2B5EF4-FFF2-40B4-BE49-F238E27FC236}">
                  <a16:creationId xmlns:a16="http://schemas.microsoft.com/office/drawing/2014/main" id="{B0AAAB1B-ACAF-4BBE-A1D8-B07B4FCB898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7" name="Text Box 27">
              <a:extLst>
                <a:ext uri="{FF2B5EF4-FFF2-40B4-BE49-F238E27FC236}">
                  <a16:creationId xmlns:a16="http://schemas.microsoft.com/office/drawing/2014/main" id="{EBCFF416-6562-4D06-9B53-DC7FB081341C}"/>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7</a:t>
              </a:r>
            </a:p>
          </p:txBody>
        </p:sp>
      </p:grpSp>
      <p:grpSp>
        <p:nvGrpSpPr>
          <p:cNvPr id="5" name="Group 28">
            <a:extLst>
              <a:ext uri="{FF2B5EF4-FFF2-40B4-BE49-F238E27FC236}">
                <a16:creationId xmlns:a16="http://schemas.microsoft.com/office/drawing/2014/main" id="{49ED3022-4D5F-4C5C-A4E2-91BA5C24D2F2}"/>
              </a:ext>
            </a:extLst>
          </p:cNvPr>
          <p:cNvGrpSpPr>
            <a:grpSpLocks/>
          </p:cNvGrpSpPr>
          <p:nvPr/>
        </p:nvGrpSpPr>
        <p:grpSpPr bwMode="auto">
          <a:xfrm>
            <a:off x="14430378" y="7715250"/>
            <a:ext cx="2740024" cy="1943100"/>
            <a:chOff x="4574" y="3342"/>
            <a:chExt cx="960" cy="912"/>
          </a:xfrm>
        </p:grpSpPr>
        <p:sp>
          <p:nvSpPr>
            <p:cNvPr id="16424" name="AutoShape 29">
              <a:extLst>
                <a:ext uri="{FF2B5EF4-FFF2-40B4-BE49-F238E27FC236}">
                  <a16:creationId xmlns:a16="http://schemas.microsoft.com/office/drawing/2014/main" id="{49C6EF04-104D-4319-A71A-6E0EA8B5F89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5" name="Text Box 30">
              <a:extLst>
                <a:ext uri="{FF2B5EF4-FFF2-40B4-BE49-F238E27FC236}">
                  <a16:creationId xmlns:a16="http://schemas.microsoft.com/office/drawing/2014/main" id="{AE56D5E4-E0ED-44EE-A123-1B682D829C38}"/>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6</a:t>
              </a:r>
            </a:p>
          </p:txBody>
        </p:sp>
      </p:grpSp>
      <p:grpSp>
        <p:nvGrpSpPr>
          <p:cNvPr id="6" name="Group 31">
            <a:extLst>
              <a:ext uri="{FF2B5EF4-FFF2-40B4-BE49-F238E27FC236}">
                <a16:creationId xmlns:a16="http://schemas.microsoft.com/office/drawing/2014/main" id="{01D531D8-1288-4D57-94E8-A0BB3BD3AA49}"/>
              </a:ext>
            </a:extLst>
          </p:cNvPr>
          <p:cNvGrpSpPr>
            <a:grpSpLocks/>
          </p:cNvGrpSpPr>
          <p:nvPr/>
        </p:nvGrpSpPr>
        <p:grpSpPr bwMode="auto">
          <a:xfrm>
            <a:off x="14430378" y="7715250"/>
            <a:ext cx="2740024" cy="1943100"/>
            <a:chOff x="3817" y="5015"/>
            <a:chExt cx="960" cy="912"/>
          </a:xfrm>
        </p:grpSpPr>
        <p:sp>
          <p:nvSpPr>
            <p:cNvPr id="16422" name="AutoShape 32">
              <a:extLst>
                <a:ext uri="{FF2B5EF4-FFF2-40B4-BE49-F238E27FC236}">
                  <a16:creationId xmlns:a16="http://schemas.microsoft.com/office/drawing/2014/main" id="{4A42D4C3-1A79-4C64-8DBF-035792040AFA}"/>
                </a:ext>
              </a:extLst>
            </p:cNvPr>
            <p:cNvSpPr>
              <a:spLocks noChangeArrowheads="1"/>
            </p:cNvSpPr>
            <p:nvPr/>
          </p:nvSpPr>
          <p:spPr bwMode="auto">
            <a:xfrm>
              <a:off x="3817" y="5015"/>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3" name="Text Box 33">
              <a:extLst>
                <a:ext uri="{FF2B5EF4-FFF2-40B4-BE49-F238E27FC236}">
                  <a16:creationId xmlns:a16="http://schemas.microsoft.com/office/drawing/2014/main" id="{E1A91FE8-FEA7-4D18-9AA9-E45395E25E84}"/>
                </a:ext>
              </a:extLst>
            </p:cNvPr>
            <p:cNvSpPr txBox="1">
              <a:spLocks noChangeArrowheads="1"/>
            </p:cNvSpPr>
            <p:nvPr/>
          </p:nvSpPr>
          <p:spPr bwMode="auto">
            <a:xfrm>
              <a:off x="4067" y="5268"/>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5</a:t>
              </a:r>
            </a:p>
          </p:txBody>
        </p:sp>
      </p:grpSp>
      <p:grpSp>
        <p:nvGrpSpPr>
          <p:cNvPr id="7" name="Group 34">
            <a:extLst>
              <a:ext uri="{FF2B5EF4-FFF2-40B4-BE49-F238E27FC236}">
                <a16:creationId xmlns:a16="http://schemas.microsoft.com/office/drawing/2014/main" id="{7B75D766-0022-4096-8DDE-E02036F002E9}"/>
              </a:ext>
            </a:extLst>
          </p:cNvPr>
          <p:cNvGrpSpPr>
            <a:grpSpLocks/>
          </p:cNvGrpSpPr>
          <p:nvPr/>
        </p:nvGrpSpPr>
        <p:grpSpPr bwMode="auto">
          <a:xfrm>
            <a:off x="14430378" y="7700962"/>
            <a:ext cx="2740024" cy="1943100"/>
            <a:chOff x="4574" y="3342"/>
            <a:chExt cx="960" cy="912"/>
          </a:xfrm>
        </p:grpSpPr>
        <p:sp>
          <p:nvSpPr>
            <p:cNvPr id="16420" name="AutoShape 35">
              <a:extLst>
                <a:ext uri="{FF2B5EF4-FFF2-40B4-BE49-F238E27FC236}">
                  <a16:creationId xmlns:a16="http://schemas.microsoft.com/office/drawing/2014/main" id="{57CE1CC5-95DE-48C8-8FF0-9CBA57DF97A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1" name="Text Box 36">
              <a:extLst>
                <a:ext uri="{FF2B5EF4-FFF2-40B4-BE49-F238E27FC236}">
                  <a16:creationId xmlns:a16="http://schemas.microsoft.com/office/drawing/2014/main" id="{86365715-3DCD-422B-B77E-4BD991F3CBC4}"/>
                </a:ext>
              </a:extLst>
            </p:cNvPr>
            <p:cNvSpPr txBox="1">
              <a:spLocks noChangeArrowheads="1"/>
            </p:cNvSpPr>
            <p:nvPr/>
          </p:nvSpPr>
          <p:spPr bwMode="auto">
            <a:xfrm>
              <a:off x="4774"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4</a:t>
              </a:r>
            </a:p>
          </p:txBody>
        </p:sp>
      </p:grpSp>
      <p:grpSp>
        <p:nvGrpSpPr>
          <p:cNvPr id="8" name="Group 37">
            <a:extLst>
              <a:ext uri="{FF2B5EF4-FFF2-40B4-BE49-F238E27FC236}">
                <a16:creationId xmlns:a16="http://schemas.microsoft.com/office/drawing/2014/main" id="{7B97C047-C9FA-4313-A5F3-0B56B3DDB80C}"/>
              </a:ext>
            </a:extLst>
          </p:cNvPr>
          <p:cNvGrpSpPr>
            <a:grpSpLocks/>
          </p:cNvGrpSpPr>
          <p:nvPr/>
        </p:nvGrpSpPr>
        <p:grpSpPr bwMode="auto">
          <a:xfrm>
            <a:off x="14430378" y="7700962"/>
            <a:ext cx="2740024" cy="1943100"/>
            <a:chOff x="4574" y="3342"/>
            <a:chExt cx="960" cy="912"/>
          </a:xfrm>
        </p:grpSpPr>
        <p:sp>
          <p:nvSpPr>
            <p:cNvPr id="16418" name="AutoShape 38">
              <a:extLst>
                <a:ext uri="{FF2B5EF4-FFF2-40B4-BE49-F238E27FC236}">
                  <a16:creationId xmlns:a16="http://schemas.microsoft.com/office/drawing/2014/main" id="{743F8566-EB7B-4650-9174-4DA27B87C03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19" name="Text Box 39">
              <a:extLst>
                <a:ext uri="{FF2B5EF4-FFF2-40B4-BE49-F238E27FC236}">
                  <a16:creationId xmlns:a16="http://schemas.microsoft.com/office/drawing/2014/main" id="{92AF5CEB-041F-463F-8ACF-E454CA75B939}"/>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3</a:t>
              </a:r>
            </a:p>
          </p:txBody>
        </p:sp>
      </p:grpSp>
      <p:grpSp>
        <p:nvGrpSpPr>
          <p:cNvPr id="9" name="Group 40">
            <a:extLst>
              <a:ext uri="{FF2B5EF4-FFF2-40B4-BE49-F238E27FC236}">
                <a16:creationId xmlns:a16="http://schemas.microsoft.com/office/drawing/2014/main" id="{351F7159-F112-46D0-99A6-7D9D9203A6F7}"/>
              </a:ext>
            </a:extLst>
          </p:cNvPr>
          <p:cNvGrpSpPr>
            <a:grpSpLocks/>
          </p:cNvGrpSpPr>
          <p:nvPr/>
        </p:nvGrpSpPr>
        <p:grpSpPr bwMode="auto">
          <a:xfrm>
            <a:off x="14430378" y="7700962"/>
            <a:ext cx="2740024" cy="1943100"/>
            <a:chOff x="4574" y="3342"/>
            <a:chExt cx="960" cy="912"/>
          </a:xfrm>
        </p:grpSpPr>
        <p:sp>
          <p:nvSpPr>
            <p:cNvPr id="16416" name="AutoShape 41">
              <a:extLst>
                <a:ext uri="{FF2B5EF4-FFF2-40B4-BE49-F238E27FC236}">
                  <a16:creationId xmlns:a16="http://schemas.microsoft.com/office/drawing/2014/main" id="{DB9BE777-7C0D-4D25-9183-B97CB0AB024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17" name="Text Box 42">
              <a:extLst>
                <a:ext uri="{FF2B5EF4-FFF2-40B4-BE49-F238E27FC236}">
                  <a16:creationId xmlns:a16="http://schemas.microsoft.com/office/drawing/2014/main" id="{35731C6C-5AC8-4DF7-99E2-84E2ED22064D}"/>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2</a:t>
              </a:r>
            </a:p>
          </p:txBody>
        </p:sp>
      </p:grpSp>
      <p:grpSp>
        <p:nvGrpSpPr>
          <p:cNvPr id="10" name="Group 43">
            <a:extLst>
              <a:ext uri="{FF2B5EF4-FFF2-40B4-BE49-F238E27FC236}">
                <a16:creationId xmlns:a16="http://schemas.microsoft.com/office/drawing/2014/main" id="{6C0D1D91-D9E8-4250-B4E6-6F1D1EAD82BF}"/>
              </a:ext>
            </a:extLst>
          </p:cNvPr>
          <p:cNvGrpSpPr>
            <a:grpSpLocks/>
          </p:cNvGrpSpPr>
          <p:nvPr/>
        </p:nvGrpSpPr>
        <p:grpSpPr bwMode="auto">
          <a:xfrm>
            <a:off x="14430378" y="7715250"/>
            <a:ext cx="2740024" cy="1943100"/>
            <a:chOff x="4574" y="3342"/>
            <a:chExt cx="960" cy="912"/>
          </a:xfrm>
        </p:grpSpPr>
        <p:sp>
          <p:nvSpPr>
            <p:cNvPr id="16414" name="AutoShape 44">
              <a:extLst>
                <a:ext uri="{FF2B5EF4-FFF2-40B4-BE49-F238E27FC236}">
                  <a16:creationId xmlns:a16="http://schemas.microsoft.com/office/drawing/2014/main" id="{64718738-8A41-4549-AD92-1464D0BEB63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15" name="Text Box 45">
              <a:extLst>
                <a:ext uri="{FF2B5EF4-FFF2-40B4-BE49-F238E27FC236}">
                  <a16:creationId xmlns:a16="http://schemas.microsoft.com/office/drawing/2014/main" id="{6E5E481E-076F-44C9-BB04-6FA508DDBB44}"/>
                </a:ext>
              </a:extLst>
            </p:cNvPr>
            <p:cNvSpPr txBox="1">
              <a:spLocks noChangeArrowheads="1"/>
            </p:cNvSpPr>
            <p:nvPr/>
          </p:nvSpPr>
          <p:spPr bwMode="auto">
            <a:xfrm>
              <a:off x="4874" y="3594"/>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5400" b="1">
                  <a:solidFill>
                    <a:schemeClr val="bg1"/>
                  </a:solidFill>
                  <a:latin typeface=".VnTime"/>
                  <a:ea typeface="SimSun" panose="02010600030101010101" pitchFamily="2" charset="-122"/>
                </a:rPr>
                <a:t>1</a:t>
              </a:r>
            </a:p>
          </p:txBody>
        </p:sp>
      </p:grpSp>
      <p:sp>
        <p:nvSpPr>
          <p:cNvPr id="12320" name="Text Box 49">
            <a:extLst>
              <a:ext uri="{FF2B5EF4-FFF2-40B4-BE49-F238E27FC236}">
                <a16:creationId xmlns:a16="http://schemas.microsoft.com/office/drawing/2014/main" id="{9EA4D7D0-009B-45C7-8A3A-037DDB3F9881}"/>
              </a:ext>
            </a:extLst>
          </p:cNvPr>
          <p:cNvSpPr txBox="1">
            <a:spLocks noChangeArrowheads="1"/>
          </p:cNvSpPr>
          <p:nvPr/>
        </p:nvSpPr>
        <p:spPr bwMode="auto">
          <a:xfrm>
            <a:off x="8839200" y="9144000"/>
            <a:ext cx="47879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60" tIns="68580" rIns="137160" bIns="6858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solidFill>
                  <a:srgbClr val="FF0000"/>
                </a:solidFill>
                <a:latin typeface="Times New Roman" panose="02020603050405020304" pitchFamily="18" charset="0"/>
                <a:ea typeface="SimSun" panose="02010600030101010101" pitchFamily="2" charset="-122"/>
                <a:cs typeface="Times New Roman" panose="02020603050405020304" pitchFamily="18" charset="0"/>
              </a:rPr>
              <a:t>Thời gian</a:t>
            </a:r>
          </a:p>
        </p:txBody>
      </p:sp>
      <p:grpSp>
        <p:nvGrpSpPr>
          <p:cNvPr id="11" name="Group 40">
            <a:extLst>
              <a:ext uri="{FF2B5EF4-FFF2-40B4-BE49-F238E27FC236}">
                <a16:creationId xmlns:a16="http://schemas.microsoft.com/office/drawing/2014/main" id="{1E2FD997-65F8-455A-B4FE-7FC593618F92}"/>
              </a:ext>
            </a:extLst>
          </p:cNvPr>
          <p:cNvGrpSpPr>
            <a:grpSpLocks/>
          </p:cNvGrpSpPr>
          <p:nvPr/>
        </p:nvGrpSpPr>
        <p:grpSpPr bwMode="auto">
          <a:xfrm>
            <a:off x="14430378" y="7715250"/>
            <a:ext cx="2740024" cy="1943100"/>
            <a:chOff x="4574" y="3342"/>
            <a:chExt cx="960" cy="912"/>
          </a:xfrm>
        </p:grpSpPr>
        <p:sp>
          <p:nvSpPr>
            <p:cNvPr id="16412"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13"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774" y="3593"/>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Times New Roman" panose="02020603050405020304" pitchFamily="18" charset="0"/>
                  <a:ea typeface="SimSun" panose="02010600030101010101" pitchFamily="2" charset="-122"/>
                </a:rPr>
                <a:t>0</a:t>
              </a:r>
            </a:p>
          </p:txBody>
        </p:sp>
      </p:grpSp>
      <p:sp>
        <p:nvSpPr>
          <p:cNvPr id="45" name="Text Box 5">
            <a:extLst>
              <a:ext uri="{FF2B5EF4-FFF2-40B4-BE49-F238E27FC236}">
                <a16:creationId xmlns:a16="http://schemas.microsoft.com/office/drawing/2014/main" id="{7FB77231-B259-4B34-959F-29E5673A705F}"/>
              </a:ext>
            </a:extLst>
          </p:cNvPr>
          <p:cNvSpPr txBox="1"/>
          <p:nvPr/>
        </p:nvSpPr>
        <p:spPr>
          <a:xfrm>
            <a:off x="4741563" y="1019179"/>
            <a:ext cx="4484882" cy="1154162"/>
          </a:xfrm>
          <a:prstGeom prst="rect">
            <a:avLst/>
          </a:prstGeom>
          <a:noFill/>
        </p:spPr>
        <p:txBody>
          <a:bodyPr wrap="none" lIns="137160" tIns="68580" rIns="137160" bIns="68580">
            <a:spAutoFit/>
          </a:bodyPr>
          <a:lstStyle/>
          <a:p>
            <a:pPr eaLnBrk="1" hangingPunct="1">
              <a:defRPr/>
            </a:pPr>
            <a:r>
              <a:rPr lang="en-US" sz="6600" noProof="1">
                <a:ln w="22225">
                  <a:solidFill>
                    <a:schemeClr val="accent2"/>
                  </a:solidFill>
                  <a:prstDash val="solid"/>
                </a:ln>
                <a:solidFill>
                  <a:srgbClr val="FF0000"/>
                </a:solidFill>
                <a:latin typeface="Times New Roman" pitchFamily="18" charset="0"/>
              </a:rPr>
              <a:t>TRÒ CHƠI:</a:t>
            </a:r>
          </a:p>
        </p:txBody>
      </p:sp>
      <p:sp>
        <p:nvSpPr>
          <p:cNvPr id="46" name="Text Box 3">
            <a:extLst>
              <a:ext uri="{FF2B5EF4-FFF2-40B4-BE49-F238E27FC236}">
                <a16:creationId xmlns:a16="http://schemas.microsoft.com/office/drawing/2014/main" id="{FE71A75E-81DB-42C5-8569-ABFDD5E026B3}"/>
              </a:ext>
            </a:extLst>
          </p:cNvPr>
          <p:cNvSpPr txBox="1"/>
          <p:nvPr/>
        </p:nvSpPr>
        <p:spPr>
          <a:xfrm>
            <a:off x="9514401" y="982356"/>
            <a:ext cx="4235006" cy="1246496"/>
          </a:xfrm>
          <a:prstGeom prst="rect">
            <a:avLst/>
          </a:prstGeom>
          <a:noFill/>
        </p:spPr>
        <p:txBody>
          <a:bodyPr wrap="none" lIns="137160" tIns="68580" rIns="137160" bIns="68580">
            <a:spAutoFit/>
          </a:bodyPr>
          <a:lstStyle/>
          <a:p>
            <a:pPr eaLnBrk="1" hangingPunct="1">
              <a:defRPr/>
            </a:pPr>
            <a:r>
              <a:rPr lang="en-US" sz="7200" b="1" noProof="1">
                <a:solidFill>
                  <a:srgbClr val="FF0000"/>
                </a:solidFill>
                <a:effectLst>
                  <a:outerShdw blurRad="38100" dist="19050" dir="2700000" algn="tl" rotWithShape="0">
                    <a:schemeClr val="dk1">
                      <a:alpha val="40000"/>
                    </a:schemeClr>
                  </a:outerShdw>
                </a:effectLst>
                <a:latin typeface="Times New Roman" pitchFamily="18" charset="0"/>
              </a:rPr>
              <a:t>HÁI TÁO</a:t>
            </a:r>
          </a:p>
        </p:txBody>
      </p:sp>
      <p:sp>
        <p:nvSpPr>
          <p:cNvPr id="43" name="Subtitle 2">
            <a:extLst>
              <a:ext uri="{FF2B5EF4-FFF2-40B4-BE49-F238E27FC236}">
                <a16:creationId xmlns:a16="http://schemas.microsoft.com/office/drawing/2014/main" id="{3690722C-D547-47D0-B170-5460B608BD7D}"/>
              </a:ext>
            </a:extLst>
          </p:cNvPr>
          <p:cNvSpPr txBox="1">
            <a:spLocks/>
          </p:cNvSpPr>
          <p:nvPr/>
        </p:nvSpPr>
        <p:spPr bwMode="auto">
          <a:xfrm>
            <a:off x="457200" y="2430230"/>
            <a:ext cx="18070644"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60" tIns="68580" rIns="137160" bIns="68580"/>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lvl="0" eaLnBrk="1" hangingPunct="1">
              <a:spcBef>
                <a:spcPct val="20000"/>
              </a:spcBef>
              <a:buClr>
                <a:srgbClr val="4472C4"/>
              </a:buClr>
              <a:buSzPct val="100000"/>
            </a:pPr>
            <a:r>
              <a:rPr lang="en-US" sz="4400" b="1" dirty="0" err="1">
                <a:solidFill>
                  <a:srgbClr val="0000CC"/>
                </a:solidFill>
                <a:latin typeface="Times New Roman" pitchFamily="18" charset="0"/>
                <a:cs typeface="Times New Roman" pitchFamily="18" charset="0"/>
              </a:rPr>
              <a:t>Công</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cụ</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tìm</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kiếm</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nằm</a:t>
            </a:r>
            <a:r>
              <a:rPr lang="en-US" sz="4400" b="1" dirty="0">
                <a:solidFill>
                  <a:srgbClr val="0000CC"/>
                </a:solidFill>
                <a:latin typeface="Times New Roman" pitchFamily="18" charset="0"/>
                <a:cs typeface="Times New Roman" pitchFamily="18" charset="0"/>
              </a:rPr>
              <a:t> ở </a:t>
            </a:r>
            <a:r>
              <a:rPr lang="en-US" sz="4400" b="1" dirty="0" err="1">
                <a:solidFill>
                  <a:srgbClr val="0000CC"/>
                </a:solidFill>
                <a:latin typeface="Times New Roman" pitchFamily="18" charset="0"/>
                <a:cs typeface="Times New Roman" pitchFamily="18" charset="0"/>
              </a:rPr>
              <a:t>vị</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trí</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nào</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trong</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cửa</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sổ</a:t>
            </a:r>
            <a:r>
              <a:rPr lang="en-US" sz="4400" b="1" dirty="0">
                <a:solidFill>
                  <a:srgbClr val="0000CC"/>
                </a:solidFill>
                <a:latin typeface="Times New Roman" pitchFamily="18" charset="0"/>
                <a:cs typeface="Times New Roman" pitchFamily="18" charset="0"/>
              </a:rPr>
              <a:t> This PC?</a:t>
            </a:r>
            <a:endParaRPr lang="en-US" altLang="en-US" sz="4200" b="1" dirty="0">
              <a:solidFill>
                <a:srgbClr val="0000CC"/>
              </a:solidFill>
              <a:latin typeface="Times New Roman" pitchFamily="18" charset="0"/>
              <a:cs typeface="Times New Roman" pitchFamily="18" charset="0"/>
            </a:endParaRPr>
          </a:p>
        </p:txBody>
      </p:sp>
      <p:sp>
        <p:nvSpPr>
          <p:cNvPr id="47" name="TextBox 46">
            <a:extLst>
              <a:ext uri="{FF2B5EF4-FFF2-40B4-BE49-F238E27FC236}">
                <a16:creationId xmlns:a16="http://schemas.microsoft.com/office/drawing/2014/main" id="{2DD46014-3ECA-4A7F-945F-2811A24EF870}"/>
              </a:ext>
            </a:extLst>
          </p:cNvPr>
          <p:cNvSpPr txBox="1"/>
          <p:nvPr/>
        </p:nvSpPr>
        <p:spPr>
          <a:xfrm>
            <a:off x="730946" y="3611330"/>
            <a:ext cx="16661314" cy="815608"/>
          </a:xfrm>
          <a:prstGeom prst="rect">
            <a:avLst/>
          </a:prstGeom>
          <a:noFill/>
        </p:spPr>
        <p:txBody>
          <a:bodyPr wrap="square" lIns="137160" tIns="68580" rIns="137160" bIns="68580" rtlCol="0">
            <a:spAutoFit/>
          </a:bodyPr>
          <a:lstStyle/>
          <a:p>
            <a:pPr lvl="0" algn="just"/>
            <a:r>
              <a:rPr lang="en-US" sz="4200" dirty="0">
                <a:solidFill>
                  <a:prstClr val="black"/>
                </a:solidFill>
                <a:latin typeface="Times New Roman" pitchFamily="18" charset="0"/>
                <a:cs typeface="Times New Roman" panose="02020603050405020304" pitchFamily="18" charset="0"/>
              </a:rPr>
              <a:t>A. </a:t>
            </a:r>
            <a:r>
              <a:rPr lang="en-US" sz="4400" dirty="0" err="1">
                <a:latin typeface="Times New Roman" pitchFamily="18" charset="0"/>
                <a:cs typeface="Times New Roman" pitchFamily="18" charset="0"/>
              </a:rPr>
              <a:t>Góc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trên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bên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trái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cửa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sổ</a:t>
            </a:r>
            <a:r>
              <a:rPr lang="en-US" sz="4400" dirty="0">
                <a:latin typeface="Times New Roman" pitchFamily="18" charset="0"/>
                <a:cs typeface="Times New Roman" pitchFamily="18" charset="0"/>
              </a:rPr>
              <a:t>.</a:t>
            </a:r>
            <a:endParaRPr lang="en-US" sz="4200" dirty="0">
              <a:solidFill>
                <a:prstClr val="black"/>
              </a:solidFill>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2DD46014-3ECA-4A7F-945F-2811A24EF870}"/>
              </a:ext>
            </a:extLst>
          </p:cNvPr>
          <p:cNvSpPr txBox="1"/>
          <p:nvPr/>
        </p:nvSpPr>
        <p:spPr>
          <a:xfrm>
            <a:off x="730946" y="4689539"/>
            <a:ext cx="16661314" cy="815608"/>
          </a:xfrm>
          <a:prstGeom prst="rect">
            <a:avLst/>
          </a:prstGeom>
          <a:noFill/>
        </p:spPr>
        <p:txBody>
          <a:bodyPr wrap="square" lIns="137160" tIns="68580" rIns="137160" bIns="68580" rtlCol="0">
            <a:spAutoFit/>
          </a:bodyPr>
          <a:lstStyle/>
          <a:p>
            <a:pPr lvl="0"/>
            <a:r>
              <a:rPr lang="en-US" sz="4200" dirty="0">
                <a:solidFill>
                  <a:prstClr val="black"/>
                </a:solidFill>
                <a:latin typeface="Times New Roman" pitchFamily="18" charset="0"/>
                <a:cs typeface="Times New Roman" panose="02020603050405020304" pitchFamily="18" charset="0"/>
              </a:rPr>
              <a:t>B. </a:t>
            </a:r>
            <a:r>
              <a:rPr lang="en-US" sz="4400" dirty="0" err="1">
                <a:latin typeface="Times New Roman" pitchFamily="18" charset="0"/>
                <a:cs typeface="Times New Roman" pitchFamily="18" charset="0"/>
              </a:rPr>
              <a:t>Góc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trên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bên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phải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cửa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sổ</a:t>
            </a:r>
            <a:r>
              <a:rPr lang="en-US" sz="4400" dirty="0">
                <a:latin typeface="Times New Roman" pitchFamily="18" charset="0"/>
                <a:cs typeface="Times New Roman" pitchFamily="18" charset="0"/>
              </a:rPr>
              <a:t>.</a:t>
            </a:r>
            <a:endParaRPr lang="en-US" sz="4200" dirty="0">
              <a:solidFill>
                <a:prstClr val="black"/>
              </a:solidFill>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id="{2DD46014-3ECA-4A7F-945F-2811A24EF870}"/>
              </a:ext>
            </a:extLst>
          </p:cNvPr>
          <p:cNvSpPr txBox="1"/>
          <p:nvPr/>
        </p:nvSpPr>
        <p:spPr>
          <a:xfrm>
            <a:off x="730946" y="6087806"/>
            <a:ext cx="16661314" cy="815608"/>
          </a:xfrm>
          <a:prstGeom prst="rect">
            <a:avLst/>
          </a:prstGeom>
          <a:noFill/>
        </p:spPr>
        <p:txBody>
          <a:bodyPr wrap="square" lIns="137160" tIns="68580" rIns="137160" bIns="68580" rtlCol="0">
            <a:spAutoFit/>
          </a:bodyPr>
          <a:lstStyle/>
          <a:p>
            <a:pPr lvl="0"/>
            <a:r>
              <a:rPr lang="en-US" sz="4200" dirty="0">
                <a:solidFill>
                  <a:prstClr val="black"/>
                </a:solidFill>
                <a:latin typeface="Times New Roman" panose="02020603050405020304" pitchFamily="18" charset="0"/>
                <a:cs typeface="Times New Roman" panose="02020603050405020304" pitchFamily="18" charset="0"/>
              </a:rPr>
              <a:t>C. </a:t>
            </a:r>
            <a:r>
              <a:rPr lang="vi-VN" sz="4400" dirty="0">
                <a:latin typeface="Times New Roman" pitchFamily="18" charset="0"/>
                <a:cs typeface="Times New Roman" pitchFamily="18" charset="0"/>
              </a:rPr>
              <a:t>Góc dưới, bên trái cửa sổ.</a:t>
            </a:r>
            <a:endParaRPr lang="en-US" sz="4200" dirty="0">
              <a:solidFill>
                <a:prstClr val="black"/>
              </a:solidFill>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2DD46014-3ECA-4A7F-945F-2811A24EF870}"/>
              </a:ext>
            </a:extLst>
          </p:cNvPr>
          <p:cNvSpPr txBox="1"/>
          <p:nvPr/>
        </p:nvSpPr>
        <p:spPr>
          <a:xfrm>
            <a:off x="730946" y="7317111"/>
            <a:ext cx="16661314" cy="815608"/>
          </a:xfrm>
          <a:prstGeom prst="rect">
            <a:avLst/>
          </a:prstGeom>
          <a:noFill/>
        </p:spPr>
        <p:txBody>
          <a:bodyPr wrap="square" lIns="137160" tIns="68580" rIns="137160" bIns="68580" rtlCol="0">
            <a:spAutoFit/>
          </a:bodyPr>
          <a:lstStyle/>
          <a:p>
            <a:pPr lvl="0"/>
            <a:r>
              <a:rPr lang="en-US" sz="4200" dirty="0">
                <a:solidFill>
                  <a:prstClr val="black"/>
                </a:solidFill>
                <a:latin typeface="Times New Roman" panose="02020603050405020304" pitchFamily="18" charset="0"/>
                <a:cs typeface="Times New Roman" panose="02020603050405020304" pitchFamily="18" charset="0"/>
              </a:rPr>
              <a:t>D. </a:t>
            </a:r>
            <a:r>
              <a:rPr lang="vi-VN" sz="4400" dirty="0">
                <a:latin typeface="Times New Roman" pitchFamily="18" charset="0"/>
                <a:cs typeface="Times New Roman" pitchFamily="18" charset="0"/>
              </a:rPr>
              <a:t>Góc dưới, bên phải cửa sổ.</a:t>
            </a:r>
            <a:endParaRPr lang="en-US" sz="4200" dirty="0">
              <a:solidFill>
                <a:prstClr val="black"/>
              </a:solidFill>
              <a:latin typeface="Times New Roman" panose="02020603050405020304" pitchFamily="18" charset="0"/>
              <a:cs typeface="Times New Roman" panose="02020603050405020304" pitchFamily="18" charset="0"/>
            </a:endParaRPr>
          </a:p>
        </p:txBody>
      </p:sp>
      <p:sp>
        <p:nvSpPr>
          <p:cNvPr id="51" name="Oval 50">
            <a:extLst>
              <a:ext uri="{FF2B5EF4-FFF2-40B4-BE49-F238E27FC236}">
                <a16:creationId xmlns:a16="http://schemas.microsoft.com/office/drawing/2014/main" id="{4BA70942-9304-A6CC-E6E4-562DA179A5A5}"/>
              </a:ext>
            </a:extLst>
          </p:cNvPr>
          <p:cNvSpPr/>
          <p:nvPr/>
        </p:nvSpPr>
        <p:spPr>
          <a:xfrm>
            <a:off x="315924" y="4426938"/>
            <a:ext cx="1185562" cy="129765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37158" tIns="68578" rIns="137158" bIns="68578" rtlCol="0" anchor="ctr"/>
          <a:lstStyle/>
          <a:p>
            <a:pPr algn="ctr"/>
            <a:endParaRPr lang="en-US" sz="4200" dirty="0">
              <a:latin typeface="Times New Roman" panose="02020603050405020304" pitchFamily="18" charset="0"/>
            </a:endParaRPr>
          </a:p>
        </p:txBody>
      </p:sp>
      <p:pic>
        <p:nvPicPr>
          <p:cNvPr id="12" name="Tao xanh 10" descr="C:\Users\Administrator\Desktop\Tro choi hai tao\tao xanh.PNG">
            <a:hlinkClick r:id="rId7" action="ppaction://hlinksldjump"/>
            <a:extLst>
              <a:ext uri="{FF2B5EF4-FFF2-40B4-BE49-F238E27FC236}">
                <a16:creationId xmlns:a16="http://schemas.microsoft.com/office/drawing/2014/main" id="{207DCB72-A223-4D63-20D4-A7A0334359A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221200" y="9220200"/>
            <a:ext cx="1181100" cy="107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005077"/>
      </p:ext>
    </p:extLst>
  </p:cSld>
  <p:clrMapOvr>
    <a:masterClrMapping/>
  </p:clrMapOvr>
  <p:transition spd="slow">
    <p:zoom/>
    <p:sndAc>
      <p:stSnd>
        <p:snd r:embed="rId2" name="beep.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additive="base">
                                        <p:cTn id="12" dur="500" fill="hold"/>
                                        <p:tgtEl>
                                          <p:spTgt spid="47"/>
                                        </p:tgtEl>
                                        <p:attrNameLst>
                                          <p:attrName>ppt_x</p:attrName>
                                        </p:attrNameLst>
                                      </p:cBhvr>
                                      <p:tavLst>
                                        <p:tav tm="0">
                                          <p:val>
                                            <p:strVal val="#ppt_x"/>
                                          </p:val>
                                        </p:tav>
                                        <p:tav tm="100000">
                                          <p:val>
                                            <p:strVal val="#ppt_x"/>
                                          </p:val>
                                        </p:tav>
                                      </p:tavLst>
                                    </p:anim>
                                    <p:anim calcmode="lin" valueType="num">
                                      <p:cBhvr additive="base">
                                        <p:cTn id="13" dur="500" fill="hold"/>
                                        <p:tgtEl>
                                          <p:spTgt spid="4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48"/>
                                        </p:tgtEl>
                                        <p:attrNameLst>
                                          <p:attrName>style.visibility</p:attrName>
                                        </p:attrNameLst>
                                      </p:cBhvr>
                                      <p:to>
                                        <p:strVal val="visible"/>
                                      </p:to>
                                    </p:set>
                                    <p:anim calcmode="lin" valueType="num">
                                      <p:cBhvr additive="base">
                                        <p:cTn id="17" dur="500" fill="hold"/>
                                        <p:tgtEl>
                                          <p:spTgt spid="48"/>
                                        </p:tgtEl>
                                        <p:attrNameLst>
                                          <p:attrName>ppt_x</p:attrName>
                                        </p:attrNameLst>
                                      </p:cBhvr>
                                      <p:tavLst>
                                        <p:tav tm="0">
                                          <p:val>
                                            <p:strVal val="#ppt_x"/>
                                          </p:val>
                                        </p:tav>
                                        <p:tav tm="100000">
                                          <p:val>
                                            <p:strVal val="#ppt_x"/>
                                          </p:val>
                                        </p:tav>
                                      </p:tavLst>
                                    </p:anim>
                                    <p:anim calcmode="lin" valueType="num">
                                      <p:cBhvr additive="base">
                                        <p:cTn id="18" dur="500" fill="hold"/>
                                        <p:tgtEl>
                                          <p:spTgt spid="4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iterate type="lt">
                                    <p:tmPct val="0"/>
                                  </p:iterate>
                                  <p:childTnLst>
                                    <p:set>
                                      <p:cBhvr>
                                        <p:cTn id="21" dur="1" fill="hold">
                                          <p:stCondLst>
                                            <p:cond delay="0"/>
                                          </p:stCondLst>
                                        </p:cTn>
                                        <p:tgtEl>
                                          <p:spTgt spid="49"/>
                                        </p:tgtEl>
                                        <p:attrNameLst>
                                          <p:attrName>style.visibility</p:attrName>
                                        </p:attrNameLst>
                                      </p:cBhvr>
                                      <p:to>
                                        <p:strVal val="visible"/>
                                      </p:to>
                                    </p:set>
                                    <p:anim calcmode="lin" valueType="num">
                                      <p:cBhvr additive="base">
                                        <p:cTn id="22" dur="500" fill="hold"/>
                                        <p:tgtEl>
                                          <p:spTgt spid="49"/>
                                        </p:tgtEl>
                                        <p:attrNameLst>
                                          <p:attrName>ppt_x</p:attrName>
                                        </p:attrNameLst>
                                      </p:cBhvr>
                                      <p:tavLst>
                                        <p:tav tm="0">
                                          <p:val>
                                            <p:strVal val="#ppt_x"/>
                                          </p:val>
                                        </p:tav>
                                        <p:tav tm="100000">
                                          <p:val>
                                            <p:strVal val="#ppt_x"/>
                                          </p:val>
                                        </p:tav>
                                      </p:tavLst>
                                    </p:anim>
                                    <p:anim calcmode="lin" valueType="num">
                                      <p:cBhvr additive="base">
                                        <p:cTn id="23" dur="500" fill="hold"/>
                                        <p:tgtEl>
                                          <p:spTgt spid="49"/>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0"/>
                                        </p:tgtEl>
                                        <p:attrNameLst>
                                          <p:attrName>style.visibility</p:attrName>
                                        </p:attrNameLst>
                                      </p:cBhvr>
                                      <p:to>
                                        <p:strVal val="visible"/>
                                      </p:to>
                                    </p:set>
                                    <p:anim calcmode="lin" valueType="num">
                                      <p:cBhvr additive="base">
                                        <p:cTn id="27" dur="500" fill="hold"/>
                                        <p:tgtEl>
                                          <p:spTgt spid="50"/>
                                        </p:tgtEl>
                                        <p:attrNameLst>
                                          <p:attrName>ppt_x</p:attrName>
                                        </p:attrNameLst>
                                      </p:cBhvr>
                                      <p:tavLst>
                                        <p:tav tm="0">
                                          <p:val>
                                            <p:strVal val="#ppt_x"/>
                                          </p:val>
                                        </p:tav>
                                        <p:tav tm="100000">
                                          <p:val>
                                            <p:strVal val="#ppt_x"/>
                                          </p:val>
                                        </p:tav>
                                      </p:tavLst>
                                    </p:anim>
                                    <p:anim calcmode="lin" valueType="num">
                                      <p:cBhvr additive="base">
                                        <p:cTn id="28" dur="500" fill="hold"/>
                                        <p:tgtEl>
                                          <p:spTgt spid="50"/>
                                        </p:tgtEl>
                                        <p:attrNameLst>
                                          <p:attrName>ppt_y</p:attrName>
                                        </p:attrNameLst>
                                      </p:cBhvr>
                                      <p:tavLst>
                                        <p:tav tm="0">
                                          <p:val>
                                            <p:strVal val="1+#ppt_h/2"/>
                                          </p:val>
                                        </p:tav>
                                        <p:tav tm="100000">
                                          <p:val>
                                            <p:strVal val="#ppt_y"/>
                                          </p:val>
                                        </p:tav>
                                      </p:tavLst>
                                    </p:anim>
                                  </p:childTnLst>
                                </p:cTn>
                              </p:par>
                              <p:par>
                                <p:cTn id="29" presetID="14" presetClass="entr" presetSubtype="1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2320"/>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 presetClass="entr" presetSubtype="0" fill="hold" nodeType="clickEffect">
                                  <p:stCondLst>
                                    <p:cond delay="1000"/>
                                  </p:stCondLst>
                                  <p:childTnLst>
                                    <p:set>
                                      <p:cBhvr>
                                        <p:cTn id="3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beep.wav"/>
                                        </p:tgtEl>
                                      </p:cMediaNode>
                                    </p:audio>
                                  </p:subTnLst>
                                </p:cTn>
                              </p:par>
                            </p:childTnLst>
                          </p:cTn>
                        </p:par>
                        <p:par>
                          <p:cTn id="37" fill="hold" nodeType="afterGroup">
                            <p:stCondLst>
                              <p:cond delay="1001"/>
                            </p:stCondLst>
                            <p:childTnLst>
                              <p:par>
                                <p:cTn id="38" presetID="1" presetClass="entr" presetSubtype="0" fill="hold" nodeType="afterEffect">
                                  <p:stCondLst>
                                    <p:cond delay="1000"/>
                                  </p:stCondLst>
                                  <p:childTnLst>
                                    <p:set>
                                      <p:cBhvr>
                                        <p:cTn id="39"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beep.wav"/>
                                        </p:tgtEl>
                                      </p:cMediaNode>
                                    </p:audio>
                                  </p:subTnLst>
                                </p:cTn>
                              </p:par>
                            </p:childTnLst>
                          </p:cTn>
                        </p:par>
                        <p:par>
                          <p:cTn id="40" fill="hold" nodeType="afterGroup">
                            <p:stCondLst>
                              <p:cond delay="2501"/>
                            </p:stCondLst>
                            <p:childTnLst>
                              <p:par>
                                <p:cTn id="41" presetID="1" presetClass="entr" presetSubtype="0" fill="hold" nodeType="afterEffect">
                                  <p:stCondLst>
                                    <p:cond delay="1000"/>
                                  </p:stCondLst>
                                  <p:childTnLst>
                                    <p:set>
                                      <p:cBhvr>
                                        <p:cTn id="42"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beep.wav"/>
                                        </p:tgtEl>
                                      </p:cMediaNode>
                                    </p:audio>
                                  </p:subTnLst>
                                </p:cTn>
                              </p:par>
                            </p:childTnLst>
                          </p:cTn>
                        </p:par>
                        <p:par>
                          <p:cTn id="43" fill="hold" nodeType="afterGroup">
                            <p:stCondLst>
                              <p:cond delay="4001"/>
                            </p:stCondLst>
                            <p:childTnLst>
                              <p:par>
                                <p:cTn id="44" presetID="1" presetClass="entr" presetSubtype="0" fill="hold" nodeType="afterEffect">
                                  <p:stCondLst>
                                    <p:cond delay="1000"/>
                                  </p:stCondLst>
                                  <p:childTnLst>
                                    <p:set>
                                      <p:cBhvr>
                                        <p:cTn id="45"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beep.wav"/>
                                        </p:tgtEl>
                                      </p:cMediaNode>
                                    </p:audio>
                                  </p:subTnLst>
                                </p:cTn>
                              </p:par>
                            </p:childTnLst>
                          </p:cTn>
                        </p:par>
                        <p:par>
                          <p:cTn id="46" fill="hold" nodeType="afterGroup">
                            <p:stCondLst>
                              <p:cond delay="5501"/>
                            </p:stCondLst>
                            <p:childTnLst>
                              <p:par>
                                <p:cTn id="47" presetID="1" presetClass="entr" presetSubtype="0" fill="hold" nodeType="afterEffect">
                                  <p:stCondLst>
                                    <p:cond delay="1000"/>
                                  </p:stCondLst>
                                  <p:childTnLst>
                                    <p:set>
                                      <p:cBhvr>
                                        <p:cTn id="48"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beep.wav"/>
                                        </p:tgtEl>
                                      </p:cMediaNode>
                                    </p:audio>
                                  </p:subTnLst>
                                </p:cTn>
                              </p:par>
                            </p:childTnLst>
                          </p:cTn>
                        </p:par>
                        <p:par>
                          <p:cTn id="49" fill="hold" nodeType="afterGroup">
                            <p:stCondLst>
                              <p:cond delay="7001"/>
                            </p:stCondLst>
                            <p:childTnLst>
                              <p:par>
                                <p:cTn id="50" presetID="1" presetClass="entr" presetSubtype="0" fill="hold" nodeType="afterEffect">
                                  <p:stCondLst>
                                    <p:cond delay="1000"/>
                                  </p:stCondLst>
                                  <p:childTnLst>
                                    <p:set>
                                      <p:cBhvr>
                                        <p:cTn id="51"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beep.wav"/>
                                        </p:tgtEl>
                                      </p:cMediaNode>
                                    </p:audio>
                                  </p:subTnLst>
                                </p:cTn>
                              </p:par>
                            </p:childTnLst>
                          </p:cTn>
                        </p:par>
                        <p:par>
                          <p:cTn id="52" fill="hold" nodeType="afterGroup">
                            <p:stCondLst>
                              <p:cond delay="8501"/>
                            </p:stCondLst>
                            <p:childTnLst>
                              <p:par>
                                <p:cTn id="53" presetID="1" presetClass="entr" presetSubtype="0" fill="hold" nodeType="afterEffect">
                                  <p:stCondLst>
                                    <p:cond delay="1000"/>
                                  </p:stCondLst>
                                  <p:childTnLst>
                                    <p:set>
                                      <p:cBhvr>
                                        <p:cTn id="54"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beep.wav"/>
                                        </p:tgtEl>
                                      </p:cMediaNode>
                                    </p:audio>
                                  </p:subTnLst>
                                </p:cTn>
                              </p:par>
                            </p:childTnLst>
                          </p:cTn>
                        </p:par>
                        <p:par>
                          <p:cTn id="55" fill="hold" nodeType="afterGroup">
                            <p:stCondLst>
                              <p:cond delay="10001"/>
                            </p:stCondLst>
                            <p:childTnLst>
                              <p:par>
                                <p:cTn id="56" presetID="1" presetClass="entr" presetSubtype="0" fill="hold" nodeType="afterEffect">
                                  <p:stCondLst>
                                    <p:cond delay="1000"/>
                                  </p:stCondLst>
                                  <p:childTnLst>
                                    <p:set>
                                      <p:cBhvr>
                                        <p:cTn id="57"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beep.wav"/>
                                        </p:tgtEl>
                                      </p:cMediaNode>
                                    </p:audio>
                                  </p:subTnLst>
                                </p:cTn>
                              </p:par>
                            </p:childTnLst>
                          </p:cTn>
                        </p:par>
                        <p:par>
                          <p:cTn id="58" fill="hold" nodeType="afterGroup">
                            <p:stCondLst>
                              <p:cond delay="11501"/>
                            </p:stCondLst>
                            <p:childTnLst>
                              <p:par>
                                <p:cTn id="59" presetID="1" presetClass="entr" presetSubtype="0" fill="hold" nodeType="afterEffect">
                                  <p:stCondLst>
                                    <p:cond delay="1000"/>
                                  </p:stCondLst>
                                  <p:childTnLst>
                                    <p:set>
                                      <p:cBhvr>
                                        <p:cTn id="60"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beep.wav"/>
                                        </p:tgtEl>
                                      </p:cMediaNode>
                                    </p:audio>
                                  </p:subTnLst>
                                </p:cTn>
                              </p:par>
                            </p:childTnLst>
                          </p:cTn>
                        </p:par>
                        <p:par>
                          <p:cTn id="61" fill="hold" nodeType="afterGroup">
                            <p:stCondLst>
                              <p:cond delay="13001"/>
                            </p:stCondLst>
                            <p:childTnLst>
                              <p:par>
                                <p:cTn id="62" presetID="1" presetClass="entr" presetSubtype="0" fill="hold" nodeType="afterEffect">
                                  <p:stCondLst>
                                    <p:cond delay="500"/>
                                  </p:stCondLst>
                                  <p:childTnLst>
                                    <p:set>
                                      <p:cBhvr>
                                        <p:cTn id="63"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8. Ket thuc cau hoi.wav"/>
                                        </p:tgtEl>
                                      </p:cMediaNode>
                                    </p:audio>
                                  </p:subTnLst>
                                </p:cTn>
                              </p:par>
                            </p:childTnLst>
                          </p:cTn>
                        </p:par>
                        <p:par>
                          <p:cTn id="64" fill="hold" nodeType="afterGroup">
                            <p:stCondLst>
                              <p:cond delay="14001"/>
                            </p:stCondLst>
                            <p:childTnLst>
                              <p:par>
                                <p:cTn id="65" presetID="1" presetClass="entr" presetSubtype="0" fill="hold" nodeType="afterEffect">
                                  <p:stCondLst>
                                    <p:cond delay="500"/>
                                  </p:stCondLst>
                                  <p:childTnLst>
                                    <p:set>
                                      <p:cBhvr>
                                        <p:cTn id="66" dur="1" fill="hold">
                                          <p:stCondLst>
                                            <p:cond delay="499"/>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2320"/>
                  </p:tgtEl>
                </p:cond>
              </p:nextCondLst>
            </p:seq>
            <p:seq concurrent="1" nextAc="seek">
              <p:cTn id="67" restart="whenNotActive" fill="hold" evtFilter="cancelBubble" nodeType="interactiveSeq">
                <p:stCondLst>
                  <p:cond evt="onClick" delay="0">
                    <p:tgtEl>
                      <p:spTgt spid="4114"/>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fade">
                                      <p:cBhvr>
                                        <p:cTn id="72" dur="1000"/>
                                        <p:tgtEl>
                                          <p:spTgt spid="51"/>
                                        </p:tgtEl>
                                      </p:cBhvr>
                                    </p:animEffect>
                                    <p:anim calcmode="lin" valueType="num">
                                      <p:cBhvr>
                                        <p:cTn id="73" dur="1000" fill="hold"/>
                                        <p:tgtEl>
                                          <p:spTgt spid="51"/>
                                        </p:tgtEl>
                                        <p:attrNameLst>
                                          <p:attrName>ppt_x</p:attrName>
                                        </p:attrNameLst>
                                      </p:cBhvr>
                                      <p:tavLst>
                                        <p:tav tm="0">
                                          <p:val>
                                            <p:strVal val="#ppt_x"/>
                                          </p:val>
                                        </p:tav>
                                        <p:tav tm="100000">
                                          <p:val>
                                            <p:strVal val="#ppt_x"/>
                                          </p:val>
                                        </p:tav>
                                      </p:tavLst>
                                    </p:anim>
                                    <p:anim calcmode="lin" valueType="num">
                                      <p:cBhvr>
                                        <p:cTn id="74"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114"/>
                  </p:tgtEl>
                </p:cond>
              </p:nextCondLst>
            </p:seq>
          </p:childTnLst>
        </p:cTn>
      </p:par>
    </p:tnLst>
    <p:bldLst>
      <p:bldP spid="43" grpId="0"/>
      <p:bldP spid="47" grpId="0"/>
      <p:bldP spid="48" grpId="0"/>
      <p:bldP spid="49" grpId="0"/>
      <p:bldP spid="50" grpId="0"/>
      <p:bldP spid="5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4" descr="hinh-nen-powerpoint-don-gian-16">
            <a:extLst>
              <a:ext uri="{FF2B5EF4-FFF2-40B4-BE49-F238E27FC236}">
                <a16:creationId xmlns:a16="http://schemas.microsoft.com/office/drawing/2014/main" id="{031E6486-52B6-8386-6D46-F70081969C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88000" cy="985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WordArt 5">
            <a:extLst>
              <a:ext uri="{FF2B5EF4-FFF2-40B4-BE49-F238E27FC236}">
                <a16:creationId xmlns:a16="http://schemas.microsoft.com/office/drawing/2014/main" id="{8F25BFBF-DDAD-3953-72BC-9B6994BDD94F}"/>
              </a:ext>
            </a:extLst>
          </p:cNvPr>
          <p:cNvSpPr>
            <a:spLocks noChangeArrowheads="1" noChangeShapeType="1" noTextEdit="1"/>
          </p:cNvSpPr>
          <p:nvPr/>
        </p:nvSpPr>
        <p:spPr bwMode="auto">
          <a:xfrm>
            <a:off x="2057400" y="7152758"/>
            <a:ext cx="13760302" cy="270244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kern="10" dirty="0" err="1">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Thân</a:t>
            </a:r>
            <a:r>
              <a:rPr lang="en-US" sz="3600" kern="10" dirty="0">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kern="10" dirty="0" err="1">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ái</a:t>
            </a:r>
            <a:r>
              <a:rPr lang="en-US" sz="3600" kern="10" dirty="0">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kern="10" dirty="0" err="1">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chào</a:t>
            </a:r>
            <a:r>
              <a:rPr lang="en-US" sz="3600" kern="10" dirty="0">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kern="10" dirty="0" err="1">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tạm</a:t>
            </a:r>
            <a:r>
              <a:rPr lang="en-US" sz="3600" kern="10" dirty="0">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kern="10" dirty="0" err="1">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biệt</a:t>
            </a:r>
            <a:r>
              <a:rPr lang="en-US" sz="3600" kern="10" dirty="0">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a:t>
            </a:r>
          </a:p>
        </p:txBody>
      </p:sp>
      <p:sp>
        <p:nvSpPr>
          <p:cNvPr id="82" name="WordArt 6">
            <a:extLst>
              <a:ext uri="{FF2B5EF4-FFF2-40B4-BE49-F238E27FC236}">
                <a16:creationId xmlns:a16="http://schemas.microsoft.com/office/drawing/2014/main" id="{00D687D1-4866-9F4D-F5AD-C68EC9D44851}"/>
              </a:ext>
            </a:extLst>
          </p:cNvPr>
          <p:cNvSpPr>
            <a:spLocks noChangeArrowheads="1" noChangeShapeType="1" noTextEdit="1"/>
          </p:cNvSpPr>
          <p:nvPr/>
        </p:nvSpPr>
        <p:spPr bwMode="auto">
          <a:xfrm>
            <a:off x="2146616" y="637952"/>
            <a:ext cx="13912702" cy="216018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Kính</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chúc</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thầy</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cô</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giáo</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sức</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khỏe</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a:t>
            </a:r>
          </a:p>
        </p:txBody>
      </p:sp>
      <p:pic>
        <p:nvPicPr>
          <p:cNvPr id="85" name="Picture 8" descr="614680djq0l440oz">
            <a:extLst>
              <a:ext uri="{FF2B5EF4-FFF2-40B4-BE49-F238E27FC236}">
                <a16:creationId xmlns:a16="http://schemas.microsoft.com/office/drawing/2014/main" id="{0B1FD757-8DE3-FA0A-D123-89260773F5B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48622" y="3921989"/>
            <a:ext cx="5270206" cy="2945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47034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checkerboard(across)">
                                      <p:cBhvr>
                                        <p:cTn id="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B58D90-5296-4D52-8FE3-480629EF5AA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667" b="90000" l="6500" r="93000">
                        <a14:foregroundMark x1="23200" y1="17870" x2="12800" y2="31389"/>
                        <a14:foregroundMark x1="12800" y1="31389" x2="11800" y2="34815"/>
                        <a14:foregroundMark x1="26200" y1="15833" x2="45100" y2="8889"/>
                        <a14:foregroundMark x1="45100" y1="8889" x2="62400" y2="8241"/>
                        <a14:foregroundMark x1="62400" y1="8241" x2="76300" y2="15000"/>
                        <a14:foregroundMark x1="76300" y1="15000" x2="91300" y2="41481"/>
                        <a14:foregroundMark x1="91300" y1="41481" x2="91300" y2="56389"/>
                        <a14:foregroundMark x1="91300" y1="56389" x2="83500" y2="69630"/>
                        <a14:foregroundMark x1="83500" y1="69630" x2="71700" y2="81111"/>
                        <a14:foregroundMark x1="71700" y1="81111" x2="56600" y2="86759"/>
                        <a14:foregroundMark x1="56600" y1="86759" x2="41000" y2="84907"/>
                        <a14:foregroundMark x1="41000" y1="84907" x2="26900" y2="76667"/>
                        <a14:foregroundMark x1="26900" y1="76667" x2="7600" y2="51944"/>
                        <a14:foregroundMark x1="7600" y1="51944" x2="8900" y2="37130"/>
                        <a14:foregroundMark x1="8900" y1="37130" x2="29600" y2="14074"/>
                        <a14:foregroundMark x1="39500" y1="6667" x2="55400" y2="6667"/>
                        <a14:foregroundMark x1="93000" y1="41852" x2="93000" y2="52407"/>
                        <a14:foregroundMark x1="6500" y1="40741" x2="8000" y2="52407"/>
                        <a14:foregroundMark x1="46300" y1="35185" x2="49900" y2="52593"/>
                        <a14:foregroundMark x1="49900" y1="52593" x2="55800" y2="61852"/>
                        <a14:foregroundMark x1="60000" y1="24907" x2="46800" y2="34815"/>
                        <a14:foregroundMark x1="46800" y1="34815" x2="36500" y2="50370"/>
                        <a14:foregroundMark x1="36500" y1="50370" x2="44400" y2="67778"/>
                        <a14:foregroundMark x1="44400" y1="67778" x2="75200" y2="68241"/>
                        <a14:foregroundMark x1="75200" y1="68241" x2="87700" y2="56111"/>
                        <a14:foregroundMark x1="87700" y1="56111" x2="77700" y2="39537"/>
                        <a14:foregroundMark x1="77700" y1="39537" x2="62000" y2="31389"/>
                        <a14:foregroundMark x1="62000" y1="31389" x2="41400" y2="39722"/>
                        <a14:foregroundMark x1="37200" y1="14722" x2="28100" y2="68519"/>
                        <a14:foregroundMark x1="60400" y1="20000" x2="52000" y2="67130"/>
                        <a14:foregroundMark x1="27000" y1="19630" x2="75200" y2="70278"/>
                        <a14:foregroundMark x1="65300" y1="18611" x2="39600" y2="48056"/>
                        <a14:foregroundMark x1="39600" y1="48056" x2="31900" y2="62963"/>
                        <a14:foregroundMark x1="49400" y1="17593" x2="24200" y2="48519"/>
                        <a14:foregroundMark x1="24200" y1="48519" x2="19400" y2="59444"/>
                        <a14:foregroundMark x1="39100" y1="27037" x2="25700" y2="42778"/>
                        <a14:foregroundMark x1="25700" y1="42778" x2="19700" y2="58704"/>
                        <a14:foregroundMark x1="19700" y1="58704" x2="30500" y2="73056"/>
                        <a14:foregroundMark x1="30500" y1="73056" x2="54500" y2="72870"/>
                        <a14:foregroundMark x1="54500" y1="72870" x2="69000" y2="66759"/>
                        <a14:foregroundMark x1="69000" y1="66759" x2="78700" y2="54444"/>
                        <a14:foregroundMark x1="78700" y1="54444" x2="77500" y2="35926"/>
                        <a14:foregroundMark x1="77500" y1="35926" x2="63700" y2="24074"/>
                        <a14:foregroundMark x1="63700" y1="24074" x2="45600" y2="20000"/>
                        <a14:foregroundMark x1="45600" y1="20000" x2="27900" y2="21019"/>
                        <a14:foregroundMark x1="27900" y1="21019" x2="16900" y2="31574"/>
                        <a14:foregroundMark x1="16900" y1="31574" x2="14500" y2="47130"/>
                        <a14:foregroundMark x1="14500" y1="47130" x2="22200" y2="60926"/>
                        <a14:foregroundMark x1="22200" y1="60926" x2="46000" y2="67130"/>
                        <a14:foregroundMark x1="46000" y1="67130" x2="66000" y2="64630"/>
                        <a14:foregroundMark x1="66000" y1="64630" x2="80700" y2="57963"/>
                        <a14:foregroundMark x1="80700" y1="57963" x2="80400" y2="38426"/>
                        <a14:foregroundMark x1="80400" y1="38426" x2="68000" y2="26111"/>
                        <a14:foregroundMark x1="68000" y1="26111" x2="51800" y2="23148"/>
                        <a14:foregroundMark x1="51800" y1="23148" x2="45900" y2="23889"/>
                        <a14:foregroundMark x1="70300" y1="22130" x2="49500" y2="18056"/>
                        <a14:foregroundMark x1="49500" y1="18056" x2="32700" y2="20000"/>
                        <a14:foregroundMark x1="32700" y1="20000" x2="21600" y2="34722"/>
                        <a14:foregroundMark x1="21600" y1="34722" x2="18700" y2="52130"/>
                        <a14:foregroundMark x1="18700" y1="52130" x2="26400" y2="66296"/>
                        <a14:foregroundMark x1="26400" y1="66296" x2="42200" y2="72963"/>
                        <a14:foregroundMark x1="42200" y1="72963" x2="59300" y2="73796"/>
                        <a14:foregroundMark x1="59300" y1="73796" x2="76900" y2="69444"/>
                        <a14:foregroundMark x1="76900" y1="69444" x2="87900" y2="56481"/>
                        <a14:foregroundMark x1="87900" y1="56481" x2="89500" y2="39907"/>
                        <a14:foregroundMark x1="89500" y1="39907" x2="78600" y2="28519"/>
                        <a14:foregroundMark x1="78600" y1="28519" x2="49400" y2="16111"/>
                        <a14:foregroundMark x1="63000" y1="20741" x2="48500" y2="12778"/>
                        <a14:foregroundMark x1="48500" y1="12778" x2="31500" y2="13796"/>
                        <a14:foregroundMark x1="31500" y1="13796" x2="22800" y2="27685"/>
                        <a14:foregroundMark x1="22800" y1="27685" x2="43500" y2="27222"/>
                        <a14:foregroundMark x1="43500" y1="27222" x2="45200" y2="26389"/>
                        <a14:foregroundMark x1="70300" y1="42500" x2="44100" y2="63611"/>
                        <a14:foregroundMark x1="71000" y1="35833" x2="70500" y2="55556"/>
                        <a14:foregroundMark x1="70500" y1="55556" x2="72200" y2="35926"/>
                        <a14:foregroundMark x1="72200" y1="35926" x2="52600" y2="24907"/>
                        <a14:foregroundMark x1="52600" y1="24907" x2="51300" y2="50741"/>
                        <a14:foregroundMark x1="51300" y1="50741" x2="66400" y2="41944"/>
                        <a14:foregroundMark x1="66400" y1="41944" x2="71800" y2="44630"/>
                        <a14:foregroundMark x1="53200" y1="15833" x2="69000" y2="20926"/>
                        <a14:foregroundMark x1="69000" y1="20926" x2="81400" y2="32593"/>
                        <a14:foregroundMark x1="81400" y1="32593" x2="85400" y2="46944"/>
                        <a14:foregroundMark x1="85400" y1="46944" x2="80700" y2="61759"/>
                        <a14:foregroundMark x1="80700" y1="61759" x2="52000" y2="76944"/>
                        <a14:foregroundMark x1="52000" y1="76944" x2="35500" y2="73519"/>
                        <a14:foregroundMark x1="35500" y1="73519" x2="25800" y2="68241"/>
                        <a14:foregroundMark x1="26200" y1="71019" x2="40300" y2="80463"/>
                        <a14:foregroundMark x1="40300" y1="80463" x2="69900" y2="74907"/>
                        <a14:foregroundMark x1="50100" y1="14074" x2="67600" y2="16759"/>
                        <a14:foregroundMark x1="67600" y1="16759" x2="81800" y2="26111"/>
                        <a14:foregroundMark x1="81800" y1="26111" x2="82800" y2="27407"/>
                      </a14:backgroundRemoval>
                    </a14:imgEffect>
                  </a14:imgLayer>
                </a14:imgProps>
              </a:ext>
              <a:ext uri="{28A0092B-C50C-407E-A947-70E740481C1C}">
                <a14:useLocalDpi xmlns:a14="http://schemas.microsoft.com/office/drawing/2010/main" val="0"/>
              </a:ext>
            </a:extLst>
          </a:blip>
          <a:stretch>
            <a:fillRect/>
          </a:stretch>
        </p:blipFill>
        <p:spPr>
          <a:xfrm>
            <a:off x="16218065" y="165807"/>
            <a:ext cx="1590714" cy="1717971"/>
          </a:xfrm>
          <a:prstGeom prst="rect">
            <a:avLst/>
          </a:prstGeom>
        </p:spPr>
      </p:pic>
      <p:pic>
        <p:nvPicPr>
          <p:cNvPr id="1036" name="Picture 1035">
            <a:extLst>
              <a:ext uri="{FF2B5EF4-FFF2-40B4-BE49-F238E27FC236}">
                <a16:creationId xmlns:a16="http://schemas.microsoft.com/office/drawing/2014/main" id="{0F71015C-9DFE-4328-8C04-24893DF284A9}"/>
              </a:ext>
            </a:extLst>
          </p:cNvPr>
          <p:cNvPicPr>
            <a:picLocks noChangeAspect="1"/>
          </p:cNvPicPr>
          <p:nvPr/>
        </p:nvPicPr>
        <p:blipFill rotWithShape="1">
          <a:blip r:embed="rId8" cstate="print">
            <a:clrChange>
              <a:clrFrom>
                <a:srgbClr val="2CBAE8"/>
              </a:clrFrom>
              <a:clrTo>
                <a:srgbClr val="2CBAE8">
                  <a:alpha val="0"/>
                </a:srgbClr>
              </a:clrTo>
            </a:clrChange>
            <a:extLst>
              <a:ext uri="{28A0092B-C50C-407E-A947-70E740481C1C}">
                <a14:useLocalDpi xmlns:a14="http://schemas.microsoft.com/office/drawing/2010/main" val="0"/>
              </a:ext>
            </a:extLst>
          </a:blip>
          <a:srcRect b="13741"/>
          <a:stretch/>
        </p:blipFill>
        <p:spPr>
          <a:xfrm>
            <a:off x="15956583" y="1881037"/>
            <a:ext cx="2113206" cy="1968639"/>
          </a:xfrm>
          <a:prstGeom prst="rect">
            <a:avLst/>
          </a:prstGeom>
        </p:spPr>
      </p:pic>
      <p:grpSp>
        <p:nvGrpSpPr>
          <p:cNvPr id="1033" name="Group 1032">
            <a:extLst>
              <a:ext uri="{FF2B5EF4-FFF2-40B4-BE49-F238E27FC236}">
                <a16:creationId xmlns:a16="http://schemas.microsoft.com/office/drawing/2014/main" id="{DEACD5C7-138B-4D87-BF14-D713A9FDB803}"/>
              </a:ext>
            </a:extLst>
          </p:cNvPr>
          <p:cNvGrpSpPr/>
          <p:nvPr/>
        </p:nvGrpSpPr>
        <p:grpSpPr>
          <a:xfrm>
            <a:off x="3" y="8295948"/>
            <a:ext cx="18320274" cy="2102361"/>
            <a:chOff x="0" y="5530631"/>
            <a:chExt cx="12213516" cy="1401574"/>
          </a:xfrm>
        </p:grpSpPr>
        <p:sp>
          <p:nvSpPr>
            <p:cNvPr id="19" name="Rectangle 18">
              <a:extLst>
                <a:ext uri="{FF2B5EF4-FFF2-40B4-BE49-F238E27FC236}">
                  <a16:creationId xmlns:a16="http://schemas.microsoft.com/office/drawing/2014/main" id="{F100A5B2-1D3C-47FF-AEC0-886275D581F9}"/>
                </a:ext>
              </a:extLst>
            </p:cNvPr>
            <p:cNvSpPr/>
            <p:nvPr/>
          </p:nvSpPr>
          <p:spPr>
            <a:xfrm>
              <a:off x="21516" y="5654229"/>
              <a:ext cx="12192000" cy="1255845"/>
            </a:xfrm>
            <a:prstGeom prst="rect">
              <a:avLst/>
            </a:prstGeom>
            <a:solidFill>
              <a:srgbClr val="CD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cxnSp>
          <p:nvCxnSpPr>
            <p:cNvPr id="18" name="Straight Connector 17">
              <a:extLst>
                <a:ext uri="{FF2B5EF4-FFF2-40B4-BE49-F238E27FC236}">
                  <a16:creationId xmlns:a16="http://schemas.microsoft.com/office/drawing/2014/main" id="{BE77EF99-662E-442D-8A0F-3C400D8900C6}"/>
                </a:ext>
              </a:extLst>
            </p:cNvPr>
            <p:cNvCxnSpPr/>
            <p:nvPr/>
          </p:nvCxnSpPr>
          <p:spPr>
            <a:xfrm>
              <a:off x="0" y="5602147"/>
              <a:ext cx="12192000" cy="0"/>
            </a:xfrm>
            <a:prstGeom prst="line">
              <a:avLst/>
            </a:prstGeom>
            <a:ln w="111125">
              <a:solidFill>
                <a:srgbClr val="68412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BBB32B4-0C85-4485-96A5-8E792BEC5EDA}"/>
                </a:ext>
              </a:extLst>
            </p:cNvPr>
            <p:cNvCxnSpPr>
              <a:endCxn id="19" idx="3"/>
            </p:cNvCxnSpPr>
            <p:nvPr/>
          </p:nvCxnSpPr>
          <p:spPr>
            <a:xfrm>
              <a:off x="21516" y="6282151"/>
              <a:ext cx="12192000" cy="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EAA2809-5073-4B2B-BEFF-8E4BF4CDB1D6}"/>
                </a:ext>
              </a:extLst>
            </p:cNvPr>
            <p:cNvCxnSpPr>
              <a:cxnSpLocks/>
            </p:cNvCxnSpPr>
            <p:nvPr/>
          </p:nvCxnSpPr>
          <p:spPr>
            <a:xfrm flipV="1">
              <a:off x="5141164" y="5654040"/>
              <a:ext cx="217483" cy="127816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2DBEE82-B6CF-4904-8E9C-51BFD9659361}"/>
                </a:ext>
              </a:extLst>
            </p:cNvPr>
            <p:cNvCxnSpPr>
              <a:cxnSpLocks/>
            </p:cNvCxnSpPr>
            <p:nvPr/>
          </p:nvCxnSpPr>
          <p:spPr>
            <a:xfrm flipH="1" flipV="1">
              <a:off x="6667317" y="5654040"/>
              <a:ext cx="288884" cy="125603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0D3D988-525C-4A1E-A445-E3404F666C27}"/>
                </a:ext>
              </a:extLst>
            </p:cNvPr>
            <p:cNvCxnSpPr>
              <a:cxnSpLocks/>
            </p:cNvCxnSpPr>
            <p:nvPr/>
          </p:nvCxnSpPr>
          <p:spPr>
            <a:xfrm flipH="1" flipV="1">
              <a:off x="7828741" y="5573993"/>
              <a:ext cx="528280" cy="133608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C866815-64C6-4E08-A9DF-1F851D7D12A8}"/>
                </a:ext>
              </a:extLst>
            </p:cNvPr>
            <p:cNvCxnSpPr>
              <a:cxnSpLocks/>
            </p:cNvCxnSpPr>
            <p:nvPr/>
          </p:nvCxnSpPr>
          <p:spPr>
            <a:xfrm flipH="1" flipV="1">
              <a:off x="9097759" y="5598765"/>
              <a:ext cx="808241" cy="1311309"/>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F4B92A4-A9FB-4A36-ADFA-2844CE58437C}"/>
                </a:ext>
              </a:extLst>
            </p:cNvPr>
            <p:cNvCxnSpPr>
              <a:cxnSpLocks/>
            </p:cNvCxnSpPr>
            <p:nvPr/>
          </p:nvCxnSpPr>
          <p:spPr>
            <a:xfrm flipH="1" flipV="1">
              <a:off x="10335993" y="5665429"/>
              <a:ext cx="952095" cy="124464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8150E64-23CE-4BF8-8F81-C9344FB1A0EE}"/>
                </a:ext>
              </a:extLst>
            </p:cNvPr>
            <p:cNvCxnSpPr>
              <a:cxnSpLocks/>
            </p:cNvCxnSpPr>
            <p:nvPr/>
          </p:nvCxnSpPr>
          <p:spPr>
            <a:xfrm flipV="1">
              <a:off x="3584487" y="5624280"/>
              <a:ext cx="437596" cy="1298403"/>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E1036D9-C406-400B-BBEA-6036D94A7C9B}"/>
                </a:ext>
              </a:extLst>
            </p:cNvPr>
            <p:cNvCxnSpPr>
              <a:cxnSpLocks/>
            </p:cNvCxnSpPr>
            <p:nvPr/>
          </p:nvCxnSpPr>
          <p:spPr>
            <a:xfrm flipV="1">
              <a:off x="2066101" y="5530631"/>
              <a:ext cx="788586" cy="1392052"/>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473DD80E-55AD-4F53-80AC-FD2D07D4337D}"/>
                </a:ext>
              </a:extLst>
            </p:cNvPr>
            <p:cNvCxnSpPr>
              <a:cxnSpLocks/>
            </p:cNvCxnSpPr>
            <p:nvPr/>
          </p:nvCxnSpPr>
          <p:spPr>
            <a:xfrm flipH="1" flipV="1">
              <a:off x="11593231" y="5632098"/>
              <a:ext cx="598769" cy="78275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grpSp>
      <p:pic>
        <p:nvPicPr>
          <p:cNvPr id="1032" name="Picture 1031">
            <a:extLst>
              <a:ext uri="{FF2B5EF4-FFF2-40B4-BE49-F238E27FC236}">
                <a16:creationId xmlns:a16="http://schemas.microsoft.com/office/drawing/2014/main" id="{674B2CA1-C553-4BCF-AC18-14549FDD314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741" b="87778" l="10000" r="90000">
                        <a14:foregroundMark x1="51200" y1="8426" x2="51200" y2="19537"/>
                        <a14:foregroundMark x1="51700" y1="5741" x2="54100" y2="13519"/>
                        <a14:foregroundMark x1="45297" y1="85003" x2="52100" y2="84444"/>
                        <a14:foregroundMark x1="52100" y1="84444" x2="52200" y2="84444"/>
                        <a14:backgroundMark x1="58200" y1="85093" x2="51200" y2="88519"/>
                        <a14:backgroundMark x1="51200" y1="88519" x2="42600" y2="89074"/>
                        <a14:backgroundMark x1="42600" y1="89074" x2="39700" y2="88426"/>
                        <a14:backgroundMark x1="37300" y1="86204" x2="54600" y2="87315"/>
                      </a14:backgroundRemoval>
                    </a14:imgEffect>
                  </a14:imgLayer>
                </a14:imgProps>
              </a:ext>
              <a:ext uri="{28A0092B-C50C-407E-A947-70E740481C1C}">
                <a14:useLocalDpi xmlns:a14="http://schemas.microsoft.com/office/drawing/2010/main" val="0"/>
              </a:ext>
            </a:extLst>
          </a:blip>
          <a:srcRect b="8396"/>
          <a:stretch/>
        </p:blipFill>
        <p:spPr>
          <a:xfrm>
            <a:off x="15545212" y="4668177"/>
            <a:ext cx="4527152" cy="4478778"/>
          </a:xfrm>
          <a:prstGeom prst="rect">
            <a:avLst/>
          </a:prstGeom>
        </p:spPr>
      </p:pic>
      <p:grpSp>
        <p:nvGrpSpPr>
          <p:cNvPr id="1040" name="Group 1039">
            <a:extLst>
              <a:ext uri="{FF2B5EF4-FFF2-40B4-BE49-F238E27FC236}">
                <a16:creationId xmlns:a16="http://schemas.microsoft.com/office/drawing/2014/main" id="{438DDE0B-4920-4E89-9C23-98C8B10F76AF}"/>
              </a:ext>
            </a:extLst>
          </p:cNvPr>
          <p:cNvGrpSpPr/>
          <p:nvPr/>
        </p:nvGrpSpPr>
        <p:grpSpPr>
          <a:xfrm>
            <a:off x="309956" y="257320"/>
            <a:ext cx="925187" cy="1120667"/>
            <a:chOff x="239737" y="39970"/>
            <a:chExt cx="842766" cy="934438"/>
          </a:xfrm>
        </p:grpSpPr>
        <p:sp>
          <p:nvSpPr>
            <p:cNvPr id="1037" name="Rectangle 1036">
              <a:extLst>
                <a:ext uri="{FF2B5EF4-FFF2-40B4-BE49-F238E27FC236}">
                  <a16:creationId xmlns:a16="http://schemas.microsoft.com/office/drawing/2014/main" id="{29FF78BC-9564-4E9C-AE3B-34D772D83170}"/>
                </a:ext>
              </a:extLst>
            </p:cNvPr>
            <p:cNvSpPr/>
            <p:nvPr/>
          </p:nvSpPr>
          <p:spPr>
            <a:xfrm rot="938848">
              <a:off x="371294" y="111585"/>
              <a:ext cx="690492" cy="813715"/>
            </a:xfrm>
            <a:prstGeom prst="rect">
              <a:avLst/>
            </a:prstGeom>
            <a:solidFill>
              <a:schemeClr val="accent5">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039" name="Picture 1038">
              <a:extLst>
                <a:ext uri="{FF2B5EF4-FFF2-40B4-BE49-F238E27FC236}">
                  <a16:creationId xmlns:a16="http://schemas.microsoft.com/office/drawing/2014/main" id="{AA857876-E04B-4974-B72E-D7ACDE906A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72741">
              <a:off x="239737" y="39970"/>
              <a:ext cx="842766" cy="934438"/>
            </a:xfrm>
            <a:prstGeom prst="rect">
              <a:avLst/>
            </a:prstGeom>
          </p:spPr>
        </p:pic>
      </p:grpSp>
      <p:grpSp>
        <p:nvGrpSpPr>
          <p:cNvPr id="1043" name="Group 1042">
            <a:extLst>
              <a:ext uri="{FF2B5EF4-FFF2-40B4-BE49-F238E27FC236}">
                <a16:creationId xmlns:a16="http://schemas.microsoft.com/office/drawing/2014/main" id="{205FA153-DAF3-41DC-9D88-1EC51B724BB6}"/>
              </a:ext>
            </a:extLst>
          </p:cNvPr>
          <p:cNvGrpSpPr/>
          <p:nvPr/>
        </p:nvGrpSpPr>
        <p:grpSpPr>
          <a:xfrm>
            <a:off x="346658" y="1685772"/>
            <a:ext cx="1482839" cy="1215531"/>
            <a:chOff x="817228" y="470330"/>
            <a:chExt cx="988558" cy="810354"/>
          </a:xfrm>
        </p:grpSpPr>
        <p:sp>
          <p:nvSpPr>
            <p:cNvPr id="154" name="Rectangle 153">
              <a:extLst>
                <a:ext uri="{FF2B5EF4-FFF2-40B4-BE49-F238E27FC236}">
                  <a16:creationId xmlns:a16="http://schemas.microsoft.com/office/drawing/2014/main" id="{4BF08AF4-8476-4ED9-A89F-65D8313FA309}"/>
                </a:ext>
              </a:extLst>
            </p:cNvPr>
            <p:cNvSpPr/>
            <p:nvPr/>
          </p:nvSpPr>
          <p:spPr>
            <a:xfrm rot="20633638">
              <a:off x="817228" y="470330"/>
              <a:ext cx="988558" cy="810354"/>
            </a:xfrm>
            <a:prstGeom prst="rect">
              <a:avLst/>
            </a:prstGeom>
            <a:solidFill>
              <a:schemeClr val="accent6">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042" name="Picture 1041">
              <a:extLst>
                <a:ext uri="{FF2B5EF4-FFF2-40B4-BE49-F238E27FC236}">
                  <a16:creationId xmlns:a16="http://schemas.microsoft.com/office/drawing/2014/main" id="{AD043E23-610A-4F9A-94D9-BA1C94948156}"/>
                </a:ext>
              </a:extLst>
            </p:cNvPr>
            <p:cNvPicPr>
              <a:picLocks noChangeAspect="1"/>
            </p:cNvPicPr>
            <p:nvPr/>
          </p:nvPicPr>
          <p:blipFill rotWithShape="1">
            <a:blip r:embed="rId12" cstate="print">
              <a:alphaModFix amt="50000"/>
              <a:extLst>
                <a:ext uri="{28A0092B-C50C-407E-A947-70E740481C1C}">
                  <a14:useLocalDpi xmlns:a14="http://schemas.microsoft.com/office/drawing/2010/main" val="0"/>
                </a:ext>
              </a:extLst>
            </a:blip>
            <a:srcRect r="3794" b="12279"/>
            <a:stretch/>
          </p:blipFill>
          <p:spPr>
            <a:xfrm rot="20636162">
              <a:off x="867631" y="523989"/>
              <a:ext cx="867343" cy="668362"/>
            </a:xfrm>
            <a:prstGeom prst="rect">
              <a:avLst/>
            </a:prstGeom>
          </p:spPr>
        </p:pic>
      </p:grpSp>
      <p:sp>
        <p:nvSpPr>
          <p:cNvPr id="27" name="WordArt 2">
            <a:extLst>
              <a:ext uri="{FF2B5EF4-FFF2-40B4-BE49-F238E27FC236}">
                <a16:creationId xmlns:a16="http://schemas.microsoft.com/office/drawing/2014/main" id="{0CE63516-F411-4BC0-90EA-7891100DCF59}"/>
              </a:ext>
            </a:extLst>
          </p:cNvPr>
          <p:cNvSpPr>
            <a:spLocks noChangeArrowheads="1" noChangeShapeType="1" noTextEdit="1"/>
          </p:cNvSpPr>
          <p:nvPr/>
        </p:nvSpPr>
        <p:spPr bwMode="auto">
          <a:xfrm>
            <a:off x="6976771" y="3074111"/>
            <a:ext cx="6481763" cy="2324100"/>
          </a:xfrm>
          <a:prstGeom prst="rect">
            <a:avLst/>
          </a:prstGeom>
        </p:spPr>
        <p:txBody>
          <a:bodyPr wrap="none" lIns="137079" tIns="68543" rIns="137079" bIns="68543" fromWordArt="1">
            <a:prstTxWarp prst="textPlain">
              <a:avLst>
                <a:gd name="adj" fmla="val 50000"/>
              </a:avLst>
            </a:prstTxWarp>
          </a:bodyPr>
          <a:lstStyle/>
          <a:p>
            <a:pPr algn="ctr"/>
            <a:endParaRPr lang="en-US" sz="5400" kern="10" dirty="0">
              <a:ln w="9525">
                <a:solidFill>
                  <a:srgbClr val="FF0000"/>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endParaRPr>
          </a:p>
        </p:txBody>
      </p:sp>
      <p:pic>
        <p:nvPicPr>
          <p:cNvPr id="36" name="Picture 35">
            <a:extLst>
              <a:ext uri="{FF2B5EF4-FFF2-40B4-BE49-F238E27FC236}">
                <a16:creationId xmlns:a16="http://schemas.microsoft.com/office/drawing/2014/main" id="{71E4BC89-A7C6-459C-9ECD-2F6C0511AC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88351" y="544514"/>
            <a:ext cx="13726110" cy="8070341"/>
          </a:xfrm>
          <a:prstGeom prst="rect">
            <a:avLst/>
          </a:prstGeom>
        </p:spPr>
      </p:pic>
      <p:pic>
        <p:nvPicPr>
          <p:cNvPr id="4" name="Karaoke - Lớp Chúng Ta Đoàn Kết - Âm Nhạc Lớp 3 -- Lớp Nhạc doremi">
            <a:hlinkClick r:id="" action="ppaction://media"/>
            <a:extLst>
              <a:ext uri="{FF2B5EF4-FFF2-40B4-BE49-F238E27FC236}">
                <a16:creationId xmlns:a16="http://schemas.microsoft.com/office/drawing/2014/main" id="{7CC0EE6D-1892-1102-B63E-14A071B65A2D}"/>
              </a:ext>
            </a:extLst>
          </p:cNvPr>
          <p:cNvPicPr>
            <a:picLocks noChangeAspect="1"/>
          </p:cNvPicPr>
          <p:nvPr>
            <a:videoFile r:link="rId2"/>
            <p:extLst>
              <p:ext uri="{DAA4B4D4-6D71-4841-9C94-3DE7FCFB9230}">
                <p14:media xmlns:p14="http://schemas.microsoft.com/office/powerpoint/2010/main" r:embed="rId3">
                  <p14:trim st="16147" end="37109"/>
                </p14:media>
              </p:ext>
            </p:extLst>
          </p:nvPr>
        </p:nvPicPr>
        <p:blipFill>
          <a:blip r:embed="rId14"/>
          <a:stretch>
            <a:fillRect/>
          </a:stretch>
        </p:blipFill>
        <p:spPr>
          <a:xfrm>
            <a:off x="1938388" y="1024808"/>
            <a:ext cx="13101233" cy="6327860"/>
          </a:xfrm>
          <a:prstGeom prst="rect">
            <a:avLst/>
          </a:prstGeom>
        </p:spPr>
      </p:pic>
    </p:spTree>
    <p:custDataLst>
      <p:tags r:id="rId1"/>
    </p:custDataLst>
    <p:extLst>
      <p:ext uri="{BB962C8B-B14F-4D97-AF65-F5344CB8AC3E}">
        <p14:creationId xmlns:p14="http://schemas.microsoft.com/office/powerpoint/2010/main" val="2708251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31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4325E99-8D03-402E-8158-E4682241AF5E}"/>
              </a:ext>
            </a:extLst>
          </p:cNvPr>
          <p:cNvSpPr/>
          <p:nvPr/>
        </p:nvSpPr>
        <p:spPr>
          <a:xfrm>
            <a:off x="1885950" y="3366452"/>
            <a:ext cx="16103470" cy="2908414"/>
          </a:xfrm>
          <a:prstGeom prst="rect">
            <a:avLst/>
          </a:prstGeom>
          <a:noFill/>
        </p:spPr>
        <p:txBody>
          <a:bodyPr wrap="square" lIns="137079" tIns="68543" rIns="137079" bIns="68543">
            <a:spAutoFit/>
          </a:bodyPr>
          <a:lstStyle/>
          <a:p>
            <a:pPr lvl="0" algn="ctr"/>
            <a:r>
              <a:rPr lang="vi-VN" sz="6000" b="1" dirty="0">
                <a:solidFill>
                  <a:srgbClr val="FF0000"/>
                </a:solidFill>
                <a:latin typeface="Times New Roman" pitchFamily="18" charset="0"/>
                <a:cs typeface="Times New Roman" pitchFamily="18" charset="0"/>
                <a:sym typeface="Paytone One"/>
              </a:rPr>
              <a:t>CHỦ ĐỀ 3. TỔ CHỨC LƯU TRỮ, </a:t>
            </a:r>
          </a:p>
          <a:p>
            <a:pPr lvl="0" algn="ctr"/>
            <a:r>
              <a:rPr lang="vi-VN" sz="6000" b="1" dirty="0">
                <a:solidFill>
                  <a:srgbClr val="FF0000"/>
                </a:solidFill>
                <a:latin typeface="Times New Roman" pitchFamily="18" charset="0"/>
                <a:cs typeface="Times New Roman" pitchFamily="18" charset="0"/>
                <a:sym typeface="Paytone One"/>
              </a:rPr>
              <a:t>TÌM KIẾM VÀ TRAO ĐỔI THÔNG TIN</a:t>
            </a:r>
            <a:endParaRPr lang="vi-VN" sz="6000" b="1" dirty="0">
              <a:solidFill>
                <a:srgbClr val="FF0000"/>
              </a:solidFill>
              <a:latin typeface="Times New Roman" pitchFamily="18" charset="0"/>
              <a:cs typeface="Times New Roman" pitchFamily="18" charset="0"/>
            </a:endParaRPr>
          </a:p>
          <a:p>
            <a:pPr algn="ctr">
              <a:defRPr/>
            </a:pPr>
            <a:endParaRPr lang="en-US" sz="60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085849" y="5569551"/>
            <a:ext cx="16604991" cy="123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079" tIns="68543" rIns="137079" bIns="68543">
            <a:spAutoFit/>
          </a:bodyPr>
          <a:lstStyle/>
          <a:p>
            <a:pPr lvl="0" algn="ctr">
              <a:lnSpc>
                <a:spcPct val="119003"/>
              </a:lnSpc>
            </a:pPr>
            <a:r>
              <a:rPr lang="vi-VN" sz="6000" b="1" dirty="0">
                <a:solidFill>
                  <a:srgbClr val="0000CC"/>
                </a:solidFill>
                <a:latin typeface="+mj-lt"/>
              </a:rPr>
              <a:t>BÀI 4: CÂY THƯ MỤC</a:t>
            </a:r>
            <a:r>
              <a:rPr lang="en-US" sz="6000" b="1" dirty="0">
                <a:solidFill>
                  <a:srgbClr val="0000CC"/>
                </a:solidFill>
                <a:latin typeface="+mj-lt"/>
              </a:rPr>
              <a:t> </a:t>
            </a:r>
            <a:r>
              <a:rPr lang="en-US" sz="6000" b="1" dirty="0">
                <a:solidFill>
                  <a:srgbClr val="0000CC"/>
                </a:solidFill>
                <a:latin typeface="Times New Roman" pitchFamily="18" charset="0"/>
                <a:cs typeface="Times New Roman" pitchFamily="18" charset="0"/>
              </a:rPr>
              <a:t>(TIẾT 1)</a:t>
            </a:r>
            <a:endParaRPr lang="vi-VN" sz="60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2605479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5D7FE581-5D6B-AFFA-52EC-D7ADD99B56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7883" y="-57149"/>
            <a:ext cx="18288000" cy="1031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5493546" y="-26194"/>
            <a:ext cx="10891841" cy="10287002"/>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a:p>
          </p:txBody>
        </p:sp>
      </p:grpSp>
      <p:sp>
        <p:nvSpPr>
          <p:cNvPr id="18" name="TextBox 17"/>
          <p:cNvSpPr txBox="1">
            <a:spLocks noChangeArrowheads="1"/>
          </p:cNvSpPr>
          <p:nvPr/>
        </p:nvSpPr>
        <p:spPr bwMode="auto">
          <a:xfrm>
            <a:off x="-731043" y="4980551"/>
            <a:ext cx="5874545"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079" tIns="68543" rIns="137079" bIns="68543"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6600" b="1" dirty="0">
                <a:solidFill>
                  <a:srgbClr val="FF0066"/>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sz="6600" b="1" dirty="0">
              <a:solidFill>
                <a:srgbClr val="FF0066"/>
              </a:solidFill>
              <a:latin typeface="Times New Roman" panose="02020603050405020304" pitchFamily="18" charset="0"/>
              <a:ea typeface="Verdana" panose="020B0604030504040204" pitchFamily="34" charset="0"/>
              <a:cs typeface="Times New Roman" panose="02020603050405020304" pitchFamily="18" charset="0"/>
            </a:endParaRPr>
          </a:p>
        </p:txBody>
      </p:sp>
      <p:grpSp>
        <p:nvGrpSpPr>
          <p:cNvPr id="62" name="Group 61"/>
          <p:cNvGrpSpPr/>
          <p:nvPr/>
        </p:nvGrpSpPr>
        <p:grpSpPr>
          <a:xfrm>
            <a:off x="4343402" y="3657616"/>
            <a:ext cx="13830300" cy="2046350"/>
            <a:chOff x="2904687" y="2243621"/>
            <a:chExt cx="8580963" cy="908655"/>
          </a:xfrm>
        </p:grpSpPr>
        <p:sp>
          <p:nvSpPr>
            <p:cNvPr id="19" name="Oval 18"/>
            <p:cNvSpPr/>
            <p:nvPr/>
          </p:nvSpPr>
          <p:spPr>
            <a:xfrm>
              <a:off x="2904687" y="2374232"/>
              <a:ext cx="687734" cy="610448"/>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8" name="Chevron 47"/>
            <p:cNvSpPr/>
            <p:nvPr/>
          </p:nvSpPr>
          <p:spPr>
            <a:xfrm>
              <a:off x="3542942" y="2392199"/>
              <a:ext cx="299719" cy="61044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AutoShape 47"/>
            <p:cNvSpPr>
              <a:spLocks noChangeArrowheads="1"/>
            </p:cNvSpPr>
            <p:nvPr/>
          </p:nvSpPr>
          <p:spPr bwMode="gray">
            <a:xfrm>
              <a:off x="3810056" y="2243621"/>
              <a:ext cx="7675594" cy="908655"/>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6600" b="1" dirty="0">
                <a:latin typeface="Times New Roman" panose="02020603050405020304" pitchFamily="18" charset="0"/>
                <a:cs typeface="Times New Roman" panose="02020603050405020304" pitchFamily="18" charset="0"/>
              </a:endParaRPr>
            </a:p>
          </p:txBody>
        </p:sp>
      </p:grpSp>
      <p:grpSp>
        <p:nvGrpSpPr>
          <p:cNvPr id="63" name="Group 62"/>
          <p:cNvGrpSpPr/>
          <p:nvPr/>
        </p:nvGrpSpPr>
        <p:grpSpPr>
          <a:xfrm>
            <a:off x="3891532" y="6172206"/>
            <a:ext cx="13499621" cy="2046350"/>
            <a:chOff x="3021825" y="2309513"/>
            <a:chExt cx="7755655" cy="716493"/>
          </a:xfrm>
        </p:grpSpPr>
        <p:sp>
          <p:nvSpPr>
            <p:cNvPr id="64" name="Oval 63"/>
            <p:cNvSpPr/>
            <p:nvPr/>
          </p:nvSpPr>
          <p:spPr>
            <a:xfrm>
              <a:off x="3021825" y="2346715"/>
              <a:ext cx="687734" cy="520504"/>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5" name="Chevron 64"/>
            <p:cNvSpPr/>
            <p:nvPr/>
          </p:nvSpPr>
          <p:spPr>
            <a:xfrm>
              <a:off x="3709558" y="2392199"/>
              <a:ext cx="294590" cy="4578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AutoShape 47"/>
            <p:cNvSpPr>
              <a:spLocks noChangeArrowheads="1"/>
            </p:cNvSpPr>
            <p:nvPr/>
          </p:nvSpPr>
          <p:spPr bwMode="gray">
            <a:xfrm>
              <a:off x="3983208" y="2309513"/>
              <a:ext cx="6794272" cy="71649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4200" b="1" dirty="0">
                <a:solidFill>
                  <a:schemeClr val="tx1"/>
                </a:solidFill>
                <a:latin typeface="Times New Roman" panose="02020603050405020304" pitchFamily="18" charset="0"/>
                <a:cs typeface="Times New Roman" panose="02020603050405020304" pitchFamily="18" charset="0"/>
              </a:endParaRPr>
            </a:p>
          </p:txBody>
        </p:sp>
      </p:grpSp>
      <p:sp>
        <p:nvSpPr>
          <p:cNvPr id="2" name="TextBox 9">
            <a:extLst>
              <a:ext uri="{FF2B5EF4-FFF2-40B4-BE49-F238E27FC236}">
                <a16:creationId xmlns:a16="http://schemas.microsoft.com/office/drawing/2014/main" id="{FC79FD3C-BC0B-8409-BF68-9AA76702F772}"/>
              </a:ext>
            </a:extLst>
          </p:cNvPr>
          <p:cNvSpPr txBox="1">
            <a:spLocks noChangeArrowheads="1"/>
          </p:cNvSpPr>
          <p:nvPr/>
        </p:nvSpPr>
        <p:spPr bwMode="auto">
          <a:xfrm>
            <a:off x="4016087" y="1737877"/>
            <a:ext cx="13799125" cy="944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079" tIns="68543" rIns="137079" bIns="68543">
            <a:spAutoFit/>
          </a:bodyPr>
          <a:lstStyle/>
          <a:p>
            <a:pPr lvl="0" algn="ctr">
              <a:lnSpc>
                <a:spcPct val="119003"/>
              </a:lnSpc>
            </a:pPr>
            <a:r>
              <a:rPr lang="vi-VN" sz="4800" b="1" dirty="0">
                <a:solidFill>
                  <a:srgbClr val="0000CC"/>
                </a:solidFill>
                <a:latin typeface="+mj-lt"/>
              </a:rPr>
              <a:t>BÀI 4: CÂY THƯ MỤC</a:t>
            </a:r>
            <a:r>
              <a:rPr lang="en-US" sz="4800" b="1" dirty="0">
                <a:solidFill>
                  <a:srgbClr val="0000CC"/>
                </a:solidFill>
                <a:latin typeface="+mj-lt"/>
              </a:rPr>
              <a:t> </a:t>
            </a:r>
            <a:r>
              <a:rPr lang="en-US" sz="4800" b="1" dirty="0">
                <a:solidFill>
                  <a:srgbClr val="0000CC"/>
                </a:solidFill>
                <a:latin typeface="Times New Roman" pitchFamily="18" charset="0"/>
                <a:cs typeface="Times New Roman" pitchFamily="18" charset="0"/>
              </a:rPr>
              <a:t>(TIẾT 1)</a:t>
            </a:r>
            <a:endParaRPr lang="vi-VN" sz="4800" b="1" dirty="0">
              <a:solidFill>
                <a:srgbClr val="0000CC"/>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ACC873B5-5CCD-2C4C-F00E-192DFF407078}"/>
              </a:ext>
            </a:extLst>
          </p:cNvPr>
          <p:cNvSpPr txBox="1"/>
          <p:nvPr/>
        </p:nvSpPr>
        <p:spPr>
          <a:xfrm>
            <a:off x="4914900" y="114300"/>
            <a:ext cx="12001500" cy="784830"/>
          </a:xfrm>
          <a:prstGeom prst="rect">
            <a:avLst/>
          </a:prstGeom>
          <a:noFill/>
        </p:spPr>
        <p:txBody>
          <a:bodyPr wrap="square" lIns="137079" tIns="68543" rIns="137079" bIns="68543" rtlCol="0">
            <a:spAutoFit/>
          </a:bodyPr>
          <a:lstStyle/>
          <a:p>
            <a:pPr algn="ctr">
              <a:defRPr/>
            </a:pPr>
            <a:r>
              <a:rPr lang="vi-VN" sz="4200" b="1" dirty="0">
                <a:latin typeface="+mj-lt"/>
                <a:ea typeface="#9Slide02 Noi dung rat dai" panose="02000000000000000000" pitchFamily="2" charset="0"/>
                <a:cs typeface="Times New Roman" panose="02020603050405020304" pitchFamily="18" charset="0"/>
              </a:rPr>
              <a:t>Thứ</a:t>
            </a:r>
            <a:r>
              <a:rPr lang="en-US" sz="4200" b="1" dirty="0">
                <a:latin typeface="+mj-lt"/>
                <a:ea typeface="#9Slide02 Noi dung rat dai" panose="02000000000000000000" pitchFamily="2" charset="0"/>
                <a:cs typeface="Times New Roman" panose="02020603050405020304" pitchFamily="18" charset="0"/>
              </a:rPr>
              <a:t>         </a:t>
            </a:r>
            <a:r>
              <a:rPr lang="vi-VN" sz="4200" b="1" dirty="0">
                <a:latin typeface="+mj-lt"/>
                <a:ea typeface="#9Slide02 Noi dung rat dai" panose="02000000000000000000" pitchFamily="2" charset="0"/>
                <a:cs typeface="Times New Roman" panose="02020603050405020304" pitchFamily="18" charset="0"/>
              </a:rPr>
              <a:t>ngày </a:t>
            </a:r>
            <a:r>
              <a:rPr lang="en-US" sz="4200" b="1" dirty="0">
                <a:latin typeface="+mj-lt"/>
                <a:ea typeface="#9Slide02 Noi dung rat dai" panose="02000000000000000000" pitchFamily="2" charset="0"/>
                <a:cs typeface="Times New Roman" panose="02020603050405020304" pitchFamily="18" charset="0"/>
              </a:rPr>
              <a:t>   </a:t>
            </a:r>
            <a:r>
              <a:rPr lang="vi-VN" sz="4200" b="1" dirty="0">
                <a:latin typeface="+mj-lt"/>
                <a:ea typeface="#9Slide02 Noi dung rat dai" panose="02000000000000000000" pitchFamily="2" charset="0"/>
                <a:cs typeface="Times New Roman" panose="02020603050405020304" pitchFamily="18" charset="0"/>
              </a:rPr>
              <a:t>tháng </a:t>
            </a:r>
            <a:r>
              <a:rPr lang="en-US" sz="4200" b="1" dirty="0">
                <a:latin typeface="+mj-lt"/>
                <a:ea typeface="#9Slide02 Noi dung rat dai" panose="02000000000000000000" pitchFamily="2" charset="0"/>
                <a:cs typeface="Times New Roman" panose="02020603050405020304" pitchFamily="18" charset="0"/>
              </a:rPr>
              <a:t>   </a:t>
            </a:r>
            <a:r>
              <a:rPr lang="vi-VN" sz="4200" b="1" dirty="0">
                <a:latin typeface="+mj-lt"/>
                <a:ea typeface="#9Slide02 Noi dung rat dai" panose="02000000000000000000" pitchFamily="2" charset="0"/>
                <a:cs typeface="Times New Roman" panose="02020603050405020304" pitchFamily="18" charset="0"/>
              </a:rPr>
              <a:t>năm</a:t>
            </a:r>
            <a:r>
              <a:rPr lang="en-US" sz="4200" b="1" dirty="0">
                <a:latin typeface="+mj-lt"/>
                <a:ea typeface="#9Slide02 Noi dung rat dai" panose="02000000000000000000" pitchFamily="2" charset="0"/>
                <a:cs typeface="Times New Roman" panose="02020603050405020304" pitchFamily="18" charset="0"/>
              </a:rPr>
              <a:t> </a:t>
            </a:r>
            <a:r>
              <a:rPr lang="en-US" sz="4200" b="1" dirty="0">
                <a:latin typeface="Times New Roman" panose="02020603050405020304" pitchFamily="18" charset="0"/>
                <a:ea typeface="Tahoma" panose="020B0604030504040204" pitchFamily="34" charset="0"/>
                <a:cs typeface="Times New Roman" panose="02020603050405020304" pitchFamily="18" charset="0"/>
              </a:rPr>
              <a:t>2024</a:t>
            </a:r>
          </a:p>
        </p:txBody>
      </p:sp>
      <p:sp>
        <p:nvSpPr>
          <p:cNvPr id="4" name="TextBox 9">
            <a:extLst>
              <a:ext uri="{FF2B5EF4-FFF2-40B4-BE49-F238E27FC236}">
                <a16:creationId xmlns:a16="http://schemas.microsoft.com/office/drawing/2014/main" id="{AB2B02D3-7DEA-1506-CF20-EC2D68FA8432}"/>
              </a:ext>
            </a:extLst>
          </p:cNvPr>
          <p:cNvSpPr txBox="1">
            <a:spLocks noChangeArrowheads="1"/>
          </p:cNvSpPr>
          <p:nvPr/>
        </p:nvSpPr>
        <p:spPr bwMode="auto">
          <a:xfrm>
            <a:off x="6057900" y="815370"/>
            <a:ext cx="92583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079" tIns="68543" rIns="137079" bIns="68543">
            <a:spAutoFit/>
          </a:bodyPr>
          <a:lstStyle/>
          <a:p>
            <a:pPr algn="ctr" eaLnBrk="1" hangingPunct="1">
              <a:spcBef>
                <a:spcPct val="0"/>
              </a:spcBef>
              <a:buClrTx/>
              <a:buSzTx/>
              <a:buFontTx/>
              <a:buNone/>
            </a:pPr>
            <a:r>
              <a:rPr lang="en-US" altLang="en-US" sz="4200" b="1" u="sng" dirty="0">
                <a:latin typeface="Times New Roman" panose="02020603050405020304" pitchFamily="18" charset="0"/>
                <a:cs typeface="Times New Roman" panose="02020603050405020304" pitchFamily="18" charset="0"/>
              </a:rPr>
              <a:t>Tin </a:t>
            </a:r>
            <a:r>
              <a:rPr lang="vi-VN" altLang="en-US" sz="4200" b="1" u="sng" dirty="0">
                <a:latin typeface="Times New Roman" panose="02020603050405020304" pitchFamily="18" charset="0"/>
                <a:cs typeface="Times New Roman" panose="02020603050405020304" pitchFamily="18" charset="0"/>
              </a:rPr>
              <a:t>h</a:t>
            </a:r>
            <a:r>
              <a:rPr lang="en-US" altLang="en-US" sz="4200" b="1" u="sng" dirty="0" err="1">
                <a:latin typeface="Times New Roman" panose="02020603050405020304" pitchFamily="18" charset="0"/>
                <a:cs typeface="Times New Roman" panose="02020603050405020304" pitchFamily="18" charset="0"/>
              </a:rPr>
              <a:t>ọc</a:t>
            </a:r>
            <a:r>
              <a:rPr lang="en-US" altLang="en-US" sz="4200" b="1" u="sng"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55B8DA7B-D710-41B0-E62A-166F60A110B2}"/>
              </a:ext>
            </a:extLst>
          </p:cNvPr>
          <p:cNvSpPr txBox="1"/>
          <p:nvPr/>
        </p:nvSpPr>
        <p:spPr>
          <a:xfrm>
            <a:off x="6379374" y="4000516"/>
            <a:ext cx="11337128" cy="784756"/>
          </a:xfrm>
          <a:prstGeom prst="rect">
            <a:avLst/>
          </a:prstGeom>
          <a:noFill/>
        </p:spPr>
        <p:txBody>
          <a:bodyPr wrap="square" lIns="137079" tIns="68543" rIns="137079" bIns="68543" rtlCol="0">
            <a:spAutoFit/>
          </a:bodyPr>
          <a:lstStyle/>
          <a:p>
            <a:pPr algn="just"/>
            <a:r>
              <a:rPr lang="en-US" sz="4200" b="1" dirty="0">
                <a:latin typeface="Times New Roman" pitchFamily="18" charset="0"/>
                <a:cs typeface="Times New Roman" pitchFamily="18" charset="0"/>
              </a:rPr>
              <a:t>T</a:t>
            </a:r>
            <a:r>
              <a:rPr lang="vi-VN" sz="4200" b="1" dirty="0">
                <a:latin typeface="+mj-lt"/>
              </a:rPr>
              <a:t>ạo được các thư mục với cấu trúc cây hợp lý</a:t>
            </a:r>
            <a:r>
              <a:rPr lang="en-US" sz="4200" b="1" dirty="0">
                <a:latin typeface="+mj-lt"/>
              </a:rPr>
              <a:t>.</a:t>
            </a:r>
          </a:p>
        </p:txBody>
      </p:sp>
      <p:sp>
        <p:nvSpPr>
          <p:cNvPr id="6" name="TextBox 5">
            <a:extLst>
              <a:ext uri="{FF2B5EF4-FFF2-40B4-BE49-F238E27FC236}">
                <a16:creationId xmlns:a16="http://schemas.microsoft.com/office/drawing/2014/main" id="{F526696F-291A-60CA-3B52-E70E4C8276E5}"/>
              </a:ext>
            </a:extLst>
          </p:cNvPr>
          <p:cNvSpPr txBox="1"/>
          <p:nvPr/>
        </p:nvSpPr>
        <p:spPr>
          <a:xfrm>
            <a:off x="6450173" y="6479809"/>
            <a:ext cx="10448520" cy="1431161"/>
          </a:xfrm>
          <a:prstGeom prst="rect">
            <a:avLst/>
          </a:prstGeom>
          <a:noFill/>
        </p:spPr>
        <p:txBody>
          <a:bodyPr wrap="square" lIns="137079" tIns="68543" rIns="137079" bIns="68543" rtlCol="0">
            <a:spAutoFit/>
          </a:bodyPr>
          <a:lstStyle/>
          <a:p>
            <a:pPr algn="just"/>
            <a:r>
              <a:rPr lang="en-US" sz="4200" b="1" dirty="0">
                <a:latin typeface="Times New Roman" pitchFamily="18" charset="0"/>
                <a:cs typeface="Times New Roman" pitchFamily="18" charset="0"/>
              </a:rPr>
              <a:t>S</a:t>
            </a:r>
            <a:r>
              <a:rPr lang="vi-VN" sz="4200" b="1" dirty="0">
                <a:latin typeface="Times New Roman" pitchFamily="18" charset="0"/>
                <a:cs typeface="Times New Roman" pitchFamily="18" charset="0"/>
              </a:rPr>
              <a:t>ử dụng được các công cụ tìm kiếm trên máy tính để tìm các thư mục và các tệ</a:t>
            </a:r>
            <a:r>
              <a:rPr lang="en-US" sz="4200" b="1" dirty="0">
                <a:latin typeface="Times New Roman" pitchFamily="18" charset="0"/>
                <a:cs typeface="Times New Roman" pitchFamily="18" charset="0"/>
              </a:rPr>
              <a:t>p</a:t>
            </a:r>
            <a:r>
              <a:rPr lang="vi-VN" sz="4200" b="1" dirty="0">
                <a:latin typeface="Times New Roman" pitchFamily="18" charset="0"/>
                <a:cs typeface="Times New Roman" pitchFamily="18" charset="0"/>
              </a:rPr>
              <a:t>.</a:t>
            </a:r>
            <a:endParaRPr lang="en-US" sz="4200" b="1" dirty="0">
              <a:latin typeface="Times New Roman" pitchFamily="18" charset="0"/>
              <a:cs typeface="Times New Roman" pitchFamily="18" charset="0"/>
            </a:endParaRPr>
          </a:p>
        </p:txBody>
      </p:sp>
    </p:spTree>
    <p:extLst>
      <p:ext uri="{BB962C8B-B14F-4D97-AF65-F5344CB8AC3E}">
        <p14:creationId xmlns:p14="http://schemas.microsoft.com/office/powerpoint/2010/main" val="2981437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heel(1)">
                                      <p:cBhvr>
                                        <p:cTn id="14" dur="2000"/>
                                        <p:tgtEl>
                                          <p:spTgt spid="14"/>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heel(1)">
                                      <p:cBhvr>
                                        <p:cTn id="17" dur="2000"/>
                                        <p:tgtEl>
                                          <p:spTgt spid="18"/>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fade">
                                      <p:cBhvr>
                                        <p:cTn id="21" dur="1000"/>
                                        <p:tgtEl>
                                          <p:spTgt spid="62"/>
                                        </p:tgtEl>
                                      </p:cBhvr>
                                    </p:animEffect>
                                    <p:anim calcmode="lin" valueType="num">
                                      <p:cBhvr>
                                        <p:cTn id="22" dur="1000" fill="hold"/>
                                        <p:tgtEl>
                                          <p:spTgt spid="62"/>
                                        </p:tgtEl>
                                        <p:attrNameLst>
                                          <p:attrName>ppt_x</p:attrName>
                                        </p:attrNameLst>
                                      </p:cBhvr>
                                      <p:tavLst>
                                        <p:tav tm="0">
                                          <p:val>
                                            <p:strVal val="#ppt_x"/>
                                          </p:val>
                                        </p:tav>
                                        <p:tav tm="100000">
                                          <p:val>
                                            <p:strVal val="#ppt_x"/>
                                          </p:val>
                                        </p:tav>
                                      </p:tavLst>
                                    </p:anim>
                                    <p:anim calcmode="lin" valueType="num">
                                      <p:cBhvr>
                                        <p:cTn id="23" dur="1000" fill="hold"/>
                                        <p:tgtEl>
                                          <p:spTgt spid="6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fade">
                                      <p:cBhvr>
                                        <p:cTn id="34" dur="1000"/>
                                        <p:tgtEl>
                                          <p:spTgt spid="63"/>
                                        </p:tgtEl>
                                      </p:cBhvr>
                                    </p:animEffect>
                                    <p:anim calcmode="lin" valueType="num">
                                      <p:cBhvr>
                                        <p:cTn id="35" dur="1000" fill="hold"/>
                                        <p:tgtEl>
                                          <p:spTgt spid="63"/>
                                        </p:tgtEl>
                                        <p:attrNameLst>
                                          <p:attrName>ppt_x</p:attrName>
                                        </p:attrNameLst>
                                      </p:cBhvr>
                                      <p:tavLst>
                                        <p:tav tm="0">
                                          <p:val>
                                            <p:strVal val="#ppt_x"/>
                                          </p:val>
                                        </p:tav>
                                        <p:tav tm="100000">
                                          <p:val>
                                            <p:strVal val="#ppt_x"/>
                                          </p:val>
                                        </p:tav>
                                      </p:tavLst>
                                    </p:anim>
                                    <p:anim calcmode="lin" valueType="num">
                                      <p:cBhvr>
                                        <p:cTn id="36" dur="1000" fill="hold"/>
                                        <p:tgtEl>
                                          <p:spTgt spid="63"/>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42" presetClass="entr" presetSubtype="0"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B9BE"/>
        </a:solidFill>
        <a:effectLst/>
      </p:bgPr>
    </p:bg>
    <p:spTree>
      <p:nvGrpSpPr>
        <p:cNvPr id="1" name="Shape 103"/>
        <p:cNvGrpSpPr/>
        <p:nvPr/>
      </p:nvGrpSpPr>
      <p:grpSpPr>
        <a:xfrm>
          <a:off x="0" y="0"/>
          <a:ext cx="0" cy="0"/>
          <a:chOff x="0" y="0"/>
          <a:chExt cx="0" cy="0"/>
        </a:xfrm>
      </p:grpSpPr>
      <p:pic>
        <p:nvPicPr>
          <p:cNvPr id="14" name="Picture 4" descr="hinh-nen-powerpoint-don-gian-16">
            <a:extLst>
              <a:ext uri="{FF2B5EF4-FFF2-40B4-BE49-F238E27FC236}">
                <a16:creationId xmlns:a16="http://schemas.microsoft.com/office/drawing/2014/main" id="{031E6486-52B6-8386-6D46-F70081969C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05934"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 name="Google Shape;121;p14"/>
          <p:cNvPicPr preferRelativeResize="0"/>
          <p:nvPr/>
        </p:nvPicPr>
        <p:blipFill rotWithShape="1">
          <a:blip r:embed="rId4">
            <a:alphaModFix/>
          </a:blip>
          <a:srcRect/>
          <a:stretch/>
        </p:blipFill>
        <p:spPr>
          <a:xfrm flipH="1">
            <a:off x="15136746" y="435576"/>
            <a:ext cx="1587004" cy="1904137"/>
          </a:xfrm>
          <a:prstGeom prst="rect">
            <a:avLst/>
          </a:prstGeom>
          <a:noFill/>
          <a:ln>
            <a:noFill/>
          </a:ln>
        </p:spPr>
      </p:pic>
      <p:sp>
        <p:nvSpPr>
          <p:cNvPr id="31" name="Google Shape;125;p14">
            <a:extLst>
              <a:ext uri="{FF2B5EF4-FFF2-40B4-BE49-F238E27FC236}">
                <a16:creationId xmlns:a16="http://schemas.microsoft.com/office/drawing/2014/main" id="{E3E8C3B1-4437-4EC8-97B1-0E0FD9B3592C}"/>
              </a:ext>
            </a:extLst>
          </p:cNvPr>
          <p:cNvSpPr txBox="1"/>
          <p:nvPr/>
        </p:nvSpPr>
        <p:spPr>
          <a:xfrm>
            <a:off x="5855903" y="848248"/>
            <a:ext cx="4927773" cy="1011944"/>
          </a:xfrm>
          <a:prstGeom prst="rect">
            <a:avLst/>
          </a:prstGeom>
          <a:noFill/>
          <a:ln>
            <a:noFill/>
          </a:ln>
        </p:spPr>
        <p:txBody>
          <a:bodyPr spcFirstLastPara="1" wrap="square" lIns="0" tIns="0" rIns="0" bIns="0" anchor="t" anchorCtr="0">
            <a:spAutoFit/>
          </a:bodyPr>
          <a:lstStyle/>
          <a:p>
            <a:pPr marL="0" marR="0" lvl="0" indent="0" algn="ctr" rtl="0">
              <a:lnSpc>
                <a:spcPct val="137000"/>
              </a:lnSpc>
              <a:spcBef>
                <a:spcPts val="0"/>
              </a:spcBef>
              <a:spcAft>
                <a:spcPts val="0"/>
              </a:spcAft>
              <a:buNone/>
            </a:pPr>
            <a:r>
              <a:rPr lang="vi-VN" sz="4800" b="1" dirty="0" err="1">
                <a:solidFill>
                  <a:srgbClr val="FF0000"/>
                </a:solidFill>
                <a:latin typeface="+mj-lt"/>
                <a:sym typeface="Paytone One"/>
              </a:rPr>
              <a:t>Khởi</a:t>
            </a:r>
            <a:r>
              <a:rPr lang="vi-VN" sz="4800" b="1" dirty="0">
                <a:solidFill>
                  <a:srgbClr val="FF0000"/>
                </a:solidFill>
                <a:latin typeface="+mj-lt"/>
                <a:sym typeface="Paytone One"/>
              </a:rPr>
              <a:t> </a:t>
            </a:r>
            <a:r>
              <a:rPr lang="vi-VN" sz="4800" b="1" dirty="0" err="1">
                <a:solidFill>
                  <a:srgbClr val="FF0000"/>
                </a:solidFill>
                <a:latin typeface="+mj-lt"/>
                <a:sym typeface="Paytone One"/>
              </a:rPr>
              <a:t>động</a:t>
            </a:r>
            <a:endParaRPr sz="1600" b="1" dirty="0">
              <a:solidFill>
                <a:srgbClr val="FF0000"/>
              </a:solidFill>
              <a:latin typeface="+mj-lt"/>
            </a:endParaRPr>
          </a:p>
        </p:txBody>
      </p:sp>
      <p:sp>
        <p:nvSpPr>
          <p:cNvPr id="32" name="Google Shape;124;p14">
            <a:extLst>
              <a:ext uri="{FF2B5EF4-FFF2-40B4-BE49-F238E27FC236}">
                <a16:creationId xmlns:a16="http://schemas.microsoft.com/office/drawing/2014/main" id="{95F8C48F-3622-439B-B6EB-7F09ED4F2ADA}"/>
              </a:ext>
            </a:extLst>
          </p:cNvPr>
          <p:cNvSpPr txBox="1"/>
          <p:nvPr/>
        </p:nvSpPr>
        <p:spPr>
          <a:xfrm>
            <a:off x="1457219" y="2291181"/>
            <a:ext cx="16073860" cy="3754874"/>
          </a:xfrm>
          <a:prstGeom prst="rect">
            <a:avLst/>
          </a:prstGeom>
          <a:noFill/>
          <a:ln>
            <a:noFill/>
          </a:ln>
        </p:spPr>
        <p:txBody>
          <a:bodyPr spcFirstLastPara="1" wrap="square" lIns="0" tIns="0" rIns="0" bIns="0" anchor="t" anchorCtr="0">
            <a:spAutoFit/>
          </a:bodyPr>
          <a:lstStyle/>
          <a:p>
            <a:pPr lvl="0" algn="just">
              <a:lnSpc>
                <a:spcPct val="122010"/>
              </a:lnSpc>
            </a:pPr>
            <a:r>
              <a:rPr lang="vi-VN" sz="4000" dirty="0">
                <a:latin typeface="Times New Roman" panose="02020603050405020304" pitchFamily="18" charset="0"/>
                <a:cs typeface="Times New Roman" panose="02020603050405020304" pitchFamily="18" charset="0"/>
              </a:rPr>
              <a:t>Tệp và thư mục nên được sắp xếp hợp lý trong cấu trúc cây để tối ưu hóa việc tìm kiếm, bao gồm việc đặt tên rõ ràng, phân loại logic, và tổ chức cây thư mục sao cho dễ hiểu và sử dụng.</a:t>
            </a:r>
          </a:p>
          <a:p>
            <a:pPr lvl="0" algn="just">
              <a:lnSpc>
                <a:spcPct val="122010"/>
              </a:lnSpc>
            </a:pPr>
            <a:r>
              <a:rPr lang="vi-VN" sz="4000" b="1" dirty="0" err="1">
                <a:latin typeface="Times New Roman" panose="02020603050405020304" pitchFamily="18" charset="0"/>
                <a:cs typeface="Times New Roman" panose="02020603050405020304" pitchFamily="18" charset="0"/>
              </a:rPr>
              <a:t>Vậy</a:t>
            </a:r>
            <a:r>
              <a:rPr lang="vi-VN" sz="4000" b="1" dirty="0">
                <a:latin typeface="Times New Roman" panose="02020603050405020304" pitchFamily="18" charset="0"/>
                <a:cs typeface="Times New Roman" panose="02020603050405020304" pitchFamily="18" charset="0"/>
              </a:rPr>
              <a:t> </a:t>
            </a:r>
            <a:r>
              <a:rPr lang="vi-VN" sz="4000" b="1" dirty="0" err="1">
                <a:latin typeface="Times New Roman" panose="02020603050405020304" pitchFamily="18" charset="0"/>
                <a:cs typeface="Times New Roman" panose="02020603050405020304" pitchFamily="18" charset="0"/>
              </a:rPr>
              <a:t>cách</a:t>
            </a:r>
            <a:r>
              <a:rPr lang="vi-VN" sz="4000" b="1" dirty="0">
                <a:latin typeface="Times New Roman" panose="02020603050405020304" pitchFamily="18" charset="0"/>
                <a:cs typeface="Times New Roman" panose="02020603050405020304" pitchFamily="18" charset="0"/>
              </a:rPr>
              <a:t> </a:t>
            </a:r>
            <a:r>
              <a:rPr lang="vi-VN" sz="4000" b="1" dirty="0" err="1">
                <a:latin typeface="Times New Roman" panose="02020603050405020304" pitchFamily="18" charset="0"/>
                <a:cs typeface="Times New Roman" panose="02020603050405020304" pitchFamily="18" charset="0"/>
              </a:rPr>
              <a:t>sắp</a:t>
            </a:r>
            <a:r>
              <a:rPr lang="vi-VN" sz="4000" b="1" dirty="0">
                <a:latin typeface="Times New Roman" panose="02020603050405020304" pitchFamily="18" charset="0"/>
                <a:cs typeface="Times New Roman" panose="02020603050405020304" pitchFamily="18" charset="0"/>
              </a:rPr>
              <a:t> </a:t>
            </a:r>
            <a:r>
              <a:rPr lang="vi-VN" sz="4000" b="1" dirty="0" err="1">
                <a:latin typeface="Times New Roman" panose="02020603050405020304" pitchFamily="18" charset="0"/>
                <a:cs typeface="Times New Roman" panose="02020603050405020304" pitchFamily="18" charset="0"/>
              </a:rPr>
              <a:t>xếp</a:t>
            </a:r>
            <a:r>
              <a:rPr lang="vi-VN" sz="4000" b="1" dirty="0">
                <a:latin typeface="Times New Roman" panose="02020603050405020304" pitchFamily="18" charset="0"/>
                <a:cs typeface="Times New Roman" panose="02020603050405020304" pitchFamily="18" charset="0"/>
              </a:rPr>
              <a:t>, phân </a:t>
            </a:r>
            <a:r>
              <a:rPr lang="vi-VN" sz="4000" b="1" dirty="0" err="1">
                <a:latin typeface="Times New Roman" panose="02020603050405020304" pitchFamily="18" charset="0"/>
                <a:cs typeface="Times New Roman" panose="02020603050405020304" pitchFamily="18" charset="0"/>
              </a:rPr>
              <a:t>loại</a:t>
            </a:r>
            <a:r>
              <a:rPr lang="vi-VN" sz="4000" b="1" dirty="0">
                <a:latin typeface="Times New Roman" panose="02020603050405020304" pitchFamily="18" charset="0"/>
                <a:cs typeface="Times New Roman" panose="02020603050405020304" pitchFamily="18" charset="0"/>
              </a:rPr>
              <a:t> </a:t>
            </a:r>
            <a:r>
              <a:rPr lang="vi-VN" sz="4000" b="1" dirty="0" err="1">
                <a:latin typeface="Times New Roman" panose="02020603050405020304" pitchFamily="18" charset="0"/>
                <a:cs typeface="Times New Roman" panose="02020603050405020304" pitchFamily="18" charset="0"/>
              </a:rPr>
              <a:t>thế</a:t>
            </a:r>
            <a:r>
              <a:rPr lang="vi-VN" sz="4000" b="1" dirty="0">
                <a:latin typeface="Times New Roman" panose="02020603050405020304" pitchFamily="18" charset="0"/>
                <a:cs typeface="Times New Roman" panose="02020603050405020304" pitchFamily="18" charset="0"/>
              </a:rPr>
              <a:t> </a:t>
            </a:r>
            <a:r>
              <a:rPr lang="vi-VN" sz="4000" b="1" dirty="0" err="1">
                <a:latin typeface="Times New Roman" panose="02020603050405020304" pitchFamily="18" charset="0"/>
                <a:cs typeface="Times New Roman" panose="02020603050405020304" pitchFamily="18" charset="0"/>
              </a:rPr>
              <a:t>nào</a:t>
            </a:r>
            <a:r>
              <a:rPr lang="vi-VN" sz="4000" b="1" dirty="0">
                <a:latin typeface="Times New Roman" panose="02020603050405020304" pitchFamily="18" charset="0"/>
                <a:cs typeface="Times New Roman" panose="02020603050405020304" pitchFamily="18" charset="0"/>
              </a:rPr>
              <a:t> </a:t>
            </a:r>
            <a:r>
              <a:rPr lang="vi-VN" sz="4000" b="1" dirty="0" err="1">
                <a:latin typeface="Times New Roman" panose="02020603050405020304" pitchFamily="18" charset="0"/>
                <a:cs typeface="Times New Roman" panose="02020603050405020304" pitchFamily="18" charset="0"/>
              </a:rPr>
              <a:t>là</a:t>
            </a:r>
            <a:r>
              <a:rPr lang="vi-VN" sz="4000" b="1" dirty="0">
                <a:latin typeface="Times New Roman" panose="02020603050405020304" pitchFamily="18" charset="0"/>
                <a:cs typeface="Times New Roman" panose="02020603050405020304" pitchFamily="18" charset="0"/>
              </a:rPr>
              <a:t> </a:t>
            </a:r>
            <a:r>
              <a:rPr lang="vi-VN" sz="4000" b="1" dirty="0" err="1">
                <a:latin typeface="Times New Roman" panose="02020603050405020304" pitchFamily="18" charset="0"/>
                <a:cs typeface="Times New Roman" panose="02020603050405020304" pitchFamily="18" charset="0"/>
              </a:rPr>
              <a:t>hợp</a:t>
            </a:r>
            <a:r>
              <a:rPr lang="vi-VN" sz="4000" b="1" dirty="0">
                <a:latin typeface="Times New Roman" panose="02020603050405020304" pitchFamily="18" charset="0"/>
                <a:cs typeface="Times New Roman" panose="02020603050405020304" pitchFamily="18" charset="0"/>
              </a:rPr>
              <a:t> </a:t>
            </a:r>
            <a:r>
              <a:rPr lang="vi-VN" sz="4000" b="1" dirty="0" err="1">
                <a:latin typeface="Times New Roman" panose="02020603050405020304" pitchFamily="18" charset="0"/>
                <a:cs typeface="Times New Roman" panose="02020603050405020304" pitchFamily="18" charset="0"/>
              </a:rPr>
              <a:t>lí</a:t>
            </a:r>
            <a:r>
              <a:rPr lang="vi-VN" sz="4000" b="1" dirty="0">
                <a:latin typeface="Times New Roman" panose="02020603050405020304" pitchFamily="18" charset="0"/>
                <a:cs typeface="Times New Roman" panose="02020603050405020304" pitchFamily="18" charset="0"/>
              </a:rPr>
              <a:t>? </a:t>
            </a:r>
            <a:r>
              <a:rPr lang="vi-VN" sz="4000" b="1" dirty="0" err="1">
                <a:latin typeface="Times New Roman" panose="02020603050405020304" pitchFamily="18" charset="0"/>
                <a:cs typeface="Times New Roman" panose="02020603050405020304" pitchFamily="18" charset="0"/>
              </a:rPr>
              <a:t>Cấu</a:t>
            </a:r>
            <a:r>
              <a:rPr lang="vi-VN" sz="4000" b="1" dirty="0">
                <a:latin typeface="Times New Roman" panose="02020603050405020304" pitchFamily="18" charset="0"/>
                <a:cs typeface="Times New Roman" panose="02020603050405020304" pitchFamily="18" charset="0"/>
              </a:rPr>
              <a:t> </a:t>
            </a:r>
            <a:r>
              <a:rPr lang="vi-VN" sz="4000" b="1" dirty="0" err="1">
                <a:latin typeface="Times New Roman" panose="02020603050405020304" pitchFamily="18" charset="0"/>
                <a:cs typeface="Times New Roman" panose="02020603050405020304" pitchFamily="18" charset="0"/>
              </a:rPr>
              <a:t>trúc</a:t>
            </a:r>
            <a:r>
              <a:rPr lang="vi-VN" sz="4000" b="1" dirty="0">
                <a:latin typeface="Times New Roman" panose="02020603050405020304" pitchFamily="18" charset="0"/>
                <a:cs typeface="Times New Roman" panose="02020603050405020304" pitchFamily="18" charset="0"/>
              </a:rPr>
              <a:t> cây thư </a:t>
            </a:r>
            <a:r>
              <a:rPr lang="vi-VN" sz="4000" b="1" dirty="0" err="1">
                <a:latin typeface="Times New Roman" panose="02020603050405020304" pitchFamily="18" charset="0"/>
                <a:cs typeface="Times New Roman" panose="02020603050405020304" pitchFamily="18" charset="0"/>
              </a:rPr>
              <a:t>mục</a:t>
            </a:r>
            <a:r>
              <a:rPr lang="vi-VN" sz="4000" b="1" dirty="0">
                <a:latin typeface="Times New Roman" panose="02020603050405020304" pitchFamily="18" charset="0"/>
                <a:cs typeface="Times New Roman" panose="02020603050405020304" pitchFamily="18" charset="0"/>
              </a:rPr>
              <a:t> </a:t>
            </a:r>
            <a:r>
              <a:rPr lang="vi-VN" sz="4000" b="1" dirty="0" err="1">
                <a:latin typeface="Times New Roman" panose="02020603050405020304" pitchFamily="18" charset="0"/>
                <a:cs typeface="Times New Roman" panose="02020603050405020304" pitchFamily="18" charset="0"/>
              </a:rPr>
              <a:t>thế</a:t>
            </a:r>
            <a:r>
              <a:rPr lang="vi-VN" sz="4000" b="1" dirty="0">
                <a:latin typeface="Times New Roman" panose="02020603050405020304" pitchFamily="18" charset="0"/>
                <a:cs typeface="Times New Roman" panose="02020603050405020304" pitchFamily="18" charset="0"/>
              </a:rPr>
              <a:t> </a:t>
            </a:r>
            <a:r>
              <a:rPr lang="vi-VN" sz="4000" b="1" dirty="0" err="1">
                <a:latin typeface="Times New Roman" panose="02020603050405020304" pitchFamily="18" charset="0"/>
                <a:cs typeface="Times New Roman" panose="02020603050405020304" pitchFamily="18" charset="0"/>
              </a:rPr>
              <a:t>nào</a:t>
            </a:r>
            <a:r>
              <a:rPr lang="vi-VN" sz="4000" b="1" dirty="0">
                <a:latin typeface="Times New Roman" panose="02020603050405020304" pitchFamily="18" charset="0"/>
                <a:cs typeface="Times New Roman" panose="02020603050405020304" pitchFamily="18" charset="0"/>
              </a:rPr>
              <a:t> </a:t>
            </a:r>
            <a:r>
              <a:rPr lang="vi-VN" sz="4000" b="1" dirty="0" err="1">
                <a:latin typeface="Times New Roman" panose="02020603050405020304" pitchFamily="18" charset="0"/>
                <a:cs typeface="Times New Roman" panose="02020603050405020304" pitchFamily="18" charset="0"/>
              </a:rPr>
              <a:t>là</a:t>
            </a:r>
            <a:r>
              <a:rPr lang="vi-VN" sz="4000" b="1" dirty="0">
                <a:latin typeface="Times New Roman" panose="02020603050405020304" pitchFamily="18" charset="0"/>
                <a:cs typeface="Times New Roman" panose="02020603050405020304" pitchFamily="18" charset="0"/>
              </a:rPr>
              <a:t> </a:t>
            </a:r>
            <a:r>
              <a:rPr lang="vi-VN" sz="4000" b="1" dirty="0" err="1">
                <a:latin typeface="Times New Roman" panose="02020603050405020304" pitchFamily="18" charset="0"/>
                <a:cs typeface="Times New Roman" panose="02020603050405020304" pitchFamily="18" charset="0"/>
              </a:rPr>
              <a:t>hợp</a:t>
            </a:r>
            <a:r>
              <a:rPr lang="vi-VN" sz="4000" b="1" dirty="0">
                <a:latin typeface="Times New Roman" panose="02020603050405020304" pitchFamily="18" charset="0"/>
                <a:cs typeface="Times New Roman" panose="02020603050405020304" pitchFamily="18" charset="0"/>
              </a:rPr>
              <a:t> </a:t>
            </a:r>
            <a:r>
              <a:rPr lang="vi-VN" sz="4000" b="1" dirty="0" err="1">
                <a:latin typeface="Times New Roman" panose="02020603050405020304" pitchFamily="18" charset="0"/>
                <a:cs typeface="Times New Roman" panose="02020603050405020304" pitchFamily="18" charset="0"/>
              </a:rPr>
              <a:t>lí</a:t>
            </a:r>
            <a:r>
              <a:rPr lang="vi-VN" sz="4000" b="1" dirty="0">
                <a:latin typeface="Times New Roman" panose="02020603050405020304" pitchFamily="18" charset="0"/>
                <a:cs typeface="Times New Roman" panose="02020603050405020304" pitchFamily="18" charset="0"/>
              </a:rPr>
              <a:t>?</a:t>
            </a:r>
            <a:endParaRPr lang="vi-VN" sz="4000" b="1" i="0" u="none" strike="noStrike" cap="none" dirty="0">
              <a:solidFill>
                <a:srgbClr val="000000"/>
              </a:solidFill>
              <a:latin typeface="Times New Roman" panose="02020603050405020304" pitchFamily="18" charset="0"/>
              <a:ea typeface="Lato"/>
              <a:cs typeface="Times New Roman" panose="02020603050405020304" pitchFamily="18" charset="0"/>
              <a:sym typeface="Lato"/>
            </a:endParaRPr>
          </a:p>
        </p:txBody>
      </p:sp>
      <p:sp>
        <p:nvSpPr>
          <p:cNvPr id="13" name="Google Shape;124;p14">
            <a:extLst>
              <a:ext uri="{FF2B5EF4-FFF2-40B4-BE49-F238E27FC236}">
                <a16:creationId xmlns:a16="http://schemas.microsoft.com/office/drawing/2014/main" id="{95F8C48F-3622-439B-B6EB-7F09ED4F2ADA}"/>
              </a:ext>
            </a:extLst>
          </p:cNvPr>
          <p:cNvSpPr txBox="1"/>
          <p:nvPr/>
        </p:nvSpPr>
        <p:spPr>
          <a:xfrm>
            <a:off x="1066037" y="6670553"/>
            <a:ext cx="16073860" cy="2462213"/>
          </a:xfrm>
          <a:prstGeom prst="rect">
            <a:avLst/>
          </a:prstGeom>
          <a:noFill/>
          <a:ln>
            <a:noFill/>
          </a:ln>
        </p:spPr>
        <p:txBody>
          <a:bodyPr spcFirstLastPara="1" wrap="square" lIns="0" tIns="0" rIns="0" bIns="0" anchor="t" anchorCtr="0">
            <a:spAutoFit/>
          </a:bodyPr>
          <a:lstStyle/>
          <a:p>
            <a:r>
              <a:rPr lang="vi-VN" sz="4000" i="1" dirty="0">
                <a:solidFill>
                  <a:srgbClr val="0000CC"/>
                </a:solidFill>
                <a:latin typeface="+mj-lt"/>
              </a:rPr>
              <a:t>Cách sắp xếp hợp lý: Sắp xếp các thư mục và tệp bằng cấu trúc cây hợp lí sẽ giúp tìm kiếm dễ dàng và tiết kiệm thời gian.</a:t>
            </a:r>
          </a:p>
          <a:p>
            <a:r>
              <a:rPr lang="vi-VN" sz="4000" i="1" dirty="0">
                <a:solidFill>
                  <a:srgbClr val="0000CC"/>
                </a:solidFill>
                <a:latin typeface="+mj-lt"/>
              </a:rPr>
              <a:t>Để có được cấu trúc cây hợp lí em cần phân loại các tệp theo các tiêu chí như thời gian, nội dung, loại tệp, người sở hữu,...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down)">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0A5DB"/>
        </a:solidFill>
        <a:effectLst/>
      </p:bgPr>
    </p:bg>
    <p:spTree>
      <p:nvGrpSpPr>
        <p:cNvPr id="1" name="Shape 315"/>
        <p:cNvGrpSpPr/>
        <p:nvPr/>
      </p:nvGrpSpPr>
      <p:grpSpPr>
        <a:xfrm>
          <a:off x="0" y="0"/>
          <a:ext cx="0" cy="0"/>
          <a:chOff x="0" y="0"/>
          <a:chExt cx="0" cy="0"/>
        </a:xfrm>
      </p:grpSpPr>
      <p:pic>
        <p:nvPicPr>
          <p:cNvPr id="20" name="Picture 4" descr="hinh-nen-powerpoint-don-gian-16">
            <a:extLst>
              <a:ext uri="{FF2B5EF4-FFF2-40B4-BE49-F238E27FC236}">
                <a16:creationId xmlns:a16="http://schemas.microsoft.com/office/drawing/2014/main" id="{031E6486-52B6-8386-6D46-F70081969C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4926"/>
            <a:ext cx="18161625" cy="103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5" name="Google Shape;335;p21"/>
          <p:cNvSpPr txBox="1"/>
          <p:nvPr/>
        </p:nvSpPr>
        <p:spPr>
          <a:xfrm>
            <a:off x="2011681" y="216238"/>
            <a:ext cx="15157296" cy="1138453"/>
          </a:xfrm>
          <a:prstGeom prst="rect">
            <a:avLst/>
          </a:prstGeom>
          <a:noFill/>
          <a:ln>
            <a:noFill/>
          </a:ln>
        </p:spPr>
        <p:txBody>
          <a:bodyPr spcFirstLastPara="1" wrap="square" lIns="0" tIns="0" rIns="0" bIns="0" anchor="t" anchorCtr="0">
            <a:spAutoFit/>
          </a:bodyPr>
          <a:lstStyle/>
          <a:p>
            <a:pPr marL="0" marR="0" lvl="0" indent="0" algn="ctr" rtl="0">
              <a:lnSpc>
                <a:spcPct val="137006"/>
              </a:lnSpc>
              <a:spcBef>
                <a:spcPts val="0"/>
              </a:spcBef>
              <a:spcAft>
                <a:spcPts val="0"/>
              </a:spcAft>
              <a:buNone/>
            </a:pPr>
            <a:r>
              <a:rPr lang="vi-VN" sz="5400" b="1" dirty="0">
                <a:solidFill>
                  <a:srgbClr val="FF0000"/>
                </a:solidFill>
                <a:latin typeface="+mj-lt"/>
                <a:sym typeface="Paytone One"/>
              </a:rPr>
              <a:t>1. TẠO THƯ MỤC VỚI CẤU TRÚC CÂY HỢP LÍ</a:t>
            </a:r>
            <a:endParaRPr lang="vi-VN" sz="5400" dirty="0">
              <a:solidFill>
                <a:srgbClr val="FF0000"/>
              </a:solidFill>
              <a:latin typeface="+mj-lt"/>
            </a:endParaRPr>
          </a:p>
        </p:txBody>
      </p:sp>
      <p:pic>
        <p:nvPicPr>
          <p:cNvPr id="336" name="Google Shape;336;p21"/>
          <p:cNvPicPr preferRelativeResize="0"/>
          <p:nvPr/>
        </p:nvPicPr>
        <p:blipFill rotWithShape="1">
          <a:blip r:embed="rId5">
            <a:alphaModFix/>
          </a:blip>
          <a:srcRect/>
          <a:stretch/>
        </p:blipFill>
        <p:spPr>
          <a:xfrm>
            <a:off x="371565" y="1310251"/>
            <a:ext cx="2749708" cy="2399528"/>
          </a:xfrm>
          <a:prstGeom prst="rect">
            <a:avLst/>
          </a:prstGeom>
          <a:noFill/>
          <a:ln>
            <a:noFill/>
          </a:ln>
        </p:spPr>
      </p:pic>
      <p:sp>
        <p:nvSpPr>
          <p:cNvPr id="338" name="Google Shape;338;p21"/>
          <p:cNvSpPr txBox="1"/>
          <p:nvPr/>
        </p:nvSpPr>
        <p:spPr>
          <a:xfrm>
            <a:off x="262430" y="3621270"/>
            <a:ext cx="7845126" cy="2969531"/>
          </a:xfrm>
          <a:prstGeom prst="rect">
            <a:avLst/>
          </a:prstGeom>
          <a:noFill/>
          <a:ln>
            <a:noFill/>
          </a:ln>
        </p:spPr>
        <p:txBody>
          <a:bodyPr spcFirstLastPara="1" wrap="square" lIns="0" tIns="0" rIns="0" bIns="0" anchor="t" anchorCtr="0">
            <a:spAutoFit/>
          </a:bodyPr>
          <a:lstStyle/>
          <a:p>
            <a:pPr marL="0" marR="0" lvl="1" indent="0" algn="just" rtl="0">
              <a:lnSpc>
                <a:spcPct val="134000"/>
              </a:lnSpc>
              <a:spcBef>
                <a:spcPts val="0"/>
              </a:spcBef>
              <a:spcAft>
                <a:spcPts val="0"/>
              </a:spcAft>
              <a:buNone/>
            </a:pPr>
            <a:r>
              <a:rPr lang="vi-VN" sz="3600" dirty="0">
                <a:latin typeface="Times New Roman" panose="02020603050405020304" pitchFamily="18" charset="0"/>
                <a:cs typeface="Times New Roman" panose="02020603050405020304" pitchFamily="18" charset="0"/>
              </a:rPr>
              <a:t>Em hãy quan sát hai cây thư mục trong Hình 18, Hình 19 và trả lời các câu hỏi sau:</a:t>
            </a:r>
            <a:r>
              <a:rPr lang="en-US" sz="3600" dirty="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Cây thư mục nào có cấu trúc hợp lí hơn? </a:t>
            </a:r>
            <a:r>
              <a:rPr lang="vi-VN" sz="3600" b="1" dirty="0" err="1">
                <a:latin typeface="Times New Roman" panose="02020603050405020304" pitchFamily="18" charset="0"/>
                <a:cs typeface="Times New Roman" panose="02020603050405020304" pitchFamily="18" charset="0"/>
              </a:rPr>
              <a:t>Tại</a:t>
            </a:r>
            <a:r>
              <a:rPr lang="vi-VN" sz="3600" b="1" dirty="0">
                <a:latin typeface="Times New Roman" panose="02020603050405020304" pitchFamily="18" charset="0"/>
                <a:cs typeface="Times New Roman" panose="02020603050405020304" pitchFamily="18" charset="0"/>
              </a:rPr>
              <a:t> sao?</a:t>
            </a:r>
          </a:p>
        </p:txBody>
      </p:sp>
      <p:sp>
        <p:nvSpPr>
          <p:cNvPr id="45" name="TextBox 44">
            <a:extLst>
              <a:ext uri="{FF2B5EF4-FFF2-40B4-BE49-F238E27FC236}">
                <a16:creationId xmlns:a16="http://schemas.microsoft.com/office/drawing/2014/main" id="{7B88FB95-539B-47F3-B47E-699616847A6F}"/>
              </a:ext>
            </a:extLst>
          </p:cNvPr>
          <p:cNvSpPr txBox="1"/>
          <p:nvPr/>
        </p:nvSpPr>
        <p:spPr>
          <a:xfrm>
            <a:off x="3408219" y="1863683"/>
            <a:ext cx="3096078" cy="646331"/>
          </a:xfrm>
          <a:prstGeom prst="rect">
            <a:avLst/>
          </a:prstGeom>
          <a:noFill/>
        </p:spPr>
        <p:txBody>
          <a:bodyPr wrap="square">
            <a:spAutoFit/>
          </a:bodyPr>
          <a:lstStyle/>
          <a:p>
            <a:r>
              <a:rPr lang="en-US" sz="3600" b="1" dirty="0" err="1">
                <a:solidFill>
                  <a:srgbClr val="0000CC"/>
                </a:solidFill>
                <a:latin typeface="Times New Roman" panose="02020603050405020304" pitchFamily="18" charset="0"/>
                <a:cs typeface="Times New Roman" panose="02020603050405020304" pitchFamily="18" charset="0"/>
              </a:rPr>
              <a:t>Hoạt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động</a:t>
            </a:r>
            <a:r>
              <a:rPr lang="en-US" sz="3600" b="1" dirty="0">
                <a:solidFill>
                  <a:srgbClr val="0000CC"/>
                </a:solidFill>
                <a:latin typeface="Times New Roman" panose="02020603050405020304" pitchFamily="18" charset="0"/>
                <a:cs typeface="Times New Roman" panose="02020603050405020304" pitchFamily="18" charset="0"/>
              </a:rPr>
              <a:t> 1: </a:t>
            </a:r>
          </a:p>
        </p:txBody>
      </p:sp>
      <p:sp>
        <p:nvSpPr>
          <p:cNvPr id="47" name="TextBox 46">
            <a:extLst>
              <a:ext uri="{FF2B5EF4-FFF2-40B4-BE49-F238E27FC236}">
                <a16:creationId xmlns:a16="http://schemas.microsoft.com/office/drawing/2014/main" id="{4898A5C4-95A3-4F81-AE62-7ED76D956342}"/>
              </a:ext>
            </a:extLst>
          </p:cNvPr>
          <p:cNvSpPr txBox="1"/>
          <p:nvPr/>
        </p:nvSpPr>
        <p:spPr>
          <a:xfrm>
            <a:off x="6485800" y="1859384"/>
            <a:ext cx="11802200" cy="646331"/>
          </a:xfrm>
          <a:prstGeom prst="rect">
            <a:avLst/>
          </a:prstGeom>
          <a:noFill/>
        </p:spPr>
        <p:txBody>
          <a:bodyPr wrap="square">
            <a:spAutoFit/>
          </a:bodyPr>
          <a:lstStyle/>
          <a:p>
            <a:r>
              <a:rPr lang="vi-VN" sz="3600" b="1" dirty="0" err="1">
                <a:solidFill>
                  <a:srgbClr val="0000CC"/>
                </a:solidFill>
                <a:latin typeface="Times New Roman" panose="02020603050405020304" pitchFamily="18" charset="0"/>
                <a:cs typeface="Times New Roman" panose="02020603050405020304" pitchFamily="18" charset="0"/>
              </a:rPr>
              <a:t>Thế</a:t>
            </a:r>
            <a:r>
              <a:rPr lang="vi-VN" sz="3600" b="1" dirty="0">
                <a:solidFill>
                  <a:srgbClr val="0000CC"/>
                </a:solidFill>
                <a:latin typeface="Times New Roman" panose="02020603050405020304" pitchFamily="18" charset="0"/>
                <a:cs typeface="Times New Roman" panose="02020603050405020304" pitchFamily="18" charset="0"/>
              </a:rPr>
              <a:t> </a:t>
            </a:r>
            <a:r>
              <a:rPr lang="vi-VN" sz="3600" b="1" dirty="0" err="1">
                <a:solidFill>
                  <a:srgbClr val="0000CC"/>
                </a:solidFill>
                <a:latin typeface="Times New Roman" panose="02020603050405020304" pitchFamily="18" charset="0"/>
                <a:cs typeface="Times New Roman" panose="02020603050405020304" pitchFamily="18" charset="0"/>
              </a:rPr>
              <a:t>nào</a:t>
            </a:r>
            <a:r>
              <a:rPr lang="vi-VN" sz="3600" b="1" dirty="0">
                <a:solidFill>
                  <a:srgbClr val="0000CC"/>
                </a:solidFill>
                <a:latin typeface="Times New Roman" panose="02020603050405020304" pitchFamily="18" charset="0"/>
                <a:cs typeface="Times New Roman" panose="02020603050405020304" pitchFamily="18" charset="0"/>
              </a:rPr>
              <a:t> </a:t>
            </a:r>
            <a:r>
              <a:rPr lang="vi-VN" sz="3600" b="1" dirty="0" err="1">
                <a:solidFill>
                  <a:srgbClr val="0000CC"/>
                </a:solidFill>
                <a:latin typeface="Times New Roman" panose="02020603050405020304" pitchFamily="18" charset="0"/>
                <a:cs typeface="Times New Roman" panose="02020603050405020304" pitchFamily="18" charset="0"/>
              </a:rPr>
              <a:t>là</a:t>
            </a:r>
            <a:r>
              <a:rPr lang="vi-VN" sz="3600" b="1" dirty="0">
                <a:solidFill>
                  <a:srgbClr val="0000CC"/>
                </a:solidFill>
                <a:latin typeface="Times New Roman" panose="02020603050405020304" pitchFamily="18" charset="0"/>
                <a:cs typeface="Times New Roman" panose="02020603050405020304" pitchFamily="18" charset="0"/>
              </a:rPr>
              <a:t> </a:t>
            </a:r>
            <a:r>
              <a:rPr lang="vi-VN" sz="3600" b="1" dirty="0" err="1">
                <a:solidFill>
                  <a:srgbClr val="0000CC"/>
                </a:solidFill>
                <a:latin typeface="Times New Roman" panose="02020603050405020304" pitchFamily="18" charset="0"/>
                <a:cs typeface="Times New Roman" panose="02020603050405020304" pitchFamily="18" charset="0"/>
              </a:rPr>
              <a:t>một</a:t>
            </a:r>
            <a:r>
              <a:rPr lang="vi-VN" sz="3600" b="1" dirty="0">
                <a:solidFill>
                  <a:srgbClr val="0000CC"/>
                </a:solidFill>
                <a:latin typeface="Times New Roman" panose="02020603050405020304" pitchFamily="18" charset="0"/>
                <a:cs typeface="Times New Roman" panose="02020603050405020304" pitchFamily="18" charset="0"/>
              </a:rPr>
              <a:t> </a:t>
            </a:r>
            <a:r>
              <a:rPr lang="vi-VN" sz="3600" b="1" dirty="0" err="1">
                <a:solidFill>
                  <a:srgbClr val="0000CC"/>
                </a:solidFill>
                <a:latin typeface="Times New Roman" panose="02020603050405020304" pitchFamily="18" charset="0"/>
                <a:cs typeface="Times New Roman" panose="02020603050405020304" pitchFamily="18" charset="0"/>
              </a:rPr>
              <a:t>cấu</a:t>
            </a:r>
            <a:r>
              <a:rPr lang="vi-VN" sz="3600" b="1" dirty="0">
                <a:solidFill>
                  <a:srgbClr val="0000CC"/>
                </a:solidFill>
                <a:latin typeface="Times New Roman" panose="02020603050405020304" pitchFamily="18" charset="0"/>
                <a:cs typeface="Times New Roman" panose="02020603050405020304" pitchFamily="18" charset="0"/>
              </a:rPr>
              <a:t> </a:t>
            </a:r>
            <a:r>
              <a:rPr lang="vi-VN" sz="3600" b="1" dirty="0" err="1">
                <a:solidFill>
                  <a:srgbClr val="0000CC"/>
                </a:solidFill>
                <a:latin typeface="Times New Roman" panose="02020603050405020304" pitchFamily="18" charset="0"/>
                <a:cs typeface="Times New Roman" panose="02020603050405020304" pitchFamily="18" charset="0"/>
              </a:rPr>
              <a:t>trúc</a:t>
            </a:r>
            <a:r>
              <a:rPr lang="vi-VN" sz="3600" b="1" dirty="0">
                <a:solidFill>
                  <a:srgbClr val="0000CC"/>
                </a:solidFill>
                <a:latin typeface="Times New Roman" panose="02020603050405020304" pitchFamily="18" charset="0"/>
                <a:cs typeface="Times New Roman" panose="02020603050405020304" pitchFamily="18" charset="0"/>
              </a:rPr>
              <a:t> cây thư </a:t>
            </a:r>
            <a:r>
              <a:rPr lang="vi-VN" sz="3600" b="1" dirty="0" err="1">
                <a:solidFill>
                  <a:srgbClr val="0000CC"/>
                </a:solidFill>
                <a:latin typeface="Times New Roman" panose="02020603050405020304" pitchFamily="18" charset="0"/>
                <a:cs typeface="Times New Roman" panose="02020603050405020304" pitchFamily="18" charset="0"/>
              </a:rPr>
              <a:t>mục</a:t>
            </a:r>
            <a:r>
              <a:rPr lang="vi-VN" sz="3600" b="1" dirty="0">
                <a:solidFill>
                  <a:srgbClr val="0000CC"/>
                </a:solidFill>
                <a:latin typeface="Times New Roman" panose="02020603050405020304" pitchFamily="18" charset="0"/>
                <a:cs typeface="Times New Roman" panose="02020603050405020304" pitchFamily="18" charset="0"/>
              </a:rPr>
              <a:t> </a:t>
            </a:r>
            <a:r>
              <a:rPr lang="vi-VN" sz="3600" b="1" dirty="0" err="1">
                <a:solidFill>
                  <a:srgbClr val="0000CC"/>
                </a:solidFill>
                <a:latin typeface="Times New Roman" panose="02020603050405020304" pitchFamily="18" charset="0"/>
                <a:cs typeface="Times New Roman" panose="02020603050405020304" pitchFamily="18" charset="0"/>
              </a:rPr>
              <a:t>hợp</a:t>
            </a:r>
            <a:r>
              <a:rPr lang="vi-VN" sz="3600" b="1" dirty="0">
                <a:solidFill>
                  <a:srgbClr val="0000CC"/>
                </a:solidFill>
                <a:latin typeface="Times New Roman" panose="02020603050405020304" pitchFamily="18" charset="0"/>
                <a:cs typeface="Times New Roman" panose="02020603050405020304" pitchFamily="18" charset="0"/>
              </a:rPr>
              <a:t> </a:t>
            </a:r>
            <a:r>
              <a:rPr lang="vi-VN" sz="3600" b="1" dirty="0" err="1">
                <a:solidFill>
                  <a:srgbClr val="0000CC"/>
                </a:solidFill>
                <a:latin typeface="Times New Roman" panose="02020603050405020304" pitchFamily="18" charset="0"/>
                <a:cs typeface="Times New Roman" panose="02020603050405020304" pitchFamily="18" charset="0"/>
              </a:rPr>
              <a:t>lí</a:t>
            </a:r>
            <a:r>
              <a:rPr lang="vi-VN" sz="3600" b="1" dirty="0">
                <a:solidFill>
                  <a:srgbClr val="0000CC"/>
                </a:solidFill>
                <a:latin typeface="Times New Roman" panose="02020603050405020304" pitchFamily="18" charset="0"/>
                <a:cs typeface="Times New Roman" panose="02020603050405020304" pitchFamily="18" charset="0"/>
              </a:rPr>
              <a:t>?</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9" name="Google Shape;338;p21">
            <a:extLst>
              <a:ext uri="{FF2B5EF4-FFF2-40B4-BE49-F238E27FC236}">
                <a16:creationId xmlns:a16="http://schemas.microsoft.com/office/drawing/2014/main" id="{36E724E3-0DF1-44C7-BA24-3A7AF62BF08A}"/>
              </a:ext>
            </a:extLst>
          </p:cNvPr>
          <p:cNvSpPr txBox="1"/>
          <p:nvPr/>
        </p:nvSpPr>
        <p:spPr>
          <a:xfrm>
            <a:off x="8364809" y="8627109"/>
            <a:ext cx="4519918" cy="659861"/>
          </a:xfrm>
          <a:prstGeom prst="rect">
            <a:avLst/>
          </a:prstGeom>
          <a:noFill/>
          <a:ln>
            <a:noFill/>
          </a:ln>
        </p:spPr>
        <p:txBody>
          <a:bodyPr spcFirstLastPara="1" wrap="square" lIns="0" tIns="0" rIns="0" bIns="0" anchor="t" anchorCtr="0">
            <a:spAutoFit/>
          </a:bodyPr>
          <a:lstStyle/>
          <a:p>
            <a:pPr marL="0" marR="0" lvl="1" indent="0" algn="ctr" rtl="0">
              <a:lnSpc>
                <a:spcPct val="134000"/>
              </a:lnSpc>
              <a:spcBef>
                <a:spcPts val="0"/>
              </a:spcBef>
              <a:spcAft>
                <a:spcPts val="0"/>
              </a:spcAft>
              <a:buNone/>
            </a:pPr>
            <a:r>
              <a:rPr lang="vi-VN" sz="3200" b="1" i="1" dirty="0" err="1">
                <a:solidFill>
                  <a:srgbClr val="FF0000"/>
                </a:solidFill>
                <a:latin typeface="+mj-lt"/>
              </a:rPr>
              <a:t>Hình</a:t>
            </a:r>
            <a:r>
              <a:rPr lang="vi-VN" sz="3200" b="1" i="1" dirty="0">
                <a:solidFill>
                  <a:srgbClr val="FF0000"/>
                </a:solidFill>
                <a:latin typeface="+mj-lt"/>
              </a:rPr>
              <a:t> 18. Cây thư </a:t>
            </a:r>
            <a:r>
              <a:rPr lang="vi-VN" sz="3200" b="1" i="1" dirty="0" err="1">
                <a:solidFill>
                  <a:srgbClr val="FF0000"/>
                </a:solidFill>
                <a:latin typeface="+mj-lt"/>
              </a:rPr>
              <a:t>mục</a:t>
            </a:r>
            <a:r>
              <a:rPr lang="vi-VN" sz="3200" b="1" i="1" dirty="0">
                <a:solidFill>
                  <a:srgbClr val="FF0000"/>
                </a:solidFill>
                <a:latin typeface="+mj-lt"/>
              </a:rPr>
              <a:t> 1</a:t>
            </a:r>
            <a:endParaRPr sz="3200" b="1" i="1" dirty="0">
              <a:solidFill>
                <a:srgbClr val="FF0000"/>
              </a:solidFill>
              <a:latin typeface="+mj-lt"/>
            </a:endParaRPr>
          </a:p>
        </p:txBody>
      </p:sp>
      <p:pic>
        <p:nvPicPr>
          <p:cNvPr id="22" name="Picture 21">
            <a:extLst>
              <a:ext uri="{FF2B5EF4-FFF2-40B4-BE49-F238E27FC236}">
                <a16:creationId xmlns:a16="http://schemas.microsoft.com/office/drawing/2014/main" id="{B5BF0D0B-A78A-4DE2-A37D-7044DD3F9869}"/>
              </a:ext>
            </a:extLst>
          </p:cNvPr>
          <p:cNvPicPr/>
          <p:nvPr/>
        </p:nvPicPr>
        <p:blipFill>
          <a:blip r:embed="rId6"/>
          <a:stretch>
            <a:fillRect/>
          </a:stretch>
        </p:blipFill>
        <p:spPr>
          <a:xfrm>
            <a:off x="8364809" y="2458610"/>
            <a:ext cx="5282157" cy="5463247"/>
          </a:xfrm>
          <a:prstGeom prst="rect">
            <a:avLst/>
          </a:prstGeom>
        </p:spPr>
      </p:pic>
      <p:pic>
        <p:nvPicPr>
          <p:cNvPr id="23" name="Picture 22">
            <a:extLst>
              <a:ext uri="{FF2B5EF4-FFF2-40B4-BE49-F238E27FC236}">
                <a16:creationId xmlns:a16="http://schemas.microsoft.com/office/drawing/2014/main" id="{D86B13F2-E897-464B-96F7-BC14BD5EF6D4}"/>
              </a:ext>
            </a:extLst>
          </p:cNvPr>
          <p:cNvPicPr/>
          <p:nvPr/>
        </p:nvPicPr>
        <p:blipFill>
          <a:blip r:embed="rId7"/>
          <a:stretch>
            <a:fillRect/>
          </a:stretch>
        </p:blipFill>
        <p:spPr>
          <a:xfrm>
            <a:off x="13479082" y="2730480"/>
            <a:ext cx="4791678" cy="5161759"/>
          </a:xfrm>
          <a:prstGeom prst="rect">
            <a:avLst/>
          </a:prstGeom>
        </p:spPr>
      </p:pic>
      <p:sp>
        <p:nvSpPr>
          <p:cNvPr id="24" name="Google Shape;338;p21">
            <a:extLst>
              <a:ext uri="{FF2B5EF4-FFF2-40B4-BE49-F238E27FC236}">
                <a16:creationId xmlns:a16="http://schemas.microsoft.com/office/drawing/2014/main" id="{577FA2FB-C523-48C8-942F-D3ABDD502A81}"/>
              </a:ext>
            </a:extLst>
          </p:cNvPr>
          <p:cNvSpPr txBox="1"/>
          <p:nvPr/>
        </p:nvSpPr>
        <p:spPr>
          <a:xfrm>
            <a:off x="13369947" y="8467262"/>
            <a:ext cx="4519918" cy="659861"/>
          </a:xfrm>
          <a:prstGeom prst="rect">
            <a:avLst/>
          </a:prstGeom>
          <a:noFill/>
          <a:ln>
            <a:noFill/>
          </a:ln>
        </p:spPr>
        <p:txBody>
          <a:bodyPr spcFirstLastPara="1" wrap="square" lIns="0" tIns="0" rIns="0" bIns="0" anchor="t" anchorCtr="0">
            <a:spAutoFit/>
          </a:bodyPr>
          <a:lstStyle/>
          <a:p>
            <a:pPr marL="0" marR="0" lvl="1" indent="0" algn="ctr" rtl="0">
              <a:lnSpc>
                <a:spcPct val="134000"/>
              </a:lnSpc>
              <a:spcBef>
                <a:spcPts val="0"/>
              </a:spcBef>
              <a:spcAft>
                <a:spcPts val="0"/>
              </a:spcAft>
              <a:buNone/>
            </a:pPr>
            <a:r>
              <a:rPr lang="vi-VN" sz="3200" b="1" i="1" dirty="0" err="1">
                <a:solidFill>
                  <a:srgbClr val="FF0000"/>
                </a:solidFill>
                <a:latin typeface="+mj-lt"/>
              </a:rPr>
              <a:t>Hình</a:t>
            </a:r>
            <a:r>
              <a:rPr lang="vi-VN" sz="3200" b="1" i="1" dirty="0">
                <a:solidFill>
                  <a:srgbClr val="FF0000"/>
                </a:solidFill>
                <a:latin typeface="+mj-lt"/>
              </a:rPr>
              <a:t> 19. Cây thư </a:t>
            </a:r>
            <a:r>
              <a:rPr lang="vi-VN" sz="3200" b="1" i="1" dirty="0" err="1">
                <a:solidFill>
                  <a:srgbClr val="FF0000"/>
                </a:solidFill>
                <a:latin typeface="+mj-lt"/>
              </a:rPr>
              <a:t>mục</a:t>
            </a:r>
            <a:r>
              <a:rPr lang="vi-VN" sz="3200" b="1" i="1" dirty="0">
                <a:solidFill>
                  <a:srgbClr val="FF0000"/>
                </a:solidFill>
                <a:latin typeface="+mj-lt"/>
              </a:rPr>
              <a:t> 2</a:t>
            </a:r>
            <a:endParaRPr sz="3200" b="1" i="1" dirty="0">
              <a:solidFill>
                <a:srgbClr val="FF0000"/>
              </a:solidFill>
              <a:latin typeface="+mj-lt"/>
            </a:endParaRPr>
          </a:p>
        </p:txBody>
      </p:sp>
      <p:pic>
        <p:nvPicPr>
          <p:cNvPr id="18" name="Picture 4" descr="Káº¿t quáº£ hÃ¬nh áº£nh cho right icon">
            <a:extLst>
              <a:ext uri="{FF2B5EF4-FFF2-40B4-BE49-F238E27FC236}">
                <a16:creationId xmlns:a16="http://schemas.microsoft.com/office/drawing/2014/main" id="{66F070A3-477D-4E95-8D58-D4FD2303143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089843" y="2805490"/>
            <a:ext cx="844926" cy="84492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338;p21"/>
          <p:cNvSpPr txBox="1"/>
          <p:nvPr/>
        </p:nvSpPr>
        <p:spPr>
          <a:xfrm>
            <a:off x="274738" y="7618680"/>
            <a:ext cx="7604851" cy="2309607"/>
          </a:xfrm>
          <a:prstGeom prst="rect">
            <a:avLst/>
          </a:prstGeom>
          <a:noFill/>
          <a:ln>
            <a:noFill/>
          </a:ln>
        </p:spPr>
        <p:txBody>
          <a:bodyPr spcFirstLastPara="1" wrap="square" lIns="0" tIns="0" rIns="0" bIns="0" anchor="t" anchorCtr="0">
            <a:spAutoFit/>
          </a:bodyPr>
          <a:lstStyle/>
          <a:p>
            <a:pPr lvl="1" algn="just">
              <a:lnSpc>
                <a:spcPct val="134000"/>
              </a:lnSpc>
            </a:pPr>
            <a:r>
              <a:rPr lang="en-US" sz="3200" dirty="0">
                <a:solidFill>
                  <a:srgbClr val="0000CC"/>
                </a:solidFill>
                <a:latin typeface="+mj-lt"/>
              </a:rPr>
              <a:t> </a:t>
            </a:r>
            <a:r>
              <a:rPr lang="en-US" sz="4000" b="1" u="sng" dirty="0" err="1">
                <a:solidFill>
                  <a:srgbClr val="FF0000"/>
                </a:solidFill>
                <a:latin typeface="Times New Roman" panose="02020603050405020304" pitchFamily="18" charset="0"/>
                <a:cs typeface="Times New Roman" panose="02020603050405020304" pitchFamily="18" charset="0"/>
              </a:rPr>
              <a:t>Trả</a:t>
            </a:r>
            <a:r>
              <a:rPr lang="en-US" sz="4000" b="1" u="sng" dirty="0">
                <a:solidFill>
                  <a:srgbClr val="FF0000"/>
                </a:solidFill>
                <a:latin typeface="Times New Roman" panose="02020603050405020304" pitchFamily="18" charset="0"/>
                <a:cs typeface="Times New Roman" panose="02020603050405020304" pitchFamily="18" charset="0"/>
              </a:rPr>
              <a:t> </a:t>
            </a:r>
            <a:r>
              <a:rPr lang="en-US" sz="4000" b="1" u="sng" dirty="0" err="1">
                <a:solidFill>
                  <a:srgbClr val="FF0000"/>
                </a:solidFill>
                <a:latin typeface="Times New Roman" panose="02020603050405020304" pitchFamily="18" charset="0"/>
                <a:cs typeface="Times New Roman" panose="02020603050405020304" pitchFamily="18" charset="0"/>
              </a:rPr>
              <a:t>lời</a:t>
            </a:r>
            <a:r>
              <a:rPr lang="en-US" sz="4000" b="1" u="sng" dirty="0">
                <a:solidFill>
                  <a:srgbClr val="FF0000"/>
                </a:solidFill>
                <a:latin typeface="Times New Roman" panose="02020603050405020304" pitchFamily="18" charset="0"/>
                <a:cs typeface="Times New Roman" panose="02020603050405020304" pitchFamily="18" charset="0"/>
              </a:rPr>
              <a:t>:</a:t>
            </a:r>
            <a:r>
              <a:rPr lang="en-US" sz="3200" dirty="0">
                <a:solidFill>
                  <a:srgbClr val="0000CC"/>
                </a:solidFill>
                <a:latin typeface="+mj-lt"/>
              </a:rPr>
              <a:t> </a:t>
            </a:r>
            <a:r>
              <a:rPr lang="vi-VN" sz="3600" b="1" dirty="0">
                <a:solidFill>
                  <a:srgbClr val="0000CC"/>
                </a:solidFill>
                <a:latin typeface="+mj-lt"/>
              </a:rPr>
              <a:t>Tên thư mục </a:t>
            </a:r>
            <a:r>
              <a:rPr lang="en-US" sz="3600" b="1" dirty="0">
                <a:solidFill>
                  <a:srgbClr val="0000CC"/>
                </a:solidFill>
                <a:latin typeface="Times New Roman" pitchFamily="18" charset="0"/>
                <a:cs typeface="Times New Roman" pitchFamily="18" charset="0"/>
              </a:rPr>
              <a:t>ở </a:t>
            </a:r>
            <a:r>
              <a:rPr lang="en-US" sz="3600" b="1" dirty="0" err="1">
                <a:solidFill>
                  <a:srgbClr val="0000CC"/>
                </a:solidFill>
                <a:latin typeface="Times New Roman" pitchFamily="18" charset="0"/>
                <a:cs typeface="Times New Roman" pitchFamily="18" charset="0"/>
              </a:rPr>
              <a:t>hình</a:t>
            </a:r>
            <a:r>
              <a:rPr lang="en-US" sz="3600" b="1" dirty="0">
                <a:solidFill>
                  <a:srgbClr val="0000CC"/>
                </a:solidFill>
                <a:latin typeface="Times New Roman" pitchFamily="18" charset="0"/>
                <a:cs typeface="Times New Roman" pitchFamily="18" charset="0"/>
              </a:rPr>
              <a:t> 19 </a:t>
            </a:r>
            <a:r>
              <a:rPr lang="vi-VN" sz="3600" b="1" dirty="0">
                <a:solidFill>
                  <a:srgbClr val="0000CC"/>
                </a:solidFill>
                <a:latin typeface="+mj-lt"/>
              </a:rPr>
              <a:t>được đặt theo cách hợp lý: </a:t>
            </a:r>
            <a:r>
              <a:rPr lang="en-US" sz="3600" b="1" dirty="0" err="1">
                <a:solidFill>
                  <a:srgbClr val="0000CC"/>
                </a:solidFill>
                <a:latin typeface="Times New Roman" pitchFamily="18" charset="0"/>
                <a:cs typeface="Times New Roman" pitchFamily="18" charset="0"/>
              </a:rPr>
              <a:t>Ảnh</a:t>
            </a:r>
            <a:r>
              <a:rPr lang="en-US" sz="3600" b="1" dirty="0">
                <a:solidFill>
                  <a:srgbClr val="0000CC"/>
                </a:solidFill>
                <a:latin typeface="Times New Roman" pitchFamily="18" charset="0"/>
                <a:cs typeface="Times New Roman" pitchFamily="18" charset="0"/>
              </a:rPr>
              <a:t> </a:t>
            </a:r>
            <a:r>
              <a:rPr lang="vi-VN" sz="3600" b="1" dirty="0">
                <a:solidFill>
                  <a:srgbClr val="0000CC"/>
                </a:solidFill>
                <a:latin typeface="Times New Roman" pitchFamily="18" charset="0"/>
                <a:cs typeface="Times New Roman" pitchFamily="18" charset="0"/>
              </a:rPr>
              <a:t>bài tập nhóm</a:t>
            </a:r>
            <a:r>
              <a:rPr lang="en-US" sz="3600" b="1" dirty="0">
                <a:solidFill>
                  <a:srgbClr val="0000CC"/>
                </a:solidFill>
                <a:latin typeface="Times New Roman" pitchFamily="18" charset="0"/>
                <a:cs typeface="Times New Roman" pitchFamily="18" charset="0"/>
                <a:sym typeface="Wingdings" pitchFamily="2" charset="2"/>
              </a:rPr>
              <a:t> </a:t>
            </a:r>
            <a:r>
              <a:rPr lang="en-US" sz="3600" b="1" dirty="0" err="1">
                <a:solidFill>
                  <a:srgbClr val="0000CC"/>
                </a:solidFill>
                <a:latin typeface="Times New Roman" pitchFamily="18" charset="0"/>
                <a:cs typeface="Times New Roman" pitchFamily="18" charset="0"/>
                <a:sym typeface="Wingdings" pitchFamily="2" charset="2"/>
              </a:rPr>
              <a:t>Tên</a:t>
            </a:r>
            <a:r>
              <a:rPr lang="en-US" sz="3600" b="1" dirty="0">
                <a:solidFill>
                  <a:srgbClr val="0000CC"/>
                </a:solidFill>
                <a:latin typeface="Times New Roman" pitchFamily="18" charset="0"/>
                <a:cs typeface="Times New Roman" pitchFamily="18" charset="0"/>
                <a:sym typeface="Wingdings" pitchFamily="2" charset="2"/>
              </a:rPr>
              <a:t> </a:t>
            </a:r>
            <a:r>
              <a:rPr lang="en-US" sz="3600" b="1" dirty="0" err="1">
                <a:solidFill>
                  <a:srgbClr val="0000CC"/>
                </a:solidFill>
                <a:latin typeface="Times New Roman" pitchFamily="18" charset="0"/>
                <a:cs typeface="Times New Roman" pitchFamily="18" charset="0"/>
                <a:sym typeface="Wingdings" pitchFamily="2" charset="2"/>
              </a:rPr>
              <a:t>các</a:t>
            </a:r>
            <a:r>
              <a:rPr lang="en-US" sz="3600" b="1" dirty="0">
                <a:solidFill>
                  <a:srgbClr val="0000CC"/>
                </a:solidFill>
                <a:latin typeface="Times New Roman" pitchFamily="18" charset="0"/>
                <a:cs typeface="Times New Roman" pitchFamily="18" charset="0"/>
                <a:sym typeface="Wingdings" pitchFamily="2" charset="2"/>
              </a:rPr>
              <a:t> </a:t>
            </a:r>
            <a:r>
              <a:rPr lang="en-US" sz="3600" b="1" dirty="0" err="1">
                <a:solidFill>
                  <a:srgbClr val="0000CC"/>
                </a:solidFill>
                <a:latin typeface="Times New Roman" pitchFamily="18" charset="0"/>
                <a:cs typeface="Times New Roman" pitchFamily="18" charset="0"/>
                <a:sym typeface="Wingdings" pitchFamily="2" charset="2"/>
              </a:rPr>
              <a:t>bạn</a:t>
            </a:r>
            <a:r>
              <a:rPr lang="en-US" sz="3600" b="1" dirty="0">
                <a:solidFill>
                  <a:srgbClr val="0000CC"/>
                </a:solidFill>
                <a:latin typeface="Times New Roman" pitchFamily="18" charset="0"/>
                <a:cs typeface="Times New Roman" pitchFamily="18" charset="0"/>
                <a:sym typeface="Wingdings" pitchFamily="2" charset="2"/>
              </a:rPr>
              <a:t> </a:t>
            </a:r>
            <a:r>
              <a:rPr lang="en-US" sz="3600" b="1" dirty="0" err="1">
                <a:solidFill>
                  <a:srgbClr val="0000CC"/>
                </a:solidFill>
                <a:latin typeface="Times New Roman" pitchFamily="18" charset="0"/>
                <a:cs typeface="Times New Roman" pitchFamily="18" charset="0"/>
                <a:sym typeface="Wingdings" pitchFamily="2" charset="2"/>
              </a:rPr>
              <a:t>trong</a:t>
            </a:r>
            <a:r>
              <a:rPr lang="en-US" sz="3600" b="1" dirty="0">
                <a:solidFill>
                  <a:srgbClr val="0000CC"/>
                </a:solidFill>
                <a:latin typeface="Times New Roman" pitchFamily="18" charset="0"/>
                <a:cs typeface="Times New Roman" pitchFamily="18" charset="0"/>
                <a:sym typeface="Wingdings" pitchFamily="2" charset="2"/>
              </a:rPr>
              <a:t> </a:t>
            </a:r>
            <a:r>
              <a:rPr lang="en-US" sz="3600" b="1" dirty="0" err="1">
                <a:solidFill>
                  <a:srgbClr val="0000CC"/>
                </a:solidFill>
                <a:latin typeface="Times New Roman" pitchFamily="18" charset="0"/>
                <a:cs typeface="Times New Roman" pitchFamily="18" charset="0"/>
                <a:sym typeface="Wingdings" pitchFamily="2" charset="2"/>
              </a:rPr>
              <a:t>nhóm</a:t>
            </a:r>
            <a:r>
              <a:rPr lang="vi-VN" sz="3600" b="1" dirty="0">
                <a:solidFill>
                  <a:srgbClr val="0000CC"/>
                </a:solidFill>
                <a:latin typeface="Times New Roman" pitchFamily="18" charset="0"/>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38"/>
                                        </p:tgtEl>
                                        <p:attrNameLst>
                                          <p:attrName>style.visibility</p:attrName>
                                        </p:attrNameLst>
                                      </p:cBhvr>
                                      <p:to>
                                        <p:strVal val="visible"/>
                                      </p:to>
                                    </p:set>
                                    <p:animEffect transition="in" filter="wipe(down)">
                                      <p:cBhvr>
                                        <p:cTn id="13" dur="500"/>
                                        <p:tgtEl>
                                          <p:spTgt spid="338"/>
                                        </p:tgtEl>
                                      </p:cBhvr>
                                    </p:animEffect>
                                  </p:childTnLst>
                                </p:cTn>
                              </p:par>
                              <p:par>
                                <p:cTn id="14" presetID="22" presetClass="entr" presetSubtype="4"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wipe(down)">
                                      <p:cBhvr>
                                        <p:cTn id="19" dur="500"/>
                                        <p:tgtEl>
                                          <p:spTgt spid="4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par>
                                <p:cTn id="23" presetID="22" presetClass="entr" presetSubtype="4"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Am-thanh-tra-loi-dung-www_nhacchuongvui_com.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 grpId="0"/>
      <p:bldP spid="45" grpId="0"/>
      <p:bldP spid="47" grpId="0"/>
      <p:bldP spid="49" grpId="0"/>
      <p:bldP spid="24"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pic>
        <p:nvPicPr>
          <p:cNvPr id="19" name="Picture 4" descr="hinh-nen-powerpoint-don-gian-16">
            <a:extLst>
              <a:ext uri="{FF2B5EF4-FFF2-40B4-BE49-F238E27FC236}">
                <a16:creationId xmlns:a16="http://schemas.microsoft.com/office/drawing/2014/main" id="{031E6486-52B6-8386-6D46-F70081969C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393624"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63">
            <a:extLst>
              <a:ext uri="{FF2B5EF4-FFF2-40B4-BE49-F238E27FC236}">
                <a16:creationId xmlns:a16="http://schemas.microsoft.com/office/drawing/2014/main" id="{970177DD-302E-46AC-A027-B71CA6A910FD}"/>
              </a:ext>
            </a:extLst>
          </p:cNvPr>
          <p:cNvSpPr txBox="1"/>
          <p:nvPr/>
        </p:nvSpPr>
        <p:spPr>
          <a:xfrm>
            <a:off x="2927001" y="995163"/>
            <a:ext cx="12857021" cy="1938992"/>
          </a:xfrm>
          <a:prstGeom prst="rect">
            <a:avLst/>
          </a:prstGeom>
          <a:solidFill>
            <a:schemeClr val="accent6">
              <a:lumMod val="20000"/>
              <a:lumOff val="80000"/>
            </a:schemeClr>
          </a:solidFill>
        </p:spPr>
        <p:txBody>
          <a:bodyPr wrap="square">
            <a:spAutoFit/>
          </a:bodyPr>
          <a:lstStyle/>
          <a:p>
            <a:pPr algn="just"/>
            <a:r>
              <a:rPr lang="vi-VN" sz="4000" dirty="0" err="1">
                <a:latin typeface="Times New Roman" panose="02020603050405020304" pitchFamily="18" charset="0"/>
                <a:cs typeface="Times New Roman" panose="02020603050405020304" pitchFamily="18" charset="0"/>
              </a:rPr>
              <a:t>Số</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lượng</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các</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tệp</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và</a:t>
            </a:r>
            <a:r>
              <a:rPr lang="vi-VN" sz="4000" dirty="0">
                <a:latin typeface="Times New Roman" panose="02020603050405020304" pitchFamily="18" charset="0"/>
                <a:cs typeface="Times New Roman" panose="02020603050405020304" pitchFamily="18" charset="0"/>
              </a:rPr>
              <a:t> thư </a:t>
            </a:r>
            <a:r>
              <a:rPr lang="vi-VN" sz="4000" dirty="0" err="1">
                <a:latin typeface="Times New Roman" panose="02020603050405020304" pitchFamily="18" charset="0"/>
                <a:cs typeface="Times New Roman" panose="02020603050405020304" pitchFamily="18" charset="0"/>
              </a:rPr>
              <a:t>mục</a:t>
            </a:r>
            <a:r>
              <a:rPr lang="vi-VN" sz="4000" dirty="0">
                <a:latin typeface="Times New Roman" panose="02020603050405020304" pitchFamily="18" charset="0"/>
                <a:cs typeface="Times New Roman" panose="02020603050405020304" pitchFamily="18" charset="0"/>
              </a:rPr>
              <a:t> trong </a:t>
            </a:r>
            <a:r>
              <a:rPr lang="vi-VN" sz="4000" dirty="0" err="1">
                <a:latin typeface="Times New Roman" panose="02020603050405020304" pitchFamily="18" charset="0"/>
                <a:cs typeface="Times New Roman" panose="02020603050405020304" pitchFamily="18" charset="0"/>
              </a:rPr>
              <a:t>một</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máy</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tính</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rất</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lớn</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Nếu</a:t>
            </a:r>
            <a:r>
              <a:rPr lang="vi-VN" sz="4000" dirty="0">
                <a:latin typeface="Times New Roman" panose="02020603050405020304" pitchFamily="18" charset="0"/>
                <a:cs typeface="Times New Roman" panose="02020603050405020304" pitchFamily="18" charset="0"/>
              </a:rPr>
              <a:t> em không </a:t>
            </a:r>
            <a:r>
              <a:rPr lang="vi-VN" sz="4000" dirty="0" err="1">
                <a:latin typeface="Times New Roman" panose="02020603050405020304" pitchFamily="18" charset="0"/>
                <a:cs typeface="Times New Roman" panose="02020603050405020304" pitchFamily="18" charset="0"/>
              </a:rPr>
              <a:t>sắp</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xếp</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và</a:t>
            </a:r>
            <a:r>
              <a:rPr lang="vi-VN" sz="4000" dirty="0">
                <a:latin typeface="Times New Roman" panose="02020603050405020304" pitchFamily="18" charset="0"/>
                <a:cs typeface="Times New Roman" panose="02020603050405020304" pitchFamily="18" charset="0"/>
              </a:rPr>
              <a:t> lưu </a:t>
            </a:r>
            <a:r>
              <a:rPr lang="vi-VN" sz="4000" dirty="0" err="1">
                <a:latin typeface="Times New Roman" panose="02020603050405020304" pitchFamily="18" charset="0"/>
                <a:cs typeface="Times New Roman" panose="02020603050405020304" pitchFamily="18" charset="0"/>
              </a:rPr>
              <a:t>trữ</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chúng</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một</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cách</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hợp</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lí</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thì</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sẽ</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rất</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khó</a:t>
            </a:r>
            <a:r>
              <a:rPr lang="vi-VN" sz="4000" dirty="0">
                <a:latin typeface="Times New Roman" panose="02020603050405020304" pitchFamily="18" charset="0"/>
                <a:cs typeface="Times New Roman" panose="02020603050405020304" pitchFamily="18" charset="0"/>
              </a:rPr>
              <a:t> khăn khi </a:t>
            </a:r>
            <a:r>
              <a:rPr lang="vi-VN" sz="4000" dirty="0" err="1">
                <a:latin typeface="Times New Roman" panose="02020603050405020304" pitchFamily="18" charset="0"/>
                <a:cs typeface="Times New Roman" panose="02020603050405020304" pitchFamily="18" charset="0"/>
              </a:rPr>
              <a:t>cần</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tìm</a:t>
            </a:r>
            <a:r>
              <a:rPr lang="vi-VN" sz="4000" dirty="0">
                <a:latin typeface="Times New Roman" panose="02020603050405020304" pitchFamily="18" charset="0"/>
                <a:cs typeface="Times New Roman" panose="02020603050405020304" pitchFamily="18" charset="0"/>
              </a:rPr>
              <a:t>. </a:t>
            </a:r>
          </a:p>
        </p:txBody>
      </p:sp>
      <p:sp>
        <p:nvSpPr>
          <p:cNvPr id="70" name="TextBox 69">
            <a:extLst>
              <a:ext uri="{FF2B5EF4-FFF2-40B4-BE49-F238E27FC236}">
                <a16:creationId xmlns:a16="http://schemas.microsoft.com/office/drawing/2014/main" id="{96808E75-01AD-4A44-8358-67AB613EA04E}"/>
              </a:ext>
            </a:extLst>
          </p:cNvPr>
          <p:cNvSpPr txBox="1"/>
          <p:nvPr/>
        </p:nvSpPr>
        <p:spPr>
          <a:xfrm>
            <a:off x="1024352" y="4775850"/>
            <a:ext cx="11093697" cy="646331"/>
          </a:xfrm>
          <a:prstGeom prst="rect">
            <a:avLst/>
          </a:prstGeom>
          <a:noFill/>
        </p:spPr>
        <p:txBody>
          <a:bodyPr wrap="square">
            <a:spAutoFit/>
          </a:bodyPr>
          <a:lstStyle/>
          <a:p>
            <a:pPr algn="just"/>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Đặt</a:t>
            </a:r>
            <a:r>
              <a:rPr lang="vi-VN" sz="3600" dirty="0">
                <a:solidFill>
                  <a:srgbClr val="FF0000"/>
                </a:solidFill>
                <a:latin typeface="Times New Roman" panose="02020603050405020304" pitchFamily="18" charset="0"/>
                <a:cs typeface="Times New Roman" panose="02020603050405020304" pitchFamily="18" charset="0"/>
              </a:rPr>
              <a:t> tên thư </a:t>
            </a:r>
            <a:r>
              <a:rPr lang="vi-VN" sz="3600" dirty="0" err="1">
                <a:solidFill>
                  <a:srgbClr val="FF0000"/>
                </a:solidFill>
                <a:latin typeface="Times New Roman" panose="02020603050405020304" pitchFamily="18" charset="0"/>
                <a:cs typeface="Times New Roman" panose="02020603050405020304" pitchFamily="18" charset="0"/>
              </a:rPr>
              <a:t>mục</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hoặc</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tệp</a:t>
            </a:r>
            <a:r>
              <a:rPr lang="vi-VN" sz="3600" dirty="0">
                <a:solidFill>
                  <a:srgbClr val="FF0000"/>
                </a:solidFill>
                <a:latin typeface="Times New Roman" panose="02020603050405020304" pitchFamily="18" charset="0"/>
                <a:cs typeface="Times New Roman" panose="02020603050405020304" pitchFamily="18" charset="0"/>
              </a:rPr>
              <a:t> theo </a:t>
            </a:r>
            <a:r>
              <a:rPr lang="vi-VN" sz="3600" dirty="0" err="1">
                <a:solidFill>
                  <a:srgbClr val="FF0000"/>
                </a:solidFill>
                <a:latin typeface="Times New Roman" panose="02020603050405020304" pitchFamily="18" charset="0"/>
                <a:cs typeface="Times New Roman" panose="02020603050405020304" pitchFamily="18" charset="0"/>
              </a:rPr>
              <a:t>một</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cách</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thống</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nhất</a:t>
            </a:r>
            <a:r>
              <a:rPr lang="vi-VN" sz="3600" dirty="0">
                <a:solidFill>
                  <a:srgbClr val="FF0000"/>
                </a:solidFill>
                <a:latin typeface="Times New Roman" panose="02020603050405020304" pitchFamily="18" charset="0"/>
                <a:cs typeface="Times New Roman" panose="02020603050405020304" pitchFamily="18" charset="0"/>
              </a:rPr>
              <a:t>. </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8BD3746D-472D-47C1-AA3A-97B50665C387}"/>
              </a:ext>
            </a:extLst>
          </p:cNvPr>
          <p:cNvSpPr txBox="1"/>
          <p:nvPr/>
        </p:nvSpPr>
        <p:spPr>
          <a:xfrm>
            <a:off x="1088363" y="3360036"/>
            <a:ext cx="7848976" cy="1200329"/>
          </a:xfrm>
          <a:prstGeom prst="rect">
            <a:avLst/>
          </a:prstGeom>
          <a:noFill/>
        </p:spPr>
        <p:txBody>
          <a:bodyPr wrap="square">
            <a:spAutoFit/>
          </a:bodyPr>
          <a:lstStyle/>
          <a:p>
            <a:pPr algn="just"/>
            <a:r>
              <a:rPr lang="vi-VN" sz="3600" i="1" dirty="0" err="1">
                <a:latin typeface="Times New Roman" panose="02020603050405020304" pitchFamily="18" charset="0"/>
                <a:cs typeface="Times New Roman" panose="02020603050405020304" pitchFamily="18" charset="0"/>
              </a:rPr>
              <a:t>Để</a:t>
            </a:r>
            <a:r>
              <a:rPr lang="vi-VN" sz="3600" i="1" dirty="0">
                <a:latin typeface="Times New Roman" panose="02020603050405020304" pitchFamily="18" charset="0"/>
                <a:cs typeface="Times New Roman" panose="02020603050405020304" pitchFamily="18" charset="0"/>
              </a:rPr>
              <a:t> </a:t>
            </a:r>
            <a:r>
              <a:rPr lang="vi-VN" sz="3600" i="1" dirty="0" err="1">
                <a:latin typeface="Times New Roman" panose="02020603050405020304" pitchFamily="18" charset="0"/>
                <a:cs typeface="Times New Roman" panose="02020603050405020304" pitchFamily="18" charset="0"/>
              </a:rPr>
              <a:t>tạo</a:t>
            </a:r>
            <a:r>
              <a:rPr lang="vi-VN" sz="3600" i="1" dirty="0">
                <a:latin typeface="Times New Roman" panose="02020603050405020304" pitchFamily="18" charset="0"/>
                <a:cs typeface="Times New Roman" panose="02020603050405020304" pitchFamily="18" charset="0"/>
              </a:rPr>
              <a:t> </a:t>
            </a:r>
            <a:r>
              <a:rPr lang="vi-VN" sz="3600" i="1" dirty="0" err="1">
                <a:latin typeface="Times New Roman" panose="02020603050405020304" pitchFamily="18" charset="0"/>
                <a:cs typeface="Times New Roman" panose="02020603050405020304" pitchFamily="18" charset="0"/>
              </a:rPr>
              <a:t>được</a:t>
            </a:r>
            <a:r>
              <a:rPr lang="vi-VN" sz="3600" i="1" dirty="0">
                <a:latin typeface="Times New Roman" panose="02020603050405020304" pitchFamily="18" charset="0"/>
                <a:cs typeface="Times New Roman" panose="02020603050405020304" pitchFamily="18" charset="0"/>
              </a:rPr>
              <a:t> </a:t>
            </a:r>
            <a:r>
              <a:rPr lang="vi-VN" sz="3600" i="1" dirty="0" err="1">
                <a:latin typeface="Times New Roman" panose="02020603050405020304" pitchFamily="18" charset="0"/>
                <a:cs typeface="Times New Roman" panose="02020603050405020304" pitchFamily="18" charset="0"/>
              </a:rPr>
              <a:t>một</a:t>
            </a:r>
            <a:r>
              <a:rPr lang="vi-VN" sz="3600" i="1" dirty="0">
                <a:latin typeface="Times New Roman" panose="02020603050405020304" pitchFamily="18" charset="0"/>
                <a:cs typeface="Times New Roman" panose="02020603050405020304" pitchFamily="18" charset="0"/>
              </a:rPr>
              <a:t> </a:t>
            </a:r>
            <a:r>
              <a:rPr lang="vi-VN" sz="3600" i="1" dirty="0" err="1">
                <a:latin typeface="Times New Roman" panose="02020603050405020304" pitchFamily="18" charset="0"/>
                <a:cs typeface="Times New Roman" panose="02020603050405020304" pitchFamily="18" charset="0"/>
              </a:rPr>
              <a:t>cấu</a:t>
            </a:r>
            <a:r>
              <a:rPr lang="vi-VN" sz="3600" i="1" dirty="0">
                <a:latin typeface="Times New Roman" panose="02020603050405020304" pitchFamily="18" charset="0"/>
                <a:cs typeface="Times New Roman" panose="02020603050405020304" pitchFamily="18" charset="0"/>
              </a:rPr>
              <a:t> </a:t>
            </a:r>
            <a:r>
              <a:rPr lang="vi-VN" sz="3600" i="1" dirty="0" err="1">
                <a:latin typeface="Times New Roman" panose="02020603050405020304" pitchFamily="18" charset="0"/>
                <a:cs typeface="Times New Roman" panose="02020603050405020304" pitchFamily="18" charset="0"/>
              </a:rPr>
              <a:t>trúc</a:t>
            </a:r>
            <a:r>
              <a:rPr lang="vi-VN" sz="3600" i="1" dirty="0">
                <a:latin typeface="Times New Roman" panose="02020603050405020304" pitchFamily="18" charset="0"/>
                <a:cs typeface="Times New Roman" panose="02020603050405020304" pitchFamily="18" charset="0"/>
              </a:rPr>
              <a:t> cây thư </a:t>
            </a:r>
            <a:r>
              <a:rPr lang="vi-VN" sz="3600" i="1" dirty="0" err="1">
                <a:latin typeface="Times New Roman" panose="02020603050405020304" pitchFamily="18" charset="0"/>
                <a:cs typeface="Times New Roman" panose="02020603050405020304" pitchFamily="18" charset="0"/>
              </a:rPr>
              <a:t>mục</a:t>
            </a:r>
            <a:r>
              <a:rPr lang="vi-VN" sz="3600" i="1" dirty="0">
                <a:latin typeface="Times New Roman" panose="02020603050405020304" pitchFamily="18" charset="0"/>
                <a:cs typeface="Times New Roman" panose="02020603050405020304" pitchFamily="18" charset="0"/>
              </a:rPr>
              <a:t> </a:t>
            </a:r>
            <a:r>
              <a:rPr lang="vi-VN" sz="3600" i="1" dirty="0" err="1">
                <a:latin typeface="Times New Roman" panose="02020603050405020304" pitchFamily="18" charset="0"/>
                <a:cs typeface="Times New Roman" panose="02020603050405020304" pitchFamily="18" charset="0"/>
              </a:rPr>
              <a:t>hợp</a:t>
            </a:r>
            <a:r>
              <a:rPr lang="vi-VN" sz="3600" i="1" dirty="0">
                <a:latin typeface="Times New Roman" panose="02020603050405020304" pitchFamily="18" charset="0"/>
                <a:cs typeface="Times New Roman" panose="02020603050405020304" pitchFamily="18" charset="0"/>
              </a:rPr>
              <a:t> </a:t>
            </a:r>
            <a:r>
              <a:rPr lang="vi-VN" sz="3600" i="1" dirty="0" err="1">
                <a:latin typeface="Times New Roman" panose="02020603050405020304" pitchFamily="18" charset="0"/>
                <a:cs typeface="Times New Roman" panose="02020603050405020304" pitchFamily="18" charset="0"/>
              </a:rPr>
              <a:t>lí</a:t>
            </a:r>
            <a:r>
              <a:rPr lang="vi-VN" sz="3600" i="1" dirty="0">
                <a:latin typeface="Times New Roman" panose="02020603050405020304" pitchFamily="18" charset="0"/>
                <a:cs typeface="Times New Roman" panose="02020603050405020304" pitchFamily="18" charset="0"/>
              </a:rPr>
              <a:t>, em </a:t>
            </a:r>
            <a:r>
              <a:rPr lang="vi-VN" sz="3600" i="1" dirty="0" err="1">
                <a:latin typeface="Times New Roman" panose="02020603050405020304" pitchFamily="18" charset="0"/>
                <a:cs typeface="Times New Roman" panose="02020603050405020304" pitchFamily="18" charset="0"/>
              </a:rPr>
              <a:t>thực</a:t>
            </a:r>
            <a:r>
              <a:rPr lang="vi-VN" sz="3600" i="1" dirty="0">
                <a:latin typeface="Times New Roman" panose="02020603050405020304" pitchFamily="18" charset="0"/>
                <a:cs typeface="Times New Roman" panose="02020603050405020304" pitchFamily="18" charset="0"/>
              </a:rPr>
              <a:t> </a:t>
            </a:r>
            <a:r>
              <a:rPr lang="vi-VN" sz="3600" i="1" dirty="0" err="1">
                <a:latin typeface="Times New Roman" panose="02020603050405020304" pitchFamily="18" charset="0"/>
                <a:cs typeface="Times New Roman" panose="02020603050405020304" pitchFamily="18" charset="0"/>
              </a:rPr>
              <a:t>hiện</a:t>
            </a:r>
            <a:r>
              <a:rPr lang="vi-VN" sz="3600" i="1" dirty="0">
                <a:latin typeface="Times New Roman" panose="02020603050405020304" pitchFamily="18" charset="0"/>
                <a:cs typeface="Times New Roman" panose="02020603050405020304" pitchFamily="18" charset="0"/>
              </a:rPr>
              <a:t>:</a:t>
            </a:r>
            <a:endParaRPr lang="en-US" sz="3600" i="1" dirty="0">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49BC70E1-2783-4717-A38F-1DB295A75DF2}"/>
              </a:ext>
            </a:extLst>
          </p:cNvPr>
          <p:cNvSpPr txBox="1"/>
          <p:nvPr/>
        </p:nvSpPr>
        <p:spPr>
          <a:xfrm>
            <a:off x="934772" y="6215679"/>
            <a:ext cx="11639576" cy="2308324"/>
          </a:xfrm>
          <a:prstGeom prst="rect">
            <a:avLst/>
          </a:prstGeom>
          <a:noFill/>
        </p:spPr>
        <p:txBody>
          <a:bodyPr wrap="square">
            <a:spAutoFit/>
          </a:bodyPr>
          <a:lstStyle/>
          <a:p>
            <a:pPr algn="just"/>
            <a:r>
              <a:rPr lang="vi-VN" sz="3600" dirty="0">
                <a:solidFill>
                  <a:srgbClr val="FF0000"/>
                </a:solidFill>
                <a:latin typeface="Times New Roman" panose="02020603050405020304" pitchFamily="18" charset="0"/>
                <a:cs typeface="Times New Roman" panose="02020603050405020304" pitchFamily="18" charset="0"/>
              </a:rPr>
              <a:t>– Phân </a:t>
            </a:r>
            <a:r>
              <a:rPr lang="vi-VN" sz="3600" dirty="0" err="1">
                <a:solidFill>
                  <a:srgbClr val="FF0000"/>
                </a:solidFill>
                <a:latin typeface="Times New Roman" panose="02020603050405020304" pitchFamily="18" charset="0"/>
                <a:cs typeface="Times New Roman" panose="02020603050405020304" pitchFamily="18" charset="0"/>
              </a:rPr>
              <a:t>loại</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tệp</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và</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sắp</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xếp</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vào</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các</a:t>
            </a:r>
            <a:r>
              <a:rPr lang="vi-VN" sz="3600" dirty="0">
                <a:solidFill>
                  <a:srgbClr val="FF0000"/>
                </a:solidFill>
                <a:latin typeface="Times New Roman" panose="02020603050405020304" pitchFamily="18" charset="0"/>
                <a:cs typeface="Times New Roman" panose="02020603050405020304" pitchFamily="18" charset="0"/>
              </a:rPr>
              <a:t> thư </a:t>
            </a:r>
            <a:r>
              <a:rPr lang="vi-VN" sz="3600" dirty="0" err="1">
                <a:solidFill>
                  <a:srgbClr val="FF0000"/>
                </a:solidFill>
                <a:latin typeface="Times New Roman" panose="02020603050405020304" pitchFamily="18" charset="0"/>
                <a:cs typeface="Times New Roman" panose="02020603050405020304" pitchFamily="18" charset="0"/>
              </a:rPr>
              <a:t>mục</a:t>
            </a:r>
            <a:r>
              <a:rPr lang="vi-VN" sz="3600" dirty="0">
                <a:solidFill>
                  <a:srgbClr val="FF0000"/>
                </a:solidFill>
                <a:latin typeface="Times New Roman" panose="02020603050405020304" pitchFamily="18" charset="0"/>
                <a:cs typeface="Times New Roman" panose="02020603050405020304" pitchFamily="18" charset="0"/>
              </a:rPr>
              <a:t>.</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Ví</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dụ</a:t>
            </a:r>
            <a:r>
              <a:rPr lang="vi-VN" sz="3600" dirty="0">
                <a:latin typeface="Times New Roman" panose="02020603050405020304" pitchFamily="18" charset="0"/>
                <a:cs typeface="Times New Roman" panose="02020603050405020304" pitchFamily="18" charset="0"/>
              </a:rPr>
              <a:t>: phân theo </a:t>
            </a:r>
            <a:r>
              <a:rPr lang="vi-VN" sz="3600" dirty="0" err="1">
                <a:latin typeface="Times New Roman" panose="02020603050405020304" pitchFamily="18" charset="0"/>
                <a:cs typeface="Times New Roman" panose="02020603050405020304" pitchFamily="18" charset="0"/>
              </a:rPr>
              <a:t>loại</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tệp</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tệp</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ảnh</a:t>
            </a:r>
            <a:r>
              <a:rPr lang="vi-VN" sz="3600" dirty="0">
                <a:latin typeface="Times New Roman" panose="02020603050405020304" pitchFamily="18" charset="0"/>
                <a:cs typeface="Times New Roman" panose="02020603050405020304" pitchFamily="18" charset="0"/>
              </a:rPr>
              <a:t>, phim, văn </a:t>
            </a:r>
            <a:r>
              <a:rPr lang="vi-VN" sz="3600" dirty="0" err="1">
                <a:latin typeface="Times New Roman" panose="02020603050405020304" pitchFamily="18" charset="0"/>
                <a:cs typeface="Times New Roman" panose="02020603050405020304" pitchFamily="18" charset="0"/>
              </a:rPr>
              <a:t>bản</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trình</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chiếu</a:t>
            </a:r>
            <a:r>
              <a:rPr lang="vi-VN" sz="3600" dirty="0">
                <a:latin typeface="Times New Roman" panose="02020603050405020304" pitchFamily="18" charset="0"/>
                <a:cs typeface="Times New Roman" panose="02020603050405020304" pitchFamily="18" charset="0"/>
              </a:rPr>
              <a:t>,…), theo </a:t>
            </a:r>
            <a:r>
              <a:rPr lang="vi-VN" sz="3600" dirty="0" err="1">
                <a:latin typeface="Times New Roman" panose="02020603050405020304" pitchFamily="18" charset="0"/>
                <a:cs typeface="Times New Roman" panose="02020603050405020304" pitchFamily="18" charset="0"/>
              </a:rPr>
              <a:t>thời</a:t>
            </a:r>
            <a:r>
              <a:rPr lang="vi-VN" sz="3600" dirty="0">
                <a:latin typeface="Times New Roman" panose="02020603050405020304" pitchFamily="18" charset="0"/>
                <a:cs typeface="Times New Roman" panose="02020603050405020304" pitchFamily="18" charset="0"/>
              </a:rPr>
              <a:t> gian (theo </a:t>
            </a:r>
            <a:r>
              <a:rPr lang="vi-VN" sz="3600" dirty="0" err="1">
                <a:latin typeface="Times New Roman" panose="02020603050405020304" pitchFamily="18" charset="0"/>
                <a:cs typeface="Times New Roman" panose="02020603050405020304" pitchFamily="18" charset="0"/>
              </a:rPr>
              <a:t>từng</a:t>
            </a:r>
            <a:r>
              <a:rPr lang="vi-VN" sz="3600" dirty="0">
                <a:latin typeface="Times New Roman" panose="02020603050405020304" pitchFamily="18" charset="0"/>
                <a:cs typeface="Times New Roman" panose="02020603050405020304" pitchFamily="18" charset="0"/>
              </a:rPr>
              <a:t> năm, </a:t>
            </a:r>
            <a:r>
              <a:rPr lang="vi-VN" sz="3600" dirty="0" err="1">
                <a:latin typeface="Times New Roman" panose="02020603050405020304" pitchFamily="18" charset="0"/>
                <a:cs typeface="Times New Roman" panose="02020603050405020304" pitchFamily="18" charset="0"/>
              </a:rPr>
              <a:t>từng</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tháng</a:t>
            </a:r>
            <a:r>
              <a:rPr lang="vi-VN"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pPr algn="just"/>
            <a:r>
              <a:rPr lang="vi-VN" sz="3600" dirty="0">
                <a:solidFill>
                  <a:srgbClr val="FF0000"/>
                </a:solidFill>
                <a:latin typeface="+mj-lt"/>
              </a:rPr>
              <a:t> </a:t>
            </a:r>
            <a:endParaRPr lang="en-US" sz="3600" b="1" dirty="0">
              <a:solidFill>
                <a:srgbClr val="FF0000"/>
              </a:solidFill>
              <a:latin typeface="+mj-lt"/>
              <a:cs typeface="Times New Roman" panose="02020603050405020304" pitchFamily="18" charset="0"/>
            </a:endParaRPr>
          </a:p>
        </p:txBody>
      </p:sp>
      <p:pic>
        <p:nvPicPr>
          <p:cNvPr id="41" name="Picture 40">
            <a:extLst>
              <a:ext uri="{FF2B5EF4-FFF2-40B4-BE49-F238E27FC236}">
                <a16:creationId xmlns:a16="http://schemas.microsoft.com/office/drawing/2014/main" id="{8421DFC7-A157-4015-8B57-62B3378CA411}"/>
              </a:ext>
            </a:extLst>
          </p:cNvPr>
          <p:cNvPicPr/>
          <p:nvPr/>
        </p:nvPicPr>
        <p:blipFill>
          <a:blip r:embed="rId4"/>
          <a:stretch>
            <a:fillRect/>
          </a:stretch>
        </p:blipFill>
        <p:spPr>
          <a:xfrm rot="10800001" flipV="1">
            <a:off x="14658843" y="5233652"/>
            <a:ext cx="2916873" cy="2721790"/>
          </a:xfrm>
          <a:prstGeom prst="rect">
            <a:avLst/>
          </a:prstGeom>
        </p:spPr>
      </p:pic>
      <p:sp>
        <p:nvSpPr>
          <p:cNvPr id="59" name="Shape 1921">
            <a:extLst>
              <a:ext uri="{FF2B5EF4-FFF2-40B4-BE49-F238E27FC236}">
                <a16:creationId xmlns:a16="http://schemas.microsoft.com/office/drawing/2014/main" id="{CCE9D024-4156-43A8-A3C0-118060F798B8}"/>
              </a:ext>
            </a:extLst>
          </p:cNvPr>
          <p:cNvSpPr/>
          <p:nvPr/>
        </p:nvSpPr>
        <p:spPr>
          <a:xfrm>
            <a:off x="11521054" y="3443363"/>
            <a:ext cx="6275575" cy="1997084"/>
          </a:xfrm>
          <a:custGeom>
            <a:avLst/>
            <a:gdLst/>
            <a:ahLst/>
            <a:cxnLst/>
            <a:rect l="0" t="0" r="0" b="0"/>
            <a:pathLst>
              <a:path w="2162658" h="707301">
                <a:moveTo>
                  <a:pt x="144005" y="0"/>
                </a:moveTo>
                <a:lnTo>
                  <a:pt x="2018652" y="0"/>
                </a:lnTo>
                <a:cubicBezTo>
                  <a:pt x="2162658" y="0"/>
                  <a:pt x="2162658" y="144005"/>
                  <a:pt x="2162658" y="144005"/>
                </a:cubicBezTo>
                <a:lnTo>
                  <a:pt x="2162658" y="563296"/>
                </a:lnTo>
                <a:cubicBezTo>
                  <a:pt x="2162658" y="707301"/>
                  <a:pt x="2018652" y="707301"/>
                  <a:pt x="2018652" y="707301"/>
                </a:cubicBezTo>
                <a:lnTo>
                  <a:pt x="144005" y="707301"/>
                </a:lnTo>
                <a:cubicBezTo>
                  <a:pt x="0" y="707301"/>
                  <a:pt x="0" y="563296"/>
                  <a:pt x="0" y="563296"/>
                </a:cubicBezTo>
                <a:lnTo>
                  <a:pt x="0" y="144005"/>
                </a:lnTo>
                <a:cubicBezTo>
                  <a:pt x="0" y="0"/>
                  <a:pt x="144005" y="0"/>
                  <a:pt x="144005" y="0"/>
                </a:cubicBezTo>
                <a:close/>
              </a:path>
            </a:pathLst>
          </a:custGeom>
          <a:ln w="0" cap="flat">
            <a:miter lim="100000"/>
          </a:ln>
        </p:spPr>
        <p:style>
          <a:lnRef idx="0">
            <a:srgbClr val="000000">
              <a:alpha val="0"/>
            </a:srgbClr>
          </a:lnRef>
          <a:fillRef idx="1">
            <a:srgbClr val="C6EAFB"/>
          </a:fillRef>
          <a:effectRef idx="0">
            <a:scrgbClr r="0" g="0" b="0"/>
          </a:effectRef>
          <a:fontRef idx="none"/>
        </p:style>
        <p:txBody>
          <a:bodyPr/>
          <a:lstStyle/>
          <a:p>
            <a:endParaRPr lang="en-US" sz="1800"/>
          </a:p>
        </p:txBody>
      </p:sp>
      <p:sp>
        <p:nvSpPr>
          <p:cNvPr id="60" name="Shape 1927">
            <a:extLst>
              <a:ext uri="{FF2B5EF4-FFF2-40B4-BE49-F238E27FC236}">
                <a16:creationId xmlns:a16="http://schemas.microsoft.com/office/drawing/2014/main" id="{6893B18E-5ACB-403C-81BA-73226E800709}"/>
              </a:ext>
            </a:extLst>
          </p:cNvPr>
          <p:cNvSpPr/>
          <p:nvPr/>
        </p:nvSpPr>
        <p:spPr>
          <a:xfrm>
            <a:off x="13761719" y="4931239"/>
            <a:ext cx="1046163" cy="547996"/>
          </a:xfrm>
          <a:custGeom>
            <a:avLst/>
            <a:gdLst/>
            <a:ahLst/>
            <a:cxnLst/>
            <a:rect l="0" t="0" r="0" b="0"/>
            <a:pathLst>
              <a:path w="377990" h="215989">
                <a:moveTo>
                  <a:pt x="0" y="0"/>
                </a:moveTo>
                <a:lnTo>
                  <a:pt x="205194" y="7188"/>
                </a:lnTo>
                <a:lnTo>
                  <a:pt x="377990" y="215989"/>
                </a:lnTo>
                <a:lnTo>
                  <a:pt x="0" y="0"/>
                </a:lnTo>
                <a:close/>
              </a:path>
            </a:pathLst>
          </a:custGeom>
          <a:ln w="0" cap="flat">
            <a:miter lim="100000"/>
          </a:ln>
        </p:spPr>
        <p:style>
          <a:lnRef idx="0">
            <a:srgbClr val="000000">
              <a:alpha val="0"/>
            </a:srgbClr>
          </a:lnRef>
          <a:fillRef idx="1">
            <a:srgbClr val="C6EAFB"/>
          </a:fillRef>
          <a:effectRef idx="0">
            <a:scrgbClr r="0" g="0" b="0"/>
          </a:effectRef>
          <a:fontRef idx="none"/>
        </p:style>
        <p:txBody>
          <a:bodyPr/>
          <a:lstStyle/>
          <a:p>
            <a:endParaRPr lang="en-US" sz="1800"/>
          </a:p>
        </p:txBody>
      </p:sp>
      <p:sp>
        <p:nvSpPr>
          <p:cNvPr id="63" name="TextBox 62">
            <a:extLst>
              <a:ext uri="{FF2B5EF4-FFF2-40B4-BE49-F238E27FC236}">
                <a16:creationId xmlns:a16="http://schemas.microsoft.com/office/drawing/2014/main" id="{37269C07-1678-4BCF-BB8D-5E8A9903FD5F}"/>
              </a:ext>
            </a:extLst>
          </p:cNvPr>
          <p:cNvSpPr txBox="1"/>
          <p:nvPr/>
        </p:nvSpPr>
        <p:spPr>
          <a:xfrm>
            <a:off x="11407641" y="3787771"/>
            <a:ext cx="6502400" cy="1569660"/>
          </a:xfrm>
          <a:prstGeom prst="rect">
            <a:avLst/>
          </a:prstGeom>
          <a:noFill/>
        </p:spPr>
        <p:txBody>
          <a:bodyPr wrap="square">
            <a:spAutoFit/>
          </a:bodyPr>
          <a:lstStyle/>
          <a:p>
            <a:pPr algn="ctr"/>
            <a:r>
              <a:rPr lang="vi-VN" sz="3200" b="1" dirty="0" err="1">
                <a:latin typeface="Times New Roman" panose="02020603050405020304" pitchFamily="18" charset="0"/>
                <a:cs typeface="Times New Roman" panose="02020603050405020304" pitchFamily="18" charset="0"/>
              </a:rPr>
              <a:t>Thường</a:t>
            </a:r>
            <a:r>
              <a:rPr lang="vi-VN" sz="3200" b="1" dirty="0">
                <a:latin typeface="Times New Roman" panose="02020603050405020304" pitchFamily="18" charset="0"/>
                <a:cs typeface="Times New Roman" panose="02020603050405020304" pitchFamily="18" charset="0"/>
              </a:rPr>
              <a:t> xuyên </a:t>
            </a:r>
            <a:r>
              <a:rPr lang="vi-VN" sz="3200" b="1" dirty="0" err="1">
                <a:latin typeface="Times New Roman" panose="02020603050405020304" pitchFamily="18" charset="0"/>
                <a:cs typeface="Times New Roman" panose="02020603050405020304" pitchFamily="18" charset="0"/>
              </a:rPr>
              <a:t>dọn</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dẹp</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và</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sắp</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xếp</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lại</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các</a:t>
            </a:r>
            <a:r>
              <a:rPr lang="vi-VN" sz="3200" b="1" dirty="0">
                <a:latin typeface="Times New Roman" panose="02020603050405020304" pitchFamily="18" charset="0"/>
                <a:cs typeface="Times New Roman" panose="02020603050405020304" pitchFamily="18" charset="0"/>
              </a:rPr>
              <a:t> thư </a:t>
            </a:r>
            <a:r>
              <a:rPr lang="vi-VN" sz="3200" b="1" dirty="0" err="1">
                <a:latin typeface="Times New Roman" panose="02020603050405020304" pitchFamily="18" charset="0"/>
                <a:cs typeface="Times New Roman" panose="02020603050405020304" pitchFamily="18" charset="0"/>
              </a:rPr>
              <a:t>mục</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và</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tệp</a:t>
            </a:r>
            <a:r>
              <a:rPr lang="vi-VN" sz="3200" b="1" dirty="0">
                <a:latin typeface="Times New Roman" panose="02020603050405020304" pitchFamily="18" charset="0"/>
                <a:cs typeface="Times New Roman" panose="02020603050405020304" pitchFamily="18" charset="0"/>
              </a:rPr>
              <a:t> trong </a:t>
            </a:r>
            <a:r>
              <a:rPr lang="vi-VN" sz="3200" b="1" dirty="0" err="1">
                <a:latin typeface="Times New Roman" panose="02020603050405020304" pitchFamily="18" charset="0"/>
                <a:cs typeface="Times New Roman" panose="02020603050405020304" pitchFamily="18" charset="0"/>
              </a:rPr>
              <a:t>máy</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tính</a:t>
            </a:r>
            <a:endParaRPr lang="en-US" sz="3200" b="1" dirty="0">
              <a:latin typeface="Times New Roman" panose="02020603050405020304" pitchFamily="18" charset="0"/>
              <a:cs typeface="Times New Roman" panose="02020603050405020304" pitchFamily="18" charset="0"/>
            </a:endParaRPr>
          </a:p>
        </p:txBody>
      </p:sp>
      <p:pic>
        <p:nvPicPr>
          <p:cNvPr id="3" name="Graphic 2" descr="Internet with solid fill">
            <a:extLst>
              <a:ext uri="{FF2B5EF4-FFF2-40B4-BE49-F238E27FC236}">
                <a16:creationId xmlns:a16="http://schemas.microsoft.com/office/drawing/2014/main" id="{77097E0E-0A01-4B56-A787-924D89BF95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3303" y="7973534"/>
            <a:ext cx="2313466" cy="2313466"/>
          </a:xfrm>
          <a:prstGeom prst="rect">
            <a:avLst/>
          </a:prstGeom>
        </p:spPr>
      </p:pic>
    </p:spTree>
    <p:extLst>
      <p:ext uri="{BB962C8B-B14F-4D97-AF65-F5344CB8AC3E}">
        <p14:creationId xmlns:p14="http://schemas.microsoft.com/office/powerpoint/2010/main" val="315096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down)">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down)">
                                      <p:cBhvr>
                                        <p:cTn id="12" dur="500"/>
                                        <p:tgtEl>
                                          <p:spTgt spid="3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wipe(down)">
                                      <p:cBhvr>
                                        <p:cTn id="15" dur="500"/>
                                        <p:tgtEl>
                                          <p:spTgt spid="7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wipe(down)">
                                      <p:cBhvr>
                                        <p:cTn id="18" dur="500"/>
                                        <p:tgtEl>
                                          <p:spTgt spid="39"/>
                                        </p:tgtEl>
                                      </p:cBhvr>
                                    </p:animEffect>
                                  </p:childTnLst>
                                </p:cTn>
                              </p:par>
                              <p:par>
                                <p:cTn id="19" presetID="21" presetClass="entr" presetSubtype="1"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heel(1)">
                                      <p:cBhvr>
                                        <p:cTn id="21" dur="2000"/>
                                        <p:tgtEl>
                                          <p:spTgt spid="41"/>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wheel(1)">
                                      <p:cBhvr>
                                        <p:cTn id="24" dur="2000"/>
                                        <p:tgtEl>
                                          <p:spTgt spid="60"/>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heel(1)">
                                      <p:cBhvr>
                                        <p:cTn id="27" dur="2000"/>
                                        <p:tgtEl>
                                          <p:spTgt spid="59"/>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wheel(1)">
                                      <p:cBhvr>
                                        <p:cTn id="30" dur="2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70" grpId="0"/>
      <p:bldP spid="38" grpId="0"/>
      <p:bldP spid="39" grpId="0"/>
      <p:bldP spid="59" grpId="0" animBg="1"/>
      <p:bldP spid="60" grpId="0" animBg="1"/>
      <p:bldP spid="6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5A6CB"/>
        </a:solidFill>
        <a:effectLst/>
      </p:bgPr>
    </p:bg>
    <p:spTree>
      <p:nvGrpSpPr>
        <p:cNvPr id="1" name="Shape 398"/>
        <p:cNvGrpSpPr/>
        <p:nvPr/>
      </p:nvGrpSpPr>
      <p:grpSpPr>
        <a:xfrm>
          <a:off x="0" y="0"/>
          <a:ext cx="0" cy="0"/>
          <a:chOff x="0" y="0"/>
          <a:chExt cx="0" cy="0"/>
        </a:xfrm>
      </p:grpSpPr>
      <p:pic>
        <p:nvPicPr>
          <p:cNvPr id="38" name="Picture 4" descr="hinh-nen-powerpoint-don-gian-16">
            <a:extLst>
              <a:ext uri="{FF2B5EF4-FFF2-40B4-BE49-F238E27FC236}">
                <a16:creationId xmlns:a16="http://schemas.microsoft.com/office/drawing/2014/main" id="{031E6486-52B6-8386-6D46-F70081969C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18">
            <a:extLst>
              <a:ext uri="{FF2B5EF4-FFF2-40B4-BE49-F238E27FC236}">
                <a16:creationId xmlns:a16="http://schemas.microsoft.com/office/drawing/2014/main" id="{C74B82EB-D2BB-47E9-A08A-41BAB495A26D}"/>
              </a:ext>
            </a:extLst>
          </p:cNvPr>
          <p:cNvGrpSpPr/>
          <p:nvPr/>
        </p:nvGrpSpPr>
        <p:grpSpPr>
          <a:xfrm>
            <a:off x="1306713" y="1621335"/>
            <a:ext cx="16204139" cy="4865462"/>
            <a:chOff x="487611" y="132261"/>
            <a:chExt cx="5267072" cy="1005338"/>
          </a:xfrm>
        </p:grpSpPr>
        <p:sp>
          <p:nvSpPr>
            <p:cNvPr id="20" name="Shape 97894">
              <a:extLst>
                <a:ext uri="{FF2B5EF4-FFF2-40B4-BE49-F238E27FC236}">
                  <a16:creationId xmlns:a16="http://schemas.microsoft.com/office/drawing/2014/main" id="{F770C795-136C-4ACF-9335-790E3A79DDD4}"/>
                </a:ext>
              </a:extLst>
            </p:cNvPr>
            <p:cNvSpPr/>
            <p:nvPr/>
          </p:nvSpPr>
          <p:spPr>
            <a:xfrm>
              <a:off x="605093" y="207959"/>
              <a:ext cx="5149590" cy="929640"/>
            </a:xfrm>
            <a:custGeom>
              <a:avLst/>
              <a:gdLst/>
              <a:ahLst/>
              <a:cxnLst/>
              <a:rect l="0" t="0" r="0" b="0"/>
              <a:pathLst>
                <a:path w="5149590" h="929640">
                  <a:moveTo>
                    <a:pt x="0" y="0"/>
                  </a:moveTo>
                  <a:lnTo>
                    <a:pt x="5149590" y="0"/>
                  </a:lnTo>
                  <a:lnTo>
                    <a:pt x="5149590" y="929640"/>
                  </a:lnTo>
                  <a:lnTo>
                    <a:pt x="0" y="929640"/>
                  </a:lnTo>
                  <a:lnTo>
                    <a:pt x="0" y="0"/>
                  </a:lnTo>
                </a:path>
              </a:pathLst>
            </a:custGeom>
            <a:ln w="0" cap="flat">
              <a:miter lim="127000"/>
            </a:ln>
          </p:spPr>
          <p:style>
            <a:lnRef idx="0">
              <a:srgbClr val="000000">
                <a:alpha val="0"/>
              </a:srgbClr>
            </a:lnRef>
            <a:fillRef idx="1">
              <a:srgbClr val="000000">
                <a:alpha val="18823"/>
              </a:srgbClr>
            </a:fillRef>
            <a:effectRef idx="0">
              <a:scrgbClr r="0" g="0" b="0"/>
            </a:effectRef>
            <a:fontRef idx="none"/>
          </p:style>
          <p:txBody>
            <a:bodyPr/>
            <a:lstStyle/>
            <a:p>
              <a:endParaRPr lang="en-US" sz="1800">
                <a:solidFill>
                  <a:srgbClr val="0000CC"/>
                </a:solidFill>
              </a:endParaRPr>
            </a:p>
          </p:txBody>
        </p:sp>
        <p:sp>
          <p:nvSpPr>
            <p:cNvPr id="21" name="Shape 1030">
              <a:extLst>
                <a:ext uri="{FF2B5EF4-FFF2-40B4-BE49-F238E27FC236}">
                  <a16:creationId xmlns:a16="http://schemas.microsoft.com/office/drawing/2014/main" id="{D9B0C284-E00A-4D7E-AD87-2A750214508A}"/>
                </a:ext>
              </a:extLst>
            </p:cNvPr>
            <p:cNvSpPr/>
            <p:nvPr/>
          </p:nvSpPr>
          <p:spPr>
            <a:xfrm>
              <a:off x="487611" y="154841"/>
              <a:ext cx="5122596" cy="902995"/>
            </a:xfrm>
            <a:custGeom>
              <a:avLst/>
              <a:gdLst/>
              <a:ahLst/>
              <a:cxnLst/>
              <a:rect l="0" t="0" r="0" b="0"/>
              <a:pathLst>
                <a:path w="5122596" h="902995">
                  <a:moveTo>
                    <a:pt x="108001" y="0"/>
                  </a:moveTo>
                  <a:lnTo>
                    <a:pt x="5014595" y="0"/>
                  </a:lnTo>
                  <a:cubicBezTo>
                    <a:pt x="5122596" y="0"/>
                    <a:pt x="5122596" y="108001"/>
                    <a:pt x="5122596" y="108001"/>
                  </a:cubicBezTo>
                  <a:lnTo>
                    <a:pt x="5122596" y="794995"/>
                  </a:lnTo>
                  <a:cubicBezTo>
                    <a:pt x="5122596" y="902995"/>
                    <a:pt x="5014595" y="902995"/>
                    <a:pt x="5014595" y="902995"/>
                  </a:cubicBezTo>
                  <a:lnTo>
                    <a:pt x="108001" y="902995"/>
                  </a:lnTo>
                  <a:cubicBezTo>
                    <a:pt x="0" y="902995"/>
                    <a:pt x="0" y="794995"/>
                    <a:pt x="0" y="794995"/>
                  </a:cubicBezTo>
                  <a:lnTo>
                    <a:pt x="0" y="108001"/>
                  </a:lnTo>
                  <a:cubicBezTo>
                    <a:pt x="0" y="0"/>
                    <a:pt x="108001" y="0"/>
                    <a:pt x="108001" y="0"/>
                  </a:cubicBezTo>
                  <a:close/>
                </a:path>
              </a:pathLst>
            </a:custGeom>
            <a:ln w="0" cap="flat">
              <a:miter lim="127000"/>
            </a:ln>
          </p:spPr>
          <p:style>
            <a:lnRef idx="0">
              <a:srgbClr val="000000">
                <a:alpha val="0"/>
              </a:srgbClr>
            </a:lnRef>
            <a:fillRef idx="1">
              <a:srgbClr val="E1F3FC"/>
            </a:fillRef>
            <a:effectRef idx="0">
              <a:scrgbClr r="0" g="0" b="0"/>
            </a:effectRef>
            <a:fontRef idx="none"/>
          </p:style>
          <p:txBody>
            <a:bodyPr/>
            <a:lstStyle/>
            <a:p>
              <a:endParaRPr lang="en-US" sz="1800">
                <a:solidFill>
                  <a:srgbClr val="0000CC"/>
                </a:solidFill>
              </a:endParaRPr>
            </a:p>
          </p:txBody>
        </p:sp>
        <p:sp>
          <p:nvSpPr>
            <p:cNvPr id="22" name="Shape 1031">
              <a:extLst>
                <a:ext uri="{FF2B5EF4-FFF2-40B4-BE49-F238E27FC236}">
                  <a16:creationId xmlns:a16="http://schemas.microsoft.com/office/drawing/2014/main" id="{56D7130F-D46B-47E0-9270-C64AEA6B55C5}"/>
                </a:ext>
              </a:extLst>
            </p:cNvPr>
            <p:cNvSpPr/>
            <p:nvPr/>
          </p:nvSpPr>
          <p:spPr>
            <a:xfrm>
              <a:off x="532224" y="146231"/>
              <a:ext cx="50254" cy="65672"/>
            </a:xfrm>
            <a:custGeom>
              <a:avLst/>
              <a:gdLst/>
              <a:ahLst/>
              <a:cxnLst/>
              <a:rect l="0" t="0" r="0" b="0"/>
              <a:pathLst>
                <a:path w="50254" h="65672">
                  <a:moveTo>
                    <a:pt x="50254" y="0"/>
                  </a:moveTo>
                  <a:cubicBezTo>
                    <a:pt x="28778" y="10986"/>
                    <a:pt x="7493" y="30607"/>
                    <a:pt x="0" y="65672"/>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1800">
                <a:solidFill>
                  <a:srgbClr val="0000CC"/>
                </a:solidFill>
              </a:endParaRPr>
            </a:p>
          </p:txBody>
        </p:sp>
        <p:sp>
          <p:nvSpPr>
            <p:cNvPr id="23" name="Shape 1032">
              <a:extLst>
                <a:ext uri="{FF2B5EF4-FFF2-40B4-BE49-F238E27FC236}">
                  <a16:creationId xmlns:a16="http://schemas.microsoft.com/office/drawing/2014/main" id="{FD7890B9-0A0D-47CA-86CB-B5E3902CBF88}"/>
                </a:ext>
              </a:extLst>
            </p:cNvPr>
            <p:cNvSpPr/>
            <p:nvPr/>
          </p:nvSpPr>
          <p:spPr>
            <a:xfrm>
              <a:off x="529399" y="289334"/>
              <a:ext cx="0" cy="613385"/>
            </a:xfrm>
            <a:custGeom>
              <a:avLst/>
              <a:gdLst/>
              <a:ahLst/>
              <a:cxnLst/>
              <a:rect l="0" t="0" r="0" b="0"/>
              <a:pathLst>
                <a:path h="613385">
                  <a:moveTo>
                    <a:pt x="0" y="0"/>
                  </a:moveTo>
                  <a:lnTo>
                    <a:pt x="0" y="613385"/>
                  </a:lnTo>
                </a:path>
              </a:pathLst>
            </a:custGeom>
            <a:ln w="25400" cap="rnd">
              <a:custDash>
                <a:ds d="1" sp="386400"/>
              </a:custDash>
              <a:round/>
            </a:ln>
          </p:spPr>
          <p:style>
            <a:lnRef idx="1">
              <a:srgbClr val="00ADEF"/>
            </a:lnRef>
            <a:fillRef idx="0">
              <a:srgbClr val="000000">
                <a:alpha val="0"/>
              </a:srgbClr>
            </a:fillRef>
            <a:effectRef idx="0">
              <a:scrgbClr r="0" g="0" b="0"/>
            </a:effectRef>
            <a:fontRef idx="none"/>
          </p:style>
          <p:txBody>
            <a:bodyPr/>
            <a:lstStyle/>
            <a:p>
              <a:endParaRPr lang="en-US" sz="1800">
                <a:solidFill>
                  <a:srgbClr val="0000CC"/>
                </a:solidFill>
              </a:endParaRPr>
            </a:p>
          </p:txBody>
        </p:sp>
        <p:sp>
          <p:nvSpPr>
            <p:cNvPr id="24" name="Shape 1033">
              <a:extLst>
                <a:ext uri="{FF2B5EF4-FFF2-40B4-BE49-F238E27FC236}">
                  <a16:creationId xmlns:a16="http://schemas.microsoft.com/office/drawing/2014/main" id="{5E29533C-9964-4B47-B32E-610DF6A40561}"/>
                </a:ext>
              </a:extLst>
            </p:cNvPr>
            <p:cNvSpPr/>
            <p:nvPr/>
          </p:nvSpPr>
          <p:spPr>
            <a:xfrm>
              <a:off x="543366" y="982179"/>
              <a:ext cx="65672" cy="50254"/>
            </a:xfrm>
            <a:custGeom>
              <a:avLst/>
              <a:gdLst/>
              <a:ahLst/>
              <a:cxnLst/>
              <a:rect l="0" t="0" r="0" b="0"/>
              <a:pathLst>
                <a:path w="65672" h="50254">
                  <a:moveTo>
                    <a:pt x="0" y="0"/>
                  </a:moveTo>
                  <a:cubicBezTo>
                    <a:pt x="10985" y="21476"/>
                    <a:pt x="30607" y="42761"/>
                    <a:pt x="65672" y="50254"/>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1800">
                <a:solidFill>
                  <a:srgbClr val="0000CC"/>
                </a:solidFill>
              </a:endParaRPr>
            </a:p>
          </p:txBody>
        </p:sp>
        <p:sp>
          <p:nvSpPr>
            <p:cNvPr id="25" name="Shape 1034">
              <a:extLst>
                <a:ext uri="{FF2B5EF4-FFF2-40B4-BE49-F238E27FC236}">
                  <a16:creationId xmlns:a16="http://schemas.microsoft.com/office/drawing/2014/main" id="{8F5DBB4B-ABAF-4E15-8362-33EC6B776E5F}"/>
                </a:ext>
              </a:extLst>
            </p:cNvPr>
            <p:cNvSpPr/>
            <p:nvPr/>
          </p:nvSpPr>
          <p:spPr>
            <a:xfrm>
              <a:off x="687983" y="1035255"/>
              <a:ext cx="4830725" cy="0"/>
            </a:xfrm>
            <a:custGeom>
              <a:avLst/>
              <a:gdLst/>
              <a:ahLst/>
              <a:cxnLst/>
              <a:rect l="0" t="0" r="0" b="0"/>
              <a:pathLst>
                <a:path w="4830725">
                  <a:moveTo>
                    <a:pt x="0" y="0"/>
                  </a:moveTo>
                  <a:lnTo>
                    <a:pt x="4830725" y="0"/>
                  </a:lnTo>
                </a:path>
              </a:pathLst>
            </a:custGeom>
            <a:ln w="25400" cap="rnd">
              <a:custDash>
                <a:ds d="1" sp="398300"/>
              </a:custDash>
              <a:round/>
            </a:ln>
          </p:spPr>
          <p:style>
            <a:lnRef idx="1">
              <a:srgbClr val="00ADEF"/>
            </a:lnRef>
            <a:fillRef idx="0">
              <a:srgbClr val="000000">
                <a:alpha val="0"/>
              </a:srgbClr>
            </a:fillRef>
            <a:effectRef idx="0">
              <a:scrgbClr r="0" g="0" b="0"/>
            </a:effectRef>
            <a:fontRef idx="none"/>
          </p:style>
          <p:txBody>
            <a:bodyPr/>
            <a:lstStyle/>
            <a:p>
              <a:endParaRPr lang="en-US" sz="1800">
                <a:solidFill>
                  <a:srgbClr val="0000CC"/>
                </a:solidFill>
              </a:endParaRPr>
            </a:p>
          </p:txBody>
        </p:sp>
        <p:sp>
          <p:nvSpPr>
            <p:cNvPr id="26" name="Shape 1035">
              <a:extLst>
                <a:ext uri="{FF2B5EF4-FFF2-40B4-BE49-F238E27FC236}">
                  <a16:creationId xmlns:a16="http://schemas.microsoft.com/office/drawing/2014/main" id="{E7B64A2D-B625-4281-85A1-C7DE7275EE2A}"/>
                </a:ext>
              </a:extLst>
            </p:cNvPr>
            <p:cNvSpPr/>
            <p:nvPr/>
          </p:nvSpPr>
          <p:spPr>
            <a:xfrm>
              <a:off x="5598922" y="955619"/>
              <a:ext cx="50254" cy="65672"/>
            </a:xfrm>
            <a:custGeom>
              <a:avLst/>
              <a:gdLst/>
              <a:ahLst/>
              <a:cxnLst/>
              <a:rect l="0" t="0" r="0" b="0"/>
              <a:pathLst>
                <a:path w="50254" h="65672">
                  <a:moveTo>
                    <a:pt x="0" y="65672"/>
                  </a:moveTo>
                  <a:cubicBezTo>
                    <a:pt x="21476" y="54686"/>
                    <a:pt x="42761" y="35065"/>
                    <a:pt x="50254" y="0"/>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1800">
                <a:solidFill>
                  <a:srgbClr val="0000CC"/>
                </a:solidFill>
              </a:endParaRPr>
            </a:p>
          </p:txBody>
        </p:sp>
        <p:sp>
          <p:nvSpPr>
            <p:cNvPr id="27" name="Shape 1036">
              <a:extLst>
                <a:ext uri="{FF2B5EF4-FFF2-40B4-BE49-F238E27FC236}">
                  <a16:creationId xmlns:a16="http://schemas.microsoft.com/office/drawing/2014/main" id="{428A9A5A-9959-4E77-9055-3EEAF19EAC2D}"/>
                </a:ext>
              </a:extLst>
            </p:cNvPr>
            <p:cNvSpPr/>
            <p:nvPr/>
          </p:nvSpPr>
          <p:spPr>
            <a:xfrm>
              <a:off x="5652001" y="264800"/>
              <a:ext cx="0" cy="613385"/>
            </a:xfrm>
            <a:custGeom>
              <a:avLst/>
              <a:gdLst/>
              <a:ahLst/>
              <a:cxnLst/>
              <a:rect l="0" t="0" r="0" b="0"/>
              <a:pathLst>
                <a:path h="613385">
                  <a:moveTo>
                    <a:pt x="0" y="613385"/>
                  </a:moveTo>
                  <a:lnTo>
                    <a:pt x="0" y="0"/>
                  </a:lnTo>
                </a:path>
              </a:pathLst>
            </a:custGeom>
            <a:ln w="25400" cap="rnd">
              <a:custDash>
                <a:ds d="1" sp="386400"/>
              </a:custDash>
              <a:round/>
            </a:ln>
          </p:spPr>
          <p:style>
            <a:lnRef idx="1">
              <a:srgbClr val="00ADEF"/>
            </a:lnRef>
            <a:fillRef idx="0">
              <a:srgbClr val="000000">
                <a:alpha val="0"/>
              </a:srgbClr>
            </a:fillRef>
            <a:effectRef idx="0">
              <a:scrgbClr r="0" g="0" b="0"/>
            </a:effectRef>
            <a:fontRef idx="none"/>
          </p:style>
          <p:txBody>
            <a:bodyPr/>
            <a:lstStyle/>
            <a:p>
              <a:endParaRPr lang="en-US" sz="1800">
                <a:solidFill>
                  <a:srgbClr val="0000CC"/>
                </a:solidFill>
              </a:endParaRPr>
            </a:p>
          </p:txBody>
        </p:sp>
        <p:sp>
          <p:nvSpPr>
            <p:cNvPr id="28" name="Shape 1037">
              <a:extLst>
                <a:ext uri="{FF2B5EF4-FFF2-40B4-BE49-F238E27FC236}">
                  <a16:creationId xmlns:a16="http://schemas.microsoft.com/office/drawing/2014/main" id="{71106FA9-2E7B-40F1-BD47-3B726E827E39}"/>
                </a:ext>
              </a:extLst>
            </p:cNvPr>
            <p:cNvSpPr/>
            <p:nvPr/>
          </p:nvSpPr>
          <p:spPr>
            <a:xfrm>
              <a:off x="5572363" y="135088"/>
              <a:ext cx="65672" cy="50254"/>
            </a:xfrm>
            <a:custGeom>
              <a:avLst/>
              <a:gdLst/>
              <a:ahLst/>
              <a:cxnLst/>
              <a:rect l="0" t="0" r="0" b="0"/>
              <a:pathLst>
                <a:path w="65672" h="50254">
                  <a:moveTo>
                    <a:pt x="65672" y="50254"/>
                  </a:moveTo>
                  <a:cubicBezTo>
                    <a:pt x="54686" y="28778"/>
                    <a:pt x="35065" y="7493"/>
                    <a:pt x="0" y="0"/>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1800">
                <a:solidFill>
                  <a:srgbClr val="0000CC"/>
                </a:solidFill>
              </a:endParaRPr>
            </a:p>
          </p:txBody>
        </p:sp>
        <p:sp>
          <p:nvSpPr>
            <p:cNvPr id="29" name="Shape 1038">
              <a:extLst>
                <a:ext uri="{FF2B5EF4-FFF2-40B4-BE49-F238E27FC236}">
                  <a16:creationId xmlns:a16="http://schemas.microsoft.com/office/drawing/2014/main" id="{8C990689-AF3B-403D-A032-4D459CD35E0D}"/>
                </a:ext>
              </a:extLst>
            </p:cNvPr>
            <p:cNvSpPr/>
            <p:nvPr/>
          </p:nvSpPr>
          <p:spPr>
            <a:xfrm>
              <a:off x="662692" y="132262"/>
              <a:ext cx="4830725" cy="0"/>
            </a:xfrm>
            <a:custGeom>
              <a:avLst/>
              <a:gdLst/>
              <a:ahLst/>
              <a:cxnLst/>
              <a:rect l="0" t="0" r="0" b="0"/>
              <a:pathLst>
                <a:path w="4830725">
                  <a:moveTo>
                    <a:pt x="4830725" y="0"/>
                  </a:moveTo>
                  <a:lnTo>
                    <a:pt x="0" y="0"/>
                  </a:lnTo>
                </a:path>
              </a:pathLst>
            </a:custGeom>
            <a:ln w="25400" cap="rnd">
              <a:custDash>
                <a:ds d="1" sp="398300"/>
              </a:custDash>
              <a:round/>
            </a:ln>
          </p:spPr>
          <p:style>
            <a:lnRef idx="1">
              <a:srgbClr val="00ADEF"/>
            </a:lnRef>
            <a:fillRef idx="0">
              <a:srgbClr val="000000">
                <a:alpha val="0"/>
              </a:srgbClr>
            </a:fillRef>
            <a:effectRef idx="0">
              <a:scrgbClr r="0" g="0" b="0"/>
            </a:effectRef>
            <a:fontRef idx="none"/>
          </p:style>
          <p:txBody>
            <a:bodyPr/>
            <a:lstStyle/>
            <a:p>
              <a:endParaRPr lang="en-US" sz="1800">
                <a:solidFill>
                  <a:srgbClr val="0000CC"/>
                </a:solidFill>
              </a:endParaRPr>
            </a:p>
          </p:txBody>
        </p:sp>
        <p:sp>
          <p:nvSpPr>
            <p:cNvPr id="30" name="Shape 1039">
              <a:extLst>
                <a:ext uri="{FF2B5EF4-FFF2-40B4-BE49-F238E27FC236}">
                  <a16:creationId xmlns:a16="http://schemas.microsoft.com/office/drawing/2014/main" id="{B6F7B895-59A6-426F-9F13-44F71310956D}"/>
                </a:ext>
              </a:extLst>
            </p:cNvPr>
            <p:cNvSpPr/>
            <p:nvPr/>
          </p:nvSpPr>
          <p:spPr>
            <a:xfrm>
              <a:off x="529399" y="240262"/>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a:solidFill>
                  <a:srgbClr val="0000CC"/>
                </a:solidFill>
              </a:endParaRPr>
            </a:p>
          </p:txBody>
        </p:sp>
        <p:sp>
          <p:nvSpPr>
            <p:cNvPr id="31" name="Shape 1040">
              <a:extLst>
                <a:ext uri="{FF2B5EF4-FFF2-40B4-BE49-F238E27FC236}">
                  <a16:creationId xmlns:a16="http://schemas.microsoft.com/office/drawing/2014/main" id="{0BCFB6B4-52D4-464D-A706-08D13561E315}"/>
                </a:ext>
              </a:extLst>
            </p:cNvPr>
            <p:cNvSpPr/>
            <p:nvPr/>
          </p:nvSpPr>
          <p:spPr>
            <a:xfrm>
              <a:off x="529399" y="927256"/>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a:solidFill>
                  <a:srgbClr val="0000CC"/>
                </a:solidFill>
              </a:endParaRPr>
            </a:p>
          </p:txBody>
        </p:sp>
        <p:sp>
          <p:nvSpPr>
            <p:cNvPr id="32" name="Shape 1041">
              <a:extLst>
                <a:ext uri="{FF2B5EF4-FFF2-40B4-BE49-F238E27FC236}">
                  <a16:creationId xmlns:a16="http://schemas.microsoft.com/office/drawing/2014/main" id="{11821269-7AB6-4995-B3DD-219089F2BCC8}"/>
                </a:ext>
              </a:extLst>
            </p:cNvPr>
            <p:cNvSpPr/>
            <p:nvPr/>
          </p:nvSpPr>
          <p:spPr>
            <a:xfrm>
              <a:off x="637400" y="1035257"/>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a:solidFill>
                  <a:srgbClr val="0000CC"/>
                </a:solidFill>
              </a:endParaRPr>
            </a:p>
          </p:txBody>
        </p:sp>
        <p:sp>
          <p:nvSpPr>
            <p:cNvPr id="33" name="Shape 1042">
              <a:extLst>
                <a:ext uri="{FF2B5EF4-FFF2-40B4-BE49-F238E27FC236}">
                  <a16:creationId xmlns:a16="http://schemas.microsoft.com/office/drawing/2014/main" id="{ABEF4425-2102-4D45-A631-5503D6752898}"/>
                </a:ext>
              </a:extLst>
            </p:cNvPr>
            <p:cNvSpPr/>
            <p:nvPr/>
          </p:nvSpPr>
          <p:spPr>
            <a:xfrm>
              <a:off x="5543995" y="1035257"/>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a:solidFill>
                  <a:srgbClr val="0000CC"/>
                </a:solidFill>
              </a:endParaRPr>
            </a:p>
          </p:txBody>
        </p:sp>
        <p:sp>
          <p:nvSpPr>
            <p:cNvPr id="34" name="Shape 1043">
              <a:extLst>
                <a:ext uri="{FF2B5EF4-FFF2-40B4-BE49-F238E27FC236}">
                  <a16:creationId xmlns:a16="http://schemas.microsoft.com/office/drawing/2014/main" id="{8CC617BF-A784-4A5D-B24B-D2652303D0CA}"/>
                </a:ext>
              </a:extLst>
            </p:cNvPr>
            <p:cNvSpPr/>
            <p:nvPr/>
          </p:nvSpPr>
          <p:spPr>
            <a:xfrm>
              <a:off x="5651996" y="927256"/>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a:solidFill>
                  <a:srgbClr val="0000CC"/>
                </a:solidFill>
              </a:endParaRPr>
            </a:p>
          </p:txBody>
        </p:sp>
        <p:sp>
          <p:nvSpPr>
            <p:cNvPr id="35" name="Shape 1044">
              <a:extLst>
                <a:ext uri="{FF2B5EF4-FFF2-40B4-BE49-F238E27FC236}">
                  <a16:creationId xmlns:a16="http://schemas.microsoft.com/office/drawing/2014/main" id="{AA137EE0-1993-4A36-AF69-20DA64A99793}"/>
                </a:ext>
              </a:extLst>
            </p:cNvPr>
            <p:cNvSpPr/>
            <p:nvPr/>
          </p:nvSpPr>
          <p:spPr>
            <a:xfrm>
              <a:off x="5651996" y="240262"/>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a:solidFill>
                  <a:srgbClr val="0000CC"/>
                </a:solidFill>
              </a:endParaRPr>
            </a:p>
          </p:txBody>
        </p:sp>
        <p:sp>
          <p:nvSpPr>
            <p:cNvPr id="36" name="Shape 1045">
              <a:extLst>
                <a:ext uri="{FF2B5EF4-FFF2-40B4-BE49-F238E27FC236}">
                  <a16:creationId xmlns:a16="http://schemas.microsoft.com/office/drawing/2014/main" id="{5ED4D8C9-0186-4EDD-9110-3291E559DE9A}"/>
                </a:ext>
              </a:extLst>
            </p:cNvPr>
            <p:cNvSpPr/>
            <p:nvPr/>
          </p:nvSpPr>
          <p:spPr>
            <a:xfrm>
              <a:off x="5543995" y="132261"/>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a:solidFill>
                  <a:srgbClr val="0000CC"/>
                </a:solidFill>
              </a:endParaRPr>
            </a:p>
          </p:txBody>
        </p:sp>
        <p:sp>
          <p:nvSpPr>
            <p:cNvPr id="37" name="Shape 1046">
              <a:extLst>
                <a:ext uri="{FF2B5EF4-FFF2-40B4-BE49-F238E27FC236}">
                  <a16:creationId xmlns:a16="http://schemas.microsoft.com/office/drawing/2014/main" id="{0DE09047-72B5-4189-BE96-70A0C95FABA9}"/>
                </a:ext>
              </a:extLst>
            </p:cNvPr>
            <p:cNvSpPr/>
            <p:nvPr/>
          </p:nvSpPr>
          <p:spPr>
            <a:xfrm>
              <a:off x="637400" y="132261"/>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a:solidFill>
                  <a:srgbClr val="0000CC"/>
                </a:solidFill>
              </a:endParaRPr>
            </a:p>
          </p:txBody>
        </p:sp>
      </p:grpSp>
      <p:sp>
        <p:nvSpPr>
          <p:cNvPr id="41" name="TextBox 40">
            <a:extLst>
              <a:ext uri="{FF2B5EF4-FFF2-40B4-BE49-F238E27FC236}">
                <a16:creationId xmlns:a16="http://schemas.microsoft.com/office/drawing/2014/main" id="{62F9D6CD-CCB4-4AAE-AFFA-6A4419E749D1}"/>
              </a:ext>
            </a:extLst>
          </p:cNvPr>
          <p:cNvSpPr txBox="1"/>
          <p:nvPr/>
        </p:nvSpPr>
        <p:spPr>
          <a:xfrm>
            <a:off x="1680283" y="2039917"/>
            <a:ext cx="15240153" cy="3170099"/>
          </a:xfrm>
          <a:prstGeom prst="rect">
            <a:avLst/>
          </a:prstGeom>
          <a:noFill/>
        </p:spPr>
        <p:txBody>
          <a:bodyPr wrap="square">
            <a:spAutoFit/>
          </a:bodyPr>
          <a:lstStyle/>
          <a:p>
            <a:pPr algn="just"/>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Sắp</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xếp</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các</a:t>
            </a:r>
            <a:r>
              <a:rPr lang="vi-VN" sz="4000" dirty="0">
                <a:solidFill>
                  <a:srgbClr val="FF0000"/>
                </a:solidFill>
                <a:latin typeface="Times New Roman" panose="02020603050405020304" pitchFamily="18" charset="0"/>
                <a:cs typeface="Times New Roman" panose="02020603050405020304" pitchFamily="18" charset="0"/>
              </a:rPr>
              <a:t> thư </a:t>
            </a:r>
            <a:r>
              <a:rPr lang="vi-VN" sz="4000" dirty="0" err="1">
                <a:solidFill>
                  <a:srgbClr val="FF0000"/>
                </a:solidFill>
                <a:latin typeface="Times New Roman" panose="02020603050405020304" pitchFamily="18" charset="0"/>
                <a:cs typeface="Times New Roman" panose="02020603050405020304" pitchFamily="18" charset="0"/>
              </a:rPr>
              <a:t>mục</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và</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tệp</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bằng</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cấu</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trúc</a:t>
            </a:r>
            <a:r>
              <a:rPr lang="vi-VN" sz="4000" dirty="0">
                <a:solidFill>
                  <a:srgbClr val="FF0000"/>
                </a:solidFill>
                <a:latin typeface="Times New Roman" panose="02020603050405020304" pitchFamily="18" charset="0"/>
                <a:cs typeface="Times New Roman" panose="02020603050405020304" pitchFamily="18" charset="0"/>
              </a:rPr>
              <a:t> cây </a:t>
            </a:r>
            <a:r>
              <a:rPr lang="vi-VN" sz="4000" dirty="0" err="1">
                <a:solidFill>
                  <a:srgbClr val="FF0000"/>
                </a:solidFill>
                <a:latin typeface="Times New Roman" panose="02020603050405020304" pitchFamily="18" charset="0"/>
                <a:cs typeface="Times New Roman" panose="02020603050405020304" pitchFamily="18" charset="0"/>
              </a:rPr>
              <a:t>hợp</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lí</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sẽ</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giúp</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tìm</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kiếm</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dễ</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dàng</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và</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tiết</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kiệm</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thời</a:t>
            </a:r>
            <a:r>
              <a:rPr lang="vi-VN" sz="4000" dirty="0">
                <a:solidFill>
                  <a:srgbClr val="FF0000"/>
                </a:solidFill>
                <a:latin typeface="Times New Roman" panose="02020603050405020304" pitchFamily="18" charset="0"/>
                <a:cs typeface="Times New Roman" panose="02020603050405020304" pitchFamily="18" charset="0"/>
              </a:rPr>
              <a:t> gian.</a:t>
            </a:r>
          </a:p>
          <a:p>
            <a:pPr algn="just"/>
            <a:endParaRPr lang="vi-VN" sz="4000" dirty="0">
              <a:solidFill>
                <a:srgbClr val="FF0000"/>
              </a:solidFill>
              <a:latin typeface="Times New Roman" panose="02020603050405020304" pitchFamily="18" charset="0"/>
              <a:cs typeface="Times New Roman" panose="02020603050405020304" pitchFamily="18" charset="0"/>
            </a:endParaRPr>
          </a:p>
          <a:p>
            <a:pPr algn="just"/>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Để</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có</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được</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cấu</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trúc</a:t>
            </a:r>
            <a:r>
              <a:rPr lang="vi-VN" sz="4000" dirty="0">
                <a:solidFill>
                  <a:srgbClr val="FF0000"/>
                </a:solidFill>
                <a:latin typeface="Times New Roman" panose="02020603050405020304" pitchFamily="18" charset="0"/>
                <a:cs typeface="Times New Roman" panose="02020603050405020304" pitchFamily="18" charset="0"/>
              </a:rPr>
              <a:t> cây </a:t>
            </a:r>
            <a:r>
              <a:rPr lang="vi-VN" sz="4000" dirty="0" err="1">
                <a:solidFill>
                  <a:srgbClr val="FF0000"/>
                </a:solidFill>
                <a:latin typeface="Times New Roman" panose="02020603050405020304" pitchFamily="18" charset="0"/>
                <a:cs typeface="Times New Roman" panose="02020603050405020304" pitchFamily="18" charset="0"/>
              </a:rPr>
              <a:t>hợp</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lí</a:t>
            </a:r>
            <a:r>
              <a:rPr lang="vi-VN" sz="4000" dirty="0">
                <a:solidFill>
                  <a:srgbClr val="FF0000"/>
                </a:solidFill>
                <a:latin typeface="Times New Roman" panose="02020603050405020304" pitchFamily="18" charset="0"/>
                <a:cs typeface="Times New Roman" panose="02020603050405020304" pitchFamily="18" charset="0"/>
              </a:rPr>
              <a:t> em </a:t>
            </a:r>
            <a:r>
              <a:rPr lang="vi-VN" sz="4000" dirty="0" err="1">
                <a:solidFill>
                  <a:srgbClr val="FF0000"/>
                </a:solidFill>
                <a:latin typeface="Times New Roman" panose="02020603050405020304" pitchFamily="18" charset="0"/>
                <a:cs typeface="Times New Roman" panose="02020603050405020304" pitchFamily="18" charset="0"/>
              </a:rPr>
              <a:t>cần</a:t>
            </a:r>
            <a:r>
              <a:rPr lang="vi-VN" sz="4000" dirty="0">
                <a:solidFill>
                  <a:srgbClr val="FF0000"/>
                </a:solidFill>
                <a:latin typeface="Times New Roman" panose="02020603050405020304" pitchFamily="18" charset="0"/>
                <a:cs typeface="Times New Roman" panose="02020603050405020304" pitchFamily="18" charset="0"/>
              </a:rPr>
              <a:t> phân </a:t>
            </a:r>
            <a:r>
              <a:rPr lang="vi-VN" sz="4000" dirty="0" err="1">
                <a:solidFill>
                  <a:srgbClr val="FF0000"/>
                </a:solidFill>
                <a:latin typeface="Times New Roman" panose="02020603050405020304" pitchFamily="18" charset="0"/>
                <a:cs typeface="Times New Roman" panose="02020603050405020304" pitchFamily="18" charset="0"/>
              </a:rPr>
              <a:t>loại</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các</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tệp</a:t>
            </a:r>
            <a:r>
              <a:rPr lang="vi-VN" sz="4000" dirty="0">
                <a:solidFill>
                  <a:srgbClr val="FF0000"/>
                </a:solidFill>
                <a:latin typeface="Times New Roman" panose="02020603050405020304" pitchFamily="18" charset="0"/>
                <a:cs typeface="Times New Roman" panose="02020603050405020304" pitchFamily="18" charset="0"/>
              </a:rPr>
              <a:t> theo </a:t>
            </a:r>
            <a:r>
              <a:rPr lang="vi-VN" sz="4000" dirty="0" err="1">
                <a:solidFill>
                  <a:srgbClr val="FF0000"/>
                </a:solidFill>
                <a:latin typeface="Times New Roman" panose="02020603050405020304" pitchFamily="18" charset="0"/>
                <a:cs typeface="Times New Roman" panose="02020603050405020304" pitchFamily="18" charset="0"/>
              </a:rPr>
              <a:t>các</a:t>
            </a:r>
            <a:r>
              <a:rPr lang="vi-VN" sz="4000" dirty="0">
                <a:solidFill>
                  <a:srgbClr val="FF0000"/>
                </a:solidFill>
                <a:latin typeface="Times New Roman" panose="02020603050405020304" pitchFamily="18" charset="0"/>
                <a:cs typeface="Times New Roman" panose="02020603050405020304" pitchFamily="18" charset="0"/>
              </a:rPr>
              <a:t> tiêu </a:t>
            </a:r>
            <a:r>
              <a:rPr lang="vi-VN" sz="4000" dirty="0" err="1">
                <a:solidFill>
                  <a:srgbClr val="FF0000"/>
                </a:solidFill>
                <a:latin typeface="Times New Roman" panose="02020603050405020304" pitchFamily="18" charset="0"/>
                <a:cs typeface="Times New Roman" panose="02020603050405020304" pitchFamily="18" charset="0"/>
              </a:rPr>
              <a:t>chí</a:t>
            </a:r>
            <a:r>
              <a:rPr lang="vi-VN" sz="4000" dirty="0">
                <a:solidFill>
                  <a:srgbClr val="FF0000"/>
                </a:solidFill>
                <a:latin typeface="Times New Roman" panose="02020603050405020304" pitchFamily="18" charset="0"/>
                <a:cs typeface="Times New Roman" panose="02020603050405020304" pitchFamily="18" charset="0"/>
              </a:rPr>
              <a:t> như </a:t>
            </a:r>
            <a:r>
              <a:rPr lang="vi-VN" sz="4000" dirty="0" err="1">
                <a:solidFill>
                  <a:srgbClr val="FF0000"/>
                </a:solidFill>
                <a:latin typeface="Times New Roman" panose="02020603050405020304" pitchFamily="18" charset="0"/>
                <a:cs typeface="Times New Roman" panose="02020603050405020304" pitchFamily="18" charset="0"/>
              </a:rPr>
              <a:t>thời</a:t>
            </a:r>
            <a:r>
              <a:rPr lang="vi-VN" sz="4000" dirty="0">
                <a:solidFill>
                  <a:srgbClr val="FF0000"/>
                </a:solidFill>
                <a:latin typeface="Times New Roman" panose="02020603050405020304" pitchFamily="18" charset="0"/>
                <a:cs typeface="Times New Roman" panose="02020603050405020304" pitchFamily="18" charset="0"/>
              </a:rPr>
              <a:t> gian, </a:t>
            </a:r>
            <a:r>
              <a:rPr lang="vi-VN" sz="4000" dirty="0" err="1">
                <a:solidFill>
                  <a:srgbClr val="FF0000"/>
                </a:solidFill>
                <a:latin typeface="Times New Roman" panose="02020603050405020304" pitchFamily="18" charset="0"/>
                <a:cs typeface="Times New Roman" panose="02020603050405020304" pitchFamily="18" charset="0"/>
              </a:rPr>
              <a:t>nội</a:t>
            </a:r>
            <a:r>
              <a:rPr lang="vi-VN" sz="4000" dirty="0">
                <a:solidFill>
                  <a:srgbClr val="FF0000"/>
                </a:solidFill>
                <a:latin typeface="Times New Roman" panose="02020603050405020304" pitchFamily="18" charset="0"/>
                <a:cs typeface="Times New Roman" panose="02020603050405020304" pitchFamily="18" charset="0"/>
              </a:rPr>
              <a:t> dung, </a:t>
            </a:r>
            <a:r>
              <a:rPr lang="vi-VN" sz="4000" dirty="0" err="1">
                <a:solidFill>
                  <a:srgbClr val="FF0000"/>
                </a:solidFill>
                <a:latin typeface="Times New Roman" panose="02020603050405020304" pitchFamily="18" charset="0"/>
                <a:cs typeface="Times New Roman" panose="02020603050405020304" pitchFamily="18" charset="0"/>
              </a:rPr>
              <a:t>loại</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tệp</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người</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sở</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hữu</a:t>
            </a:r>
            <a:r>
              <a:rPr lang="vi-VN" sz="4000" dirty="0">
                <a:solidFill>
                  <a:srgbClr val="FF0000"/>
                </a:solidFill>
                <a:latin typeface="Times New Roman" panose="02020603050405020304" pitchFamily="18" charset="0"/>
                <a:cs typeface="Times New Roman" panose="02020603050405020304" pitchFamily="18" charset="0"/>
              </a:rPr>
              <a:t>,…</a:t>
            </a:r>
            <a:endParaRPr lang="en-US" sz="4000" dirty="0">
              <a:solidFill>
                <a:srgbClr val="FF0000"/>
              </a:solidFill>
              <a:latin typeface="Times New Roman" panose="02020603050405020304" pitchFamily="18" charset="0"/>
              <a:cs typeface="Times New Roman" panose="02020603050405020304" pitchFamily="18" charset="0"/>
            </a:endParaRPr>
          </a:p>
        </p:txBody>
      </p:sp>
      <p:pic>
        <p:nvPicPr>
          <p:cNvPr id="42" name="Picture 41">
            <a:extLst>
              <a:ext uri="{FF2B5EF4-FFF2-40B4-BE49-F238E27FC236}">
                <a16:creationId xmlns:a16="http://schemas.microsoft.com/office/drawing/2014/main" id="{01AE3F4A-D2FF-4D60-9985-5162DE542544}"/>
              </a:ext>
            </a:extLst>
          </p:cNvPr>
          <p:cNvPicPr/>
          <p:nvPr/>
        </p:nvPicPr>
        <p:blipFill>
          <a:blip r:embed="rId4"/>
          <a:stretch>
            <a:fillRect/>
          </a:stretch>
        </p:blipFill>
        <p:spPr>
          <a:xfrm>
            <a:off x="1306713" y="7489356"/>
            <a:ext cx="1305729" cy="786271"/>
          </a:xfrm>
          <a:prstGeom prst="rect">
            <a:avLst/>
          </a:prstGeom>
        </p:spPr>
      </p:pic>
      <p:sp>
        <p:nvSpPr>
          <p:cNvPr id="43" name="Google Shape;124;p14">
            <a:extLst>
              <a:ext uri="{FF2B5EF4-FFF2-40B4-BE49-F238E27FC236}">
                <a16:creationId xmlns:a16="http://schemas.microsoft.com/office/drawing/2014/main" id="{B3081C77-5507-401E-B062-B181DA1A9A6D}"/>
              </a:ext>
            </a:extLst>
          </p:cNvPr>
          <p:cNvSpPr txBox="1"/>
          <p:nvPr/>
        </p:nvSpPr>
        <p:spPr>
          <a:xfrm>
            <a:off x="3140921" y="6882248"/>
            <a:ext cx="12270574" cy="750975"/>
          </a:xfrm>
          <a:prstGeom prst="rect">
            <a:avLst/>
          </a:prstGeom>
          <a:noFill/>
          <a:ln>
            <a:noFill/>
          </a:ln>
        </p:spPr>
        <p:txBody>
          <a:bodyPr spcFirstLastPara="1" wrap="square" lIns="0" tIns="0" rIns="0" bIns="0" anchor="t" anchorCtr="0">
            <a:spAutoFit/>
          </a:bodyPr>
          <a:lstStyle/>
          <a:p>
            <a:pPr lvl="0" algn="just">
              <a:lnSpc>
                <a:spcPct val="122010"/>
              </a:lnSpc>
            </a:pPr>
            <a:r>
              <a:rPr lang="vi-VN" sz="4000" b="1" dirty="0" err="1">
                <a:solidFill>
                  <a:srgbClr val="0000CC"/>
                </a:solidFill>
                <a:latin typeface="Times New Roman" panose="02020603050405020304" pitchFamily="18" charset="0"/>
                <a:cs typeface="Times New Roman" panose="02020603050405020304" pitchFamily="18" charset="0"/>
              </a:rPr>
              <a:t>Vì</a:t>
            </a:r>
            <a:r>
              <a:rPr lang="vi-VN" sz="4000" b="1" dirty="0">
                <a:solidFill>
                  <a:srgbClr val="0000CC"/>
                </a:solidFill>
                <a:latin typeface="Times New Roman" panose="02020603050405020304" pitchFamily="18" charset="0"/>
                <a:cs typeface="Times New Roman" panose="02020603050405020304" pitchFamily="18" charset="0"/>
              </a:rPr>
              <a:t> sao </a:t>
            </a:r>
            <a:r>
              <a:rPr lang="vi-VN" sz="4000" b="1" dirty="0" err="1">
                <a:solidFill>
                  <a:srgbClr val="0000CC"/>
                </a:solidFill>
                <a:latin typeface="Times New Roman" panose="02020603050405020304" pitchFamily="18" charset="0"/>
                <a:cs typeface="Times New Roman" panose="02020603050405020304" pitchFamily="18" charset="0"/>
              </a:rPr>
              <a:t>việc</a:t>
            </a:r>
            <a:r>
              <a:rPr lang="vi-VN" sz="4000" b="1" dirty="0">
                <a:solidFill>
                  <a:srgbClr val="0000CC"/>
                </a:solidFill>
                <a:latin typeface="Times New Roman" panose="02020603050405020304" pitchFamily="18" charset="0"/>
                <a:cs typeface="Times New Roman" panose="02020603050405020304" pitchFamily="18" charset="0"/>
              </a:rPr>
              <a:t> </a:t>
            </a:r>
            <a:r>
              <a:rPr lang="vi-VN" sz="4000" b="1" dirty="0" err="1">
                <a:solidFill>
                  <a:srgbClr val="0000CC"/>
                </a:solidFill>
                <a:latin typeface="Times New Roman" panose="02020603050405020304" pitchFamily="18" charset="0"/>
                <a:cs typeface="Times New Roman" panose="02020603050405020304" pitchFamily="18" charset="0"/>
              </a:rPr>
              <a:t>đặt</a:t>
            </a:r>
            <a:r>
              <a:rPr lang="vi-VN" sz="4000" b="1" dirty="0">
                <a:solidFill>
                  <a:srgbClr val="0000CC"/>
                </a:solidFill>
                <a:latin typeface="Times New Roman" panose="02020603050405020304" pitchFamily="18" charset="0"/>
                <a:cs typeface="Times New Roman" panose="02020603050405020304" pitchFamily="18" charset="0"/>
              </a:rPr>
              <a:t> tên cho thư </a:t>
            </a:r>
            <a:r>
              <a:rPr lang="vi-VN" sz="4000" b="1" dirty="0" err="1">
                <a:solidFill>
                  <a:srgbClr val="0000CC"/>
                </a:solidFill>
                <a:latin typeface="Times New Roman" panose="02020603050405020304" pitchFamily="18" charset="0"/>
                <a:cs typeface="Times New Roman" panose="02020603050405020304" pitchFamily="18" charset="0"/>
              </a:rPr>
              <a:t>mục</a:t>
            </a:r>
            <a:r>
              <a:rPr lang="vi-VN" sz="4000" b="1" dirty="0">
                <a:solidFill>
                  <a:srgbClr val="0000CC"/>
                </a:solidFill>
                <a:latin typeface="Times New Roman" panose="02020603050405020304" pitchFamily="18" charset="0"/>
                <a:cs typeface="Times New Roman" panose="02020603050405020304" pitchFamily="18" charset="0"/>
              </a:rPr>
              <a:t> </a:t>
            </a:r>
            <a:r>
              <a:rPr lang="vi-VN" sz="4000" b="1" dirty="0" err="1">
                <a:solidFill>
                  <a:srgbClr val="0000CC"/>
                </a:solidFill>
                <a:latin typeface="Times New Roman" panose="02020603050405020304" pitchFamily="18" charset="0"/>
                <a:cs typeface="Times New Roman" panose="02020603050405020304" pitchFamily="18" charset="0"/>
              </a:rPr>
              <a:t>và</a:t>
            </a:r>
            <a:r>
              <a:rPr lang="vi-VN" sz="4000" b="1" dirty="0">
                <a:solidFill>
                  <a:srgbClr val="0000CC"/>
                </a:solidFill>
                <a:latin typeface="Times New Roman" panose="02020603050405020304" pitchFamily="18" charset="0"/>
                <a:cs typeface="Times New Roman" panose="02020603050405020304" pitchFamily="18" charset="0"/>
              </a:rPr>
              <a:t> </a:t>
            </a:r>
            <a:r>
              <a:rPr lang="vi-VN" sz="4000" b="1" dirty="0" err="1">
                <a:solidFill>
                  <a:srgbClr val="0000CC"/>
                </a:solidFill>
                <a:latin typeface="Times New Roman" panose="02020603050405020304" pitchFamily="18" charset="0"/>
                <a:cs typeface="Times New Roman" panose="02020603050405020304" pitchFamily="18" charset="0"/>
              </a:rPr>
              <a:t>tệp</a:t>
            </a:r>
            <a:r>
              <a:rPr lang="vi-VN" sz="4000" b="1" dirty="0">
                <a:solidFill>
                  <a:srgbClr val="0000CC"/>
                </a:solidFill>
                <a:latin typeface="Times New Roman" panose="02020603050405020304" pitchFamily="18" charset="0"/>
                <a:cs typeface="Times New Roman" panose="02020603050405020304" pitchFamily="18" charset="0"/>
              </a:rPr>
              <a:t> </a:t>
            </a:r>
            <a:r>
              <a:rPr lang="vi-VN" sz="4000" b="1" dirty="0" err="1">
                <a:solidFill>
                  <a:srgbClr val="0000CC"/>
                </a:solidFill>
                <a:latin typeface="Times New Roman" panose="02020603050405020304" pitchFamily="18" charset="0"/>
                <a:cs typeface="Times New Roman" panose="02020603050405020304" pitchFamily="18" charset="0"/>
              </a:rPr>
              <a:t>lại</a:t>
            </a:r>
            <a:r>
              <a:rPr lang="vi-VN" sz="4000" b="1" dirty="0">
                <a:solidFill>
                  <a:srgbClr val="0000CC"/>
                </a:solidFill>
                <a:latin typeface="Times New Roman" panose="02020603050405020304" pitchFamily="18" charset="0"/>
                <a:cs typeface="Times New Roman" panose="02020603050405020304" pitchFamily="18" charset="0"/>
              </a:rPr>
              <a:t> quan </a:t>
            </a:r>
            <a:r>
              <a:rPr lang="vi-VN" sz="4000" b="1" dirty="0" err="1">
                <a:solidFill>
                  <a:srgbClr val="0000CC"/>
                </a:solidFill>
                <a:latin typeface="Times New Roman" panose="02020603050405020304" pitchFamily="18" charset="0"/>
                <a:cs typeface="Times New Roman" panose="02020603050405020304" pitchFamily="18" charset="0"/>
              </a:rPr>
              <a:t>trọng</a:t>
            </a:r>
            <a:r>
              <a:rPr lang="vi-VN" sz="4000" b="1" dirty="0">
                <a:solidFill>
                  <a:srgbClr val="0000CC"/>
                </a:solidFill>
                <a:latin typeface="Times New Roman" panose="02020603050405020304" pitchFamily="18" charset="0"/>
                <a:cs typeface="Times New Roman" panose="02020603050405020304" pitchFamily="18" charset="0"/>
              </a:rPr>
              <a:t>?</a:t>
            </a:r>
            <a:endParaRPr lang="vi-VN" sz="4000" b="1" i="0" u="none" strike="noStrike" cap="none" dirty="0">
              <a:solidFill>
                <a:srgbClr val="0000CC"/>
              </a:solidFill>
              <a:latin typeface="Times New Roman" panose="02020603050405020304" pitchFamily="18" charset="0"/>
              <a:ea typeface="Lato"/>
              <a:cs typeface="Times New Roman" panose="02020603050405020304" pitchFamily="18" charset="0"/>
              <a:sym typeface="Lato"/>
            </a:endParaRPr>
          </a:p>
        </p:txBody>
      </p:sp>
      <p:pic>
        <p:nvPicPr>
          <p:cNvPr id="44" name="Picture 43">
            <a:extLst>
              <a:ext uri="{FF2B5EF4-FFF2-40B4-BE49-F238E27FC236}">
                <a16:creationId xmlns:a16="http://schemas.microsoft.com/office/drawing/2014/main" id="{7042F7BD-B67B-41AF-96CA-ABCF53077041}"/>
              </a:ext>
            </a:extLst>
          </p:cNvPr>
          <p:cNvPicPr/>
          <p:nvPr/>
        </p:nvPicPr>
        <p:blipFill>
          <a:blip r:embed="rId5"/>
          <a:stretch>
            <a:fillRect/>
          </a:stretch>
        </p:blipFill>
        <p:spPr>
          <a:xfrm>
            <a:off x="903146" y="579514"/>
            <a:ext cx="2054493" cy="10167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80">
                                          <p:stCondLst>
                                            <p:cond delay="0"/>
                                          </p:stCondLst>
                                        </p:cTn>
                                        <p:tgtEl>
                                          <p:spTgt spid="44"/>
                                        </p:tgtEl>
                                      </p:cBhvr>
                                    </p:animEffect>
                                    <p:anim calcmode="lin" valueType="num">
                                      <p:cBhvr>
                                        <p:cTn id="8"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3" dur="26">
                                          <p:stCondLst>
                                            <p:cond delay="650"/>
                                          </p:stCondLst>
                                        </p:cTn>
                                        <p:tgtEl>
                                          <p:spTgt spid="44"/>
                                        </p:tgtEl>
                                      </p:cBhvr>
                                      <p:to x="100000" y="60000"/>
                                    </p:animScale>
                                    <p:animScale>
                                      <p:cBhvr>
                                        <p:cTn id="14" dur="166" decel="50000">
                                          <p:stCondLst>
                                            <p:cond delay="676"/>
                                          </p:stCondLst>
                                        </p:cTn>
                                        <p:tgtEl>
                                          <p:spTgt spid="44"/>
                                        </p:tgtEl>
                                      </p:cBhvr>
                                      <p:to x="100000" y="100000"/>
                                    </p:animScale>
                                    <p:animScale>
                                      <p:cBhvr>
                                        <p:cTn id="15" dur="26">
                                          <p:stCondLst>
                                            <p:cond delay="1312"/>
                                          </p:stCondLst>
                                        </p:cTn>
                                        <p:tgtEl>
                                          <p:spTgt spid="44"/>
                                        </p:tgtEl>
                                      </p:cBhvr>
                                      <p:to x="100000" y="80000"/>
                                    </p:animScale>
                                    <p:animScale>
                                      <p:cBhvr>
                                        <p:cTn id="16" dur="166" decel="50000">
                                          <p:stCondLst>
                                            <p:cond delay="1338"/>
                                          </p:stCondLst>
                                        </p:cTn>
                                        <p:tgtEl>
                                          <p:spTgt spid="44"/>
                                        </p:tgtEl>
                                      </p:cBhvr>
                                      <p:to x="100000" y="100000"/>
                                    </p:animScale>
                                    <p:animScale>
                                      <p:cBhvr>
                                        <p:cTn id="17" dur="26">
                                          <p:stCondLst>
                                            <p:cond delay="1642"/>
                                          </p:stCondLst>
                                        </p:cTn>
                                        <p:tgtEl>
                                          <p:spTgt spid="44"/>
                                        </p:tgtEl>
                                      </p:cBhvr>
                                      <p:to x="100000" y="90000"/>
                                    </p:animScale>
                                    <p:animScale>
                                      <p:cBhvr>
                                        <p:cTn id="18" dur="166" decel="50000">
                                          <p:stCondLst>
                                            <p:cond delay="1668"/>
                                          </p:stCondLst>
                                        </p:cTn>
                                        <p:tgtEl>
                                          <p:spTgt spid="44"/>
                                        </p:tgtEl>
                                      </p:cBhvr>
                                      <p:to x="100000" y="100000"/>
                                    </p:animScale>
                                    <p:animScale>
                                      <p:cBhvr>
                                        <p:cTn id="19" dur="26">
                                          <p:stCondLst>
                                            <p:cond delay="1808"/>
                                          </p:stCondLst>
                                        </p:cTn>
                                        <p:tgtEl>
                                          <p:spTgt spid="44"/>
                                        </p:tgtEl>
                                      </p:cBhvr>
                                      <p:to x="100000" y="95000"/>
                                    </p:animScale>
                                    <p:animScale>
                                      <p:cBhvr>
                                        <p:cTn id="20" dur="166" decel="50000">
                                          <p:stCondLst>
                                            <p:cond delay="1834"/>
                                          </p:stCondLst>
                                        </p:cTn>
                                        <p:tgtEl>
                                          <p:spTgt spid="4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down)">
                                      <p:cBhvr>
                                        <p:cTn id="23" dur="580">
                                          <p:stCondLst>
                                            <p:cond delay="0"/>
                                          </p:stCondLst>
                                        </p:cTn>
                                        <p:tgtEl>
                                          <p:spTgt spid="41"/>
                                        </p:tgtEl>
                                      </p:cBhvr>
                                    </p:animEffect>
                                    <p:anim calcmode="lin" valueType="num">
                                      <p:cBhvr>
                                        <p:cTn id="24"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29" dur="26">
                                          <p:stCondLst>
                                            <p:cond delay="650"/>
                                          </p:stCondLst>
                                        </p:cTn>
                                        <p:tgtEl>
                                          <p:spTgt spid="41"/>
                                        </p:tgtEl>
                                      </p:cBhvr>
                                      <p:to x="100000" y="60000"/>
                                    </p:animScale>
                                    <p:animScale>
                                      <p:cBhvr>
                                        <p:cTn id="30" dur="166" decel="50000">
                                          <p:stCondLst>
                                            <p:cond delay="676"/>
                                          </p:stCondLst>
                                        </p:cTn>
                                        <p:tgtEl>
                                          <p:spTgt spid="41"/>
                                        </p:tgtEl>
                                      </p:cBhvr>
                                      <p:to x="100000" y="100000"/>
                                    </p:animScale>
                                    <p:animScale>
                                      <p:cBhvr>
                                        <p:cTn id="31" dur="26">
                                          <p:stCondLst>
                                            <p:cond delay="1312"/>
                                          </p:stCondLst>
                                        </p:cTn>
                                        <p:tgtEl>
                                          <p:spTgt spid="41"/>
                                        </p:tgtEl>
                                      </p:cBhvr>
                                      <p:to x="100000" y="80000"/>
                                    </p:animScale>
                                    <p:animScale>
                                      <p:cBhvr>
                                        <p:cTn id="32" dur="166" decel="50000">
                                          <p:stCondLst>
                                            <p:cond delay="1338"/>
                                          </p:stCondLst>
                                        </p:cTn>
                                        <p:tgtEl>
                                          <p:spTgt spid="41"/>
                                        </p:tgtEl>
                                      </p:cBhvr>
                                      <p:to x="100000" y="100000"/>
                                    </p:animScale>
                                    <p:animScale>
                                      <p:cBhvr>
                                        <p:cTn id="33" dur="26">
                                          <p:stCondLst>
                                            <p:cond delay="1642"/>
                                          </p:stCondLst>
                                        </p:cTn>
                                        <p:tgtEl>
                                          <p:spTgt spid="41"/>
                                        </p:tgtEl>
                                      </p:cBhvr>
                                      <p:to x="100000" y="90000"/>
                                    </p:animScale>
                                    <p:animScale>
                                      <p:cBhvr>
                                        <p:cTn id="34" dur="166" decel="50000">
                                          <p:stCondLst>
                                            <p:cond delay="1668"/>
                                          </p:stCondLst>
                                        </p:cTn>
                                        <p:tgtEl>
                                          <p:spTgt spid="41"/>
                                        </p:tgtEl>
                                      </p:cBhvr>
                                      <p:to x="100000" y="100000"/>
                                    </p:animScale>
                                    <p:animScale>
                                      <p:cBhvr>
                                        <p:cTn id="35" dur="26">
                                          <p:stCondLst>
                                            <p:cond delay="1808"/>
                                          </p:stCondLst>
                                        </p:cTn>
                                        <p:tgtEl>
                                          <p:spTgt spid="41"/>
                                        </p:tgtEl>
                                      </p:cBhvr>
                                      <p:to x="100000" y="95000"/>
                                    </p:animScale>
                                    <p:animScale>
                                      <p:cBhvr>
                                        <p:cTn id="36" dur="166" decel="50000">
                                          <p:stCondLst>
                                            <p:cond delay="1834"/>
                                          </p:stCondLst>
                                        </p:cTn>
                                        <p:tgtEl>
                                          <p:spTgt spid="41"/>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p:cTn id="41" dur="500" fill="hold"/>
                                        <p:tgtEl>
                                          <p:spTgt spid="42"/>
                                        </p:tgtEl>
                                        <p:attrNameLst>
                                          <p:attrName>ppt_w</p:attrName>
                                        </p:attrNameLst>
                                      </p:cBhvr>
                                      <p:tavLst>
                                        <p:tav tm="0">
                                          <p:val>
                                            <p:fltVal val="0"/>
                                          </p:val>
                                        </p:tav>
                                        <p:tav tm="100000">
                                          <p:val>
                                            <p:strVal val="#ppt_w"/>
                                          </p:val>
                                        </p:tav>
                                      </p:tavLst>
                                    </p:anim>
                                    <p:anim calcmode="lin" valueType="num">
                                      <p:cBhvr>
                                        <p:cTn id="42" dur="500" fill="hold"/>
                                        <p:tgtEl>
                                          <p:spTgt spid="42"/>
                                        </p:tgtEl>
                                        <p:attrNameLst>
                                          <p:attrName>ppt_h</p:attrName>
                                        </p:attrNameLst>
                                      </p:cBhvr>
                                      <p:tavLst>
                                        <p:tav tm="0">
                                          <p:val>
                                            <p:fltVal val="0"/>
                                          </p:val>
                                        </p:tav>
                                        <p:tav tm="100000">
                                          <p:val>
                                            <p:strVal val="#ppt_h"/>
                                          </p:val>
                                        </p:tav>
                                      </p:tavLst>
                                    </p:anim>
                                    <p:animEffect transition="in" filter="fade">
                                      <p:cBhvr>
                                        <p:cTn id="43" dur="500"/>
                                        <p:tgtEl>
                                          <p:spTgt spid="4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 calcmode="lin" valueType="num">
                                      <p:cBhvr>
                                        <p:cTn id="46" dur="500" fill="hold"/>
                                        <p:tgtEl>
                                          <p:spTgt spid="43"/>
                                        </p:tgtEl>
                                        <p:attrNameLst>
                                          <p:attrName>ppt_w</p:attrName>
                                        </p:attrNameLst>
                                      </p:cBhvr>
                                      <p:tavLst>
                                        <p:tav tm="0">
                                          <p:val>
                                            <p:fltVal val="0"/>
                                          </p:val>
                                        </p:tav>
                                        <p:tav tm="100000">
                                          <p:val>
                                            <p:strVal val="#ppt_w"/>
                                          </p:val>
                                        </p:tav>
                                      </p:tavLst>
                                    </p:anim>
                                    <p:anim calcmode="lin" valueType="num">
                                      <p:cBhvr>
                                        <p:cTn id="47" dur="500" fill="hold"/>
                                        <p:tgtEl>
                                          <p:spTgt spid="43"/>
                                        </p:tgtEl>
                                        <p:attrNameLst>
                                          <p:attrName>ppt_h</p:attrName>
                                        </p:attrNameLst>
                                      </p:cBhvr>
                                      <p:tavLst>
                                        <p:tav tm="0">
                                          <p:val>
                                            <p:fltVal val="0"/>
                                          </p:val>
                                        </p:tav>
                                        <p:tav tm="100000">
                                          <p:val>
                                            <p:strVal val="#ppt_h"/>
                                          </p:val>
                                        </p:tav>
                                      </p:tavLst>
                                    </p:anim>
                                    <p:animEffect transition="in" filter="fade">
                                      <p:cBhvr>
                                        <p:cTn id="4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0A5DB"/>
        </a:solidFill>
        <a:effectLst/>
      </p:bgPr>
    </p:bg>
    <p:spTree>
      <p:nvGrpSpPr>
        <p:cNvPr id="1" name="Shape 419"/>
        <p:cNvGrpSpPr/>
        <p:nvPr/>
      </p:nvGrpSpPr>
      <p:grpSpPr>
        <a:xfrm>
          <a:off x="0" y="0"/>
          <a:ext cx="0" cy="0"/>
          <a:chOff x="0" y="0"/>
          <a:chExt cx="0" cy="0"/>
        </a:xfrm>
      </p:grpSpPr>
      <p:grpSp>
        <p:nvGrpSpPr>
          <p:cNvPr id="420" name="Google Shape;420;p25"/>
          <p:cNvGrpSpPr/>
          <p:nvPr/>
        </p:nvGrpSpPr>
        <p:grpSpPr>
          <a:xfrm>
            <a:off x="387343" y="265452"/>
            <a:ext cx="17544871" cy="9647599"/>
            <a:chOff x="0" y="-144661"/>
            <a:chExt cx="23393161" cy="12863465"/>
          </a:xfrm>
        </p:grpSpPr>
        <p:grpSp>
          <p:nvGrpSpPr>
            <p:cNvPr id="421" name="Google Shape;421;p25"/>
            <p:cNvGrpSpPr/>
            <p:nvPr/>
          </p:nvGrpSpPr>
          <p:grpSpPr>
            <a:xfrm>
              <a:off x="0" y="-144661"/>
              <a:ext cx="23393161" cy="12863465"/>
              <a:chOff x="0" y="-28575"/>
              <a:chExt cx="4620871" cy="2540931"/>
            </a:xfrm>
          </p:grpSpPr>
          <p:sp>
            <p:nvSpPr>
              <p:cNvPr id="422" name="Google Shape;422;p25"/>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sp>
          <p:sp>
            <p:nvSpPr>
              <p:cNvPr id="423" name="Google Shape;423;p25"/>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24" name="Google Shape;424;p25"/>
            <p:cNvGrpSpPr/>
            <p:nvPr/>
          </p:nvGrpSpPr>
          <p:grpSpPr>
            <a:xfrm>
              <a:off x="85349" y="-62491"/>
              <a:ext cx="23222464" cy="12699125"/>
              <a:chOff x="0" y="-28575"/>
              <a:chExt cx="4587153" cy="2508469"/>
            </a:xfrm>
          </p:grpSpPr>
          <p:sp>
            <p:nvSpPr>
              <p:cNvPr id="425" name="Google Shape;425;p25"/>
              <p:cNvSpPr/>
              <p:nvPr/>
            </p:nvSpPr>
            <p:spPr>
              <a:xfrm>
                <a:off x="0" y="0"/>
                <a:ext cx="4587153" cy="2479894"/>
              </a:xfrm>
              <a:custGeom>
                <a:avLst/>
                <a:gdLst/>
                <a:ahLst/>
                <a:cxnLst/>
                <a:rect l="l" t="t" r="r" b="b"/>
                <a:pathLst>
                  <a:path w="4587153" h="2479894" extrusionOk="0">
                    <a:moveTo>
                      <a:pt x="0" y="0"/>
                    </a:moveTo>
                    <a:lnTo>
                      <a:pt x="4587153" y="0"/>
                    </a:lnTo>
                    <a:lnTo>
                      <a:pt x="4587153" y="2479894"/>
                    </a:lnTo>
                    <a:lnTo>
                      <a:pt x="0" y="2479894"/>
                    </a:lnTo>
                    <a:close/>
                  </a:path>
                </a:pathLst>
              </a:custGeom>
              <a:solidFill>
                <a:srgbClr val="A5C680"/>
              </a:solidFill>
              <a:ln>
                <a:noFill/>
              </a:ln>
            </p:spPr>
          </p:sp>
          <p:sp>
            <p:nvSpPr>
              <p:cNvPr id="426" name="Google Shape;426;p25"/>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pic>
        <p:nvPicPr>
          <p:cNvPr id="427" name="Google Shape;427;p25"/>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428" name="Google Shape;428;p25"/>
          <p:cNvGrpSpPr/>
          <p:nvPr/>
        </p:nvGrpSpPr>
        <p:grpSpPr>
          <a:xfrm>
            <a:off x="976748" y="864003"/>
            <a:ext cx="16891461" cy="4065364"/>
            <a:chOff x="-3347493" y="-68504"/>
            <a:chExt cx="2700808" cy="1847935"/>
          </a:xfrm>
        </p:grpSpPr>
        <p:sp>
          <p:nvSpPr>
            <p:cNvPr id="429" name="Google Shape;429;p25"/>
            <p:cNvSpPr/>
            <p:nvPr/>
          </p:nvSpPr>
          <p:spPr>
            <a:xfrm>
              <a:off x="-3347493" y="-68504"/>
              <a:ext cx="2700808" cy="1847935"/>
            </a:xfrm>
            <a:custGeom>
              <a:avLst/>
              <a:gdLst/>
              <a:ahLst/>
              <a:cxnLst/>
              <a:rect l="l" t="t" r="r" b="b"/>
              <a:pathLst>
                <a:path w="1839690" h="1847935" extrusionOk="0">
                  <a:moveTo>
                    <a:pt x="919845" y="0"/>
                  </a:moveTo>
                  <a:cubicBezTo>
                    <a:pt x="1428526" y="2275"/>
                    <a:pt x="1839690" y="415282"/>
                    <a:pt x="1839690" y="923968"/>
                  </a:cubicBezTo>
                  <a:cubicBezTo>
                    <a:pt x="1839690" y="1432653"/>
                    <a:pt x="1428526" y="1845660"/>
                    <a:pt x="919845" y="1847935"/>
                  </a:cubicBezTo>
                  <a:cubicBezTo>
                    <a:pt x="411165" y="1845660"/>
                    <a:pt x="0" y="1432653"/>
                    <a:pt x="0" y="923968"/>
                  </a:cubicBezTo>
                  <a:cubicBezTo>
                    <a:pt x="0" y="415282"/>
                    <a:pt x="411165" y="2275"/>
                    <a:pt x="919845" y="0"/>
                  </a:cubicBezTo>
                  <a:close/>
                </a:path>
              </a:pathLst>
            </a:custGeom>
            <a:solidFill>
              <a:srgbClr val="F5C86B"/>
            </a:solidFill>
            <a:ln w="666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0" name="Google Shape;430;p25"/>
            <p:cNvSpPr txBox="1"/>
            <p:nvPr/>
          </p:nvSpPr>
          <p:spPr>
            <a:xfrm>
              <a:off x="-3178189" y="587963"/>
              <a:ext cx="660400" cy="6889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435" name="Google Shape;435;p25"/>
          <p:cNvPicPr preferRelativeResize="0"/>
          <p:nvPr/>
        </p:nvPicPr>
        <p:blipFill rotWithShape="1">
          <a:blip r:embed="rId4">
            <a:alphaModFix/>
          </a:blip>
          <a:srcRect l="36075" t="20572" r="35656" b="20038"/>
          <a:stretch/>
        </p:blipFill>
        <p:spPr>
          <a:xfrm>
            <a:off x="7043411" y="4929366"/>
            <a:ext cx="4033637" cy="4767001"/>
          </a:xfrm>
          <a:prstGeom prst="rect">
            <a:avLst/>
          </a:prstGeom>
          <a:noFill/>
          <a:ln>
            <a:noFill/>
          </a:ln>
        </p:spPr>
      </p:pic>
      <p:sp>
        <p:nvSpPr>
          <p:cNvPr id="21" name="Google Shape;335;p21">
            <a:extLst>
              <a:ext uri="{FF2B5EF4-FFF2-40B4-BE49-F238E27FC236}">
                <a16:creationId xmlns:a16="http://schemas.microsoft.com/office/drawing/2014/main" id="{C5AA367F-71CB-4304-9414-D96C8BCE1EC4}"/>
              </a:ext>
            </a:extLst>
          </p:cNvPr>
          <p:cNvSpPr txBox="1"/>
          <p:nvPr/>
        </p:nvSpPr>
        <p:spPr>
          <a:xfrm>
            <a:off x="1930394" y="1758232"/>
            <a:ext cx="14902880" cy="1138453"/>
          </a:xfrm>
          <a:prstGeom prst="rect">
            <a:avLst/>
          </a:prstGeom>
          <a:noFill/>
          <a:ln>
            <a:noFill/>
          </a:ln>
        </p:spPr>
        <p:txBody>
          <a:bodyPr spcFirstLastPara="1" wrap="square" lIns="0" tIns="0" rIns="0" bIns="0" anchor="t" anchorCtr="0">
            <a:spAutoFit/>
          </a:bodyPr>
          <a:lstStyle/>
          <a:p>
            <a:pPr marL="0" marR="0" lvl="0" indent="0" algn="ctr" rtl="0">
              <a:lnSpc>
                <a:spcPct val="137006"/>
              </a:lnSpc>
              <a:spcBef>
                <a:spcPts val="0"/>
              </a:spcBef>
              <a:spcAft>
                <a:spcPts val="0"/>
              </a:spcAft>
              <a:buNone/>
            </a:pPr>
            <a:r>
              <a:rPr lang="vi-VN" sz="5400" b="1" dirty="0">
                <a:solidFill>
                  <a:srgbClr val="FF0000"/>
                </a:solidFill>
                <a:latin typeface="+mj-lt"/>
                <a:sym typeface="Paytone One"/>
              </a:rPr>
              <a:t>2. CÔNG CỤ TÌM KIẾM TRÊN MÁY TÍNH</a:t>
            </a:r>
            <a:endParaRPr lang="vi-VN" sz="5400" b="1" dirty="0">
              <a:solidFill>
                <a:srgbClr val="FF0000"/>
              </a:solidFill>
              <a:latin typeface="+mj-lt"/>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GENSWF_ADVANCE_TIME" val="20.097"/>
  <p:tag name="ISPRING_CUSTOM_TIMING_USED" val="1"/>
  <p:tag name="GENSWF_SLIDE_UID" val="{EDD73925-EFC5-49A4-B786-107CE85A866F}:312"/>
  <p:tag name="GENSWF_SLIDE_TITLE" val="Giới thiệu"/>
  <p:tag name="ISPRING_SLIDE_INDENT_LEVEL" val="0"/>
  <p:tag name="ISPRING_SLIDE_ID_2" val="{693262F8-448F-42A1-B0BD-7DE6F365BC20}"/>
</p:tagLst>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537</TotalTime>
  <Words>1111</Words>
  <Application>Microsoft Office PowerPoint</Application>
  <PresentationFormat>Custom</PresentationFormat>
  <Paragraphs>153</Paragraphs>
  <Slides>19</Slides>
  <Notes>11</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Calibri</vt:lpstr>
      <vt:lpstr>Arial</vt:lpstr>
      <vt:lpstr>DengXian</vt:lpstr>
      <vt:lpstr>.VnTime</vt:lpstr>
      <vt:lpstr>Franklin Gothic Medium</vt:lpstr>
      <vt:lpstr>Franklin Gothic Book</vt:lpstr>
      <vt:lpstr>Wingdings</vt:lpstr>
      <vt:lpstr>Times New Roman</vt:lpstr>
      <vt:lpstr>Office Theme</vt:lpstr>
      <vt:lpstr>Angles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Chau Truong</cp:lastModifiedBy>
  <cp:revision>53</cp:revision>
  <dcterms:modified xsi:type="dcterms:W3CDTF">2025-01-02T14:04:49Z</dcterms:modified>
</cp:coreProperties>
</file>