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7.png"/><Relationship Id="rId50" Type="http://schemas.openxmlformats.org/officeDocument/2006/relationships/image" Target="../media/image28.png"/><Relationship Id="rId55" Type="http://schemas.openxmlformats.org/officeDocument/2006/relationships/slide" Target="slide7.xml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9" Type="http://schemas.openxmlformats.org/officeDocument/2006/relationships/image" Target="../media/image19.png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8.xml"/><Relationship Id="rId45" Type="http://schemas.microsoft.com/office/2007/relationships/hdphoto" Target="../media/hdphoto22.wdp"/><Relationship Id="rId53" Type="http://schemas.openxmlformats.org/officeDocument/2006/relationships/image" Target="../media/image29.png"/><Relationship Id="rId5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16.wdp"/><Relationship Id="rId35" Type="http://schemas.openxmlformats.org/officeDocument/2006/relationships/image" Target="../media/image22.png"/><Relationship Id="rId43" Type="http://schemas.openxmlformats.org/officeDocument/2006/relationships/slide" Target="slide3.xml"/><Relationship Id="rId48" Type="http://schemas.microsoft.com/office/2007/relationships/hdphoto" Target="../media/hdphoto23.wdp"/><Relationship Id="rId56" Type="http://schemas.openxmlformats.org/officeDocument/2006/relationships/image" Target="../media/image30.png"/><Relationship Id="rId8" Type="http://schemas.openxmlformats.org/officeDocument/2006/relationships/image" Target="../media/image8.png"/><Relationship Id="rId51" Type="http://schemas.microsoft.com/office/2007/relationships/hdphoto" Target="../media/hdphoto24.wdp"/><Relationship Id="rId3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46" Type="http://schemas.openxmlformats.org/officeDocument/2006/relationships/slide" Target="slide4.xml"/><Relationship Id="rId20" Type="http://schemas.openxmlformats.org/officeDocument/2006/relationships/image" Target="../media/image14.png"/><Relationship Id="rId41" Type="http://schemas.openxmlformats.org/officeDocument/2006/relationships/image" Target="../media/image25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3.png"/><Relationship Id="rId49" Type="http://schemas.openxmlformats.org/officeDocument/2006/relationships/slide" Target="slide5.xml"/><Relationship Id="rId57" Type="http://schemas.microsoft.com/office/2007/relationships/hdphoto" Target="../media/hdphoto26.wdp"/><Relationship Id="rId10" Type="http://schemas.openxmlformats.org/officeDocument/2006/relationships/image" Target="../media/image9.png"/><Relationship Id="rId31" Type="http://schemas.openxmlformats.org/officeDocument/2006/relationships/image" Target="../media/image20.png"/><Relationship Id="rId44" Type="http://schemas.openxmlformats.org/officeDocument/2006/relationships/image" Target="../media/image26.png"/><Relationship Id="rId5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120015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20015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112395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12395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200150"/>
            <a:ext cx="601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12395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34</Words>
  <Application>Microsoft Office PowerPoint</Application>
  <PresentationFormat>On-screen Show (16:9)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21</cp:revision>
  <dcterms:created xsi:type="dcterms:W3CDTF">2018-03-09T07:14:39Z</dcterms:created>
  <dcterms:modified xsi:type="dcterms:W3CDTF">2024-10-14T03:38:02Z</dcterms:modified>
</cp:coreProperties>
</file>