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36"/>
  </p:notesMasterIdLst>
  <p:sldIdLst>
    <p:sldId id="316" r:id="rId4"/>
    <p:sldId id="367" r:id="rId5"/>
    <p:sldId id="368" r:id="rId6"/>
    <p:sldId id="369" r:id="rId7"/>
    <p:sldId id="357" r:id="rId8"/>
    <p:sldId id="263" r:id="rId9"/>
    <p:sldId id="360" r:id="rId10"/>
    <p:sldId id="361" r:id="rId11"/>
    <p:sldId id="363" r:id="rId12"/>
    <p:sldId id="364" r:id="rId13"/>
    <p:sldId id="366" r:id="rId14"/>
    <p:sldId id="365" r:id="rId15"/>
    <p:sldId id="352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5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E06AA-6610-4772-863F-B8571C213ED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3E062-3B1F-470A-AE04-1B752990A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09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0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04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915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3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464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0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28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0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39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063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996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A435A0-55A7-413C-83B6-33C6B1B6165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22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0C041-F047-445A-9D0A-63CADDD21E0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71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9E0585-CC50-4C02-BC90-E1C83EA711C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5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8B74E-B60D-4998-ADC0-2D1B9A28F1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50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E2FA2-5EB3-4EAE-9414-5CE848EFDBB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172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B35AB-14C1-4552-BDCD-4E7ECF479D3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833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239E5-D144-47B9-8C42-32B424CB1C9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1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C4771-E839-4556-A296-25F0EC881CB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662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5078BF-C20A-4B2A-B591-395F7812A78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89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A6B84D-0CB9-4D3D-8432-013BE631DE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2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5AD22-8594-4FD0-A091-0F163AFD61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10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0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77C0A-15B5-4977-A555-789C58971A6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5C44F-CA69-42B2-9B5D-FBA21F35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8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FF33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3ED0C-86CD-416F-9C07-32D4F08C3B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0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gif"/><Relationship Id="rId5" Type="http://schemas.openxmlformats.org/officeDocument/2006/relationships/image" Target="../media/image25.JP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12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280.sv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12" Type="http://schemas.openxmlformats.org/officeDocument/2006/relationships/image" Target="../media/image31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sv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280.sv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svg"/><Relationship Id="rId11" Type="http://schemas.openxmlformats.org/officeDocument/2006/relationships/image" Target="../media/image31.gif"/><Relationship Id="rId5" Type="http://schemas.openxmlformats.org/officeDocument/2006/relationships/image" Target="../media/image28.png"/><Relationship Id="rId10" Type="http://schemas.openxmlformats.org/officeDocument/2006/relationships/image" Target="../media/image280.sv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3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12" Type="http://schemas.openxmlformats.org/officeDocument/2006/relationships/image" Target="../media/image280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7.wav"/><Relationship Id="rId11" Type="http://schemas.openxmlformats.org/officeDocument/2006/relationships/image" Target="../media/image17.png"/><Relationship Id="rId5" Type="http://schemas.openxmlformats.org/officeDocument/2006/relationships/audio" Target="../media/audio6.wav"/><Relationship Id="rId10" Type="http://schemas.openxmlformats.org/officeDocument/2006/relationships/image" Target="../media/image36.svg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12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svg"/><Relationship Id="rId11" Type="http://schemas.openxmlformats.org/officeDocument/2006/relationships/image" Target="../media/image5.jpeg"/><Relationship Id="rId5" Type="http://schemas.openxmlformats.org/officeDocument/2006/relationships/image" Target="../media/image28.png"/><Relationship Id="rId10" Type="http://schemas.openxmlformats.org/officeDocument/2006/relationships/image" Target="../media/image280.sv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svg"/><Relationship Id="rId11" Type="http://schemas.openxmlformats.org/officeDocument/2006/relationships/image" Target="../media/image31.gif"/><Relationship Id="rId5" Type="http://schemas.openxmlformats.org/officeDocument/2006/relationships/image" Target="../media/image28.png"/><Relationship Id="rId10" Type="http://schemas.openxmlformats.org/officeDocument/2006/relationships/image" Target="../media/image280.sv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9.png"/><Relationship Id="rId12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svg"/><Relationship Id="rId11" Type="http://schemas.openxmlformats.org/officeDocument/2006/relationships/image" Target="../media/image6.png"/><Relationship Id="rId5" Type="http://schemas.openxmlformats.org/officeDocument/2006/relationships/image" Target="../media/image28.png"/><Relationship Id="rId10" Type="http://schemas.openxmlformats.org/officeDocument/2006/relationships/image" Target="../media/image280.sv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33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12" Type="http://schemas.openxmlformats.org/officeDocument/2006/relationships/image" Target="../media/image280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7.wav"/><Relationship Id="rId11" Type="http://schemas.openxmlformats.org/officeDocument/2006/relationships/image" Target="../media/image17.png"/><Relationship Id="rId5" Type="http://schemas.openxmlformats.org/officeDocument/2006/relationships/audio" Target="../media/audio6.wav"/><Relationship Id="rId10" Type="http://schemas.openxmlformats.org/officeDocument/2006/relationships/image" Target="../media/image36.svg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12" Type="http://schemas.openxmlformats.org/officeDocument/2006/relationships/image" Target="../media/image28.sv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24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58.svg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242208">
            <a:off x="3659646" y="2051610"/>
            <a:ext cx="6219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Check-up</a:t>
            </a:r>
            <a:endParaRPr lang="en-US" sz="8800" b="1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00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1832"/>
          <a:stretch/>
        </p:blipFill>
        <p:spPr>
          <a:xfrm>
            <a:off x="3694883" y="1171576"/>
            <a:ext cx="4828552" cy="495776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71551" y="985838"/>
            <a:ext cx="2514600" cy="1243012"/>
          </a:xfrm>
          <a:prstGeom prst="wedgeRoundRectCallout">
            <a:avLst>
              <a:gd name="adj1" fmla="val 111167"/>
              <a:gd name="adj2" fmla="val 73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I’m sorry !</a:t>
            </a:r>
            <a:endParaRPr lang="en-US" sz="3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523435" y="550070"/>
            <a:ext cx="2514600" cy="1243012"/>
          </a:xfrm>
          <a:prstGeom prst="wedgeRoundRectCallout">
            <a:avLst>
              <a:gd name="adj1" fmla="val -70083"/>
              <a:gd name="adj2" fmla="val 647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That’s OK.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0942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782" y="424100"/>
            <a:ext cx="4538135" cy="60338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71551" y="985838"/>
            <a:ext cx="2514600" cy="1243012"/>
          </a:xfrm>
          <a:prstGeom prst="wedgeRoundRectCallout">
            <a:avLst>
              <a:gd name="adj1" fmla="val 111167"/>
              <a:gd name="adj2" fmla="val 73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I’m sorry !</a:t>
            </a:r>
            <a:endParaRPr lang="en-US" sz="3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523435" y="550070"/>
            <a:ext cx="2514600" cy="1243012"/>
          </a:xfrm>
          <a:prstGeom prst="wedgeRoundRectCallout">
            <a:avLst>
              <a:gd name="adj1" fmla="val -70083"/>
              <a:gd name="adj2" fmla="val 647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That’s OK.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4128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085" y="523639"/>
            <a:ext cx="4603839" cy="593153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971551" y="985838"/>
            <a:ext cx="2514600" cy="1243012"/>
          </a:xfrm>
          <a:prstGeom prst="wedgeRoundRectCallout">
            <a:avLst>
              <a:gd name="adj1" fmla="val 111167"/>
              <a:gd name="adj2" fmla="val 73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I’m sorry !</a:t>
            </a:r>
            <a:endParaRPr lang="en-US" sz="3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523435" y="550070"/>
            <a:ext cx="2514600" cy="1243012"/>
          </a:xfrm>
          <a:prstGeom prst="wedgeRoundRectCallout">
            <a:avLst>
              <a:gd name="adj1" fmla="val -70083"/>
              <a:gd name="adj2" fmla="val 647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That’s OK.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7082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09556" y="510856"/>
            <a:ext cx="9893149" cy="5836287"/>
          </a:xfrm>
          <a:custGeom>
            <a:avLst/>
            <a:gdLst>
              <a:gd name="connsiteX0" fmla="*/ 207402 w 9893149"/>
              <a:gd name="connsiteY0" fmla="*/ 950306 h 5836287"/>
              <a:gd name="connsiteX1" fmla="*/ 565990 w 9893149"/>
              <a:gd name="connsiteY1" fmla="*/ 555859 h 5836287"/>
              <a:gd name="connsiteX2" fmla="*/ 1444531 w 9893149"/>
              <a:gd name="connsiteY2" fmla="*/ 502070 h 5836287"/>
              <a:gd name="connsiteX3" fmla="*/ 2627872 w 9893149"/>
              <a:gd name="connsiteY3" fmla="*/ 322776 h 5836287"/>
              <a:gd name="connsiteX4" fmla="*/ 3183684 w 9893149"/>
              <a:gd name="connsiteY4" fmla="*/ 35906 h 5836287"/>
              <a:gd name="connsiteX5" fmla="*/ 3847072 w 9893149"/>
              <a:gd name="connsiteY5" fmla="*/ 17976 h 5836287"/>
              <a:gd name="connsiteX6" fmla="*/ 4833190 w 9893149"/>
              <a:gd name="connsiteY6" fmla="*/ 161412 h 5836287"/>
              <a:gd name="connsiteX7" fmla="*/ 5442790 w 9893149"/>
              <a:gd name="connsiteY7" fmla="*/ 520000 h 5836287"/>
              <a:gd name="connsiteX8" fmla="*/ 7181943 w 9893149"/>
              <a:gd name="connsiteY8" fmla="*/ 555859 h 5836287"/>
              <a:gd name="connsiteX9" fmla="*/ 8526649 w 9893149"/>
              <a:gd name="connsiteY9" fmla="*/ 591717 h 5836287"/>
              <a:gd name="connsiteX10" fmla="*/ 9279684 w 9893149"/>
              <a:gd name="connsiteY10" fmla="*/ 1613694 h 5836287"/>
              <a:gd name="connsiteX11" fmla="*/ 9853425 w 9893149"/>
              <a:gd name="connsiteY11" fmla="*/ 2671529 h 5836287"/>
              <a:gd name="connsiteX12" fmla="*/ 9674131 w 9893149"/>
              <a:gd name="connsiteY12" fmla="*/ 3245270 h 5836287"/>
              <a:gd name="connsiteX13" fmla="*/ 9584484 w 9893149"/>
              <a:gd name="connsiteY13" fmla="*/ 4195529 h 5836287"/>
              <a:gd name="connsiteX14" fmla="*/ 9889284 w 9893149"/>
              <a:gd name="connsiteY14" fmla="*/ 4805129 h 5836287"/>
              <a:gd name="connsiteX15" fmla="*/ 9333472 w 9893149"/>
              <a:gd name="connsiteY15" fmla="*/ 5611953 h 5836287"/>
              <a:gd name="connsiteX16" fmla="*/ 8508719 w 9893149"/>
              <a:gd name="connsiteY16" fmla="*/ 5737459 h 5836287"/>
              <a:gd name="connsiteX17" fmla="*/ 7468813 w 9893149"/>
              <a:gd name="connsiteY17" fmla="*/ 5450588 h 5836287"/>
              <a:gd name="connsiteX18" fmla="*/ 6787496 w 9893149"/>
              <a:gd name="connsiteY18" fmla="*/ 5486447 h 5836287"/>
              <a:gd name="connsiteX19" fmla="*/ 6052390 w 9893149"/>
              <a:gd name="connsiteY19" fmla="*/ 5701600 h 5836287"/>
              <a:gd name="connsiteX20" fmla="*/ 5389002 w 9893149"/>
              <a:gd name="connsiteY20" fmla="*/ 5809176 h 5836287"/>
              <a:gd name="connsiteX21" fmla="*/ 4313237 w 9893149"/>
              <a:gd name="connsiteY21" fmla="*/ 5809176 h 5836287"/>
              <a:gd name="connsiteX22" fmla="*/ 4187731 w 9893149"/>
              <a:gd name="connsiteY22" fmla="*/ 5504376 h 5836287"/>
              <a:gd name="connsiteX23" fmla="*/ 3094037 w 9893149"/>
              <a:gd name="connsiteY23" fmla="*/ 5576094 h 5836287"/>
              <a:gd name="connsiteX24" fmla="*/ 2520296 w 9893149"/>
              <a:gd name="connsiteY24" fmla="*/ 5701600 h 5836287"/>
              <a:gd name="connsiteX25" fmla="*/ 2143778 w 9893149"/>
              <a:gd name="connsiteY25" fmla="*/ 5791247 h 5836287"/>
              <a:gd name="connsiteX26" fmla="*/ 1928625 w 9893149"/>
              <a:gd name="connsiteY26" fmla="*/ 5791247 h 5836287"/>
              <a:gd name="connsiteX27" fmla="*/ 1462461 w 9893149"/>
              <a:gd name="connsiteY27" fmla="*/ 5755388 h 5836287"/>
              <a:gd name="connsiteX28" fmla="*/ 960437 w 9893149"/>
              <a:gd name="connsiteY28" fmla="*/ 5414729 h 5836287"/>
              <a:gd name="connsiteX29" fmla="*/ 870790 w 9893149"/>
              <a:gd name="connsiteY29" fmla="*/ 4966494 h 5836287"/>
              <a:gd name="connsiteX30" fmla="*/ 476343 w 9893149"/>
              <a:gd name="connsiteY30" fmla="*/ 4643765 h 5836287"/>
              <a:gd name="connsiteX31" fmla="*/ 189472 w 9893149"/>
              <a:gd name="connsiteY31" fmla="*/ 4249317 h 5836287"/>
              <a:gd name="connsiteX32" fmla="*/ 297049 w 9893149"/>
              <a:gd name="connsiteY32" fmla="*/ 3783153 h 5836287"/>
              <a:gd name="connsiteX33" fmla="*/ 368766 w 9893149"/>
              <a:gd name="connsiteY33" fmla="*/ 3119765 h 5836287"/>
              <a:gd name="connsiteX34" fmla="*/ 81896 w 9893149"/>
              <a:gd name="connsiteY34" fmla="*/ 2832894 h 5836287"/>
              <a:gd name="connsiteX35" fmla="*/ 28108 w 9893149"/>
              <a:gd name="connsiteY35" fmla="*/ 1792988 h 5836287"/>
              <a:gd name="connsiteX36" fmla="*/ 476343 w 9893149"/>
              <a:gd name="connsiteY36" fmla="*/ 1434400 h 5836287"/>
              <a:gd name="connsiteX37" fmla="*/ 207402 w 9893149"/>
              <a:gd name="connsiteY37" fmla="*/ 950306 h 583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93149" h="5836287">
                <a:moveTo>
                  <a:pt x="207402" y="950306"/>
                </a:moveTo>
                <a:cubicBezTo>
                  <a:pt x="222343" y="803882"/>
                  <a:pt x="359802" y="630565"/>
                  <a:pt x="565990" y="555859"/>
                </a:cubicBezTo>
                <a:cubicBezTo>
                  <a:pt x="772178" y="481153"/>
                  <a:pt x="1100884" y="540917"/>
                  <a:pt x="1444531" y="502070"/>
                </a:cubicBezTo>
                <a:cubicBezTo>
                  <a:pt x="1788178" y="463223"/>
                  <a:pt x="2338013" y="400470"/>
                  <a:pt x="2627872" y="322776"/>
                </a:cubicBezTo>
                <a:cubicBezTo>
                  <a:pt x="2917731" y="245082"/>
                  <a:pt x="2980484" y="86706"/>
                  <a:pt x="3183684" y="35906"/>
                </a:cubicBezTo>
                <a:cubicBezTo>
                  <a:pt x="3386884" y="-14894"/>
                  <a:pt x="3572154" y="-2942"/>
                  <a:pt x="3847072" y="17976"/>
                </a:cubicBezTo>
                <a:cubicBezTo>
                  <a:pt x="4121990" y="38894"/>
                  <a:pt x="4567237" y="77741"/>
                  <a:pt x="4833190" y="161412"/>
                </a:cubicBezTo>
                <a:cubicBezTo>
                  <a:pt x="5099143" y="245083"/>
                  <a:pt x="5051331" y="454259"/>
                  <a:pt x="5442790" y="520000"/>
                </a:cubicBezTo>
                <a:cubicBezTo>
                  <a:pt x="5834249" y="585741"/>
                  <a:pt x="7181943" y="555859"/>
                  <a:pt x="7181943" y="555859"/>
                </a:cubicBezTo>
                <a:cubicBezTo>
                  <a:pt x="7695919" y="567812"/>
                  <a:pt x="8177026" y="415411"/>
                  <a:pt x="8526649" y="591717"/>
                </a:cubicBezTo>
                <a:cubicBezTo>
                  <a:pt x="8876272" y="768023"/>
                  <a:pt x="9058555" y="1267059"/>
                  <a:pt x="9279684" y="1613694"/>
                </a:cubicBezTo>
                <a:cubicBezTo>
                  <a:pt x="9500813" y="1960329"/>
                  <a:pt x="9787684" y="2399600"/>
                  <a:pt x="9853425" y="2671529"/>
                </a:cubicBezTo>
                <a:cubicBezTo>
                  <a:pt x="9919166" y="2943458"/>
                  <a:pt x="9718955" y="2991270"/>
                  <a:pt x="9674131" y="3245270"/>
                </a:cubicBezTo>
                <a:cubicBezTo>
                  <a:pt x="9629308" y="3499270"/>
                  <a:pt x="9548625" y="3935553"/>
                  <a:pt x="9584484" y="4195529"/>
                </a:cubicBezTo>
                <a:cubicBezTo>
                  <a:pt x="9620343" y="4455506"/>
                  <a:pt x="9931119" y="4569058"/>
                  <a:pt x="9889284" y="4805129"/>
                </a:cubicBezTo>
                <a:cubicBezTo>
                  <a:pt x="9847449" y="5041200"/>
                  <a:pt x="9563566" y="5456565"/>
                  <a:pt x="9333472" y="5611953"/>
                </a:cubicBezTo>
                <a:cubicBezTo>
                  <a:pt x="9103378" y="5767341"/>
                  <a:pt x="8819496" y="5764353"/>
                  <a:pt x="8508719" y="5737459"/>
                </a:cubicBezTo>
                <a:cubicBezTo>
                  <a:pt x="8197943" y="5710565"/>
                  <a:pt x="7755683" y="5492423"/>
                  <a:pt x="7468813" y="5450588"/>
                </a:cubicBezTo>
                <a:cubicBezTo>
                  <a:pt x="7181943" y="5408753"/>
                  <a:pt x="7023567" y="5444612"/>
                  <a:pt x="6787496" y="5486447"/>
                </a:cubicBezTo>
                <a:cubicBezTo>
                  <a:pt x="6551426" y="5528282"/>
                  <a:pt x="6285472" y="5647812"/>
                  <a:pt x="6052390" y="5701600"/>
                </a:cubicBezTo>
                <a:cubicBezTo>
                  <a:pt x="5819308" y="5755388"/>
                  <a:pt x="5678861" y="5791247"/>
                  <a:pt x="5389002" y="5809176"/>
                </a:cubicBezTo>
                <a:cubicBezTo>
                  <a:pt x="5099143" y="5827105"/>
                  <a:pt x="4513449" y="5859976"/>
                  <a:pt x="4313237" y="5809176"/>
                </a:cubicBezTo>
                <a:cubicBezTo>
                  <a:pt x="4113025" y="5758376"/>
                  <a:pt x="4390931" y="5543223"/>
                  <a:pt x="4187731" y="5504376"/>
                </a:cubicBezTo>
                <a:cubicBezTo>
                  <a:pt x="3984531" y="5465529"/>
                  <a:pt x="3371943" y="5543223"/>
                  <a:pt x="3094037" y="5576094"/>
                </a:cubicBezTo>
                <a:cubicBezTo>
                  <a:pt x="2816131" y="5608965"/>
                  <a:pt x="2678673" y="5665741"/>
                  <a:pt x="2520296" y="5701600"/>
                </a:cubicBezTo>
                <a:cubicBezTo>
                  <a:pt x="2361920" y="5737459"/>
                  <a:pt x="2242390" y="5776306"/>
                  <a:pt x="2143778" y="5791247"/>
                </a:cubicBezTo>
                <a:cubicBezTo>
                  <a:pt x="2045166" y="5806188"/>
                  <a:pt x="2042178" y="5797223"/>
                  <a:pt x="1928625" y="5791247"/>
                </a:cubicBezTo>
                <a:cubicBezTo>
                  <a:pt x="1815072" y="5785271"/>
                  <a:pt x="1623826" y="5818141"/>
                  <a:pt x="1462461" y="5755388"/>
                </a:cubicBezTo>
                <a:cubicBezTo>
                  <a:pt x="1301096" y="5692635"/>
                  <a:pt x="1059049" y="5546211"/>
                  <a:pt x="960437" y="5414729"/>
                </a:cubicBezTo>
                <a:cubicBezTo>
                  <a:pt x="861825" y="5283247"/>
                  <a:pt x="951472" y="5094988"/>
                  <a:pt x="870790" y="4966494"/>
                </a:cubicBezTo>
                <a:cubicBezTo>
                  <a:pt x="790108" y="4838000"/>
                  <a:pt x="589896" y="4763294"/>
                  <a:pt x="476343" y="4643765"/>
                </a:cubicBezTo>
                <a:cubicBezTo>
                  <a:pt x="362790" y="4524236"/>
                  <a:pt x="219354" y="4392752"/>
                  <a:pt x="189472" y="4249317"/>
                </a:cubicBezTo>
                <a:cubicBezTo>
                  <a:pt x="159590" y="4105882"/>
                  <a:pt x="267167" y="3971412"/>
                  <a:pt x="297049" y="3783153"/>
                </a:cubicBezTo>
                <a:cubicBezTo>
                  <a:pt x="326931" y="3594894"/>
                  <a:pt x="404625" y="3278142"/>
                  <a:pt x="368766" y="3119765"/>
                </a:cubicBezTo>
                <a:cubicBezTo>
                  <a:pt x="332907" y="2961389"/>
                  <a:pt x="138672" y="3054023"/>
                  <a:pt x="81896" y="2832894"/>
                </a:cubicBezTo>
                <a:cubicBezTo>
                  <a:pt x="25120" y="2611765"/>
                  <a:pt x="-37633" y="2026070"/>
                  <a:pt x="28108" y="1792988"/>
                </a:cubicBezTo>
                <a:cubicBezTo>
                  <a:pt x="93849" y="1559906"/>
                  <a:pt x="446461" y="1574847"/>
                  <a:pt x="476343" y="1434400"/>
                </a:cubicBezTo>
                <a:cubicBezTo>
                  <a:pt x="506225" y="1293953"/>
                  <a:pt x="192461" y="1096730"/>
                  <a:pt x="207402" y="95030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45" y="1324446"/>
            <a:ext cx="5600573" cy="33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684929" y="1519517"/>
            <a:ext cx="69342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Wheel of Fortune</a:t>
            </a:r>
          </a:p>
        </p:txBody>
      </p:sp>
      <p:pic>
        <p:nvPicPr>
          <p:cNvPr id="4" name="Picture 14" descr="Spinning The Wheel GIF by Wheel of Fortune - Find &amp;amp; Share on GIPHY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62" y="2025568"/>
            <a:ext cx="3789333" cy="378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5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algn="l"/>
            <a:r>
              <a:rPr lang="en-US" altLang="en-US" b="1"/>
              <a:t>Directions: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9291638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 smtClean="0"/>
              <a:t>Divide class into 2 teams.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Take turn to play.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Click the Spin Button</a:t>
            </a:r>
            <a:r>
              <a:rPr lang="en-US" altLang="en-US" sz="36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If it comes up a bomb, you’ll get 10 points minus.</a:t>
            </a:r>
            <a:endParaRPr lang="en-US" altLang="en-US" sz="36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2363" y="3484627"/>
            <a:ext cx="1814828" cy="17748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34753" y="5259481"/>
            <a:ext cx="2770094" cy="101180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- 10 points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52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6706500">
            <a:off x="5943600" y="825104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29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3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pic>
        <p:nvPicPr>
          <p:cNvPr id="8" name="Picture 6" descr="Bear Clipart - Cartoon, HD Png Download - vh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01" l="233" r="9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25" y="1168959"/>
            <a:ext cx="4851891" cy="37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This is a bear.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10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46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2330322">
            <a:off x="6107337" y="862162"/>
            <a:ext cx="838200" cy="4328217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35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7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I like birds.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0714" y="1441229"/>
            <a:ext cx="4174467" cy="3319695"/>
          </a:xfrm>
          <a:prstGeom prst="rect">
            <a:avLst/>
          </a:prstGeom>
        </p:spPr>
      </p:pic>
      <p:pic>
        <p:nvPicPr>
          <p:cNvPr id="10" name="Picture 2" descr="Heart Animated Icon by Ahmed Ashour on Dribbble"/>
          <p:cNvPicPr>
            <a:picLocks noChangeAspect="1" noChangeArrowheads="1" noCrop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25" y="2578608"/>
            <a:ext cx="2829626" cy="21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31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5" y="1906643"/>
            <a:ext cx="4799342" cy="4951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37734" y="3050386"/>
            <a:ext cx="3857625" cy="857250"/>
          </a:xfrm>
          <a:prstGeom prst="roundRect">
            <a:avLst/>
          </a:prstGeom>
          <a:solidFill>
            <a:srgbClr val="FFAAA5"/>
          </a:solidFill>
          <a:ln>
            <a:solidFill>
              <a:srgbClr val="FFAA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A. Monkey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37733" y="4236251"/>
            <a:ext cx="3857625" cy="857250"/>
          </a:xfrm>
          <a:prstGeom prst="roundRect">
            <a:avLst/>
          </a:prstGeom>
          <a:solidFill>
            <a:srgbClr val="FFAAA5"/>
          </a:solidFill>
          <a:ln>
            <a:solidFill>
              <a:srgbClr val="FFAA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B. Snake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37733" y="5393540"/>
            <a:ext cx="3857625" cy="857250"/>
          </a:xfrm>
          <a:prstGeom prst="roundRect">
            <a:avLst/>
          </a:prstGeom>
          <a:solidFill>
            <a:srgbClr val="FFAAA5"/>
          </a:solidFill>
          <a:ln>
            <a:solidFill>
              <a:srgbClr val="FFAA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C. Bear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6666245" y="2886079"/>
            <a:ext cx="942975" cy="9715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712117" y="5422116"/>
            <a:ext cx="942975" cy="9715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12903831">
            <a:off x="6842436" y="4058659"/>
            <a:ext cx="580149" cy="9429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255" y="-2589610"/>
            <a:ext cx="1652586" cy="746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5771" y="725121"/>
            <a:ext cx="524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This is a …………….</a:t>
            </a:r>
            <a:endParaRPr lang="en-US" sz="4800" b="1" dirty="0"/>
          </a:p>
        </p:txBody>
      </p:sp>
      <p:pic>
        <p:nvPicPr>
          <p:cNvPr id="13" name="Picture 4" descr="Cartoon Snake, Snake, Cartoon, Tongue PNG Transparent Clipart Image and PSD  File for Free Download | Cute snake, Cute frogs, Carto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FEA"/>
              </a:clrFrom>
              <a:clrTo>
                <a:srgbClr val="FC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85" y="2886079"/>
            <a:ext cx="2939912" cy="30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5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9121818">
            <a:off x="5753100" y="430963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41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2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I like dogs.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10" name="Picture 2" descr="Heart Animated Icon by Ahmed Ashour on Dribbble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74" y="2231470"/>
            <a:ext cx="3848862" cy="28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et animals clipart » Clipart Stati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95" y="1205342"/>
            <a:ext cx="3142721" cy="37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139325">
            <a:off x="5633585" y="1203025"/>
            <a:ext cx="838200" cy="5088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35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6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pic>
        <p:nvPicPr>
          <p:cNvPr id="2050" name="Picture 2" descr="The JoyPixels Bomb Emoji Animation by JoyPixels on Dribbble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59" y="0"/>
            <a:ext cx="9241391" cy="69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901953" y="2918012"/>
            <a:ext cx="2770094" cy="10118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- 10 points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7838930">
            <a:off x="6411388" y="1436001"/>
            <a:ext cx="838200" cy="497660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35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This is a snake.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10" name="Picture 4" descr="Cartoon Snake, Snake, Cartoon, Tongue PNG Transparent Clipart Image and PSD  File for Free Download | Cute snake, Cute frogs, Carto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FEA"/>
              </a:clrFrom>
              <a:clrTo>
                <a:srgbClr val="FC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54" y="1100493"/>
            <a:ext cx="3795290" cy="38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3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20316322">
            <a:off x="6009472" y="1407775"/>
            <a:ext cx="838200" cy="4449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35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53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pic>
        <p:nvPicPr>
          <p:cNvPr id="3074" name="Picture 2" descr="Heart Animated Icon by Ahmed Ashour on Dribbble"/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09" y="2311236"/>
            <a:ext cx="3742507" cy="280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I like cats.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9463" y="1684496"/>
            <a:ext cx="4017574" cy="3115425"/>
          </a:xfrm>
          <a:prstGeom prst="rect">
            <a:avLst/>
          </a:prstGeom>
        </p:spPr>
      </p:pic>
      <p:pic>
        <p:nvPicPr>
          <p:cNvPr id="10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5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4249161">
            <a:off x="6009472" y="1407775"/>
            <a:ext cx="838200" cy="4449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35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50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235777" y="5325539"/>
            <a:ext cx="791126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This is a monkey.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pic>
        <p:nvPicPr>
          <p:cNvPr id="11" name="monkey" descr="Monkey Cartoon PNG Clipart Image | Cartoon monkey, Cartoons png, Monkey  pictures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FEA"/>
              </a:clrFrom>
              <a:clrTo>
                <a:srgbClr val="FC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14" y="1026049"/>
            <a:ext cx="2964854" cy="39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00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5" y="1906643"/>
            <a:ext cx="4799342" cy="4951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909134" y="4020192"/>
            <a:ext cx="3857625" cy="857250"/>
          </a:xfrm>
          <a:prstGeom prst="roundRect">
            <a:avLst/>
          </a:prstGeom>
          <a:solidFill>
            <a:srgbClr val="FFA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B. Snake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09134" y="2534488"/>
            <a:ext cx="3857625" cy="857250"/>
          </a:xfrm>
          <a:prstGeom prst="roundRect">
            <a:avLst/>
          </a:prstGeom>
          <a:solidFill>
            <a:srgbClr val="FFA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A. Monkey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9134" y="5373932"/>
            <a:ext cx="3857625" cy="857250"/>
          </a:xfrm>
          <a:prstGeom prst="roundRect">
            <a:avLst/>
          </a:prstGeom>
          <a:solidFill>
            <a:srgbClr val="FFA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C. Bear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6437645" y="3855885"/>
            <a:ext cx="942975" cy="9715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483518" y="5402508"/>
            <a:ext cx="942975" cy="9715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12903831">
            <a:off x="6613837" y="2356896"/>
            <a:ext cx="580149" cy="9429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255" y="-2589610"/>
            <a:ext cx="1652586" cy="7460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5771" y="725121"/>
            <a:ext cx="524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This is a …………….</a:t>
            </a:r>
            <a:endParaRPr lang="en-US" sz="4800" b="1" dirty="0"/>
          </a:p>
        </p:txBody>
      </p:sp>
      <p:pic>
        <p:nvPicPr>
          <p:cNvPr id="15" name="monkey" descr="Monkey Cartoon PNG Clipart Image | Cartoon monkey, Cartoons png, Monkey  pictur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FEA"/>
              </a:clrFrom>
              <a:clrTo>
                <a:srgbClr val="FC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30" y="2748385"/>
            <a:ext cx="2413843" cy="32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44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438400" y="0"/>
            <a:ext cx="7848600" cy="6858000"/>
          </a:xfrm>
          <a:prstGeom prst="ellipse">
            <a:avLst/>
          </a:prstGeom>
          <a:solidFill>
            <a:srgbClr val="FFFF00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438400" y="3462338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477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352800" y="1371600"/>
            <a:ext cx="6172200" cy="419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3505200" y="1066800"/>
            <a:ext cx="5715000" cy="464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838200" cy="4267200"/>
            <a:chOff x="6096000" y="1066800"/>
            <a:chExt cx="838200" cy="5088730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5345213">
            <a:off x="6057900" y="1373965"/>
            <a:ext cx="838200" cy="4449730"/>
            <a:chOff x="6096000" y="1066800"/>
            <a:chExt cx="838200" cy="5088730"/>
          </a:xfrm>
        </p:grpSpPr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6096000" y="106680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6096000" y="3640930"/>
              <a:ext cx="838200" cy="2514600"/>
            </a:xfrm>
            <a:prstGeom prst="up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30925" y="5917474"/>
            <a:ext cx="1526177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SPIN</a:t>
            </a:r>
          </a:p>
        </p:txBody>
      </p:sp>
      <p:sp>
        <p:nvSpPr>
          <p:cNvPr id="4" name="Oval 3"/>
          <p:cNvSpPr/>
          <p:nvPr/>
        </p:nvSpPr>
        <p:spPr>
          <a:xfrm>
            <a:off x="5583292" y="2669106"/>
            <a:ext cx="1711216" cy="1711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25" y="300446"/>
            <a:ext cx="1526177" cy="76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167" y="3281319"/>
            <a:ext cx="1814828" cy="17748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59" y="484173"/>
            <a:ext cx="1814828" cy="1774854"/>
          </a:xfrm>
          <a:prstGeom prst="rect">
            <a:avLst/>
          </a:prstGeom>
        </p:spPr>
      </p:pic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458200" y="2057400"/>
            <a:ext cx="12954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4672784" y="4964820"/>
            <a:ext cx="1295400" cy="1295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3276600" y="1981200"/>
            <a:ext cx="1295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8534400" y="3857051"/>
            <a:ext cx="1295400" cy="1295400"/>
          </a:xfrm>
          <a:prstGeom prst="ellipse">
            <a:avLst/>
          </a:prstGeom>
          <a:solidFill>
            <a:srgbClr val="FFAAA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noProof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6831270" y="4964820"/>
            <a:ext cx="12954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4544246" y="609600"/>
            <a:ext cx="1295400" cy="1295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pic>
        <p:nvPicPr>
          <p:cNvPr id="35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7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77648" y="688499"/>
            <a:ext cx="10027518" cy="5542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43418" y="3929813"/>
            <a:ext cx="2193877" cy="25085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20502" flipH="1">
            <a:off x="9600724" y="599567"/>
            <a:ext cx="1842153" cy="1138785"/>
          </a:xfrm>
          <a:prstGeom prst="rect">
            <a:avLst/>
          </a:prstGeom>
        </p:spPr>
      </p:pic>
      <p:pic>
        <p:nvPicPr>
          <p:cNvPr id="2050" name="Picture 2" descr="The JoyPixels Bomb Emoji Animation by JoyPixels on Dribbble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59" y="0"/>
            <a:ext cx="9241391" cy="69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901953" y="2918012"/>
            <a:ext cx="2770094" cy="10118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- 10 points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VICTO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2428" y="-141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85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-answer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7" y="0"/>
            <a:ext cx="1132074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2788" y="2070847"/>
            <a:ext cx="5768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ckstone" panose="00000400000000000000" pitchFamily="2" charset="0"/>
                <a:ea typeface="+mn-ea"/>
                <a:cs typeface="+mn-cs"/>
              </a:rPr>
              <a:t>Thank you !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ckstone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282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5" y="1906643"/>
            <a:ext cx="4799342" cy="4951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52009" y="2985835"/>
            <a:ext cx="3857625" cy="857250"/>
          </a:xfrm>
          <a:prstGeom prst="roundRect">
            <a:avLst/>
          </a:prstGeom>
          <a:solidFill>
            <a:srgbClr val="FFA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A. Monkey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52008" y="4171700"/>
            <a:ext cx="3857625" cy="857250"/>
          </a:xfrm>
          <a:prstGeom prst="roundRect">
            <a:avLst/>
          </a:prstGeom>
          <a:solidFill>
            <a:srgbClr val="FFA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B. Bear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52008" y="5328989"/>
            <a:ext cx="3857625" cy="857250"/>
          </a:xfrm>
          <a:prstGeom prst="roundRect">
            <a:avLst/>
          </a:prstGeom>
          <a:solidFill>
            <a:srgbClr val="FFAA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C. Snake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6580520" y="2821528"/>
            <a:ext cx="942975" cy="9715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626392" y="5357565"/>
            <a:ext cx="942975" cy="97155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12903831">
            <a:off x="6756711" y="3994108"/>
            <a:ext cx="580149" cy="9429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3255" y="-2589610"/>
            <a:ext cx="1652586" cy="74604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65771" y="725121"/>
            <a:ext cx="524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This is a …………….</a:t>
            </a:r>
            <a:endParaRPr lang="en-US" sz="4800" b="1" dirty="0"/>
          </a:p>
        </p:txBody>
      </p:sp>
      <p:pic>
        <p:nvPicPr>
          <p:cNvPr id="15" name="Picture 6" descr="Bear Clipart - Cartoon, HD Png Download - vh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01" l="233" r="993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81" y="3148435"/>
            <a:ext cx="3277541" cy="25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41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841" y="3419118"/>
            <a:ext cx="72723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Crystal" panose="00000400000000000000" pitchFamily="2" charset="0"/>
                <a:ea typeface="+mn-ea"/>
                <a:cs typeface="+mn-cs"/>
              </a:rPr>
              <a:t>ANIMALS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Lesson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3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5473" y="1665652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UNIT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.VnVogue" panose="020B7200000000000000" pitchFamily="34" charset="0"/>
                <a:ea typeface="+mn-ea"/>
                <a:cs typeface="+mn-cs"/>
              </a:rPr>
              <a:t>5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.VnVogue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Bird Icon Png Transparent Cute Mail - Clip Art Librar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42" y="510297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shroom Icon Cartoon - Mushrooms Clipart Cute Png Transparent Png  (#5241917) - PinClip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83" l="2165" r="978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155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52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9091" y="1219203"/>
            <a:ext cx="9368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Part D: </a:t>
            </a:r>
          </a:p>
          <a:p>
            <a:pPr algn="ctr">
              <a:lnSpc>
                <a:spcPct val="150000"/>
              </a:lnSpc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Listen to the story.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2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451"/>
            <a:ext cx="12192000" cy="6863451"/>
          </a:xfrm>
          <a:prstGeom prst="rect">
            <a:avLst/>
          </a:prstGeom>
        </p:spPr>
      </p:pic>
      <p:pic>
        <p:nvPicPr>
          <p:cNvPr id="3" name="CD1-TRACK 7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7867" y="262488"/>
            <a:ext cx="609600" cy="6096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41193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9091" y="1219203"/>
            <a:ext cx="93681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Part D: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Listen and repeat.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68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5089" y="753814"/>
            <a:ext cx="9841823" cy="53503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12850" y="832367"/>
            <a:ext cx="7077635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Lazydog"/>
                <a:ea typeface="+mn-ea"/>
                <a:cs typeface="+mn-cs"/>
              </a:rPr>
              <a:t>Structure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Lazydog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322698">
            <a:off x="9361457" y="5273924"/>
            <a:ext cx="2511037" cy="8126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86448" y="466556"/>
            <a:ext cx="2427574" cy="17964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731263">
            <a:off x="920457" y="5085605"/>
            <a:ext cx="2084143" cy="12883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084808" y="513153"/>
            <a:ext cx="1623151" cy="1558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45" y="4507538"/>
            <a:ext cx="9157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Cách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xin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đáp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lại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352" y="1757306"/>
            <a:ext cx="5361826" cy="2584902"/>
          </a:xfrm>
          <a:prstGeom prst="rect">
            <a:avLst/>
          </a:prstGeom>
        </p:spPr>
      </p:pic>
      <p:pic>
        <p:nvPicPr>
          <p:cNvPr id="3" name="Im sory.that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765178" y="2822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4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225</Words>
  <Application>Microsoft Office PowerPoint</Application>
  <PresentationFormat>Widescreen</PresentationFormat>
  <Paragraphs>108</Paragraphs>
  <Slides>32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.VnVogue</vt:lpstr>
      <vt:lpstr>AGOldFace-Outline</vt:lpstr>
      <vt:lpstr>Arial</vt:lpstr>
      <vt:lpstr>Arial Black</vt:lpstr>
      <vt:lpstr>Berlin Sans FB</vt:lpstr>
      <vt:lpstr>Berlin Sans FB Demi</vt:lpstr>
      <vt:lpstr>Calibri</vt:lpstr>
      <vt:lpstr>Calibri Light</vt:lpstr>
      <vt:lpstr>Crystal</vt:lpstr>
      <vt:lpstr>iCiel Cadena</vt:lpstr>
      <vt:lpstr>Lazydog</vt:lpstr>
      <vt:lpstr>Rockstone</vt:lpstr>
      <vt:lpstr>Wingdings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2021-08-29T00:32:32Z</dcterms:created>
  <dcterms:modified xsi:type="dcterms:W3CDTF">2021-09-08T17:46:19Z</dcterms:modified>
</cp:coreProperties>
</file>