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5"/>
  </p:notesMasterIdLst>
  <p:sldIdLst>
    <p:sldId id="264" r:id="rId2"/>
    <p:sldId id="2007577204" r:id="rId3"/>
    <p:sldId id="200757720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7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7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82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8" y="5824650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500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500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20718769">
            <a:off x="3590627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802" y="909955"/>
            <a:ext cx="297549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816715" y="1946318"/>
            <a:ext cx="631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3" y="2837677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266482" y="2944419"/>
            <a:ext cx="5671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389" y="481269"/>
            <a:ext cx="247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629455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Khắc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anose="020F0502020204030204"/>
                </a:rPr>
                <a:t>Tâm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Bỏ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Hoàng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Thiện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41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Quang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Thiện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Thư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Tỉnh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Trang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Huỳnh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Trí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Bỏ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Minh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Trí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Thanh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Trí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FF00"/>
                  </a:solidFill>
                  <a:latin typeface="Calibri" panose="020F0502020204030204"/>
                </a:rPr>
                <a:t>Công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mtClean="0">
                  <a:solidFill>
                    <a:srgbClr val="FFFF00"/>
                  </a:solidFill>
                  <a:latin typeface="Calibri" panose="020F0502020204030204"/>
                </a:rPr>
                <a:t>Trí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err="1" smtClean="0">
                  <a:solidFill>
                    <a:prstClr val="white"/>
                  </a:solidFill>
                  <a:latin typeface="Calibri" panose="020F0502020204030204"/>
                </a:rPr>
                <a:t>Ánh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Huỳnh</a:t>
              </a:r>
              <a:r>
                <a:rPr lang="en-US" dirty="0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Bảo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00FF"/>
                  </a:solidFill>
                  <a:latin typeface="Calibri" panose="020F0502020204030204"/>
                </a:rPr>
                <a:t>Võ</a:t>
              </a:r>
              <a:r>
                <a:rPr lang="en-US" dirty="0" smtClean="0">
                  <a:solidFill>
                    <a:srgbClr val="FF00FF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FF00FF"/>
                  </a:solidFill>
                  <a:latin typeface="Calibri" panose="020F0502020204030204"/>
                </a:rPr>
                <a:t>Bảo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Linh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Khánh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Duy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0000"/>
                  </a:solidFill>
                  <a:latin typeface="Calibri" panose="020F0502020204030204"/>
                </a:rPr>
                <a:t>Bỏ</a:t>
              </a:r>
              <a:r>
                <a:rPr lang="en-US" dirty="0" smtClean="0">
                  <a:solidFill>
                    <a:srgbClr val="FF0000"/>
                  </a:solidFill>
                  <a:latin typeface="Calibri" panose="020F0502020204030204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Calibri" panose="020F0502020204030204"/>
                </a:rPr>
                <a:t>Dương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Giang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Hân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Hữu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Huy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Nhật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Huy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7030A0"/>
                  </a:solidFill>
                  <a:latin typeface="Calibri" panose="020F0502020204030204"/>
                </a:rPr>
                <a:t>Khải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Khoa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5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Bỏ</a:t>
              </a:r>
              <a:r>
                <a:rPr lang="en-US" dirty="0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Lỉnh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Phi Long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Gia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Long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7030A0"/>
                  </a:solidFill>
                  <a:latin typeface="Calibri" panose="020F0502020204030204"/>
                </a:rPr>
                <a:t>Hoàng</a:t>
              </a:r>
              <a:r>
                <a:rPr lang="en-US" dirty="0" smtClean="0">
                  <a:solidFill>
                    <a:srgbClr val="7030A0"/>
                  </a:solidFill>
                  <a:latin typeface="Calibri" panose="020F0502020204030204"/>
                </a:rPr>
                <a:t>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Trà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Bảo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Bùi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93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9"/>
            <a:ext cx="1295451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8" y="841620"/>
            <a:ext cx="3733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MẮN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51569-3E9B-4248-8BE6-D1B93BBE3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16" y="5038719"/>
            <a:ext cx="4098929" cy="15269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3310D3-F036-4975-8DE9-BC5E24013D1A}"/>
              </a:ext>
            </a:extLst>
          </p:cNvPr>
          <p:cNvSpPr/>
          <p:nvPr/>
        </p:nvSpPr>
        <p:spPr>
          <a:xfrm>
            <a:off x="10722379" y="126003"/>
            <a:ext cx="1283948" cy="483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9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3" y="-292"/>
            <a:ext cx="6806220" cy="68582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83176" y="-116041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Khắc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anose="020F0502020204030204"/>
                </a:rPr>
                <a:t>Tâm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Bỏ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Hoàng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Thiện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41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Quang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Thiện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Thư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Tỉnh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Trang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Huỳnh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Trí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Bỏ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Minh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Trí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Thanh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Trí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FF00"/>
                  </a:solidFill>
                  <a:latin typeface="Calibri" panose="020F0502020204030204"/>
                </a:rPr>
                <a:t>Công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mtClean="0">
                  <a:solidFill>
                    <a:srgbClr val="FFFF00"/>
                  </a:solidFill>
                  <a:latin typeface="Calibri" panose="020F0502020204030204"/>
                </a:rPr>
                <a:t>Trí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dirty="0" err="1" smtClean="0">
                  <a:solidFill>
                    <a:prstClr val="white"/>
                  </a:solidFill>
                  <a:latin typeface="Calibri" panose="020F0502020204030204"/>
                </a:rPr>
                <a:t>Ánh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Huỳnh</a:t>
              </a:r>
              <a:r>
                <a:rPr lang="en-US" dirty="0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Bảo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00FF"/>
                  </a:solidFill>
                  <a:latin typeface="Calibri" panose="020F0502020204030204"/>
                </a:rPr>
                <a:t>Võ</a:t>
              </a:r>
              <a:r>
                <a:rPr lang="en-US" dirty="0" smtClean="0">
                  <a:solidFill>
                    <a:srgbClr val="FF00FF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FF00FF"/>
                  </a:solidFill>
                  <a:latin typeface="Calibri" panose="020F0502020204030204"/>
                </a:rPr>
                <a:t>Bảo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Linh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Khánh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Duy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0000"/>
                  </a:solidFill>
                  <a:latin typeface="Calibri" panose="020F0502020204030204"/>
                </a:rPr>
                <a:t>Bỏ</a:t>
              </a:r>
              <a:r>
                <a:rPr lang="en-US" dirty="0" smtClean="0">
                  <a:solidFill>
                    <a:srgbClr val="FF0000"/>
                  </a:solidFill>
                  <a:latin typeface="Calibri" panose="020F0502020204030204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Calibri" panose="020F0502020204030204"/>
                </a:rPr>
                <a:t>Dương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Giang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Hân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Hữu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Huy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Nhật</a:t>
              </a: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Calibri" panose="020F0502020204030204"/>
                </a:rPr>
                <a:t>Huy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7030A0"/>
                  </a:solidFill>
                  <a:latin typeface="Calibri" panose="020F0502020204030204"/>
                </a:rPr>
                <a:t>Khải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Khoa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5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Bỏ</a:t>
              </a:r>
              <a:r>
                <a:rPr lang="en-US" dirty="0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 qua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Lỉnh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Calibri" panose="020F0502020204030204"/>
                </a:rPr>
                <a:t>Phi Long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Gia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Long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srgbClr val="7030A0"/>
                  </a:solidFill>
                  <a:latin typeface="Calibri" panose="020F0502020204030204"/>
                </a:rPr>
                <a:t>Hoàng</a:t>
              </a:r>
              <a:r>
                <a:rPr lang="en-US" dirty="0" smtClean="0">
                  <a:solidFill>
                    <a:srgbClr val="7030A0"/>
                  </a:solidFill>
                  <a:latin typeface="Calibri" panose="020F0502020204030204"/>
                </a:rPr>
                <a:t>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Trà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Bảo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 smtClean="0">
                  <a:solidFill>
                    <a:prstClr val="black"/>
                  </a:solidFill>
                  <a:latin typeface="Calibri" panose="020F0502020204030204"/>
                </a:rPr>
                <a:t>Bùi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18742" y="2109995"/>
            <a:ext cx="1344076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17" y="5589828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93527" y="2098998"/>
            <a:ext cx="1142911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8" y="841620"/>
            <a:ext cx="3733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MẮN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3310D3-F036-4975-8DE9-BC5E24013D1A}"/>
              </a:ext>
            </a:extLst>
          </p:cNvPr>
          <p:cNvSpPr/>
          <p:nvPr/>
        </p:nvSpPr>
        <p:spPr>
          <a:xfrm>
            <a:off x="10722379" y="126003"/>
            <a:ext cx="1283948" cy="483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3748" y="5148285"/>
            <a:ext cx="6391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349" y="5325025"/>
            <a:ext cx="6391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1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1" grpId="0"/>
      <p:bldP spid="111" grpId="1"/>
      <p:bldP spid="117" grpId="0"/>
      <p:bldP spid="11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191</Words>
  <Application>Microsoft Office PowerPoint</Application>
  <PresentationFormat>Widescreen</PresentationFormat>
  <Paragraphs>85</Paragraphs>
  <Slides>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宋体</vt:lpstr>
      <vt:lpstr>Arial</vt:lpstr>
      <vt:lpstr>Arial Black</vt:lpstr>
      <vt:lpstr>Calibri</vt:lpstr>
      <vt:lpstr>等线</vt:lpstr>
      <vt:lpstr>Times New Roman</vt:lpstr>
      <vt:lpstr>方正少儿简体</vt:lpstr>
      <vt:lpstr>Essential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2022-06-25T07:22:12Z</dcterms:created>
  <dcterms:modified xsi:type="dcterms:W3CDTF">2023-05-09T07:02:25Z</dcterms:modified>
</cp:coreProperties>
</file>