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9"/>
  </p:notesMasterIdLst>
  <p:sldIdLst>
    <p:sldId id="267" r:id="rId5"/>
    <p:sldId id="298" r:id="rId6"/>
    <p:sldId id="269" r:id="rId7"/>
    <p:sldId id="276" r:id="rId8"/>
    <p:sldId id="291" r:id="rId9"/>
    <p:sldId id="304" r:id="rId10"/>
    <p:sldId id="306" r:id="rId11"/>
    <p:sldId id="300" r:id="rId12"/>
    <p:sldId id="299" r:id="rId13"/>
    <p:sldId id="313" r:id="rId14"/>
    <p:sldId id="293" r:id="rId15"/>
    <p:sldId id="278" r:id="rId16"/>
    <p:sldId id="295" r:id="rId17"/>
    <p:sldId id="307" r:id="rId18"/>
    <p:sldId id="308" r:id="rId19"/>
    <p:sldId id="272" r:id="rId20"/>
    <p:sldId id="282" r:id="rId21"/>
    <p:sldId id="309" r:id="rId22"/>
    <p:sldId id="273" r:id="rId23"/>
    <p:sldId id="311" r:id="rId24"/>
    <p:sldId id="283" r:id="rId25"/>
    <p:sldId id="310" r:id="rId26"/>
    <p:sldId id="274" r:id="rId27"/>
    <p:sldId id="263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Great Vibes" panose="020B0604020202020204" charset="0"/>
      <p:regular r:id="rId42"/>
    </p:embeddedFont>
    <p:embeddedFont>
      <p:font typeface="Nunito Black" pitchFamily="2" charset="0"/>
      <p:bold r:id="rId43"/>
      <p:boldItalic r:id="rId44"/>
    </p:embeddedFont>
    <p:embeddedFont>
      <p:font typeface="Sigmar One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66FF66"/>
    <a:srgbClr val="4EE63A"/>
    <a:srgbClr val="D3EFFB"/>
    <a:srgbClr val="FBE6AF"/>
    <a:srgbClr val="EBF3D0"/>
    <a:srgbClr val="DC24A7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60" d="100"/>
          <a:sy n="60" d="100"/>
        </p:scale>
        <p:origin x="43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195905" y="311412"/>
            <a:ext cx="7893966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385271" y="1310887"/>
            <a:ext cx="5515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Hoạt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động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trải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nghiệm</a:t>
            </a:r>
            <a:endParaRPr lang="en-US" sz="4400" b="1" dirty="0">
              <a:solidFill>
                <a:srgbClr val="FFC000"/>
              </a:solidFill>
              <a:latin typeface="Great Vibes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2" y="214553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00" y="4395858"/>
            <a:ext cx="1278091" cy="1184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" b="100000" l="0" r="100000">
                        <a14:foregroundMark x1="22363" y1="9339" x2="35059" y2="98054"/>
                        <a14:foregroundMark x1="4785" y1="79767" x2="28125" y2="97665"/>
                        <a14:foregroundMark x1="12207" y1="51167" x2="15332" y2="77237"/>
                        <a14:foregroundMark x1="13281" y1="51362" x2="17188" y2="56420"/>
                        <a14:foregroundMark x1="15430" y1="67899" x2="18164" y2="87160"/>
                        <a14:foregroundMark x1="27246" y1="76265" x2="33301" y2="83852"/>
                        <a14:foregroundMark x1="14648" y1="53113" x2="18945" y2="57588"/>
                        <a14:foregroundMark x1="14551" y1="51946" x2="18066" y2="55253"/>
                        <a14:foregroundMark x1="53809" y1="87354" x2="66992" y2="92996"/>
                        <a14:foregroundMark x1="61914" y1="78794" x2="70215" y2="88521"/>
                        <a14:foregroundMark x1="74609" y1="50000" x2="95215" y2="82296"/>
                        <a14:foregroundMark x1="82910" y1="45136" x2="96387" y2="81518"/>
                        <a14:foregroundMark x1="75195" y1="76459" x2="89063" y2="84241"/>
                        <a14:foregroundMark x1="95215" y1="63424" x2="99316" y2="68482"/>
                        <a14:foregroundMark x1="97266" y1="67315" x2="98242" y2="78794"/>
                        <a14:foregroundMark x1="97754" y1="63230" x2="98730" y2="67121"/>
                        <a14:foregroundMark x1="98633" y1="74319" x2="99414" y2="76070"/>
                        <a14:foregroundMark x1="76563" y1="49416" x2="80371" y2="53891"/>
                        <a14:foregroundMark x1="83594" y1="45525" x2="93262" y2="50000"/>
                        <a14:foregroundMark x1="77051" y1="60117" x2="81543" y2="66926"/>
                        <a14:foregroundMark x1="78711" y1="17315" x2="87598" y2="20233"/>
                        <a14:foregroundMark x1="80859" y1="6809" x2="83496" y2="11479"/>
                        <a14:foregroundMark x1="86328" y1="8949" x2="88867" y2="11089"/>
                        <a14:foregroundMark x1="85840" y1="11284" x2="87598" y2="114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050" y="3450210"/>
            <a:ext cx="6651225" cy="3257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964" y="3650441"/>
            <a:ext cx="1917090" cy="30742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95905" y="2126771"/>
            <a:ext cx="793422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rgbClr val="00B050"/>
                </a:solidFill>
                <a:latin typeface="Sigmar One" panose="00000500000000000000" pitchFamily="2" charset="0"/>
              </a:rPr>
              <a:t>TUẦN 14</a:t>
            </a:r>
          </a:p>
          <a:p>
            <a:pPr lvl="0" algn="ctr"/>
            <a:r>
              <a:rPr lang="en-US" sz="4000" dirty="0">
                <a:solidFill>
                  <a:srgbClr val="00B050"/>
                </a:solidFill>
                <a:latin typeface="Sigmar One" panose="00000500000000000000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36" y="2150391"/>
            <a:ext cx="5715000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ounded Rectangle 16"/>
          <p:cNvSpPr/>
          <p:nvPr/>
        </p:nvSpPr>
        <p:spPr>
          <a:xfrm>
            <a:off x="6695572" y="2607655"/>
            <a:ext cx="4704348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380949" y="332584"/>
            <a:ext cx="96872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463523" y="1556477"/>
            <a:ext cx="316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Kết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luận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igmar One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6097" y="2243040"/>
            <a:ext cx="9697453" cy="125991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Để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góc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tập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luôn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sạch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đẹp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các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nhớ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dọn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dẹp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sắp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xếp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bàn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hàng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ngày</a:t>
            </a:r>
            <a:r>
              <a:rPr lang="en-US" sz="3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34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852" y="3370612"/>
            <a:ext cx="4535620" cy="34873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1349670" y="1006086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465816" y="44263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32756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638" y="2540047"/>
            <a:ext cx="8889075" cy="4393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63023" y="783811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sản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phẩm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trang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trí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70816" y="1439988"/>
            <a:ext cx="8882001" cy="1055608"/>
            <a:chOff x="1450846" y="1847516"/>
            <a:chExt cx="8882001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8435" y="1847516"/>
              <a:ext cx="8844412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27361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cá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nhân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lớp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120298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52" y="987067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1592" y="959667"/>
            <a:ext cx="1124993" cy="14936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69366" y="1067169"/>
            <a:ext cx="7229466" cy="1055608"/>
            <a:chOff x="1450846" y="1847516"/>
            <a:chExt cx="6986077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50846" y="1891967"/>
              <a:ext cx="6893871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4"/>
            <p:cNvSpPr/>
            <p:nvPr/>
          </p:nvSpPr>
          <p:spPr>
            <a:xfrm>
              <a:off x="1488435" y="1847516"/>
              <a:ext cx="6948488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/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364" y="2713382"/>
            <a:ext cx="4954636" cy="3727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997" y="2167228"/>
            <a:ext cx="3397775" cy="4462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5" y="2790334"/>
            <a:ext cx="3689046" cy="3809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19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93" y="3844147"/>
            <a:ext cx="3387365" cy="3013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55" y="278328"/>
            <a:ext cx="10034373" cy="35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50454" y="488385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810706" y="1988186"/>
            <a:ext cx="103223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GÓC NHÀ THÂN THƯƠNG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TỔNG KẾT TUẦN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" y="1746506"/>
            <a:ext cx="3770256" cy="47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GÓC NHÀ THÂN THƯƠNG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51663" y="2721285"/>
            <a:ext cx="786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14" y="0"/>
            <a:ext cx="902286" cy="87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046" y="435902"/>
            <a:ext cx="417612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16937" y="214030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686172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tranh ảnh và giới thiệu về góc yêu thích của em ở nhà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803" y="3769163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 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Giới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thiệu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với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về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góc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yêu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thích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qua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ảnh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291" y="2176095"/>
            <a:ext cx="5179623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00B050"/>
                </a:solidFill>
                <a:latin typeface="Nunito Black" pitchFamily="2" charset="0"/>
                <a:ea typeface="Cambria" panose="02040503050406030204" pitchFamily="18" charset="0"/>
              </a:rPr>
              <a:t> 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- Treo,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dán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hoặc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xếp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bức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tranh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theo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Nunito Black" pitchFamily="2" charset="0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vi-VN" sz="3000" dirty="0">
              <a:solidFill>
                <a:srgbClr val="00B05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132764" y="304242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GÓC NHÀ THÂN THƯƠNG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572" y="1866163"/>
            <a:ext cx="5125379" cy="31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0" y="1148546"/>
            <a:ext cx="11382480" cy="1374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296" y="2523191"/>
            <a:ext cx="7035343" cy="38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486"/>
            <a:ext cx="1058912" cy="105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300518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THƯ VIỆN EM YÊU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9793"/>
            <a:ext cx="1134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Nghe thầy cô phụ trách thư viện giới thiệu về thư viện của trường.</a:t>
            </a:r>
            <a:endParaRPr lang="en-US" sz="2400" b="1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338948"/>
            <a:ext cx="1134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nắp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khoa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cháy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95" y="1860246"/>
            <a:ext cx="8017335" cy="492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323557" y="2298200"/>
            <a:ext cx="3571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- Nghe thầy cô tuyên dương những bạn đọc tích cực, có ý thức tốt khi đến đọc sách tại thư viện.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17" y="4540309"/>
            <a:ext cx="1336700" cy="21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0240" y="2363493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GÓC HỌC TẬP ĐÁNG YÊU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897621" y="2528780"/>
            <a:ext cx="786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73" y="1240146"/>
            <a:ext cx="3046644" cy="47221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4144" y="4151594"/>
            <a:ext cx="2690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gmar One" panose="00000500000000000000" pitchFamily="2" charset="0"/>
              </a:rPr>
              <a:t>Trò</a:t>
            </a:r>
            <a:r>
              <a:rPr lang="en-US" sz="3200" dirty="0">
                <a:latin typeface="Sigmar One" panose="00000500000000000000" pitchFamily="2" charset="0"/>
              </a:rPr>
              <a:t> </a:t>
            </a:r>
            <a:r>
              <a:rPr lang="en-US" sz="3200" dirty="0" err="1">
                <a:latin typeface="Sigmar One" panose="00000500000000000000" pitchFamily="2" charset="0"/>
              </a:rPr>
              <a:t>chơi</a:t>
            </a:r>
            <a:r>
              <a:rPr lang="en-US" sz="3200" dirty="0">
                <a:latin typeface="Sigmar One" panose="00000500000000000000" pitchFamily="2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VỀ GÓC CỦA MÌNH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210611" y="0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64755" y="31730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02186" y="1240146"/>
            <a:ext cx="7804176" cy="2281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“Ai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638" y="4397815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igmar One" panose="00000500000000000000" pitchFamily="2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000788" y="3795686"/>
            <a:ext cx="7760970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GV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7019" y="4397985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igmar One" panose="00000500000000000000" pitchFamily="2" charset="0"/>
              </a:rPr>
              <a:t>TRÒ CHƠI BẮT ĐẦU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1" grpId="0" animBg="1"/>
      <p:bldP spid="13" grpId="0"/>
      <p:bldP spid="13" grpId="1"/>
      <p:bldP spid="20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53315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4059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pic>
        <p:nvPicPr>
          <p:cNvPr id="2050" name="Picture 2" descr="Nữ sinh nhận mưa lời khen vì biến góc học tập cũ nát thành sang chảnh bất  ngờ chỉ với 500 nghìn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5" y="1376535"/>
            <a:ext cx="7530139" cy="468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ounded Rectangle 12"/>
          <p:cNvSpPr/>
          <p:nvPr/>
        </p:nvSpPr>
        <p:spPr>
          <a:xfrm>
            <a:off x="2013268" y="5919737"/>
            <a:ext cx="8655358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hay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2?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97379" y="5919737"/>
            <a:ext cx="10006889" cy="64698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89" y="2211626"/>
            <a:ext cx="3423322" cy="405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65109" y="2414047"/>
            <a:ext cx="3256950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846" y="3710499"/>
            <a:ext cx="4219476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900332" y="848273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Thảo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luận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về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việc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xây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dựng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góc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ở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nhà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900332" y="32505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  <a:latin typeface="Nunito Black" pitchFamily="2" charset="0"/>
              </a:rPr>
              <a:t>GÓC HỌC TẬP ĐÁNG YÊU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2821" y="1437449"/>
            <a:ext cx="11442031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5769" y="5075824"/>
            <a:ext cx="4035630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7352" y="2575599"/>
            <a:ext cx="3133261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042659" y="4122372"/>
            <a:ext cx="3927345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1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</TotalTime>
  <Words>647</Words>
  <Application>Microsoft Office PowerPoint</Application>
  <PresentationFormat>Widescreen</PresentationFormat>
  <Paragraphs>71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Sigmar One</vt:lpstr>
      <vt:lpstr>Arial</vt:lpstr>
      <vt:lpstr>Calibri</vt:lpstr>
      <vt:lpstr>微软雅黑</vt:lpstr>
      <vt:lpstr>Great Vibes</vt:lpstr>
      <vt:lpstr>Calibri Light</vt:lpstr>
      <vt:lpstr>Nunito Black</vt:lpstr>
      <vt:lpstr>Cambria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NGUYỄN SƯ  PHONG</cp:lastModifiedBy>
  <cp:revision>78</cp:revision>
  <dcterms:created xsi:type="dcterms:W3CDTF">2022-03-29T00:44:11Z</dcterms:created>
  <dcterms:modified xsi:type="dcterms:W3CDTF">2023-12-06T10:45:57Z</dcterms:modified>
</cp:coreProperties>
</file>