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  <p:sldMasterId id="2147483741" r:id="rId2"/>
  </p:sldMasterIdLst>
  <p:notesMasterIdLst>
    <p:notesMasterId r:id="rId8"/>
  </p:notesMasterIdLst>
  <p:sldIdLst>
    <p:sldId id="317" r:id="rId3"/>
    <p:sldId id="318" r:id="rId4"/>
    <p:sldId id="257" r:id="rId5"/>
    <p:sldId id="262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62" d="100"/>
          <a:sy n="62" d="100"/>
        </p:scale>
        <p:origin x="684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0F4FF6-0C19-4085-A24B-D7CC56FA1061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CFED00-B1CD-41CE-8CCC-0E16A0702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938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1522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7380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4051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C39D9B-1707-4BC2-A8DF-A9A95A2D1DDF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912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4567510" y="2130260"/>
            <a:ext cx="3798892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4568263" y="3631225"/>
            <a:ext cx="37980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4551046" y="1879377"/>
            <a:ext cx="1929205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4567667" y="3343015"/>
            <a:ext cx="19292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4488490" y="5036135"/>
            <a:ext cx="3799621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4455622" y="4825113"/>
            <a:ext cx="1929175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7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729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807899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860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714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87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252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44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40597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9134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787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6112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6730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8159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81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712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1751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6682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1997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291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6227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3901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46544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159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688" r:id="rId12"/>
    <p:sldLayoutId id="2147483767" r:id="rId13"/>
    <p:sldLayoutId id="2147483793" r:id="rId14"/>
    <p:sldLayoutId id="2147483794" r:id="rId15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19/12/2024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463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7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.jp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7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4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6.png"/><Relationship Id="rId5" Type="http://schemas.openxmlformats.org/officeDocument/2006/relationships/audio" Target="NULL" TargetMode="External"/><Relationship Id="rId15" Type="http://schemas.microsoft.com/office/2007/relationships/hdphoto" Target="../media/hdphoto2.wdp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4.pn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microsoft.com/office/2007/relationships/hdphoto" Target="../media/hdphoto3.wdp"/><Relationship Id="rId2" Type="http://schemas.openxmlformats.org/officeDocument/2006/relationships/audio" Target="../media/media1.mp3"/><Relationship Id="rId16" Type="http://schemas.openxmlformats.org/officeDocument/2006/relationships/image" Target="../media/image7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10.png"/><Relationship Id="rId5" Type="http://schemas.openxmlformats.org/officeDocument/2006/relationships/audio" Target="NULL" TargetMode="External"/><Relationship Id="rId15" Type="http://schemas.openxmlformats.org/officeDocument/2006/relationships/image" Target="../media/image6.png"/><Relationship Id="rId10" Type="http://schemas.openxmlformats.org/officeDocument/2006/relationships/image" Target="../media/image9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7.xml"/><Relationship Id="rId1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.jpg"/><Relationship Id="rId3" Type="http://schemas.microsoft.com/office/2007/relationships/media" Target="../media/media2.mp3"/><Relationship Id="rId7" Type="http://schemas.microsoft.com/office/2007/relationships/media" Target="../media/media4.mp3"/><Relationship Id="rId12" Type="http://schemas.openxmlformats.org/officeDocument/2006/relationships/image" Target="../media/image7.png"/><Relationship Id="rId17" Type="http://schemas.microsoft.com/office/2007/relationships/hdphoto" Target="../media/hdphoto1.wdp"/><Relationship Id="rId2" Type="http://schemas.openxmlformats.org/officeDocument/2006/relationships/audio" Target="../media/media1.mp3"/><Relationship Id="rId16" Type="http://schemas.openxmlformats.org/officeDocument/2006/relationships/image" Target="../media/image4.png"/><Relationship Id="rId1" Type="http://schemas.microsoft.com/office/2007/relationships/media" Target="../media/media1.mp3"/><Relationship Id="rId6" Type="http://schemas.microsoft.com/office/2007/relationships/media" Target="../media/media3.mp3"/><Relationship Id="rId11" Type="http://schemas.openxmlformats.org/officeDocument/2006/relationships/image" Target="../media/image6.png"/><Relationship Id="rId5" Type="http://schemas.openxmlformats.org/officeDocument/2006/relationships/audio" Target="NULL" TargetMode="External"/><Relationship Id="rId15" Type="http://schemas.microsoft.com/office/2007/relationships/hdphoto" Target="../media/hdphoto4.wdp"/><Relationship Id="rId10" Type="http://schemas.openxmlformats.org/officeDocument/2006/relationships/image" Target="../media/image11.png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17.xml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audio" Target="NULL" TargetMode="External"/><Relationship Id="rId7" Type="http://schemas.openxmlformats.org/officeDocument/2006/relationships/image" Target="../media/image7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2.jpg"/><Relationship Id="rId5" Type="http://schemas.openxmlformats.org/officeDocument/2006/relationships/slideLayout" Target="../slideLayouts/slideLayout17.xml"/><Relationship Id="rId10" Type="http://schemas.microsoft.com/office/2007/relationships/hdphoto" Target="../media/hdphoto1.wdp"/><Relationship Id="rId4" Type="http://schemas.microsoft.com/office/2007/relationships/media" Target="../media/media3.mp3"/><Relationship Id="rId9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3505200"/>
            <a:ext cx="12420600" cy="33274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/>
        </p:blipFill>
        <p:spPr bwMode="auto">
          <a:xfrm>
            <a:off x="0" y="-217956"/>
            <a:ext cx="12725400" cy="4286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3965536" y="3472269"/>
            <a:ext cx="4489528" cy="3596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87564" y="787243"/>
            <a:ext cx="3950271" cy="1084866"/>
          </a:xfrm>
          <a:prstGeom prst="rect">
            <a:avLst/>
          </a:prstGeom>
          <a:noFill/>
        </p:spPr>
        <p:txBody>
          <a:bodyPr wrap="none" lIns="68496" tIns="34267" rIns="68496" bIns="34267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9131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Khởi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604020202020204" pitchFamily="34" charset="0"/>
                <a:ea typeface="Arial-Rounded" panose="020B0604020202020204" pitchFamily="34" charset="0"/>
                <a:cs typeface="Arial-Rounded" panose="020B0604020202020204" pitchFamily="34" charset="0"/>
              </a:rPr>
              <a:t>động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604020202020204" pitchFamily="34" charset="0"/>
              <a:ea typeface="Arial-Rounded" panose="020B0604020202020204" pitchFamily="34" charset="0"/>
              <a:cs typeface="Arial-Rounded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171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55" b="25080"/>
          <a:stretch/>
        </p:blipFill>
        <p:spPr bwMode="auto">
          <a:xfrm>
            <a:off x="0" y="2"/>
            <a:ext cx="12649200" cy="457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941207" y="152402"/>
            <a:ext cx="9155240" cy="1142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78195" y="1685926"/>
            <a:ext cx="3784849" cy="533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400" b="1" noProof="0" dirty="0" err="1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489934" y="1643062"/>
            <a:ext cx="3092466" cy="125437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4000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ồng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rắn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65734" y="1685926"/>
            <a:ext cx="2711466" cy="125437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lê-gô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1"/>
            <a:ext cx="12191999" cy="2285999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6267" r="942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7805"/>
          <a:stretch/>
        </p:blipFill>
        <p:spPr bwMode="auto">
          <a:xfrm>
            <a:off x="2362199" y="2362200"/>
            <a:ext cx="1830153" cy="248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10287000" y="236220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097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7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27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27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72"/>
          <a:stretch/>
        </p:blipFill>
        <p:spPr bwMode="auto"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7395" l="6550" r="92652">
                        <a14:foregroundMark x1="30192" y1="95130" x2="43291" y2="87542"/>
                        <a14:foregroundMark x1="37220" y1="86070" x2="26198" y2="93318"/>
                        <a14:foregroundMark x1="61182" y1="86636" x2="73003" y2="94224"/>
                        <a14:foregroundMark x1="57987" y1="89921" x2="61661" y2="921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3600" y="3352800"/>
            <a:ext cx="2003681" cy="2292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135439" y="152402"/>
            <a:ext cx="7890523" cy="1142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Điền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tiếp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Rồng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rắn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mây</a:t>
            </a:r>
            <a:endParaRPr lang="en-US" sz="3600" b="1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   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1278785" y="1756400"/>
            <a:ext cx="2894894" cy="1600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942040" y="1846888"/>
            <a:ext cx="3030220" cy="1335425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nác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860184" y="1994052"/>
            <a:ext cx="3369415" cy="1142999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lúc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10287000" y="3733800"/>
            <a:ext cx="5486400" cy="302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1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68333 0.00325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48148E-6 L 0.25 1.48148E-6 " pathEditMode="relative" rAng="0" ptsTypes="AA">
                                      <p:cBhvr>
                                        <p:cTn id="37" dur="3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27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37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5 L -1.69167 0.01297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1058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" b="10145"/>
          <a:stretch/>
        </p:blipFill>
        <p:spPr bwMode="auto">
          <a:xfrm>
            <a:off x="64765" y="85725"/>
            <a:ext cx="12192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2057400" y="38101"/>
            <a:ext cx="9140103" cy="114299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Ngă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48316" y="1660972"/>
            <a:ext cx="2716195" cy="100602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nác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322360" y="1551435"/>
            <a:ext cx="2641040" cy="1165673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kumimoji="0" lang="en-US" sz="3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0294" y="1562100"/>
            <a:ext cx="1797066" cy="11049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Cấm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514600" y="114300"/>
            <a:ext cx="609600" cy="609600"/>
          </a:xfrm>
          <a:prstGeom prst="rect">
            <a:avLst/>
          </a:prstGeom>
        </p:spPr>
      </p:pic>
      <p:pic>
        <p:nvPicPr>
          <p:cNvPr id="14" name="Am-thanh-tra-loi-sai-www_yeualo_com (3)_cu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2324100" y="1485900"/>
            <a:ext cx="609600" cy="609600"/>
          </a:xfrm>
          <a:prstGeom prst="rect">
            <a:avLst/>
          </a:prstGeom>
        </p:spPr>
      </p:pic>
      <p:pic>
        <p:nvPicPr>
          <p:cNvPr id="16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8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>
                  <p14:trim st="440" end="15675"/>
                </p14:media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8" name="Am-thanh-tra-loi-dung-www_yeualo_com_cut.mp3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4953000" y="2819400"/>
            <a:ext cx="609600" cy="609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4724400"/>
            <a:ext cx="12268199" cy="2133600"/>
          </a:xfrm>
          <a:prstGeom prst="rect">
            <a:avLst/>
          </a:prstGeom>
        </p:spPr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19" b="92037" l="9787" r="93191">
                        <a14:foregroundMark x1="43688" y1="28519" x2="51915" y2="34444"/>
                        <a14:foregroundMark x1="57730" y1="28519" x2="57730" y2="35463"/>
                        <a14:foregroundMark x1="31773" y1="15556" x2="29220" y2="19352"/>
                        <a14:foregroundMark x1="49078" y1="69907" x2="49078" y2="71852"/>
                        <a14:foregroundMark x1="46950" y1="75833" x2="44539" y2="85000"/>
                        <a14:foregroundMark x1="43262" y1="84167" x2="36738" y2="89907"/>
                        <a14:foregroundMark x1="69645" y1="76944" x2="74610" y2="88796"/>
                        <a14:foregroundMark x1="74184" y1="84167" x2="77872" y2="86667"/>
                        <a14:foregroundMark x1="36738" y1="85278" x2="36738" y2="86389"/>
                        <a14:foregroundMark x1="43948" y1="74574" x2="40968" y2="80049"/>
                        <a14:foregroundMark x1="51769" y1="22141" x2="45810" y2="36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87" b="7407"/>
          <a:stretch/>
        </p:blipFill>
        <p:spPr bwMode="auto">
          <a:xfrm flipH="1">
            <a:off x="2590800" y="2667000"/>
            <a:ext cx="1687656" cy="1584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10287000" y="2362201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6481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032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4" dur="5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902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25 1.85185E-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27"/>
                            </p:stCondLst>
                            <p:childTnLst>
                              <p:par>
                                <p:cTn id="39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37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01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8333 0.00324 L -1.69166 0.01296 " pathEditMode="relative" rAng="0" ptsTypes="AA">
                                      <p:cBhvr>
                                        <p:cTn id="48" dur="6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417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1058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30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10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10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5200"/>
            <a:ext cx="12192000" cy="3327400"/>
          </a:xfrm>
          <a:prstGeom prst="rect">
            <a:avLst/>
          </a:prstGeom>
        </p:spPr>
      </p:pic>
      <p:pic>
        <p:nvPicPr>
          <p:cNvPr id="10" name="Bus Horn sound effect">
            <a:hlinkClick r:id="" action="ppaction://media"/>
            <a:extLst>
              <a:ext uri="{FF2B5EF4-FFF2-40B4-BE49-F238E27FC236}">
                <a16:creationId xmlns:a16="http://schemas.microsoft.com/office/drawing/2014/main" id="{C0812635-EA3E-49A2-8AE6-8D2DE40ECD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71378" y="7010400"/>
            <a:ext cx="609600" cy="609600"/>
          </a:xfrm>
          <a:prstGeom prst="rect">
            <a:avLst/>
          </a:prstGeom>
        </p:spPr>
      </p:pic>
      <p:pic>
        <p:nvPicPr>
          <p:cNvPr id="11" name="Bus Sound Effects">
            <a:hlinkClick r:id="" action="ppaction://media"/>
            <a:extLst>
              <a:ext uri="{FF2B5EF4-FFF2-40B4-BE49-F238E27FC236}">
                <a16:creationId xmlns:a16="http://schemas.microsoft.com/office/drawing/2014/main" id="{B4F5C31A-1602-4858-B05B-92D3530B551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40" end="15675"/>
                </p14:media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852328" y="1237288"/>
            <a:ext cx="609600" cy="609600"/>
          </a:xfrm>
          <a:prstGeom prst="rect">
            <a:avLst/>
          </a:prstGeom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24" r="-2133" b="21481"/>
          <a:stretch/>
        </p:blipFill>
        <p:spPr bwMode="auto">
          <a:xfrm>
            <a:off x="0" y="0"/>
            <a:ext cx="12496800" cy="4559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84066" l="0" r="100000">
                        <a14:foregroundMark x1="17692" y1="60989" x2="20110" y2="70000"/>
                        <a14:foregroundMark x1="77692" y1="60110" x2="81209" y2="695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8901" r="-2198" b="21978"/>
          <a:stretch/>
        </p:blipFill>
        <p:spPr bwMode="auto">
          <a:xfrm>
            <a:off x="12204544" y="2362200"/>
            <a:ext cx="5486400" cy="4395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752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3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3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01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-0.68334 0.00324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67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70</Words>
  <Application>Microsoft Office PowerPoint</Application>
  <PresentationFormat>Widescreen</PresentationFormat>
  <Paragraphs>14</Paragraphs>
  <Slides>5</Slides>
  <Notes>0</Notes>
  <HiddenSlides>0</HiddenSlides>
  <MMClips>17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Arial-Rounded</vt:lpstr>
      <vt:lpstr>Calibri</vt:lpstr>
      <vt:lpstr>Calibri Light</vt:lpstr>
      <vt:lpstr>Montserrat</vt:lpstr>
      <vt:lpstr>Montserrat Medium</vt:lpstr>
      <vt:lpstr>Nunito</vt:lpstr>
      <vt:lpstr>Nunito SemiBold</vt:lpstr>
      <vt:lpstr>Roboto</vt:lpstr>
      <vt:lpstr>7_Office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51</cp:revision>
  <dcterms:created xsi:type="dcterms:W3CDTF">2021-05-27T02:02:39Z</dcterms:created>
  <dcterms:modified xsi:type="dcterms:W3CDTF">2024-12-18T22:48:05Z</dcterms:modified>
</cp:coreProperties>
</file>