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 id="2147483696" r:id="rId3"/>
  </p:sldMasterIdLst>
  <p:notesMasterIdLst>
    <p:notesMasterId r:id="rId29"/>
  </p:notesMasterIdLst>
  <p:sldIdLst>
    <p:sldId id="303" r:id="rId4"/>
    <p:sldId id="271" r:id="rId5"/>
    <p:sldId id="279" r:id="rId6"/>
    <p:sldId id="302" r:id="rId7"/>
    <p:sldId id="281" r:id="rId8"/>
    <p:sldId id="283" r:id="rId9"/>
    <p:sldId id="304" r:id="rId10"/>
    <p:sldId id="293" r:id="rId11"/>
    <p:sldId id="284" r:id="rId12"/>
    <p:sldId id="285" r:id="rId13"/>
    <p:sldId id="286" r:id="rId14"/>
    <p:sldId id="287" r:id="rId15"/>
    <p:sldId id="288" r:id="rId16"/>
    <p:sldId id="290" r:id="rId17"/>
    <p:sldId id="305" r:id="rId18"/>
    <p:sldId id="291" r:id="rId19"/>
    <p:sldId id="306" r:id="rId20"/>
    <p:sldId id="294" r:id="rId21"/>
    <p:sldId id="308" r:id="rId22"/>
    <p:sldId id="309" r:id="rId23"/>
    <p:sldId id="310" r:id="rId24"/>
    <p:sldId id="311" r:id="rId25"/>
    <p:sldId id="312" r:id="rId26"/>
    <p:sldId id="313"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8373" autoAdjust="0"/>
  </p:normalViewPr>
  <p:slideViewPr>
    <p:cSldViewPr snapToGrid="0">
      <p:cViewPr varScale="1">
        <p:scale>
          <a:sx n="71" d="100"/>
          <a:sy n="71" d="100"/>
        </p:scale>
        <p:origin x="13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B7990-37FF-4E9B-BFFA-24A32BDB67FA}"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05822-6A89-4ED1-883D-157BC7D495FE}" type="slidenum">
              <a:rPr lang="en-US" smtClean="0"/>
              <a:t>‹#›</a:t>
            </a:fld>
            <a:endParaRPr lang="en-US"/>
          </a:p>
        </p:txBody>
      </p:sp>
    </p:spTree>
    <p:extLst>
      <p:ext uri="{BB962C8B-B14F-4D97-AF65-F5344CB8AC3E}">
        <p14:creationId xmlns:p14="http://schemas.microsoft.com/office/powerpoint/2010/main" val="23467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137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138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6076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6309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58C05822-6A89-4ED1-883D-157BC7D495FE}" type="slidenum">
              <a:rPr lang="en-US" smtClean="0"/>
              <a:t>16</a:t>
            </a:fld>
            <a:endParaRPr lang="en-US"/>
          </a:p>
        </p:txBody>
      </p:sp>
    </p:spTree>
    <p:extLst>
      <p:ext uri="{BB962C8B-B14F-4D97-AF65-F5344CB8AC3E}">
        <p14:creationId xmlns:p14="http://schemas.microsoft.com/office/powerpoint/2010/main" val="216923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714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90030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208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968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709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Slide Number Placeholder 3"/>
          <p:cNvSpPr>
            <a:spLocks noGrp="1"/>
          </p:cNvSpPr>
          <p:nvPr>
            <p:ph type="sldNum" sz="quarter" idx="5"/>
          </p:nvPr>
        </p:nvSpPr>
        <p:spPr/>
        <p:txBody>
          <a:bodyPr/>
          <a:lstStyle/>
          <a:p>
            <a:fld id="{58C05822-6A89-4ED1-883D-157BC7D495FE}" type="slidenum">
              <a:rPr lang="en-US" smtClean="0"/>
              <a:t>25</a:t>
            </a:fld>
            <a:endParaRPr lang="en-US"/>
          </a:p>
        </p:txBody>
      </p:sp>
    </p:spTree>
    <p:extLst>
      <p:ext uri="{BB962C8B-B14F-4D97-AF65-F5344CB8AC3E}">
        <p14:creationId xmlns:p14="http://schemas.microsoft.com/office/powerpoint/2010/main" val="327261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285272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33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533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43609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6298792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612677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49003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20186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876681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149107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286842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178094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57159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058767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451130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8533567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4288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661675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4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7473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8107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8686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5907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18322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7844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61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7799412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5473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3630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662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7723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1186272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22536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153506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5225578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87750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079478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9047030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354088" y="1690688"/>
            <a:ext cx="3904146" cy="3972479"/>
          </a:xfrm>
          <a:prstGeom prst="rect">
            <a:avLst/>
          </a:prstGeom>
        </p:spPr>
      </p:pic>
    </p:spTree>
    <p:extLst>
      <p:ext uri="{BB962C8B-B14F-4D97-AF65-F5344CB8AC3E}">
        <p14:creationId xmlns:p14="http://schemas.microsoft.com/office/powerpoint/2010/main" val="2215569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0072290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2.xml"/><Relationship Id="rId7" Type="http://schemas.openxmlformats.org/officeDocument/2006/relationships/image" Target="../media/image10.png"/><Relationship Id="rId12"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jp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jp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5.xml"/><Relationship Id="rId7" Type="http://schemas.openxmlformats.org/officeDocument/2006/relationships/image" Target="../media/image10.png"/><Relationship Id="rId12"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jp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56.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0.png"/><Relationship Id="rId3" Type="http://schemas.openxmlformats.org/officeDocument/2006/relationships/notesSlide" Target="../notesSlides/notesSlide6.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29.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8">
            <a:extLst>
              <a:ext uri="{FF2B5EF4-FFF2-40B4-BE49-F238E27FC236}">
                <a16:creationId xmlns:a16="http://schemas.microsoft.com/office/drawing/2014/main" id="{B4F9F8BB-6AC5-3B0C-D3B9-D027A4083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23083">
            <a:off x="-244887" y="-395891"/>
            <a:ext cx="2640061" cy="2640061"/>
          </a:xfrm>
          <a:prstGeom prst="rect">
            <a:avLst/>
          </a:prstGeom>
        </p:spPr>
      </p:pic>
      <p:grpSp>
        <p:nvGrpSpPr>
          <p:cNvPr id="23" name="组合 11">
            <a:extLst>
              <a:ext uri="{FF2B5EF4-FFF2-40B4-BE49-F238E27FC236}">
                <a16:creationId xmlns:a16="http://schemas.microsoft.com/office/drawing/2014/main" id="{3154584F-71E4-454B-B1BC-4C0C49CBE903}"/>
              </a:ext>
            </a:extLst>
          </p:cNvPr>
          <p:cNvGrpSpPr/>
          <p:nvPr/>
        </p:nvGrpSpPr>
        <p:grpSpPr>
          <a:xfrm>
            <a:off x="2725972" y="739329"/>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24" name="流程图: 合并 9">
              <a:extLst>
                <a:ext uri="{FF2B5EF4-FFF2-40B4-BE49-F238E27FC236}">
                  <a16:creationId xmlns:a16="http://schemas.microsoft.com/office/drawing/2014/main" id="{29F3CA73-BF78-396F-CA64-29459F2B05E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流程图: 合并 10">
              <a:extLst>
                <a:ext uri="{FF2B5EF4-FFF2-40B4-BE49-F238E27FC236}">
                  <a16:creationId xmlns:a16="http://schemas.microsoft.com/office/drawing/2014/main" id="{0AD7FEA7-1D49-7620-8743-71839F5B2F79}"/>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36" name="Picture 35" descr="A cartoon of a person and person&#10;&#10;Description automatically generated">
            <a:extLst>
              <a:ext uri="{FF2B5EF4-FFF2-40B4-BE49-F238E27FC236}">
                <a16:creationId xmlns:a16="http://schemas.microsoft.com/office/drawing/2014/main" id="{63381DC9-4846-3BA7-F688-396E7A9F54B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44153" y="1047750"/>
            <a:ext cx="3847847" cy="5810250"/>
          </a:xfrm>
          <a:prstGeom prst="rect">
            <a:avLst/>
          </a:prstGeom>
        </p:spPr>
      </p:pic>
      <p:grpSp>
        <p:nvGrpSpPr>
          <p:cNvPr id="41" name="组合 11">
            <a:extLst>
              <a:ext uri="{FF2B5EF4-FFF2-40B4-BE49-F238E27FC236}">
                <a16:creationId xmlns:a16="http://schemas.microsoft.com/office/drawing/2014/main" id="{8AF474D3-9865-F5B8-A251-BBC3C77334FD}"/>
              </a:ext>
            </a:extLst>
          </p:cNvPr>
          <p:cNvGrpSpPr/>
          <p:nvPr/>
        </p:nvGrpSpPr>
        <p:grpSpPr>
          <a:xfrm rot="11295985">
            <a:off x="8079022" y="767905"/>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42" name="流程图: 合并 9">
              <a:extLst>
                <a:ext uri="{FF2B5EF4-FFF2-40B4-BE49-F238E27FC236}">
                  <a16:creationId xmlns:a16="http://schemas.microsoft.com/office/drawing/2014/main" id="{231269D2-3245-D98D-E289-BA11C8AFB26E}"/>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流程图: 合并 10">
              <a:extLst>
                <a:ext uri="{FF2B5EF4-FFF2-40B4-BE49-F238E27FC236}">
                  <a16:creationId xmlns:a16="http://schemas.microsoft.com/office/drawing/2014/main" id="{618E64FD-A484-C9CC-0EC8-5510006B947B}"/>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4" name="Picture 43">
            <a:extLst>
              <a:ext uri="{FF2B5EF4-FFF2-40B4-BE49-F238E27FC236}">
                <a16:creationId xmlns:a16="http://schemas.microsoft.com/office/drawing/2014/main" id="{982BD36B-4D00-2196-9398-5C38376B5573}"/>
              </a:ext>
            </a:extLst>
          </p:cNvPr>
          <p:cNvPicPr>
            <a:picLocks noChangeAspect="1"/>
          </p:cNvPicPr>
          <p:nvPr/>
        </p:nvPicPr>
        <p:blipFill>
          <a:blip r:embed="rId5"/>
          <a:stretch>
            <a:fillRect/>
          </a:stretch>
        </p:blipFill>
        <p:spPr>
          <a:xfrm>
            <a:off x="1371643" y="1518512"/>
            <a:ext cx="7791363" cy="3554276"/>
          </a:xfrm>
          <a:prstGeom prst="rect">
            <a:avLst/>
          </a:prstGeom>
        </p:spPr>
      </p:pic>
      <p:sp>
        <p:nvSpPr>
          <p:cNvPr id="45" name="TextBox 44">
            <a:extLst>
              <a:ext uri="{FF2B5EF4-FFF2-40B4-BE49-F238E27FC236}">
                <a16:creationId xmlns:a16="http://schemas.microsoft.com/office/drawing/2014/main" id="{C2CF4DBF-1BA0-A787-9ABF-89788126841C}"/>
              </a:ext>
            </a:extLst>
          </p:cNvPr>
          <p:cNvSpPr txBox="1"/>
          <p:nvPr/>
        </p:nvSpPr>
        <p:spPr>
          <a:xfrm>
            <a:off x="4505325" y="4905375"/>
            <a:ext cx="2200275" cy="646331"/>
          </a:xfrm>
          <a:prstGeom prst="rect">
            <a:avLst/>
          </a:prstGeom>
          <a:noFill/>
        </p:spPr>
        <p:txBody>
          <a:bodyPr wrap="squar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1)</a:t>
            </a:r>
          </a:p>
        </p:txBody>
      </p:sp>
      <p:pic>
        <p:nvPicPr>
          <p:cNvPr id="49" name="Picture 48">
            <a:extLst>
              <a:ext uri="{FF2B5EF4-FFF2-40B4-BE49-F238E27FC236}">
                <a16:creationId xmlns:a16="http://schemas.microsoft.com/office/drawing/2014/main" id="{A486798A-BD98-3FA5-5504-80A853EDFEB2}"/>
              </a:ext>
            </a:extLst>
          </p:cNvPr>
          <p:cNvPicPr>
            <a:picLocks noChangeAspect="1"/>
          </p:cNvPicPr>
          <p:nvPr/>
        </p:nvPicPr>
        <p:blipFill>
          <a:blip r:embed="rId6"/>
          <a:stretch>
            <a:fillRect/>
          </a:stretch>
        </p:blipFill>
        <p:spPr>
          <a:xfrm>
            <a:off x="4177180" y="692230"/>
            <a:ext cx="2389839" cy="1072989"/>
          </a:xfrm>
          <a:prstGeom prst="rect">
            <a:avLst/>
          </a:prstGeom>
        </p:spPr>
      </p:pic>
    </p:spTree>
    <p:extLst>
      <p:ext uri="{BB962C8B-B14F-4D97-AF65-F5344CB8AC3E}">
        <p14:creationId xmlns:p14="http://schemas.microsoft.com/office/powerpoint/2010/main" val="417514595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0-#ppt_w/2"/>
                                          </p:val>
                                        </p:tav>
                                        <p:tav tm="100000">
                                          <p:val>
                                            <p:strVal val="#ppt_x"/>
                                          </p:val>
                                        </p:tav>
                                      </p:tavLst>
                                    </p:anim>
                                    <p:anim calcmode="lin" valueType="num">
                                      <p:cBhvr additive="base">
                                        <p:cTn id="1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sp>
        <p:nvSpPr>
          <p:cNvPr id="24"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51715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prstClr val="black"/>
                </a:solidFill>
                <a:latin typeface="Calibri" panose="020F0502020204030204" pitchFamily="34" charset="0"/>
                <a:cs typeface="Calibri" panose="020F0502020204030204" pitchFamily="34" charset="0"/>
              </a:rPr>
              <a:t>N</a:t>
            </a:r>
            <a:r>
              <a:rPr lang="vi-VN" sz="4000" b="1" dirty="0">
                <a:solidFill>
                  <a:prstClr val="black"/>
                </a:solidFill>
                <a:latin typeface="Calibri" panose="020F0502020204030204" pitchFamily="34" charset="0"/>
                <a:cs typeface="Calibri" panose="020F0502020204030204" pitchFamily="34" charset="0"/>
              </a:rPr>
              <a:t>gười trong tranh gặp khó khăn về thị lực.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DB5CCC7-216C-F858-5C7C-1DDC13D424C6}"/>
              </a:ext>
            </a:extLst>
          </p:cNvPr>
          <p:cNvPicPr>
            <a:picLocks noChangeAspect="1"/>
          </p:cNvPicPr>
          <p:nvPr/>
        </p:nvPicPr>
        <p:blipFill>
          <a:blip r:embed="rId4"/>
          <a:stretch>
            <a:fillRect/>
          </a:stretch>
        </p:blipFill>
        <p:spPr>
          <a:xfrm>
            <a:off x="628650" y="2314575"/>
            <a:ext cx="5382745" cy="32916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43913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406785"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gặp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về</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sức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khỏe</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451B8919-2CC1-8732-9C03-51272F1D5971}"/>
              </a:ext>
            </a:extLst>
          </p:cNvPr>
          <p:cNvPicPr>
            <a:picLocks noChangeAspect="1"/>
          </p:cNvPicPr>
          <p:nvPr/>
        </p:nvPicPr>
        <p:blipFill>
          <a:blip r:embed="rId4"/>
          <a:stretch>
            <a:fillRect/>
          </a:stretch>
        </p:blipFill>
        <p:spPr>
          <a:xfrm>
            <a:off x="1123949" y="2243137"/>
            <a:ext cx="4599161" cy="2905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25257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876800"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pitchFamily="34" charset="0"/>
                <a:cs typeface="Calibri" panose="020F0502020204030204" pitchFamily="34" charset="0"/>
              </a:rPr>
              <a:t>Những người trong tranh gặp khó khăn về điều kiện kinh tế.</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3" name="Picture 2">
            <a:extLst>
              <a:ext uri="{FF2B5EF4-FFF2-40B4-BE49-F238E27FC236}">
                <a16:creationId xmlns:a16="http://schemas.microsoft.com/office/drawing/2014/main" id="{E6CCA65B-E1A3-DC77-C045-4A88FEF52813}"/>
              </a:ext>
            </a:extLst>
          </p:cNvPr>
          <p:cNvPicPr>
            <a:picLocks noChangeAspect="1"/>
          </p:cNvPicPr>
          <p:nvPr/>
        </p:nvPicPr>
        <p:blipFill>
          <a:blip r:embed="rId4"/>
          <a:stretch>
            <a:fillRect/>
          </a:stretch>
        </p:blipFill>
        <p:spPr>
          <a:xfrm>
            <a:off x="969811" y="2243136"/>
            <a:ext cx="4850308" cy="3033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2728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3" y="2206735"/>
            <a:ext cx="51334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vi-VN" sz="4000" b="1" dirty="0">
                <a:solidFill>
                  <a:prstClr val="black"/>
                </a:solidFill>
                <a:latin typeface="Calibri" panose="020F0502020204030204" pitchFamily="34" charset="0"/>
                <a:cs typeface="Calibri" panose="020F0502020204030204" pitchFamily="34" charset="0"/>
              </a:rPr>
              <a:t> bị lũ lụt cuốn trôi, làm ướt, hỏng sách vở</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558CF983-94ED-C6E6-63F6-6E7CDF675656}"/>
              </a:ext>
            </a:extLst>
          </p:cNvPr>
          <p:cNvPicPr>
            <a:picLocks noChangeAspect="1"/>
          </p:cNvPicPr>
          <p:nvPr/>
        </p:nvPicPr>
        <p:blipFill>
          <a:blip r:embed="rId4"/>
          <a:stretch>
            <a:fillRect/>
          </a:stretch>
        </p:blipFill>
        <p:spPr>
          <a:xfrm>
            <a:off x="1282755" y="2109805"/>
            <a:ext cx="4775145" cy="3081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16033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04679" y="1940732"/>
            <a:ext cx="7574794" cy="1821643"/>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85126" y="2092597"/>
              <a:ext cx="6767991" cy="145578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còn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hoàn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字魂59号-创粗黑"/>
                <a:cs typeface="+mn-cs"/>
              </a:endParaRPr>
            </a:p>
          </p:txBody>
        </p:sp>
      </p:grpSp>
      <p:pic>
        <p:nvPicPr>
          <p:cNvPr id="17" name="Picture 16">
            <a:extLst>
              <a:ext uri="{FF2B5EF4-FFF2-40B4-BE49-F238E27FC236}">
                <a16:creationId xmlns:a16="http://schemas.microsoft.com/office/drawing/2014/main" id="{FE8C377A-D8CC-CB5A-6796-F6DDE9227822}"/>
              </a:ext>
            </a:extLst>
          </p:cNvPr>
          <p:cNvPicPr>
            <a:picLocks noChangeAspect="1"/>
          </p:cNvPicPr>
          <p:nvPr/>
        </p:nvPicPr>
        <p:blipFill>
          <a:blip r:embed="rId3"/>
          <a:stretch>
            <a:fillRect/>
          </a:stretch>
        </p:blipFill>
        <p:spPr>
          <a:xfrm>
            <a:off x="8610244" y="3322587"/>
            <a:ext cx="2435900" cy="3184934"/>
          </a:xfrm>
          <a:prstGeom prst="rect">
            <a:avLst/>
          </a:prstGeom>
        </p:spPr>
      </p:pic>
    </p:spTree>
    <p:extLst>
      <p:ext uri="{BB962C8B-B14F-4D97-AF65-F5344CB8AC3E}">
        <p14:creationId xmlns:p14="http://schemas.microsoft.com/office/powerpoint/2010/main" val="1386832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900" decel="100000" fill="hold"/>
                                        <p:tgtEl>
                                          <p:spTgt spid="1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5">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1"/>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0805BA11-81A6-1295-E6DF-2E153A7E2C3B}"/>
              </a:ext>
            </a:extLst>
          </p:cNvPr>
          <p:cNvPicPr>
            <a:picLocks noChangeAspect="1"/>
          </p:cNvPicPr>
          <p:nvPr/>
        </p:nvPicPr>
        <p:blipFill>
          <a:blip r:embed="rId12"/>
          <a:stretch>
            <a:fillRect/>
          </a:stretch>
        </p:blipFill>
        <p:spPr>
          <a:xfrm>
            <a:off x="5577144" y="652825"/>
            <a:ext cx="7267062" cy="4828450"/>
          </a:xfrm>
          <a:prstGeom prst="rect">
            <a:avLst/>
          </a:prstGeom>
        </p:spPr>
      </p:pic>
    </p:spTree>
    <p:custDataLst>
      <p:tags r:id="rId1"/>
    </p:custDataLst>
    <p:extLst>
      <p:ext uri="{BB962C8B-B14F-4D97-AF65-F5344CB8AC3E}">
        <p14:creationId xmlns:p14="http://schemas.microsoft.com/office/powerpoint/2010/main" val="2757252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542075" y="787469"/>
            <a:ext cx="2606287" cy="2157304"/>
            <a:chOff x="-546736" y="1194117"/>
            <a:chExt cx="4402144" cy="3395130"/>
          </a:xfrm>
        </p:grpSpPr>
        <p:sp>
          <p:nvSpPr>
            <p:cNvPr id="11"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546736" y="1250642"/>
              <a:ext cx="4402144" cy="3338605"/>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2" name="Picture 11"/>
            <p:cNvPicPr>
              <a:picLocks noChangeAspect="1"/>
            </p:cNvPicPr>
            <p:nvPr/>
          </p:nvPicPr>
          <p:blipFill rotWithShape="1">
            <a:blip r:embed="rId3"/>
            <a:srcRect l="13812" t="54386" r="47839" b="33042"/>
            <a:stretch/>
          </p:blipFill>
          <p:spPr>
            <a:xfrm>
              <a:off x="-328478" y="1510567"/>
              <a:ext cx="3944983" cy="2873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343545" y="1194117"/>
              <a:ext cx="701101" cy="859611"/>
            </a:xfrm>
            <a:prstGeom prst="rect">
              <a:avLst/>
            </a:prstGeom>
          </p:spPr>
        </p:pic>
      </p:grpSp>
      <p:grpSp>
        <p:nvGrpSpPr>
          <p:cNvPr id="14" name="Group 13"/>
          <p:cNvGrpSpPr/>
          <p:nvPr/>
        </p:nvGrpSpPr>
        <p:grpSpPr>
          <a:xfrm>
            <a:off x="9373410" y="723419"/>
            <a:ext cx="2583713" cy="2169260"/>
            <a:chOff x="4116694" y="1783055"/>
            <a:chExt cx="4217409" cy="3472524"/>
          </a:xfrm>
        </p:grpSpPr>
        <p:sp>
          <p:nvSpPr>
            <p:cNvPr id="15"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4116694" y="1930488"/>
              <a:ext cx="4217409" cy="3325091"/>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6" name="Picture 15"/>
            <p:cNvPicPr>
              <a:picLocks noChangeAspect="1"/>
            </p:cNvPicPr>
            <p:nvPr/>
          </p:nvPicPr>
          <p:blipFill rotWithShape="1">
            <a:blip r:embed="rId3"/>
            <a:srcRect l="53050" t="54387" r="9108" b="33156"/>
            <a:stretch/>
          </p:blipFill>
          <p:spPr>
            <a:xfrm>
              <a:off x="4274502" y="2117047"/>
              <a:ext cx="3892732" cy="28477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4307468" y="1783055"/>
              <a:ext cx="701101" cy="859611"/>
            </a:xfrm>
            <a:prstGeom prst="rect">
              <a:avLst/>
            </a:prstGeom>
          </p:spPr>
        </p:pic>
      </p:grpSp>
      <p:grpSp>
        <p:nvGrpSpPr>
          <p:cNvPr id="18" name="Group 17"/>
          <p:cNvGrpSpPr/>
          <p:nvPr/>
        </p:nvGrpSpPr>
        <p:grpSpPr>
          <a:xfrm>
            <a:off x="6572490" y="3109932"/>
            <a:ext cx="2457390" cy="2258902"/>
            <a:chOff x="3441861" y="3795668"/>
            <a:chExt cx="4209597" cy="3366232"/>
          </a:xfrm>
        </p:grpSpPr>
        <p:sp>
          <p:nvSpPr>
            <p:cNvPr id="19"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3441861" y="3890307"/>
              <a:ext cx="4209597" cy="3271593"/>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0" name="Picture 19"/>
            <p:cNvPicPr>
              <a:picLocks noChangeAspect="1"/>
            </p:cNvPicPr>
            <p:nvPr/>
          </p:nvPicPr>
          <p:blipFill rotWithShape="1">
            <a:blip r:embed="rId3"/>
            <a:srcRect l="13804" t="67930" r="48355" b="19794"/>
            <a:stretch/>
          </p:blipFill>
          <p:spPr>
            <a:xfrm>
              <a:off x="3622587" y="4131584"/>
              <a:ext cx="3857890" cy="2806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a:blip r:embed="rId6"/>
            <a:stretch>
              <a:fillRect/>
            </a:stretch>
          </p:blipFill>
          <p:spPr>
            <a:xfrm>
              <a:off x="3622587" y="3795668"/>
              <a:ext cx="701101" cy="935109"/>
            </a:xfrm>
            <a:prstGeom prst="rect">
              <a:avLst/>
            </a:prstGeom>
          </p:spPr>
        </p:pic>
      </p:grpSp>
      <p:grpSp>
        <p:nvGrpSpPr>
          <p:cNvPr id="22" name="Group 21"/>
          <p:cNvGrpSpPr/>
          <p:nvPr/>
        </p:nvGrpSpPr>
        <p:grpSpPr>
          <a:xfrm>
            <a:off x="9449764" y="3080931"/>
            <a:ext cx="2595076" cy="2193328"/>
            <a:chOff x="6985321" y="3955735"/>
            <a:chExt cx="4340346" cy="3320275"/>
          </a:xfrm>
        </p:grpSpPr>
        <p:sp>
          <p:nvSpPr>
            <p:cNvPr id="23"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6985321" y="4131583"/>
              <a:ext cx="4340346" cy="3144427"/>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4" name="Picture 23"/>
            <p:cNvPicPr>
              <a:picLocks noChangeAspect="1"/>
            </p:cNvPicPr>
            <p:nvPr/>
          </p:nvPicPr>
          <p:blipFill rotWithShape="1">
            <a:blip r:embed="rId3"/>
            <a:srcRect l="53127" t="68368" r="9032" b="19794"/>
            <a:stretch/>
          </p:blipFill>
          <p:spPr>
            <a:xfrm>
              <a:off x="7191645" y="4327553"/>
              <a:ext cx="3892731" cy="2706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p:cNvPicPr>
              <a:picLocks noChangeAspect="1"/>
            </p:cNvPicPr>
            <p:nvPr/>
          </p:nvPicPr>
          <p:blipFill>
            <a:blip r:embed="rId7"/>
            <a:stretch>
              <a:fillRect/>
            </a:stretch>
          </p:blipFill>
          <p:spPr>
            <a:xfrm>
              <a:off x="7216409" y="3955735"/>
              <a:ext cx="743776" cy="956541"/>
            </a:xfrm>
            <a:prstGeom prst="rect">
              <a:avLst/>
            </a:prstGeom>
          </p:spPr>
        </p:pic>
      </p:grpSp>
      <p:pic>
        <p:nvPicPr>
          <p:cNvPr id="4" name="Picture 3">
            <a:extLst>
              <a:ext uri="{FF2B5EF4-FFF2-40B4-BE49-F238E27FC236}">
                <a16:creationId xmlns:a16="http://schemas.microsoft.com/office/drawing/2014/main" id="{96C75DC0-8A26-12E7-CF1A-22408FE786E5}"/>
              </a:ext>
            </a:extLst>
          </p:cNvPr>
          <p:cNvPicPr>
            <a:picLocks noChangeAspect="1"/>
          </p:cNvPicPr>
          <p:nvPr/>
        </p:nvPicPr>
        <p:blipFill>
          <a:blip r:embed="rId8"/>
          <a:stretch>
            <a:fillRect/>
          </a:stretch>
        </p:blipFill>
        <p:spPr>
          <a:xfrm>
            <a:off x="428374" y="1149312"/>
            <a:ext cx="5791702" cy="3336964"/>
          </a:xfrm>
          <a:prstGeom prst="rect">
            <a:avLst/>
          </a:prstGeom>
        </p:spPr>
      </p:pic>
      <p:sp>
        <p:nvSpPr>
          <p:cNvPr id="5" name="TextBox 4">
            <a:extLst>
              <a:ext uri="{FF2B5EF4-FFF2-40B4-BE49-F238E27FC236}">
                <a16:creationId xmlns:a16="http://schemas.microsoft.com/office/drawing/2014/main" id="{7CFD0BB6-18F2-62DB-4F31-5F2F0AFD8D57}"/>
              </a:ext>
            </a:extLst>
          </p:cNvPr>
          <p:cNvSpPr txBox="1"/>
          <p:nvPr/>
        </p:nvSpPr>
        <p:spPr>
          <a:xfrm>
            <a:off x="1400175" y="2352675"/>
            <a:ext cx="4514850" cy="1200329"/>
          </a:xfrm>
          <a:prstGeom prst="rect">
            <a:avLst/>
          </a:prstGeom>
          <a:noFill/>
        </p:spPr>
        <p:txBody>
          <a:bodyPr wrap="square" rtlCol="0">
            <a:spAutoFit/>
          </a:bodyPr>
          <a:lstStyle/>
          <a:p>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dirty="0"/>
          </a:p>
        </p:txBody>
      </p:sp>
    </p:spTree>
    <p:extLst>
      <p:ext uri="{BB962C8B-B14F-4D97-AF65-F5344CB8AC3E}">
        <p14:creationId xmlns:p14="http://schemas.microsoft.com/office/powerpoint/2010/main" val="1235716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54" y="1378757"/>
            <a:ext cx="7574794" cy="4840220"/>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37501" y="1702072"/>
              <a:ext cx="6767991" cy="4262705"/>
            </a:xfrm>
            <a:prstGeom prst="rect">
              <a:avLst/>
            </a:prstGeom>
            <a:noFill/>
          </p:spPr>
          <p:txBody>
            <a:bodyPr wrap="square" rtlCol="0">
              <a:spAutoFit/>
            </a:bodyPr>
            <a:lstStyle/>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Tên của người đó;</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Nơi họ sống;</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khó khăn mà họ đang gặp;</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việc mà em có thể làm để giúp họ. </a:t>
              </a:r>
            </a:p>
          </p:txBody>
        </p:sp>
      </p:grpSp>
      <p:pic>
        <p:nvPicPr>
          <p:cNvPr id="15" name="Picture 14"/>
          <p:cNvPicPr>
            <a:picLocks noChangeAspect="1"/>
          </p:cNvPicPr>
          <p:nvPr/>
        </p:nvPicPr>
        <p:blipFill>
          <a:blip r:embed="rId2"/>
          <a:stretch>
            <a:fillRect/>
          </a:stretch>
        </p:blipFill>
        <p:spPr>
          <a:xfrm>
            <a:off x="8925944" y="2594502"/>
            <a:ext cx="3218967" cy="2548349"/>
          </a:xfrm>
          <a:prstGeom prst="rect">
            <a:avLst/>
          </a:prstGeom>
        </p:spPr>
      </p:pic>
      <p:pic>
        <p:nvPicPr>
          <p:cNvPr id="7" name="Picture 6"/>
          <p:cNvPicPr>
            <a:picLocks noChangeAspect="1"/>
          </p:cNvPicPr>
          <p:nvPr/>
        </p:nvPicPr>
        <p:blipFill>
          <a:blip r:embed="rId3"/>
          <a:stretch>
            <a:fillRect/>
          </a:stretch>
        </p:blipFill>
        <p:spPr>
          <a:xfrm>
            <a:off x="2872741" y="92390"/>
            <a:ext cx="3907875" cy="1286367"/>
          </a:xfrm>
          <a:prstGeom prst="rect">
            <a:avLst/>
          </a:prstGeom>
        </p:spPr>
      </p:pic>
    </p:spTree>
    <p:extLst>
      <p:ext uri="{BB962C8B-B14F-4D97-AF65-F5344CB8AC3E}">
        <p14:creationId xmlns:p14="http://schemas.microsoft.com/office/powerpoint/2010/main" val="1984804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9" name="Google Shape;59;p13"/>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6">
            <a:alphaModFix/>
          </a:blip>
          <a:stretch>
            <a:fillRect/>
          </a:stretch>
        </p:blipFill>
        <p:spPr>
          <a:xfrm>
            <a:off x="5383901" y="-100082"/>
            <a:ext cx="1333999" cy="133399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7">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8"/>
          <a:stretch>
            <a:fillRect/>
          </a:stretch>
        </p:blipFill>
        <p:spPr>
          <a:xfrm>
            <a:off x="3778126" y="1193527"/>
            <a:ext cx="4945599" cy="665751"/>
          </a:xfrm>
          <a:prstGeom prst="rect">
            <a:avLst/>
          </a:prstGeom>
        </p:spPr>
      </p:pic>
      <p:pic>
        <p:nvPicPr>
          <p:cNvPr id="4" name="Picture 3"/>
          <p:cNvPicPr>
            <a:picLocks noChangeAspect="1"/>
          </p:cNvPicPr>
          <p:nvPr/>
        </p:nvPicPr>
        <p:blipFill rotWithShape="1">
          <a:blip r:embed="rId9" cstate="print">
            <a:extLst>
              <a:ext uri="{28A0092B-C50C-407E-A947-70E740481C1C}">
                <a14:useLocalDpi xmlns:a14="http://schemas.microsoft.com/office/drawing/2010/main" val="0"/>
              </a:ext>
            </a:extLst>
          </a:blip>
          <a:srcRect l="28952" t="6935" r="12726" b="18934"/>
          <a:stretch/>
        </p:blipFill>
        <p:spPr>
          <a:xfrm>
            <a:off x="4616871" y="2047302"/>
            <a:ext cx="2974331" cy="21255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9A92E7-4F64-86BB-22FD-2A6BC9AE8979}"/>
              </a:ext>
            </a:extLst>
          </p:cNvPr>
          <p:cNvGrpSpPr/>
          <p:nvPr/>
        </p:nvGrpSpPr>
        <p:grpSpPr>
          <a:xfrm>
            <a:off x="1128354" y="1378757"/>
            <a:ext cx="10644546" cy="4840220"/>
            <a:chOff x="4144021" y="1484380"/>
            <a:chExt cx="7574794" cy="4840220"/>
          </a:xfrm>
        </p:grpSpPr>
        <p:grpSp>
          <p:nvGrpSpPr>
            <p:cNvPr id="9" name="Group 8">
              <a:extLst>
                <a:ext uri="{FF2B5EF4-FFF2-40B4-BE49-F238E27FC236}">
                  <a16:creationId xmlns:a16="http://schemas.microsoft.com/office/drawing/2014/main" id="{ACC39A72-C782-D12A-4BBD-09A2D93A0450}"/>
                </a:ext>
              </a:extLst>
            </p:cNvPr>
            <p:cNvGrpSpPr/>
            <p:nvPr/>
          </p:nvGrpSpPr>
          <p:grpSpPr>
            <a:xfrm>
              <a:off x="4144021" y="1484380"/>
              <a:ext cx="7574794" cy="4840220"/>
              <a:chOff x="4436414" y="1551563"/>
              <a:chExt cx="7327378" cy="4327762"/>
            </a:xfrm>
          </p:grpSpPr>
          <p:sp>
            <p:nvSpPr>
              <p:cNvPr id="11" name="Rectangle: Diagonal Corners Rounded 10">
                <a:extLst>
                  <a:ext uri="{FF2B5EF4-FFF2-40B4-BE49-F238E27FC236}">
                    <a16:creationId xmlns:a16="http://schemas.microsoft.com/office/drawing/2014/main" id="{D8AB4F81-2F6E-70C8-CD2A-58DD210330E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4B941983-EEEF-4427-E34B-FEA9D35C3153}"/>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2AB696A2-258D-5F1B-C231-ECA853B5EE42}"/>
                </a:ext>
              </a:extLst>
            </p:cNvPr>
            <p:cNvSpPr txBox="1"/>
            <p:nvPr/>
          </p:nvSpPr>
          <p:spPr>
            <a:xfrm>
              <a:off x="4515495" y="1721122"/>
              <a:ext cx="6767991" cy="3990003"/>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vi-VN" sz="3200" b="1" i="0" dirty="0">
                  <a:solidFill>
                    <a:srgbClr val="333333"/>
                  </a:solidFill>
                  <a:effectLst/>
                  <a:latin typeface="Calibri" panose="020F0502020204030204" pitchFamily="34" charset="0"/>
                  <a:cs typeface="Calibri" panose="020F0502020204030204" pitchFamily="34" charset="0"/>
                </a:rPr>
                <a:t>Lan có mẹ bị ốm yếu nên khó khăn trong sinh hoạt. Gia đình nguồn kinh tế chính dựa vào lương hưu của mẹ. Hằng ngày Lan phải về dọn dẹp nhà cửa và chăm sóc mẹ. Cuộc sống vô cùng khó khăn. Sau khi em biết hoàn cảnh của Lan em cùng các các bạn động viên, an ủi bạn trong thời gian này và quyên góp một chút tiền, đồ dùng hằng ngày cho Lan.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8A3257B9-6310-5DEB-AF48-AB45D6E6BE1B}"/>
              </a:ext>
            </a:extLst>
          </p:cNvPr>
          <p:cNvSpPr txBox="1"/>
          <p:nvPr/>
        </p:nvSpPr>
        <p:spPr>
          <a:xfrm>
            <a:off x="5248275" y="381000"/>
            <a:ext cx="2800350" cy="923330"/>
          </a:xfrm>
          <a:prstGeom prst="rect">
            <a:avLst/>
          </a:prstGeom>
          <a:noFill/>
        </p:spPr>
        <p:txBody>
          <a:bodyPr wrap="square" rtlCol="0">
            <a:spAutoFit/>
          </a:bodyPr>
          <a:lstStyle/>
          <a:p>
            <a:r>
              <a:rPr lang="en-US" sz="5400" b="1" dirty="0" err="1">
                <a:solidFill>
                  <a:srgbClr val="FF0000"/>
                </a:solidFill>
                <a:latin typeface="Calibri" panose="020F0502020204030204" pitchFamily="34" charset="0"/>
                <a:cs typeface="Calibri" panose="020F0502020204030204" pitchFamily="34" charset="0"/>
              </a:rPr>
              <a:t>Ví</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dụ</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6718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5">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1"/>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E34FF05B-1BCC-242B-AAE6-07F6FA011A37}"/>
              </a:ext>
            </a:extLst>
          </p:cNvPr>
          <p:cNvPicPr>
            <a:picLocks noChangeAspect="1"/>
          </p:cNvPicPr>
          <p:nvPr/>
        </p:nvPicPr>
        <p:blipFill>
          <a:blip r:embed="rId12"/>
          <a:stretch>
            <a:fillRect/>
          </a:stretch>
        </p:blipFill>
        <p:spPr>
          <a:xfrm>
            <a:off x="6435614" y="781652"/>
            <a:ext cx="5492972" cy="3694496"/>
          </a:xfrm>
          <a:prstGeom prst="rect">
            <a:avLst/>
          </a:prstGeom>
        </p:spPr>
      </p:pic>
    </p:spTree>
    <p:custDataLst>
      <p:tags r:id="rId1"/>
    </p:custDataLst>
    <p:extLst>
      <p:ext uri="{BB962C8B-B14F-4D97-AF65-F5344CB8AC3E}">
        <p14:creationId xmlns:p14="http://schemas.microsoft.com/office/powerpoint/2010/main" val="3693761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5">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1"/>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C58F8C47-657F-CCB4-BA21-85BA7D560208}"/>
              </a:ext>
            </a:extLst>
          </p:cNvPr>
          <p:cNvPicPr>
            <a:picLocks noChangeAspect="1"/>
          </p:cNvPicPr>
          <p:nvPr/>
        </p:nvPicPr>
        <p:blipFill>
          <a:blip r:embed="rId12"/>
          <a:stretch>
            <a:fillRect/>
          </a:stretch>
        </p:blipFill>
        <p:spPr>
          <a:xfrm>
            <a:off x="6141833" y="548050"/>
            <a:ext cx="6175783" cy="4828450"/>
          </a:xfrm>
          <a:prstGeom prst="rect">
            <a:avLst/>
          </a:prstGeom>
        </p:spPr>
      </p:pic>
    </p:spTree>
    <p:custDataLst>
      <p:tags r:id="rId1"/>
    </p:custDataLst>
    <p:extLst>
      <p:ext uri="{BB962C8B-B14F-4D97-AF65-F5344CB8AC3E}">
        <p14:creationId xmlns:p14="http://schemas.microsoft.com/office/powerpoint/2010/main" val="1540126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17037" y="1785747"/>
              <a:ext cx="6964568" cy="3688134"/>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những</a:t>
              </a:r>
              <a:r>
                <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câu ca dao, tục ngữ, bài thơ, bài hát,... nói về sự cảm thông, giúp đỡ con người.</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555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9" name="Google Shape;59;p13"/>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6">
            <a:alphaModFix/>
          </a:blip>
          <a:stretch>
            <a:fillRect/>
          </a:stretch>
        </p:blipFill>
        <p:spPr>
          <a:xfrm>
            <a:off x="5383901" y="-100082"/>
            <a:ext cx="1333999" cy="133399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7">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8"/>
          <a:stretch>
            <a:fillRect/>
          </a:stretch>
        </p:blipFill>
        <p:spPr>
          <a:xfrm>
            <a:off x="3740026" y="2507977"/>
            <a:ext cx="4945599" cy="665751"/>
          </a:xfrm>
          <a:prstGeom prst="rect">
            <a:avLst/>
          </a:prstGeom>
        </p:spPr>
      </p:pic>
    </p:spTree>
    <p:extLst>
      <p:ext uri="{BB962C8B-B14F-4D97-AF65-F5344CB8AC3E}">
        <p14:creationId xmlns:p14="http://schemas.microsoft.com/office/powerpoint/2010/main" val="94700955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3882198"/>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1833433" y="1181875"/>
              <a:ext cx="9674943"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Nhiễu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phủ</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lấy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gương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phải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nhau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đùm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rách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rách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đùm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rách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ngựa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tàu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bỏ</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spTree>
    <p:extLst>
      <p:ext uri="{BB962C8B-B14F-4D97-AF65-F5344CB8AC3E}">
        <p14:creationId xmlns:p14="http://schemas.microsoft.com/office/powerpoint/2010/main" val="704020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2D3A2874-212A-2759-198F-22394B706EC4}"/>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0B6B6C15-FBC2-03E8-E825-9AE577E8D0E9}"/>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id="{BABD1142-CB9B-8CB8-FAF5-00E0E4F728F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5" name="TextBox 4">
            <a:extLst>
              <a:ext uri="{FF2B5EF4-FFF2-40B4-BE49-F238E27FC236}">
                <a16:creationId xmlns:a16="http://schemas.microsoft.com/office/drawing/2014/main" id="{7A764A9B-5E86-06C6-7BB8-3879AD0C375A}"/>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3D6B8A8E-164B-429C-26A4-C11C2C7CB64D}"/>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3" name="TextBox 12">
            <a:extLst>
              <a:ext uri="{FF2B5EF4-FFF2-40B4-BE49-F238E27FC236}">
                <a16:creationId xmlns:a16="http://schemas.microsoft.com/office/drawing/2014/main" id="{9C76A3D1-96FF-D14F-AAAC-088E503E60F7}"/>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916312D3-43B4-00F4-5FAA-A17C37C06EA2}"/>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5" name="TextBox 14">
            <a:extLst>
              <a:ext uri="{FF2B5EF4-FFF2-40B4-BE49-F238E27FC236}">
                <a16:creationId xmlns:a16="http://schemas.microsoft.com/office/drawing/2014/main" id="{70B0C019-5729-32EE-837E-4D35D703057F}"/>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259CAEDC-E9D4-5495-D8AA-D1ED713BA2B1}"/>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17" name="Picture 16">
            <a:extLst>
              <a:ext uri="{FF2B5EF4-FFF2-40B4-BE49-F238E27FC236}">
                <a16:creationId xmlns:a16="http://schemas.microsoft.com/office/drawing/2014/main" id="{882D4BB9-E594-EFC8-1344-5B26E27E50C9}"/>
              </a:ext>
            </a:extLst>
          </p:cNvPr>
          <p:cNvPicPr>
            <a:picLocks noChangeAspect="1"/>
          </p:cNvPicPr>
          <p:nvPr/>
        </p:nvPicPr>
        <p:blipFill>
          <a:blip r:embed="rId4"/>
          <a:stretch>
            <a:fillRect/>
          </a:stretch>
        </p:blipFill>
        <p:spPr>
          <a:xfrm>
            <a:off x="3145377" y="121017"/>
            <a:ext cx="6090432" cy="1444877"/>
          </a:xfrm>
          <a:prstGeom prst="rect">
            <a:avLst/>
          </a:prstGeom>
        </p:spPr>
      </p:pic>
    </p:spTree>
    <p:extLst>
      <p:ext uri="{BB962C8B-B14F-4D97-AF65-F5344CB8AC3E}">
        <p14:creationId xmlns:p14="http://schemas.microsoft.com/office/powerpoint/2010/main" val="114010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wipe(left)">
                                      <p:cBhvr>
                                        <p:cTn id="3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5" grpId="0" uiExpand="1" build="p"/>
      <p:bldP spid="13" grpId="0" uiExpand="1" build="p"/>
      <p:bldP spid="1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307161" y="1849608"/>
            <a:ext cx="9943438" cy="2139881"/>
          </a:xfrm>
          <a:prstGeom prst="rect">
            <a:avLst/>
          </a:prstGeom>
        </p:spPr>
      </p:pic>
      <p:pic>
        <p:nvPicPr>
          <p:cNvPr id="10" name="Picture 9"/>
          <p:cNvPicPr>
            <a:picLocks noChangeAspect="1"/>
          </p:cNvPicPr>
          <p:nvPr/>
        </p:nvPicPr>
        <p:blipFill rotWithShape="1">
          <a:blip r:embed="rId4"/>
          <a:srcRect t="52531"/>
          <a:stretch/>
        </p:blipFill>
        <p:spPr>
          <a:xfrm>
            <a:off x="31988" y="4728754"/>
            <a:ext cx="12266215" cy="2098131"/>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09829" y="-95096"/>
            <a:ext cx="2095074" cy="2095074"/>
          </a:xfrm>
          <a:prstGeom prst="rect">
            <a:avLst/>
          </a:prstGeom>
        </p:spPr>
      </p:pic>
    </p:spTree>
    <p:extLst>
      <p:ext uri="{BB962C8B-B14F-4D97-AF65-F5344CB8AC3E}">
        <p14:creationId xmlns:p14="http://schemas.microsoft.com/office/powerpoint/2010/main" val="1967387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9" name="Google Shape;59;p13"/>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6">
            <a:alphaModFix/>
          </a:blip>
          <a:stretch>
            <a:fillRect/>
          </a:stretch>
        </p:blipFill>
        <p:spPr>
          <a:xfrm>
            <a:off x="5383901" y="-100082"/>
            <a:ext cx="1333999" cy="133399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7">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2052" y="974664"/>
            <a:ext cx="1916103" cy="1667533"/>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77206" y="885803"/>
            <a:ext cx="1787980" cy="1787980"/>
          </a:xfrm>
          <a:prstGeom prst="rect">
            <a:avLst/>
          </a:prstGeom>
        </p:spPr>
      </p:pic>
      <p:pic>
        <p:nvPicPr>
          <p:cNvPr id="2" name="Picture 1"/>
          <p:cNvPicPr>
            <a:picLocks noChangeAspect="1"/>
          </p:cNvPicPr>
          <p:nvPr/>
        </p:nvPicPr>
        <p:blipFill>
          <a:blip r:embed="rId10"/>
          <a:stretch>
            <a:fillRect/>
          </a:stretch>
        </p:blipFill>
        <p:spPr>
          <a:xfrm>
            <a:off x="5376554" y="1640492"/>
            <a:ext cx="2054530" cy="987638"/>
          </a:xfrm>
          <a:prstGeom prst="rect">
            <a:avLst/>
          </a:prstGeom>
        </p:spPr>
      </p:pic>
      <p:pic>
        <p:nvPicPr>
          <p:cNvPr id="5" name="Picture 4" descr="A group of children wearing clothing&#10;&#10;Description automatically generated">
            <a:extLst>
              <a:ext uri="{FF2B5EF4-FFF2-40B4-BE49-F238E27FC236}">
                <a16:creationId xmlns:a16="http://schemas.microsoft.com/office/drawing/2014/main" id="{2291FE2A-F5F5-0FD2-4086-35EB2CAE0F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6" y="3048000"/>
            <a:ext cx="6484065" cy="3692587"/>
          </a:xfrm>
          <a:prstGeom prst="rect">
            <a:avLst/>
          </a:prstGeom>
        </p:spPr>
      </p:pic>
      <p:pic>
        <p:nvPicPr>
          <p:cNvPr id="6" name="Picture 5">
            <a:extLst>
              <a:ext uri="{FF2B5EF4-FFF2-40B4-BE49-F238E27FC236}">
                <a16:creationId xmlns:a16="http://schemas.microsoft.com/office/drawing/2014/main" id="{06B434FC-1CBD-8F5D-22DC-A1080DD55B44}"/>
              </a:ext>
            </a:extLst>
          </p:cNvPr>
          <p:cNvPicPr>
            <a:picLocks noChangeAspect="1"/>
          </p:cNvPicPr>
          <p:nvPr/>
        </p:nvPicPr>
        <p:blipFill>
          <a:blip r:embed="rId12"/>
          <a:stretch>
            <a:fillRect/>
          </a:stretch>
        </p:blipFill>
        <p:spPr>
          <a:xfrm>
            <a:off x="4563541" y="2236025"/>
            <a:ext cx="3883489" cy="1493649"/>
          </a:xfrm>
          <a:prstGeom prst="rect">
            <a:avLst/>
          </a:prstGeom>
        </p:spPr>
      </p:pic>
    </p:spTree>
    <p:extLst>
      <p:ext uri="{BB962C8B-B14F-4D97-AF65-F5344CB8AC3E}">
        <p14:creationId xmlns:p14="http://schemas.microsoft.com/office/powerpoint/2010/main" val="258523880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Bầu Và Bí Bé Bào Ngư Offi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368052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25216" y="2248900"/>
              <a:ext cx="6964568" cy="3077713"/>
            </a:xfrm>
            <a:prstGeom prst="rect">
              <a:avLst/>
            </a:prstGeom>
            <a:noFill/>
          </p:spPr>
          <p:txBody>
            <a:bodyPr wrap="square" rtlCol="0">
              <a:spAutoFit/>
            </a:bodyPr>
            <a:lstStyle/>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nhắn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nhủ</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1155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2784294"/>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Bài hát nhắn nhủ chúng ta là những người dân của nước Việt Nam hãy giữ vững truyền thống thương yêu, đùm bọc lẫn nhau trong cuộc sống.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grpSp>
        <p:nvGrpSpPr>
          <p:cNvPr id="6" name="Group 5">
            <a:extLst>
              <a:ext uri="{FF2B5EF4-FFF2-40B4-BE49-F238E27FC236}">
                <a16:creationId xmlns:a16="http://schemas.microsoft.com/office/drawing/2014/main" id="{73FDFE14-1D19-DDD9-2FAA-A9DC151DD289}"/>
              </a:ext>
            </a:extLst>
          </p:cNvPr>
          <p:cNvGrpSpPr/>
          <p:nvPr/>
        </p:nvGrpSpPr>
        <p:grpSpPr>
          <a:xfrm>
            <a:off x="946259" y="1149531"/>
            <a:ext cx="9996876" cy="2784294"/>
            <a:chOff x="1511500" y="979714"/>
            <a:chExt cx="9996876" cy="3882198"/>
          </a:xfrm>
        </p:grpSpPr>
        <p:sp>
          <p:nvSpPr>
            <p:cNvPr id="7" name="Rounded Rectangle 1">
              <a:extLst>
                <a:ext uri="{FF2B5EF4-FFF2-40B4-BE49-F238E27FC236}">
                  <a16:creationId xmlns:a16="http://schemas.microsoft.com/office/drawing/2014/main" id="{FAD10DCC-09D9-3153-7B94-CA32C0C9157E}"/>
                </a:ext>
              </a:extLst>
            </p:cNvPr>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8D421E2-3294-2233-5C3A-144059B128C8}"/>
                </a:ext>
              </a:extLst>
            </p:cNvPr>
            <p:cNvSpPr txBox="1"/>
            <p:nvPr/>
          </p:nvSpPr>
          <p:spPr>
            <a:xfrm>
              <a:off x="1833433" y="1181875"/>
              <a:ext cx="9674943" cy="31327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bài hát, câu ca dao được nhắc đến: </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Bầu ơi thương lấy bì cùng</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Tuy rằng khác giống nhưng chung một giàn</a:t>
              </a:r>
            </a:p>
          </p:txBody>
        </p:sp>
      </p:grpSp>
    </p:spTree>
    <p:extLst>
      <p:ext uri="{BB962C8B-B14F-4D97-AF65-F5344CB8AC3E}">
        <p14:creationId xmlns:p14="http://schemas.microsoft.com/office/powerpoint/2010/main" val="904083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6">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2"/>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425159A9-C110-2452-EB17-BA77D69A50C4}"/>
              </a:ext>
            </a:extLst>
          </p:cNvPr>
          <p:cNvPicPr>
            <a:picLocks noChangeAspect="1"/>
          </p:cNvPicPr>
          <p:nvPr/>
        </p:nvPicPr>
        <p:blipFill>
          <a:blip r:embed="rId13"/>
          <a:stretch>
            <a:fillRect/>
          </a:stretch>
        </p:blipFill>
        <p:spPr>
          <a:xfrm>
            <a:off x="6440189" y="1076927"/>
            <a:ext cx="5407621" cy="3694496"/>
          </a:xfrm>
          <a:prstGeom prst="rect">
            <a:avLst/>
          </a:prstGeom>
        </p:spPr>
      </p:pic>
    </p:spTree>
    <p:custDataLst>
      <p:tags r:id="rId1"/>
    </p:custDataLst>
    <p:extLst>
      <p:ext uri="{BB962C8B-B14F-4D97-AF65-F5344CB8AC3E}">
        <p14:creationId xmlns:p14="http://schemas.microsoft.com/office/powerpoint/2010/main" val="3404394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fill="hold"/>
                                        <p:tgtEl>
                                          <p:spTgt spid="21"/>
                                        </p:tgtEl>
                                        <p:attrNameLst>
                                          <p:attrName>ppt_x</p:attrName>
                                        </p:attrNameLst>
                                      </p:cBhvr>
                                      <p:tavLst>
                                        <p:tav tm="0">
                                          <p:val>
                                            <p:strVal val="1+#ppt_w/2"/>
                                          </p:val>
                                        </p:tav>
                                        <p:tav tm="100000">
                                          <p:val>
                                            <p:strVal val="#ppt_x"/>
                                          </p:val>
                                        </p:tav>
                                      </p:tavLst>
                                    </p:anim>
                                    <p:anim calcmode="lin" valueType="num">
                                      <p:cBhvr additive="base">
                                        <p:cTn id="11"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a:extLst>
              <a:ext uri="{FF2B5EF4-FFF2-40B4-BE49-F238E27FC236}">
                <a16:creationId xmlns:a16="http://schemas.microsoft.com/office/drawing/2014/main" id="{05FA9F27-87EC-4097-BA4A-322F1C0B1B34}"/>
              </a:ext>
            </a:extLst>
          </p:cNvPr>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a:extLst>
              <a:ext uri="{FF2B5EF4-FFF2-40B4-BE49-F238E27FC236}">
                <a16:creationId xmlns:a16="http://schemas.microsoft.com/office/drawing/2014/main" id="{076C82DF-BC8D-48AF-9823-065BD7559E35}"/>
              </a:ext>
            </a:extLst>
          </p:cNvPr>
          <p:cNvPicPr>
            <a:picLocks noChangeAspect="1"/>
          </p:cNvPicPr>
          <p:nvPr/>
        </p:nvPicPr>
        <p:blipFill>
          <a:blip r:embed="rId2">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 name="Picture 1" descr="A cartoon of a person and person&#10;&#10;Description automatically generated">
            <a:extLst>
              <a:ext uri="{FF2B5EF4-FFF2-40B4-BE49-F238E27FC236}">
                <a16:creationId xmlns:a16="http://schemas.microsoft.com/office/drawing/2014/main" id="{39DE7BB4-2CD8-601F-6173-920E8C238FC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472" y="3190875"/>
            <a:ext cx="2428559" cy="3667125"/>
          </a:xfrm>
          <a:prstGeom prst="rect">
            <a:avLst/>
          </a:prstGeom>
        </p:spPr>
      </p:pic>
      <p:pic>
        <p:nvPicPr>
          <p:cNvPr id="5" name="Picture 4">
            <a:extLst>
              <a:ext uri="{FF2B5EF4-FFF2-40B4-BE49-F238E27FC236}">
                <a16:creationId xmlns:a16="http://schemas.microsoft.com/office/drawing/2014/main" id="{B1F94AD8-CA06-7197-3A47-30DEAEE802EB}"/>
              </a:ext>
            </a:extLst>
          </p:cNvPr>
          <p:cNvPicPr>
            <a:picLocks noChangeAspect="1"/>
          </p:cNvPicPr>
          <p:nvPr/>
        </p:nvPicPr>
        <p:blipFill>
          <a:blip r:embed="rId4"/>
          <a:stretch>
            <a:fillRect/>
          </a:stretch>
        </p:blipFill>
        <p:spPr>
          <a:xfrm>
            <a:off x="1133475" y="1486888"/>
            <a:ext cx="9353550" cy="1894487"/>
          </a:xfrm>
          <a:prstGeom prst="rect">
            <a:avLst/>
          </a:prstGeom>
        </p:spPr>
      </p:pic>
      <p:sp>
        <p:nvSpPr>
          <p:cNvPr id="6" name="TextBox 5">
            <a:extLst>
              <a:ext uri="{FF2B5EF4-FFF2-40B4-BE49-F238E27FC236}">
                <a16:creationId xmlns:a16="http://schemas.microsoft.com/office/drawing/2014/main" id="{EE21FD78-8CEE-942E-195D-682A75342093}"/>
              </a:ext>
            </a:extLst>
          </p:cNvPr>
          <p:cNvSpPr txBox="1"/>
          <p:nvPr/>
        </p:nvSpPr>
        <p:spPr>
          <a:xfrm>
            <a:off x="1333500" y="1809750"/>
            <a:ext cx="8963025" cy="1107996"/>
          </a:xfrm>
          <a:prstGeom prst="rect">
            <a:avLst/>
          </a:prstGeom>
          <a:noFill/>
        </p:spPr>
        <p:txBody>
          <a:bodyPr wrap="square" rtlCol="0">
            <a:spAutoFit/>
          </a:bodyPr>
          <a:lstStyle/>
          <a:p>
            <a:pPr algn="just"/>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67690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53"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A37310-C378-C88D-9458-42DC157721DA}"/>
              </a:ext>
            </a:extLst>
          </p:cNvPr>
          <p:cNvGrpSpPr/>
          <p:nvPr/>
        </p:nvGrpSpPr>
        <p:grpSpPr>
          <a:xfrm>
            <a:off x="1437865" y="76200"/>
            <a:ext cx="9449619" cy="1606442"/>
            <a:chOff x="1437865" y="76200"/>
            <a:chExt cx="9449619" cy="1606442"/>
          </a:xfrm>
        </p:grpSpPr>
        <p:pic>
          <p:nvPicPr>
            <p:cNvPr id="5" name="Picture 4">
              <a:extLst>
                <a:ext uri="{FF2B5EF4-FFF2-40B4-BE49-F238E27FC236}">
                  <a16:creationId xmlns:a16="http://schemas.microsoft.com/office/drawing/2014/main" id="{D71B6D9B-004E-1D08-F548-1E495B41493D}"/>
                </a:ext>
              </a:extLst>
            </p:cNvPr>
            <p:cNvPicPr>
              <a:picLocks noChangeAspect="1"/>
            </p:cNvPicPr>
            <p:nvPr/>
          </p:nvPicPr>
          <p:blipFill>
            <a:blip r:embed="rId3"/>
            <a:stretch>
              <a:fillRect/>
            </a:stretch>
          </p:blipFill>
          <p:spPr>
            <a:xfrm>
              <a:off x="1437865" y="76200"/>
              <a:ext cx="9449619" cy="1606442"/>
            </a:xfrm>
            <a:prstGeom prst="rect">
              <a:avLst/>
            </a:prstGeom>
          </p:spPr>
        </p:pic>
        <p:sp>
          <p:nvSpPr>
            <p:cNvPr id="8" name="TextBox 7">
              <a:extLst>
                <a:ext uri="{FF2B5EF4-FFF2-40B4-BE49-F238E27FC236}">
                  <a16:creationId xmlns:a16="http://schemas.microsoft.com/office/drawing/2014/main" id="{10DA8BF4-C68A-5D94-3173-49B1503C20D8}"/>
                </a:ext>
              </a:extLst>
            </p:cNvPr>
            <p:cNvSpPr txBox="1"/>
            <p:nvPr/>
          </p:nvSpPr>
          <p:spPr>
            <a:xfrm>
              <a:off x="2124075" y="228600"/>
              <a:ext cx="8372475" cy="1077218"/>
            </a:xfrm>
            <a:prstGeom prst="rect">
              <a:avLst/>
            </a:prstGeom>
            <a:noFill/>
          </p:spPr>
          <p:txBody>
            <a:bodyPr wrap="square" rtlCol="0">
              <a:spAutoFit/>
            </a:bodyPr>
            <a:lstStyle/>
            <a:p>
              <a:pPr algn="just"/>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những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gặp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a:t>
              </a:r>
            </a:p>
          </p:txBody>
        </p:sp>
      </p:grpSp>
      <p:pic>
        <p:nvPicPr>
          <p:cNvPr id="14" name="Picture 13">
            <a:extLst>
              <a:ext uri="{FF2B5EF4-FFF2-40B4-BE49-F238E27FC236}">
                <a16:creationId xmlns:a16="http://schemas.microsoft.com/office/drawing/2014/main" id="{4F3F57C0-C654-E8A6-35F9-D340AB50E2DD}"/>
              </a:ext>
            </a:extLst>
          </p:cNvPr>
          <p:cNvPicPr>
            <a:picLocks noChangeAspect="1"/>
          </p:cNvPicPr>
          <p:nvPr/>
        </p:nvPicPr>
        <p:blipFill>
          <a:blip r:embed="rId4"/>
          <a:stretch>
            <a:fillRect/>
          </a:stretch>
        </p:blipFill>
        <p:spPr>
          <a:xfrm>
            <a:off x="2390774" y="1885950"/>
            <a:ext cx="3582521" cy="2190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id="{C4A7447C-9DD8-77E7-34E6-325BB7870CE0}"/>
              </a:ext>
            </a:extLst>
          </p:cNvPr>
          <p:cNvPicPr>
            <a:picLocks noChangeAspect="1"/>
          </p:cNvPicPr>
          <p:nvPr/>
        </p:nvPicPr>
        <p:blipFill>
          <a:blip r:embed="rId5"/>
          <a:stretch>
            <a:fillRect/>
          </a:stretch>
        </p:blipFill>
        <p:spPr>
          <a:xfrm>
            <a:off x="6319837" y="1852612"/>
            <a:ext cx="3384723" cy="2138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FCBEECC9-11C5-CDD9-1159-F413CE582191}"/>
              </a:ext>
            </a:extLst>
          </p:cNvPr>
          <p:cNvPicPr>
            <a:picLocks noChangeAspect="1"/>
          </p:cNvPicPr>
          <p:nvPr/>
        </p:nvPicPr>
        <p:blipFill>
          <a:blip r:embed="rId6"/>
          <a:stretch>
            <a:fillRect/>
          </a:stretch>
        </p:blipFill>
        <p:spPr>
          <a:xfrm>
            <a:off x="2495550" y="4452937"/>
            <a:ext cx="3486493" cy="2180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id="{09142C18-C64A-C603-8369-17C6F78637FA}"/>
              </a:ext>
            </a:extLst>
          </p:cNvPr>
          <p:cNvPicPr>
            <a:picLocks noChangeAspect="1"/>
          </p:cNvPicPr>
          <p:nvPr/>
        </p:nvPicPr>
        <p:blipFill>
          <a:blip r:embed="rId7"/>
          <a:stretch>
            <a:fillRect/>
          </a:stretch>
        </p:blipFill>
        <p:spPr>
          <a:xfrm>
            <a:off x="6381750" y="4338655"/>
            <a:ext cx="3381375" cy="2181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a:extLst>
              <a:ext uri="{FF2B5EF4-FFF2-40B4-BE49-F238E27FC236}">
                <a16:creationId xmlns:a16="http://schemas.microsoft.com/office/drawing/2014/main" id="{F7A91966-1310-AD8D-966F-820DCF72FDC1}"/>
              </a:ext>
            </a:extLst>
          </p:cNvPr>
          <p:cNvPicPr>
            <a:picLocks noChangeAspect="1"/>
          </p:cNvPicPr>
          <p:nvPr/>
        </p:nvPicPr>
        <p:blipFill>
          <a:blip r:embed="rId8"/>
          <a:stretch>
            <a:fillRect/>
          </a:stretch>
        </p:blipFill>
        <p:spPr>
          <a:xfrm>
            <a:off x="9199880" y="4155537"/>
            <a:ext cx="3129131" cy="2540802"/>
          </a:xfrm>
          <a:prstGeom prst="rect">
            <a:avLst/>
          </a:prstGeom>
        </p:spPr>
      </p:pic>
    </p:spTree>
    <p:extLst>
      <p:ext uri="{BB962C8B-B14F-4D97-AF65-F5344CB8AC3E}">
        <p14:creationId xmlns:p14="http://schemas.microsoft.com/office/powerpoint/2010/main" val="1191733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TotalTime>
  <Words>410</Words>
  <Application>Microsoft Office PowerPoint</Application>
  <PresentationFormat>Widescreen</PresentationFormat>
  <Paragraphs>52</Paragraphs>
  <Slides>25</Slides>
  <Notes>20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Arial</vt:lpstr>
      <vt:lpstr>Calibri</vt:lpstr>
      <vt:lpstr>等线</vt:lpstr>
      <vt:lpstr>Georgia</vt:lpstr>
      <vt:lpstr>黑体</vt:lpstr>
      <vt:lpstr>Tahoma</vt:lpstr>
      <vt:lpstr>Times New Roman</vt:lpstr>
      <vt:lpstr>字魂59号-创粗黑</vt:lpstr>
      <vt:lpstr>思源黑体 CN Bold</vt:lpstr>
      <vt:lpstr>思源黑体 CN Medium</vt:lpstr>
      <vt:lpstr>1_Office 主题</vt:lpstr>
      <vt:lpstr>1_Office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35</cp:revision>
  <dcterms:created xsi:type="dcterms:W3CDTF">2023-07-25T11:51:11Z</dcterms:created>
  <dcterms:modified xsi:type="dcterms:W3CDTF">2023-11-02T14:46:15Z</dcterms:modified>
  <cp:category>9Slide.vn</cp:category>
</cp:coreProperties>
</file>