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21" r:id="rId3"/>
    <p:sldId id="355" r:id="rId4"/>
    <p:sldId id="444" r:id="rId5"/>
    <p:sldId id="445" r:id="rId6"/>
    <p:sldId id="448" r:id="rId7"/>
    <p:sldId id="450" r:id="rId8"/>
    <p:sldId id="451" r:id="rId9"/>
    <p:sldId id="452" r:id="rId10"/>
    <p:sldId id="333" r:id="rId11"/>
    <p:sldId id="309" r:id="rId12"/>
  </p:sldIdLst>
  <p:sldSz cx="12192000" cy="6858000"/>
  <p:notesSz cx="6858000" cy="9144000"/>
  <p:embeddedFontLst>
    <p:embeddedFont>
      <p:font typeface="Nunito Black" pitchFamily="2" charset="0"/>
      <p:bold r:id="rId14"/>
      <p:boldItalic r:id="rId15"/>
    </p:embeddedFont>
    <p:embeddedFont>
      <p:font typeface="Sigmar One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CCDFD6-24A6-4819-8006-1EB7D05D3D69}">
          <p14:sldIdLst>
            <p14:sldId id="321"/>
            <p14:sldId id="355"/>
            <p14:sldId id="444"/>
            <p14:sldId id="445"/>
            <p14:sldId id="448"/>
            <p14:sldId id="450"/>
            <p14:sldId id="451"/>
            <p14:sldId id="452"/>
          </p14:sldIdLst>
        </p14:section>
        <p14:section name="Untitled Section" id="{E3C45DB0-CDD1-4C49-8990-6DF7C6D156F7}">
          <p14:sldIdLst>
            <p14:sldId id="333"/>
            <p14:sldId id="30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FEE1E6"/>
    <a:srgbClr val="FFE6B8"/>
    <a:srgbClr val="F92D67"/>
    <a:srgbClr val="D8F7FC"/>
    <a:srgbClr val="C9EAFA"/>
    <a:srgbClr val="888078"/>
    <a:srgbClr val="DED8C7"/>
    <a:srgbClr val="F3C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-720" y="-90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7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2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4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3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47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17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3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95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3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30569">
            <a:off x="6558111" y="1590866"/>
            <a:ext cx="451280" cy="5666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7069" y="185549"/>
            <a:ext cx="10553886" cy="6486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0E28F7-C2FC-6CA9-E824-0E775DE5C238}"/>
              </a:ext>
            </a:extLst>
          </p:cNvPr>
          <p:cNvSpPr txBox="1"/>
          <p:nvPr/>
        </p:nvSpPr>
        <p:spPr>
          <a:xfrm>
            <a:off x="0" y="2242392"/>
            <a:ext cx="1181099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indent="-152408" algn="ctr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000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TIẾNG VIỆT</a:t>
            </a:r>
          </a:p>
          <a:p>
            <a:pPr indent="-152408" algn="ctr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000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</a:t>
            </a:r>
            <a:r>
              <a:rPr lang="en-US" sz="4000" dirty="0" smtClean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F92D6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MỞ RỘNG VỐN TỪ VỀ NGHỀ NGHIỆP. CÂU HỎI</a:t>
            </a:r>
          </a:p>
        </p:txBody>
      </p:sp>
    </p:spTree>
    <p:extLst>
      <p:ext uri="{BB962C8B-B14F-4D97-AF65-F5344CB8AC3E}">
        <p14:creationId xmlns:p14="http://schemas.microsoft.com/office/powerpoint/2010/main" val="27227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7EFB32-B781-FF92-BEB9-B051AE4A6ADB}"/>
              </a:ext>
            </a:extLst>
          </p:cNvPr>
          <p:cNvSpPr txBox="1"/>
          <p:nvPr/>
        </p:nvSpPr>
        <p:spPr>
          <a:xfrm>
            <a:off x="5029200" y="2514600"/>
            <a:ext cx="6449820" cy="134572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Hẹn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gặp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lại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em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1735" y="615317"/>
            <a:ext cx="4978053" cy="56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.loigiaihay.com/picture/2022/0315/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34" y="1273504"/>
            <a:ext cx="8334766" cy="51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8991600" y="2743200"/>
            <a:ext cx="3048000" cy="2483108"/>
          </a:xfrm>
          <a:prstGeom prst="cloud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Gợi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ý: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dựa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mẫu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tìm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ngữ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phù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hợp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điền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unito Black" pitchFamily="2" charset="0"/>
              </a:rPr>
              <a:t>bảng</a:t>
            </a:r>
            <a:r>
              <a:rPr lang="en-US" sz="2000" dirty="0">
                <a:solidFill>
                  <a:schemeClr val="bg1"/>
                </a:solidFill>
                <a:latin typeface="Nunito Black" pitchFamily="2" charset="0"/>
              </a:rPr>
              <a:t>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99" y="192950"/>
            <a:ext cx="9511357" cy="976167"/>
            <a:chOff x="1004243" y="152400"/>
            <a:chExt cx="9511357" cy="976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02" b="88172" l="0" r="99120"/>
                      </a14:imgEffect>
                    </a14:imgLayer>
                  </a14:imgProps>
                </a:ext>
              </a:extLst>
            </a:blip>
            <a:srcRect l="1506" t="6980" r="12750" b="21023"/>
            <a:stretch/>
          </p:blipFill>
          <p:spPr>
            <a:xfrm>
              <a:off x="1004243" y="152400"/>
              <a:ext cx="9435158" cy="976167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508578" y="465645"/>
              <a:ext cx="9007022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Câu 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: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Tìm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các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từ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ngữ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phù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hợp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với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các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cột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trong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Nunito Black" pitchFamily="2" charset="0"/>
                </a:rPr>
                <a:t>bảng</a:t>
              </a:r>
              <a:r>
                <a:rPr lang="en-US" sz="2400" b="1" dirty="0">
                  <a:solidFill>
                    <a:srgbClr val="000000"/>
                  </a:solidFill>
                  <a:latin typeface="Nunito Black" pitchFamily="2" charset="0"/>
                </a:rPr>
                <a:t>.</a:t>
              </a:r>
              <a:endParaRPr lang="en-US" sz="2400" dirty="0">
                <a:solidFill>
                  <a:srgbClr val="000000"/>
                </a:solidFill>
                <a:latin typeface="Nuni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5472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14499" y="192950"/>
            <a:ext cx="9511357" cy="976167"/>
            <a:chOff x="1004243" y="152400"/>
            <a:chExt cx="9511357" cy="976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02" b="88172" l="0" r="99120"/>
                      </a14:imgEffect>
                    </a14:imgLayer>
                  </a14:imgProps>
                </a:ext>
              </a:extLst>
            </a:blip>
            <a:srcRect l="1506" t="6980" r="12750" b="21023"/>
            <a:stretch/>
          </p:blipFill>
          <p:spPr>
            <a:xfrm>
              <a:off x="1004243" y="152400"/>
              <a:ext cx="9435158" cy="976167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508578" y="465645"/>
              <a:ext cx="9007022" cy="510778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Câu 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: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Tìm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ngữ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phù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hợp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với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cột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bảng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0" y="1437559"/>
            <a:ext cx="12420600" cy="52274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A0E28F7-C2FC-6CA9-E824-0E775DE5C238}"/>
              </a:ext>
            </a:extLst>
          </p:cNvPr>
          <p:cNvSpPr txBox="1"/>
          <p:nvPr/>
        </p:nvSpPr>
        <p:spPr>
          <a:xfrm>
            <a:off x="4607885" y="3886200"/>
            <a:ext cx="1411915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Bác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sĩ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A0E28F7-C2FC-6CA9-E824-0E775DE5C238}"/>
              </a:ext>
            </a:extLst>
          </p:cNvPr>
          <p:cNvSpPr txBox="1"/>
          <p:nvPr/>
        </p:nvSpPr>
        <p:spPr>
          <a:xfrm>
            <a:off x="4419600" y="5486400"/>
            <a:ext cx="1887058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Nông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dân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A0E28F7-C2FC-6CA9-E824-0E775DE5C238}"/>
              </a:ext>
            </a:extLst>
          </p:cNvPr>
          <p:cNvSpPr txBox="1"/>
          <p:nvPr/>
        </p:nvSpPr>
        <p:spPr>
          <a:xfrm>
            <a:off x="4391891" y="4756993"/>
            <a:ext cx="2057400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92D67"/>
                </a:solidFill>
                <a:latin typeface="Nunito Black" pitchFamily="2" charset="0"/>
              </a:rPr>
              <a:t>Dược</a:t>
            </a:r>
            <a:r>
              <a:rPr lang="en-US" sz="2400" dirty="0">
                <a:solidFill>
                  <a:srgbClr val="F92D67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F92D67"/>
                </a:solidFill>
                <a:latin typeface="Nunito Black" pitchFamily="2" charset="0"/>
              </a:rPr>
              <a:t>sĩ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A0E28F7-C2FC-6CA9-E824-0E775DE5C238}"/>
              </a:ext>
            </a:extLst>
          </p:cNvPr>
          <p:cNvSpPr txBox="1"/>
          <p:nvPr/>
        </p:nvSpPr>
        <p:spPr>
          <a:xfrm>
            <a:off x="6688644" y="4833193"/>
            <a:ext cx="4512756" cy="424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000" dirty="0">
                <a:solidFill>
                  <a:srgbClr val="F92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A0E28F7-C2FC-6CA9-E824-0E775DE5C238}"/>
              </a:ext>
            </a:extLst>
          </p:cNvPr>
          <p:cNvSpPr txBox="1"/>
          <p:nvPr/>
        </p:nvSpPr>
        <p:spPr>
          <a:xfrm>
            <a:off x="6993444" y="5638800"/>
            <a:ext cx="375075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60960" tIns="30480" rIns="60960" bIns="30480" rtlCol="0" anchor="ctr">
            <a:noAutofit/>
          </a:bodyPr>
          <a:lstStyle/>
          <a:p>
            <a:pPr marL="0" marR="0" lvl="0" defTabSz="609539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Trồng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trọt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chăn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Nunito Black" pitchFamily="2" charset="0"/>
              </a:rPr>
              <a:t>nuôi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.loigiaihay.com/picture/2022/0315/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15096"/>
            <a:ext cx="7848600" cy="33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143000" y="173182"/>
            <a:ext cx="9282856" cy="919401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Nunito Black" pitchFamily="2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Nunito Black" pitchFamily="2" charset="0"/>
              </a:rPr>
              <a:t> 2: </a:t>
            </a:r>
            <a:r>
              <a:rPr lang="vi-VN" sz="2400" b="1" dirty="0">
                <a:solidFill>
                  <a:schemeClr val="bg1"/>
                </a:solidFill>
                <a:latin typeface="Nunito Black" pitchFamily="2" charset="0"/>
              </a:rPr>
              <a:t>Tìm từ được dùng để hỏi trong mỗi câu dưới đây:</a:t>
            </a:r>
            <a:endParaRPr lang="vi-VN" sz="2400" dirty="0">
              <a:solidFill>
                <a:schemeClr val="bg1"/>
              </a:solidFill>
              <a:latin typeface="Nunito Black" pitchFamily="2" charset="0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M:</a:t>
            </a:r>
            <a:r>
              <a:rPr lang="vi-VN" sz="2400" dirty="0">
                <a:solidFill>
                  <a:schemeClr val="bg1"/>
                </a:solidFill>
                <a:latin typeface="Nunito Black" pitchFamily="2" charset="0"/>
              </a:rPr>
              <a:t> Câu a: Từ để hỏi là từ “gì”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0278" y="4326396"/>
            <a:ext cx="4051444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7793" y="4915872"/>
            <a:ext cx="3261613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c.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“à”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37793" y="5505348"/>
            <a:ext cx="3752021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Nunito Black" pitchFamily="2" charset="0"/>
              </a:rPr>
              <a:t>mấy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3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377529" y="2667000"/>
            <a:ext cx="29718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>
                <a:solidFill>
                  <a:srgbClr val="FF0000"/>
                </a:solidFill>
                <a:latin typeface="Nunito Black" pitchFamily="2" charset="0"/>
              </a:rPr>
              <a:t>M </a:t>
            </a:r>
            <a:r>
              <a:rPr lang="en-US" sz="2400" dirty="0">
                <a:solidFill>
                  <a:schemeClr val="bg1"/>
                </a:solidFill>
                <a:latin typeface="Nunito Black" pitchFamily="2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a. Nam đi học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35415" y="263783"/>
            <a:ext cx="9191600" cy="2020866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b="1" dirty="0" err="1">
                <a:solidFill>
                  <a:srgbClr val="002060"/>
                </a:solidFill>
                <a:latin typeface="Nunito Black" pitchFamily="2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Nunito Black" pitchFamily="2" charset="0"/>
              </a:rPr>
              <a:t> 3: </a:t>
            </a:r>
            <a:r>
              <a:rPr lang="vi-VN" sz="2400" b="1" dirty="0">
                <a:solidFill>
                  <a:srgbClr val="002060"/>
                </a:solidFill>
                <a:latin typeface="Nunito Black" pitchFamily="2" charset="0"/>
              </a:rPr>
              <a:t>Chuyển những câu kể dưới đây thành câu hỏi.</a:t>
            </a:r>
            <a:endParaRPr lang="vi-VN" sz="2400" dirty="0">
              <a:solidFill>
                <a:srgbClr val="002060"/>
              </a:solidFill>
              <a:latin typeface="Nunito Black" pitchFamily="2" charset="0"/>
            </a:endParaRP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a. Nam đi học</a:t>
            </a: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b. Cô giáo vào lớp</a:t>
            </a: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c. Cậu ấy thích nghề xây dựng.</a:t>
            </a: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d. Trời mưa.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2091529" y="3818278"/>
            <a:ext cx="3703407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400">
                <a:solidFill>
                  <a:srgbClr val="FF0000"/>
                </a:solidFill>
                <a:latin typeface="Nunito Black" pitchFamily="2" charset="0"/>
              </a:rPr>
              <a:t>(1) Nam đi học chưa?</a:t>
            </a:r>
            <a:endParaRPr lang="vi-VN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28228" y="3818278"/>
            <a:ext cx="3178501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(2) Nam đi học à?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1481929" y="4998359"/>
            <a:ext cx="44196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(3) Nam có đi học không?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6221691" y="4990885"/>
            <a:ext cx="4141509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(4) Bao giờ Nam đi học?</a:t>
            </a:r>
          </a:p>
        </p:txBody>
      </p:sp>
    </p:spTree>
    <p:extLst>
      <p:ext uri="{BB962C8B-B14F-4D97-AF65-F5344CB8AC3E}">
        <p14:creationId xmlns:p14="http://schemas.microsoft.com/office/powerpoint/2010/main" val="3936480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anh vẽ 20/11 đề tài ngày Nhà giáo Việt Nam đẹp - META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188251"/>
            <a:ext cx="11839398" cy="64896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Terminator 2"/>
          <p:cNvSpPr/>
          <p:nvPr/>
        </p:nvSpPr>
        <p:spPr>
          <a:xfrm>
            <a:off x="4377528" y="869041"/>
            <a:ext cx="3394871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b. Cô giáo vào lớp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1752601" y="2096519"/>
            <a:ext cx="4042336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Cô giáo vào lớp chưa?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228228" y="2096519"/>
            <a:ext cx="344917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Cô giáo vào lớp ạ?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1143000" y="3276600"/>
            <a:ext cx="4758529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Cô giáo có vào lớp không?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6221691" y="3269126"/>
            <a:ext cx="454956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Bao giờ cô giáo vào lớp?</a:t>
            </a:r>
          </a:p>
        </p:txBody>
      </p:sp>
    </p:spTree>
    <p:extLst>
      <p:ext uri="{BB962C8B-B14F-4D97-AF65-F5344CB8AC3E}">
        <p14:creationId xmlns:p14="http://schemas.microsoft.com/office/powerpoint/2010/main" val="14825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340596" y="882642"/>
            <a:ext cx="507127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c. Cậu ấy thích nghề xây dựng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607014" y="2544194"/>
            <a:ext cx="5490137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Cậu ấy thích nghề xây dựng à?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846227" y="3304652"/>
            <a:ext cx="5831287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Cậu ấy thích nghề xây dựng sao?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607014" y="4237941"/>
            <a:ext cx="695181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Cậu ấy có thích nghề xây dựng không?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495800" y="5334000"/>
            <a:ext cx="7181714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Cậu ấy thích nghề xây dựng phải không?</a:t>
            </a:r>
          </a:p>
        </p:txBody>
      </p:sp>
    </p:spTree>
    <p:extLst>
      <p:ext uri="{BB962C8B-B14F-4D97-AF65-F5344CB8AC3E}">
        <p14:creationId xmlns:p14="http://schemas.microsoft.com/office/powerpoint/2010/main" val="1221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513817" y="956978"/>
            <a:ext cx="255667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d. Trời mưa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2514600" y="2179099"/>
            <a:ext cx="2895599" cy="783329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Trời mưa à?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6228228" y="2096519"/>
            <a:ext cx="2991972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Trời mưa chưa?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2178881" y="3259410"/>
            <a:ext cx="3429000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Trời mưa không?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6214373" y="3259410"/>
            <a:ext cx="3477746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Khi nào trời mưa?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3867020" y="4494909"/>
            <a:ext cx="3850267" cy="762000"/>
          </a:xfrm>
          <a:prstGeom prst="flowChartTerminator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- Trời có mưa không?</a:t>
            </a:r>
          </a:p>
        </p:txBody>
      </p:sp>
    </p:spTree>
    <p:extLst>
      <p:ext uri="{BB962C8B-B14F-4D97-AF65-F5344CB8AC3E}">
        <p14:creationId xmlns:p14="http://schemas.microsoft.com/office/powerpoint/2010/main" val="7845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30569">
            <a:off x="6558111" y="1590866"/>
            <a:ext cx="451280" cy="5666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30569">
            <a:off x="11014046" y="3269065"/>
            <a:ext cx="451280" cy="5666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150698"/>
            <a:ext cx="10553886" cy="64869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2860293"/>
            <a:ext cx="3617925" cy="39977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85800" y="674319"/>
            <a:ext cx="607845" cy="663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921024" y="55446"/>
            <a:ext cx="1270976" cy="12821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475965" y="4430058"/>
            <a:ext cx="3716035" cy="2485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0E28F7-C2FC-6CA9-E824-0E775DE5C238}"/>
              </a:ext>
            </a:extLst>
          </p:cNvPr>
          <p:cNvSpPr txBox="1"/>
          <p:nvPr/>
        </p:nvSpPr>
        <p:spPr>
          <a:xfrm>
            <a:off x="3998285" y="2242392"/>
            <a:ext cx="514503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Vận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dụng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3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13671</TotalTime>
  <Words>351</Words>
  <Application>Microsoft Office PowerPoint</Application>
  <PresentationFormat>Custom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Nunito Black</vt:lpstr>
      <vt:lpstr>Sigmar One</vt:lpstr>
      <vt:lpstr>Times New Roman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Admin</cp:lastModifiedBy>
  <cp:revision>165</cp:revision>
  <dcterms:created xsi:type="dcterms:W3CDTF">2006-08-16T00:00:00Z</dcterms:created>
  <dcterms:modified xsi:type="dcterms:W3CDTF">2023-12-12T07:04:02Z</dcterms:modified>
  <dc:identifier>DAFDiO2oNAs</dc:identifier>
</cp:coreProperties>
</file>