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9" d="100"/>
          <a:sy n="39" d="100"/>
        </p:scale>
        <p:origin x="12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359D-59F9-DB34-A28B-7FEEB8A05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5FCB8-118F-8307-F131-EF8DB2F1B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2D62-76CB-AE36-CB11-0616FA43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C3C2-7E4A-864A-1CE1-1D4C2F7E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2B40F-1CB5-BA5A-6EBC-7E1D9911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2A6D-1272-E955-3C72-73C8A68A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47443-77D9-3827-E953-0E8A8F330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BD923-F19A-1950-E3DC-0F2EE2CA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7BC0F-E13E-4F92-B681-25618B92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F2E47-2550-AFA4-AD94-723498E5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24DE9-FA3B-FCA3-85D7-0CF1C6DD8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4F345-357E-528D-B68F-15AB9EDFD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1CEE8-5A83-A64E-C747-D6BE0D94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95BD-A822-38AE-CF56-BE8DFBB8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C5C2A-81CD-071D-73AF-BBB5D1B5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C972-F7D8-B7AA-7183-D6BA9BFA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08AD8-4856-68CD-41F8-5841BDB19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3EA0E-68E5-F296-7F10-02B920C8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90EA-21C2-0B61-1219-D21330B7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5ADD0-61D3-BB3F-A6FF-0F26DC8B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39ED-8434-BD25-EEFA-FE3536EA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12DCB-6D86-AC85-62E7-965713A81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C163-71A2-1569-D24B-74D15F5A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F30C-72C4-8BF9-DE81-065C2AFF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F1450-D844-E7AE-C162-9B54898A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2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53B5D-A0B6-C056-85D0-8C7EA8D1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F93A-18E9-F050-D094-B48570FD8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E8DC-9401-6D57-5C15-D91CD095D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9FACB-76DF-C1CC-94D7-070DD692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5B94E-6B93-C2BA-ADFC-88C17D6E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B1F0B-EF37-AB17-8DDA-96D9C165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D2CFD-0561-5FED-B468-ABD22C38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76B3-4CDA-6E83-DD08-B56D0CF9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AD693-C2FB-9B31-2986-CC9EB0B32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D6A2A-DCE7-7CF1-2C0E-8898C686F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1C1AD-DE56-91E4-5191-2F0426437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DDC175-752F-D5B3-262A-9C01021D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AFD92-AF61-1146-825C-E9395F32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6B83D-7FCC-E9A7-0AF9-D425949D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06C-C0D9-7584-9AF0-A40DCFF63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EAEB4-4D24-1BAB-3FFC-86CD60F7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B5846-43F4-6BEF-04EA-68AAF4BB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41C7D7-FD1A-7FD0-6610-5A88E1B9C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8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9FC0B-7E4E-EBD2-C134-1CE0F932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D4A8D-9475-D6A4-6641-A95274C8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99875-60B1-F5DA-390F-F4E3F946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F99B0-D21E-6FD4-67BE-4FD28E72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D3FD-51BE-1620-61FD-3ED4C452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0C944-D107-BBDE-9D58-25FE55B7A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39CD3-53A0-C509-30C6-BD37D38A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AAA1D-580B-6AAF-8CA8-3C04E678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7E5B-996D-92B2-10D3-2D95ED39E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269B-1864-BC47-8DA2-42C8923D4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CF227-A2B9-920C-D931-551A5CCFB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3C557-5A1B-F8E0-E8E7-A75FE926E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D1A7D-1EAA-5A4C-611F-5DD9A2C5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26646-A53F-1211-E1B0-ACDB7A55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981CE-EDAB-58C3-FBD5-F9E80788E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0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E1ABF-64E8-E02D-EF07-27EE70DBC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BC93F-9885-6569-4AD0-7FE065018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8AD51-EE40-DD38-6AC9-8861B7B17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323E-AE9C-49DB-9264-3E5BF1B12D67}" type="datetimeFigureOut">
              <a:rPr lang="en-US" smtClean="0"/>
              <a:t>12/1/2024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0B48B-E03D-DCA1-3CAF-17C9D1F79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4614A-219C-D7A8-9285-376E5CC8D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7092-22D9-4293-B80F-C896FCBA0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7517-93CC-8088-7A1B-85F6BB42F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07F63-E74F-23A0-67BF-8A8460A7C3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1</cp:revision>
  <dcterms:created xsi:type="dcterms:W3CDTF">2024-12-01T13:17:29Z</dcterms:created>
  <dcterms:modified xsi:type="dcterms:W3CDTF">2024-12-01T13:18:06Z</dcterms:modified>
</cp:coreProperties>
</file>