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39" d="100"/>
          <a:sy n="39" d="100"/>
        </p:scale>
        <p:origin x="127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359D-59F9-DB34-A28B-7FEEB8A05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5FCB8-118F-8307-F131-EF8DB2F1B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42D62-76CB-AE36-CB11-0616FA430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323E-AE9C-49DB-9264-3E5BF1B12D6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0C3C2-7E4A-864A-1CE1-1D4C2F7E8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2B40F-1CB5-BA5A-6EBC-7E1D9911F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7092-22D9-4293-B80F-C896FCBA0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94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22A6D-1272-E955-3C72-73C8A68AC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C47443-77D9-3827-E953-0E8A8F330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BD923-F19A-1950-E3DC-0F2EE2CA5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323E-AE9C-49DB-9264-3E5BF1B12D6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7BC0F-E13E-4F92-B681-25618B92C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F2E47-2550-AFA4-AD94-723498E53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7092-22D9-4293-B80F-C896FCBA0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1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324DE9-FA3B-FCA3-85D7-0CF1C6DD88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14F345-357E-528D-B68F-15AB9EDFDB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1CEE8-5A83-A64E-C747-D6BE0D94C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323E-AE9C-49DB-9264-3E5BF1B12D6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995BD-A822-38AE-CF56-BE8DFBB84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C5C2A-81CD-071D-73AF-BBB5D1B51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7092-22D9-4293-B80F-C896FCBA0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20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1C972-F7D8-B7AA-7183-D6BA9BFA1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08AD8-4856-68CD-41F8-5841BDB19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3EA0E-68E5-F296-7F10-02B920C87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323E-AE9C-49DB-9264-3E5BF1B12D6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390EA-21C2-0B61-1219-D21330B7A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5ADD0-61D3-BB3F-A6FF-0F26DC8B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7092-22D9-4293-B80F-C896FCBA0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439ED-8434-BD25-EEFA-FE3536EAB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712DCB-6D86-AC85-62E7-965713A81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2C163-71A2-1569-D24B-74D15F5A5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323E-AE9C-49DB-9264-3E5BF1B12D6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7F30C-72C4-8BF9-DE81-065C2AFF5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F1450-D844-E7AE-C162-9B54898AC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7092-22D9-4293-B80F-C896FCBA0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2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53B5D-A0B6-C056-85D0-8C7EA8D1D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6F93A-18E9-F050-D094-B48570FD8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8CE8DC-9401-6D57-5C15-D91CD095D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E9FACB-76DF-C1CC-94D7-070DD6920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323E-AE9C-49DB-9264-3E5BF1B12D6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B5B94E-6B93-C2BA-ADFC-88C17D6E8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B1F0B-EF37-AB17-8DDA-96D9C165C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7092-22D9-4293-B80F-C896FCBA0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4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D2CFD-0561-5FED-B468-ABD22C383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9676B3-4CDA-6E83-DD08-B56D0CF9A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EAD693-C2FB-9B31-2986-CC9EB0B32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8D6A2A-DCE7-7CF1-2C0E-8898C686F7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31C1AD-DE56-91E4-5191-2F04264374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DDC175-752F-D5B3-262A-9C01021D3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323E-AE9C-49DB-9264-3E5BF1B12D6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3AFD92-AF61-1146-825C-E9395F320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36B83D-7FCC-E9A7-0AF9-D425949DD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7092-22D9-4293-B80F-C896FCBA0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1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9206C-C0D9-7584-9AF0-A40DCFF63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CEAEB4-4D24-1BAB-3FFC-86CD60F77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323E-AE9C-49DB-9264-3E5BF1B12D6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B5846-43F4-6BEF-04EA-68AAF4BBA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41C7D7-FD1A-7FD0-6610-5A88E1B9C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7092-22D9-4293-B80F-C896FCBA0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8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99FC0B-7E4E-EBD2-C134-1CE0F9329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323E-AE9C-49DB-9264-3E5BF1B12D6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1D4A8D-9475-D6A4-6641-A95274C88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E99875-60B1-F5DA-390F-F4E3F946D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7092-22D9-4293-B80F-C896FCBA0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3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F99B0-D21E-6FD4-67BE-4FD28E723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8D3FD-51BE-1620-61FD-3ED4C4523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0C944-D107-BBDE-9D58-25FE55B7A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639CD3-53A0-C509-30C6-BD37D38AA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323E-AE9C-49DB-9264-3E5BF1B12D6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1AAA1D-580B-6AAF-8CA8-3C04E6786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47E5B-996D-92B2-10D3-2D95ED39E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7092-22D9-4293-B80F-C896FCBA0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82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0269B-1864-BC47-8DA2-42C8923D4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ECF227-A2B9-920C-D931-551A5CCFBA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83C557-5A1B-F8E0-E8E7-A75FE926E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8D1A7D-1EAA-5A4C-611F-5DD9A2C51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323E-AE9C-49DB-9264-3E5BF1B12D6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26646-A53F-1211-E1B0-ACDB7A554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5981CE-EDAB-58C3-FBD5-F9E80788E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7092-22D9-4293-B80F-C896FCBA0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08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2E1ABF-64E8-E02D-EF07-27EE70DBC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6BC93F-9885-6569-4AD0-7FE065018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48AD51-EE40-DD38-6AC9-8861B7B17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B323E-AE9C-49DB-9264-3E5BF1B12D6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0B48B-E03D-DCA1-3CAF-17C9D1F791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4614A-219C-D7A8-9285-376E5CC8D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87092-22D9-4293-B80F-C896FCBA0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60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57517-93CC-8088-7A1B-85F6BB42F7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907F63-E74F-23A0-67BF-8A8460A7C3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7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DELL</cp:lastModifiedBy>
  <cp:revision>1</cp:revision>
  <dcterms:created xsi:type="dcterms:W3CDTF">2024-12-01T13:17:29Z</dcterms:created>
  <dcterms:modified xsi:type="dcterms:W3CDTF">2024-12-01T13:18:06Z</dcterms:modified>
</cp:coreProperties>
</file>