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18"/>
  </p:notesMasterIdLst>
  <p:sldIdLst>
    <p:sldId id="336" r:id="rId6"/>
    <p:sldId id="288" r:id="rId7"/>
    <p:sldId id="290" r:id="rId8"/>
    <p:sldId id="310" r:id="rId9"/>
    <p:sldId id="265" r:id="rId10"/>
    <p:sldId id="333" r:id="rId11"/>
    <p:sldId id="334" r:id="rId12"/>
    <p:sldId id="337" r:id="rId13"/>
    <p:sldId id="338" r:id="rId14"/>
    <p:sldId id="317" r:id="rId15"/>
    <p:sldId id="318" r:id="rId16"/>
    <p:sldId id="319" r:id="rId1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36"/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265"/>
            <p14:sldId id="333"/>
            <p14:sldId id="334"/>
            <p14:sldId id="337"/>
            <p14:sldId id="338"/>
            <p14:sldId id="317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192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697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50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0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4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14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81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4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66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1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90945" y="1434354"/>
            <a:ext cx="8499763" cy="281552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CÁC BẠN HỌC SINH!</a:t>
            </a:r>
          </a:p>
        </p:txBody>
      </p:sp>
    </p:spTree>
    <p:extLst>
      <p:ext uri="{BB962C8B-B14F-4D97-AF65-F5344CB8AC3E}">
        <p14:creationId xmlns:p14="http://schemas.microsoft.com/office/powerpoint/2010/main" val="38052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15172" y="-1347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43" y="770280"/>
            <a:ext cx="816428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7" b="100000" l="9964" r="94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" y="623638"/>
            <a:ext cx="9012844" cy="41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3285" y="2057733"/>
            <a:ext cx="8817428" cy="175861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pPr algn="ctr"/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8594" y="2156251"/>
            <a:ext cx="8244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 THƯƠNG CON NGƯỜI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0892" y="1108300"/>
            <a:ext cx="2344215" cy="830997"/>
            <a:chOff x="2605754" y="2093126"/>
            <a:chExt cx="3955215" cy="369332"/>
          </a:xfrm>
        </p:grpSpPr>
        <p:sp>
          <p:nvSpPr>
            <p:cNvPr id="7" name="圆角矩形 6"/>
            <p:cNvSpPr/>
            <p:nvPr/>
          </p:nvSpPr>
          <p:spPr>
            <a:xfrm>
              <a:off x="2605754" y="2100799"/>
              <a:ext cx="3178628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40880" y="2093126"/>
              <a:ext cx="382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4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245195" y="2063906"/>
            <a:ext cx="8769266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2" y="664396"/>
            <a:ext cx="4011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3</a:t>
            </a:r>
            <a:endParaRPr lang="zh-CN" alt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id="{C8935EE6-1B25-493F-8705-3B6762F4D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" y="434340"/>
            <a:ext cx="8564880" cy="37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1770" y="28884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6" y="1077686"/>
            <a:ext cx="8281445" cy="3936274"/>
          </a:xfrm>
          <a:prstGeom prst="rect">
            <a:avLst/>
          </a:prstGeom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1371" y="717847"/>
            <a:ext cx="78159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83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6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1371" y="717847"/>
            <a:ext cx="78159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SẺ CẢM XÚC KHI: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1770" y="28884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1371" y="1328319"/>
            <a:ext cx="830688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0194" y="2282426"/>
            <a:ext cx="7179406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chemeClr val="accent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lâng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lâng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sung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sướng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ích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chemeClr val="accent4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83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6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1371" y="717847"/>
            <a:ext cx="78159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SẺ CẢM XÚC KHI: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1770" y="28884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1926" y="1460054"/>
            <a:ext cx="78159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2. 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0896" y="2194013"/>
            <a:ext cx="7179406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hạnh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phúc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ơn</a:t>
            </a:r>
            <a:r>
              <a: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…..</a:t>
            </a:r>
            <a:endParaRPr lang="zh-CN" altLang="en-US" sz="3600" b="1" dirty="0">
              <a:solidFill>
                <a:schemeClr val="accent4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24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6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2449" y="809957"/>
            <a:ext cx="78159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 LUẬN: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1770" y="28884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4380" y="1331069"/>
            <a:ext cx="7635240" cy="3170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con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tốt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1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124</Words>
  <Application>Microsoft Office PowerPoint</Application>
  <PresentationFormat>On-screen Show (16:9)</PresentationFormat>
  <Paragraphs>36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微软雅黑</vt:lpstr>
      <vt:lpstr>宋体</vt:lpstr>
      <vt:lpstr>Arial</vt:lpstr>
      <vt:lpstr>Arial-Rounded</vt:lpstr>
      <vt:lpstr>Calibri</vt:lpstr>
      <vt:lpstr>Calibri Light</vt:lpstr>
      <vt:lpstr>Times New Roman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73</cp:revision>
  <dcterms:created xsi:type="dcterms:W3CDTF">2017-03-04T06:55:50Z</dcterms:created>
  <dcterms:modified xsi:type="dcterms:W3CDTF">2024-10-29T08:39:38Z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