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notesMasterIdLst>
    <p:notesMasterId r:id="rId15"/>
  </p:notesMasterIdLst>
  <p:sldIdLst>
    <p:sldId id="336" r:id="rId6"/>
    <p:sldId id="271" r:id="rId7"/>
    <p:sldId id="288" r:id="rId8"/>
    <p:sldId id="290" r:id="rId9"/>
    <p:sldId id="310" r:id="rId10"/>
    <p:sldId id="265" r:id="rId11"/>
    <p:sldId id="313" r:id="rId12"/>
    <p:sldId id="300" r:id="rId13"/>
    <p:sldId id="322" r:id="rId14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36"/>
            <p14:sldId id="271"/>
            <p14:sldId id="288"/>
          </p14:sldIdLst>
        </p14:section>
        <p14:section name="Tiết 1" id="{5306D87E-7522-4F86-AA24-B22D8455523B}">
          <p14:sldIdLst>
            <p14:sldId id="290"/>
            <p14:sldId id="310"/>
            <p14:sldId id="265"/>
            <p14:sldId id="313"/>
            <p14:sldId id="300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192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57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04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7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21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56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86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0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47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14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81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44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166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6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5E35D-7E37-4B1A-8B7A-B9C5DD57CEE1}" type="datetimeFigureOut">
              <a:rPr lang="en-US" smtClean="0"/>
              <a:t>29/10/2024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6CE56-0EF4-4763-8D9B-A53FFBB2E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1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290945" y="1434354"/>
            <a:ext cx="8499763" cy="2815527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 CÔ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CÁC BẠN HỌC SINH!</a:t>
            </a:r>
          </a:p>
        </p:txBody>
      </p:sp>
    </p:spTree>
    <p:extLst>
      <p:ext uri="{BB962C8B-B14F-4D97-AF65-F5344CB8AC3E}">
        <p14:creationId xmlns:p14="http://schemas.microsoft.com/office/powerpoint/2010/main" val="380521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47EA-37D5-4118-A640-831FA285C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0" y="0"/>
            <a:ext cx="90175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18594" y="2156251"/>
            <a:ext cx="8244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 THƯƠNG CON NGƯỜI</a:t>
            </a:r>
            <a:endParaRPr lang="zh-CN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80892" y="1108300"/>
            <a:ext cx="2344215" cy="830997"/>
            <a:chOff x="2605754" y="2093126"/>
            <a:chExt cx="3955215" cy="369332"/>
          </a:xfrm>
        </p:grpSpPr>
        <p:sp>
          <p:nvSpPr>
            <p:cNvPr id="7" name="圆角矩形 6"/>
            <p:cNvSpPr/>
            <p:nvPr/>
          </p:nvSpPr>
          <p:spPr>
            <a:xfrm>
              <a:off x="2605754" y="2100799"/>
              <a:ext cx="3178628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740880" y="2093126"/>
              <a:ext cx="3820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4</a:t>
              </a:r>
              <a:endParaRPr lang="zh-CN" altLang="en-US" sz="48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245195" y="2063906"/>
            <a:ext cx="8769266" cy="2565400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72" y="664396"/>
            <a:ext cx="40114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9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zh-CN" altLang="en-US" sz="9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anh bước nhanh nhi đồng – Phong Nhã -Bài hát đội thiếu niên Tiền Phong Hồ Chí Minh-">
            <a:hlinkClick r:id="" action="ppaction://media"/>
            <a:extLst>
              <a:ext uri="{FF2B5EF4-FFF2-40B4-BE49-F238E27FC236}">
                <a16:creationId xmlns:a16="http://schemas.microsoft.com/office/drawing/2014/main" id="{C8935EE6-1B25-493F-8705-3B6762F4D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" y="434340"/>
            <a:ext cx="8564880" cy="376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90798" y="-137239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12302" y="674152"/>
            <a:ext cx="816428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60723" y="28884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" y="1146116"/>
            <a:ext cx="8481060" cy="374123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90798" y="-137239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1165" y="667409"/>
            <a:ext cx="7509691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u="sng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</a:t>
            </a:r>
            <a:r>
              <a:rPr lang="en-US" altLang="zh-CN" sz="2400" b="1" u="sng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2400" b="1" u="sng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</a:p>
          <a:p>
            <a:pPr marL="342900" indent="-342900" eaLnBrk="1" hangingPunct="1">
              <a:buFontTx/>
              <a:buChar char="-"/>
            </a:pP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marL="342900" indent="-342900" eaLnBrk="1" hangingPunct="1">
              <a:buFontTx/>
              <a:buChar char="-"/>
            </a:pP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thương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đình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eaLnBrk="1" hangingPunct="1"/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760723" y="28884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392" y="2272107"/>
            <a:ext cx="8593766" cy="2539046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5878286" y="1969998"/>
            <a:ext cx="2612570" cy="17886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7853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0C27DA-E208-437B-BF76-CF6E81518E3A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2954521b-b4ab-4ce3-8aa8-8bfa99a4c36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377</TotalTime>
  <Words>80</Words>
  <Application>Microsoft Office PowerPoint</Application>
  <PresentationFormat>On-screen Show (16:9)</PresentationFormat>
  <Paragraphs>22</Paragraphs>
  <Slides>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等线</vt:lpstr>
      <vt:lpstr>微软雅黑</vt:lpstr>
      <vt:lpstr>宋体</vt:lpstr>
      <vt:lpstr>Arial</vt:lpstr>
      <vt:lpstr>Arial-Rounded</vt:lpstr>
      <vt:lpstr>Calibri</vt:lpstr>
      <vt:lpstr>Calibri Light</vt:lpstr>
      <vt:lpstr>Times New Roman</vt:lpstr>
      <vt:lpstr>第一PPT，www.1ppt.com​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69</cp:revision>
  <dcterms:created xsi:type="dcterms:W3CDTF">2017-03-04T06:55:50Z</dcterms:created>
  <dcterms:modified xsi:type="dcterms:W3CDTF">2024-10-29T08:48:43Z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