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69" r:id="rId4"/>
    <p:sldId id="265" r:id="rId5"/>
    <p:sldId id="266" r:id="rId6"/>
    <p:sldId id="267" r:id="rId7"/>
    <p:sldId id="271" r:id="rId8"/>
    <p:sldId id="272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37BB03-85DB-48F1-ADEC-2B69C9D6DD52}"/>
              </a:ext>
            </a:extLst>
          </p:cNvPr>
          <p:cNvSpPr txBox="1"/>
          <p:nvPr/>
        </p:nvSpPr>
        <p:spPr>
          <a:xfrm>
            <a:off x="4795550" y="2301239"/>
            <a:ext cx="2600900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652606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cùng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về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theo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gợi</a:t>
              </a:r>
              <a:r>
                <a:rPr lang="en-US" sz="2800" b="1" dirty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ở </a:t>
              </a:r>
              <a:r>
                <a:rPr lang="en-US" sz="2800" dirty="0" err="1"/>
                <a:t>đâu</a:t>
              </a:r>
              <a:r>
                <a:rPr lang="en-US" sz="2800" dirty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cảnh</a:t>
              </a:r>
              <a:r>
                <a:rPr lang="en-US" sz="2800" dirty="0"/>
                <a:t> </a:t>
              </a:r>
              <a:r>
                <a:rPr lang="en-US" sz="2800" dirty="0" err="1"/>
                <a:t>đẹp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/>
                <a:t>Con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hương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thế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Lộc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Lộc</a:t>
            </a:r>
            <a:r>
              <a:rPr lang="en-US" sz="2800" dirty="0"/>
              <a:t> </a:t>
            </a:r>
            <a:r>
              <a:rPr lang="en-US" sz="2800" dirty="0" err="1"/>
              <a:t>quê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nghề</a:t>
            </a:r>
            <a:r>
              <a:rPr lang="en-US" sz="2800" dirty="0"/>
              <a:t> </a:t>
            </a:r>
            <a:r>
              <a:rPr lang="en-US" sz="2800" dirty="0" err="1"/>
              <a:t>bánh</a:t>
            </a:r>
            <a:r>
              <a:rPr lang="en-US" sz="2800" dirty="0"/>
              <a:t> </a:t>
            </a:r>
            <a:r>
              <a:rPr lang="en-US" sz="2800" dirty="0" err="1"/>
              <a:t>tráng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ở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thiện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hiếu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khuyên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điều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322369-E6C8-40BA-83CB-0D9E44EAD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32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8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AF8F0A-9981-40FA-9D16-2B72E2A65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48" y="0"/>
            <a:ext cx="11001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0159"/>
      </p:ext>
    </p:extLst>
  </p:cSld>
  <p:clrMapOvr>
    <a:masterClrMapping/>
  </p:clrMapOvr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</TotalTime>
  <Words>116</Words>
  <Application>Microsoft Office PowerPoint</Application>
  <PresentationFormat>Widescreen</PresentationFormat>
  <Paragraphs>18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25</cp:revision>
  <dcterms:created xsi:type="dcterms:W3CDTF">2021-06-11T02:39:36Z</dcterms:created>
  <dcterms:modified xsi:type="dcterms:W3CDTF">2024-11-01T12:42:41Z</dcterms:modified>
</cp:coreProperties>
</file>