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735" r:id="rId5"/>
    <p:sldMasterId id="2147483747" r:id="rId6"/>
    <p:sldMasterId id="2147483760" r:id="rId7"/>
  </p:sldMasterIdLst>
  <p:notesMasterIdLst>
    <p:notesMasterId r:id="rId23"/>
  </p:notesMasterIdLst>
  <p:sldIdLst>
    <p:sldId id="294" r:id="rId8"/>
    <p:sldId id="295" r:id="rId9"/>
    <p:sldId id="298" r:id="rId10"/>
    <p:sldId id="299" r:id="rId11"/>
    <p:sldId id="300" r:id="rId12"/>
    <p:sldId id="301" r:id="rId13"/>
    <p:sldId id="302" r:id="rId14"/>
    <p:sldId id="309" r:id="rId15"/>
    <p:sldId id="313" r:id="rId16"/>
    <p:sldId id="314" r:id="rId17"/>
    <p:sldId id="316" r:id="rId18"/>
    <p:sldId id="317" r:id="rId19"/>
    <p:sldId id="318" r:id="rId20"/>
    <p:sldId id="307" r:id="rId21"/>
    <p:sldId id="308" r:id="rId22"/>
  </p:sldIdLst>
  <p:sldSz cx="12192000" cy="6858000"/>
  <p:notesSz cx="6858000" cy="9144000"/>
  <p:embeddedFontLs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luten"/>
      <p:regular r:id="rId31"/>
      <p:bold r:id="rId32"/>
    </p:embeddedFont>
    <p:embeddedFont>
      <p:font typeface="Great Vibes" panose="020B0604020202020204" charset="0"/>
      <p:regular r:id="rId33"/>
    </p:embeddedFont>
    <p:embeddedFont>
      <p:font typeface="Nunito Black" panose="00000A00000000000000" pitchFamily="2" charset="0"/>
      <p:bold r:id="rId34"/>
      <p:boldItalic r:id="rId35"/>
    </p:embeddedFont>
    <p:embeddedFont>
      <p:font typeface="Nunito ExtraBold" panose="00000900000000000000" pitchFamily="2" charset="0"/>
      <p:bold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294"/>
            <p14:sldId id="295"/>
            <p14:sldId id="298"/>
            <p14:sldId id="299"/>
            <p14:sldId id="300"/>
            <p14:sldId id="301"/>
            <p14:sldId id="302"/>
            <p14:sldId id="309"/>
            <p14:sldId id="313"/>
            <p14:sldId id="314"/>
            <p14:sldId id="316"/>
            <p14:sldId id="317"/>
            <p14:sldId id="318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7E3"/>
    <a:srgbClr val="E9E6E4"/>
    <a:srgbClr val="E8E8ED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66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2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90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67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94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79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09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00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73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7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557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762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093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77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412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0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09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26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748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7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441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55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69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347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6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3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2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9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8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3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740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48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07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4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38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56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57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454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009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211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767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8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0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0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3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9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20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3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3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4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7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0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56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18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97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1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70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0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53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1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5" Type="http://schemas.openxmlformats.org/officeDocument/2006/relationships/image" Target="../media/image5.png"/><Relationship Id="rId15" Type="http://schemas.openxmlformats.org/officeDocument/2006/relationships/image" Target="../media/image12.gif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slide" Target="slide2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audio" Target="../media/audio3.wav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5" Type="http://schemas.openxmlformats.org/officeDocument/2006/relationships/audio" Target="../media/audio2.wav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5" Type="http://schemas.openxmlformats.org/officeDocument/2006/relationships/audio" Target="../media/audio2.wav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11" Type="http://schemas.openxmlformats.org/officeDocument/2006/relationships/image" Target="../media/image14.gif"/><Relationship Id="rId5" Type="http://schemas.openxmlformats.org/officeDocument/2006/relationships/image" Target="../media/image6.png"/><Relationship Id="rId15" Type="http://schemas.openxmlformats.org/officeDocument/2006/relationships/audio" Target="../media/audio1.wav"/><Relationship Id="rId10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openxmlformats.org/officeDocument/2006/relationships/image" Target="../media/image12.gif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879069" y="1030096"/>
            <a:ext cx="10520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4880234" y="2724687"/>
            <a:ext cx="2517731" cy="983873"/>
          </a:xfrm>
          <a:prstGeom prst="cloud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978806" y="3928715"/>
            <a:ext cx="836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0381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5633" y="2144011"/>
            <a:ext cx="8307722" cy="3181024"/>
            <a:chOff x="1985633" y="2144011"/>
            <a:chExt cx="8307722" cy="31810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633" y="2144011"/>
              <a:ext cx="8307722" cy="318102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8630" y="3429936"/>
              <a:ext cx="416258" cy="51025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01721" y="1267420"/>
            <a:ext cx="1802290" cy="661078"/>
            <a:chOff x="4827494" y="1117790"/>
            <a:chExt cx="1859587" cy="631170"/>
          </a:xfrm>
        </p:grpSpPr>
        <p:sp>
          <p:nvSpPr>
            <p:cNvPr id="36" name="Oval 35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813768" y="2354469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51033" y="339694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13147" y="449239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727138" y="2354469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48570" y="339694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62967" y="4511728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745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21377" y="868827"/>
            <a:ext cx="9354809" cy="704647"/>
            <a:chOff x="1156062" y="868827"/>
            <a:chExt cx="9354809" cy="704647"/>
          </a:xfrm>
        </p:grpSpPr>
        <p:sp>
          <p:nvSpPr>
            <p:cNvPr id="36" name="Oval 35"/>
            <p:cNvSpPr/>
            <p:nvPr/>
          </p:nvSpPr>
          <p:spPr>
            <a:xfrm>
              <a:off x="1156062" y="967851"/>
              <a:ext cx="561319" cy="605623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550499" y="868827"/>
              <a:ext cx="8960372" cy="6056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Túi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nhất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túi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A, B, 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dưới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418" y="1513492"/>
            <a:ext cx="10011857" cy="153198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5354" y="2745468"/>
            <a:ext cx="11608904" cy="3779758"/>
          </a:xfrm>
          <a:prstGeom prst="round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nặng của túi A là 100 + 200 = 300 g</a:t>
            </a: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nặng của túi B là 500 – 200 = 300g</a:t>
            </a: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ta thấy đĩa cân bên phải thấp hơn đĩa cân bên trái nên cân nặng của túi C nặng hơn túi A.</a:t>
            </a: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cân nặng ở túi C nặng nhất.</a:t>
            </a:r>
          </a:p>
        </p:txBody>
      </p:sp>
    </p:spTree>
    <p:extLst>
      <p:ext uri="{BB962C8B-B14F-4D97-AF65-F5344CB8AC3E}">
        <p14:creationId xmlns:p14="http://schemas.microsoft.com/office/powerpoint/2010/main" val="35447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530" y="320629"/>
            <a:ext cx="3609045" cy="1416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5" y="320629"/>
            <a:ext cx="1091396" cy="12103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533" y="5290982"/>
            <a:ext cx="1736172" cy="3186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111" y="5304045"/>
            <a:ext cx="549422" cy="3516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054" y="1763562"/>
            <a:ext cx="1934164" cy="472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811" y="2312126"/>
            <a:ext cx="2580650" cy="3311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1811" y="2740756"/>
            <a:ext cx="9186024" cy="13508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4062" y="4119489"/>
            <a:ext cx="8530908" cy="6373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0343" y="4877789"/>
            <a:ext cx="8828976" cy="3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898" y="169817"/>
            <a:ext cx="8164893" cy="6557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09" y="763644"/>
            <a:ext cx="2155371" cy="8212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94" y="5674062"/>
            <a:ext cx="796545" cy="8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19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383280" y="3429000"/>
            <a:ext cx="6143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0873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869">
            <a:off x="630243" y="-767350"/>
            <a:ext cx="11153990" cy="9183895"/>
          </a:xfrm>
          <a:prstGeom prst="rect">
            <a:avLst/>
          </a:prstGeom>
        </p:spPr>
      </p:pic>
      <p:sp>
        <p:nvSpPr>
          <p:cNvPr id="7" name="矩形 39"/>
          <p:cNvSpPr>
            <a:spLocks noChangeArrowheads="1"/>
          </p:cNvSpPr>
          <p:nvPr/>
        </p:nvSpPr>
        <p:spPr bwMode="auto">
          <a:xfrm>
            <a:off x="3909390" y="2003100"/>
            <a:ext cx="4068418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24" y="699126"/>
            <a:ext cx="2353061" cy="2410973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6759C52-993B-EB72-4C4B-F07F7EFAB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794" y="4314194"/>
            <a:ext cx="1441075" cy="1926620"/>
          </a:xfrm>
          <a:prstGeom prst="rect">
            <a:avLst/>
          </a:prstGeom>
        </p:spPr>
      </p:pic>
      <p:grpSp>
        <p:nvGrpSpPr>
          <p:cNvPr id="11" name="Group 9">
            <a:extLst>
              <a:ext uri="{FF2B5EF4-FFF2-40B4-BE49-F238E27FC236}">
                <a16:creationId xmlns:a16="http://schemas.microsoft.com/office/drawing/2014/main" id="{83AC2136-AEAE-D630-ACC9-E752FF9F16F9}"/>
              </a:ext>
            </a:extLst>
          </p:cNvPr>
          <p:cNvGrpSpPr>
            <a:grpSpLocks noChangeAspect="1"/>
          </p:cNvGrpSpPr>
          <p:nvPr/>
        </p:nvGrpSpPr>
        <p:grpSpPr>
          <a:xfrm>
            <a:off x="5447413" y="1534584"/>
            <a:ext cx="1297173" cy="1297169"/>
            <a:chOff x="0" y="0"/>
            <a:chExt cx="6350000" cy="6349975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1487409-39FD-9125-6793-BB400325093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437CF2-79EE-89F2-EA67-38F31EBF0730}"/>
              </a:ext>
            </a:extLst>
          </p:cNvPr>
          <p:cNvSpPr txBox="1"/>
          <p:nvPr/>
        </p:nvSpPr>
        <p:spPr>
          <a:xfrm>
            <a:off x="3088240" y="2993602"/>
            <a:ext cx="6896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Hẹn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gặp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13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C2E201-7F74-A34B-6776-8DE1F5A07751}"/>
              </a:ext>
            </a:extLst>
          </p:cNvPr>
          <p:cNvSpPr txBox="1">
            <a:spLocks/>
          </p:cNvSpPr>
          <p:nvPr/>
        </p:nvSpPr>
        <p:spPr>
          <a:xfrm>
            <a:off x="5367598" y="1934018"/>
            <a:ext cx="6581941" cy="2052522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Gluten" pitchFamily="2" charset="0"/>
                <a:ea typeface="微软雅黑" panose="020B0503020204020204" charset="-122"/>
                <a:cs typeface="+mj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692842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98" y="3409661"/>
            <a:ext cx="319458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98" y="3400611"/>
            <a:ext cx="3176291" cy="229129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6384C7-04FD-FBBB-5FE8-DA19F4A24D36}"/>
              </a:ext>
            </a:extLst>
          </p:cNvPr>
          <p:cNvSpPr/>
          <p:nvPr/>
        </p:nvSpPr>
        <p:spPr>
          <a:xfrm>
            <a:off x="508000" y="964027"/>
            <a:ext cx="2298700" cy="198023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20550-4041-C879-4372-951D64107D74}"/>
              </a:ext>
            </a:extLst>
          </p:cNvPr>
          <p:cNvSpPr/>
          <p:nvPr/>
        </p:nvSpPr>
        <p:spPr>
          <a:xfrm>
            <a:off x="9402055" y="5714350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3317086" y="1354238"/>
            <a:ext cx="5846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unito ExtraBold" pitchFamily="2" charset="0"/>
                <a:ea typeface="HP001 4H" pitchFamily="34" charset="-127"/>
                <a:cs typeface="Times New Roman" panose="02020603050405020304" pitchFamily="18" charset="0"/>
              </a:rPr>
              <a:t>250 g + 300 g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5215041" y="3702259"/>
            <a:ext cx="2050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unito ExtraBold" pitchFamily="2" charset="0"/>
                <a:ea typeface="HP001 4H" pitchFamily="34" charset="-127"/>
                <a:cs typeface="Times New Roman" panose="02020603050405020304" pitchFamily="18" charset="0"/>
              </a:rPr>
              <a:t>550 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90FC57-F226-31FD-889F-E754C6704A90}"/>
              </a:ext>
            </a:extLst>
          </p:cNvPr>
          <p:cNvSpPr/>
          <p:nvPr/>
        </p:nvSpPr>
        <p:spPr>
          <a:xfrm>
            <a:off x="9236955" y="6271308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3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983817" y="1445678"/>
            <a:ext cx="6617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unito ExtraBold" pitchFamily="2" charset="0"/>
                <a:ea typeface="HP001 4H" pitchFamily="34" charset="-127"/>
                <a:cs typeface="Times New Roman" panose="02020603050405020304" pitchFamily="18" charset="0"/>
              </a:rPr>
              <a:t>750 ml – 350 ml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5057630" y="3653413"/>
            <a:ext cx="2470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unito ExtraBold" pitchFamily="2" charset="0"/>
                <a:ea typeface="HP001 4H" pitchFamily="34" charset="-127"/>
                <a:cs typeface="Times New Roman" panose="02020603050405020304" pitchFamily="18" charset="0"/>
              </a:rPr>
              <a:t>400 ml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6C7E08-B404-60E8-AB53-5A2B37292B0F}"/>
              </a:ext>
            </a:extLst>
          </p:cNvPr>
          <p:cNvSpPr/>
          <p:nvPr/>
        </p:nvSpPr>
        <p:spPr>
          <a:xfrm>
            <a:off x="9351255" y="6271308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3927955" y="1380364"/>
            <a:ext cx="4549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Nunito ExtraBold" pitchFamily="2" charset="0"/>
                <a:cs typeface="Times New Roman" panose="02020603050405020304" pitchFamily="18" charset="0"/>
              </a:rPr>
              <a:t>50 mm : 2 =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5098868" y="3535846"/>
            <a:ext cx="3762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cs typeface="Times New Roman" panose="02020603050405020304" pitchFamily="18" charset="0"/>
              </a:rPr>
              <a:t>25 mm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82CD3-035A-8457-8948-4323B9712ECE}"/>
              </a:ext>
            </a:extLst>
          </p:cNvPr>
          <p:cNvSpPr/>
          <p:nvPr/>
        </p:nvSpPr>
        <p:spPr>
          <a:xfrm>
            <a:off x="9351255" y="6271308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9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6384C7-04FD-FBBB-5FE8-DA19F4A24D36}"/>
              </a:ext>
            </a:extLst>
          </p:cNvPr>
          <p:cNvSpPr/>
          <p:nvPr/>
        </p:nvSpPr>
        <p:spPr>
          <a:xfrm>
            <a:off x="508000" y="964027"/>
            <a:ext cx="2298700" cy="198023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20550-4041-C879-4372-951D64107D74}"/>
              </a:ext>
            </a:extLst>
          </p:cNvPr>
          <p:cNvSpPr/>
          <p:nvPr/>
        </p:nvSpPr>
        <p:spPr>
          <a:xfrm>
            <a:off x="9402055" y="5714350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ranh dán tường 3d Doremon dán phòng bé - ép kim sa - có sẵn keo TB74 -  80x125cm | BINBIN SHOP | Tiki">
            <a:extLst>
              <a:ext uri="{FF2B5EF4-FFF2-40B4-BE49-F238E27FC236}">
                <a16:creationId xmlns:a16="http://schemas.microsoft.com/office/drawing/2014/main" id="{9AB7E518-9115-039F-81BD-B7BED8DE0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1" b="17682"/>
          <a:stretch/>
        </p:blipFill>
        <p:spPr bwMode="auto">
          <a:xfrm>
            <a:off x="3870420" y="1073627"/>
            <a:ext cx="6727615" cy="4685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866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4863" y="2359739"/>
            <a:ext cx="4852220" cy="10913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AFECF-0F25-8DD7-2273-B5C96E673CF7}"/>
              </a:ext>
            </a:extLst>
          </p:cNvPr>
          <p:cNvSpPr txBox="1"/>
          <p:nvPr/>
        </p:nvSpPr>
        <p:spPr>
          <a:xfrm>
            <a:off x="4555704" y="680484"/>
            <a:ext cx="327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436375" y="2374487"/>
            <a:ext cx="5235022" cy="115862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6252796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985633" y="2144011"/>
            <a:ext cx="8307722" cy="3181024"/>
            <a:chOff x="1985633" y="2144011"/>
            <a:chExt cx="8307722" cy="31810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633" y="2144011"/>
              <a:ext cx="8307722" cy="318102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8630" y="3429936"/>
              <a:ext cx="416258" cy="51025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01721" y="1267420"/>
            <a:ext cx="1802290" cy="661078"/>
            <a:chOff x="4827494" y="1117790"/>
            <a:chExt cx="1859587" cy="631170"/>
          </a:xfrm>
        </p:grpSpPr>
        <p:sp>
          <p:nvSpPr>
            <p:cNvPr id="36" name="Oval 35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8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141</Words>
  <Application>Microsoft Office PowerPoint</Application>
  <PresentationFormat>Widescreen</PresentationFormat>
  <Paragraphs>33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Nunito ExtraBold</vt:lpstr>
      <vt:lpstr>微软雅黑</vt:lpstr>
      <vt:lpstr>Times New Roman</vt:lpstr>
      <vt:lpstr>Great Vibes</vt:lpstr>
      <vt:lpstr>Arial</vt:lpstr>
      <vt:lpstr>Calibri</vt:lpstr>
      <vt:lpstr>Nunito Black</vt:lpstr>
      <vt:lpstr>Gluten</vt:lpstr>
      <vt:lpstr>Open Sans</vt:lpstr>
      <vt:lpstr>Arial Black</vt:lpstr>
      <vt:lpstr>Calibri Light</vt:lpstr>
      <vt:lpstr>Office Theme</vt:lpstr>
      <vt:lpstr>1_Office Theme</vt:lpstr>
      <vt:lpstr>2_Office Theme</vt:lpstr>
      <vt:lpstr>https://www.freeppt7.com</vt:lpstr>
      <vt:lpstr>4_Office Theme</vt:lpstr>
      <vt:lpstr>3_https://www.freeppt7.com</vt:lpstr>
      <vt:lpstr>4_https://www.freeppt7.com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Trương Thanh Thủy</cp:lastModifiedBy>
  <cp:revision>51</cp:revision>
  <dcterms:created xsi:type="dcterms:W3CDTF">2022-03-28T06:02:52Z</dcterms:created>
  <dcterms:modified xsi:type="dcterms:W3CDTF">2023-12-05T02:13:16Z</dcterms:modified>
</cp:coreProperties>
</file>