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7" r:id="rId21"/>
    <p:sldId id="304" r:id="rId22"/>
    <p:sldId id="306" r:id="rId23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Nunito Black" pitchFamily="2" charset="0"/>
      <p:bold r:id="rId26"/>
      <p:boldItalic r:id="rId27"/>
    </p:embeddedFont>
    <p:embeddedFont>
      <p:font typeface="Nunito ExtraBold" pitchFamily="2" charset="0"/>
      <p:bold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Extrabold" panose="020B0906030804020204" pitchFamily="34" charset="0"/>
      <p:bold r:id="rId34"/>
      <p:boldItalic r:id="rId35"/>
    </p:embeddedFont>
    <p:embeddedFont>
      <p:font typeface="Sigmar One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</a:rPr>
              <a:t>MISS TUYEN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1430" y="331117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ml</a:t>
              </a: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là</a:t>
              </a:r>
              <a:r>
                <a:rPr lang="en-US" sz="2400" b="1" dirty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ca</a:t>
            </a: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là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  8 ml x 4 = 32 ml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1311D1"/>
                </a:solidFill>
                <a:latin typeface="OpenSans"/>
              </a:rPr>
              <a:t>120 ml – 20 ml </a:t>
            </a:r>
          </a:p>
          <a:p>
            <a:r>
              <a:rPr lang="en-US" sz="3200" dirty="0">
                <a:solidFill>
                  <a:srgbClr val="1311D1"/>
                </a:solidFill>
                <a:latin typeface="OpenSans"/>
              </a:rPr>
              <a:t>b) 12ml 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hiện tính rồi viết kí hiệu đơn vị mi-li-lít sau kết quả vừa tìm được.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750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Sau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355" y="2017709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8" y="-64504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5986" y="1078792"/>
            <a:ext cx="10360027" cy="87711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750mldầu. Sau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350 ml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4327681"/>
            <a:ext cx="7800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– 350 = 400 (ml)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ml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3B8CD-5647-1B35-1590-659A4B21773E}"/>
              </a:ext>
            </a:extLst>
          </p:cNvPr>
          <p:cNvSpPr txBox="1"/>
          <p:nvPr/>
        </p:nvSpPr>
        <p:spPr>
          <a:xfrm>
            <a:off x="1078279" y="2265578"/>
            <a:ext cx="5189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: 750 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: 350 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:……..ml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41E367-FB78-D6C0-2BC1-511AA534478A}"/>
              </a:ext>
            </a:extLst>
          </p:cNvPr>
          <p:cNvSpPr txBox="1"/>
          <p:nvPr/>
        </p:nvSpPr>
        <p:spPr>
          <a:xfrm>
            <a:off x="4710545" y="540327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12079-3952-3787-D73D-EA45335FE59A}"/>
              </a:ext>
            </a:extLst>
          </p:cNvPr>
          <p:cNvSpPr txBox="1"/>
          <p:nvPr/>
        </p:nvSpPr>
        <p:spPr>
          <a:xfrm>
            <a:off x="983672" y="1468582"/>
            <a:ext cx="10251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87EBE-AE06-9864-457A-A2477E2C7A4E}"/>
              </a:ext>
            </a:extLst>
          </p:cNvPr>
          <p:cNvSpPr txBox="1"/>
          <p:nvPr/>
        </p:nvSpPr>
        <p:spPr>
          <a:xfrm>
            <a:off x="956804" y="2828835"/>
            <a:ext cx="833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16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380 g          B. 250 g            C. 150 g       </a:t>
            </a: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60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30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3: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g : 5 = ?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B. 10 g </a:t>
            </a: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C. 8 g</a:t>
            </a: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490</Words>
  <Application>Microsoft Office PowerPoint</Application>
  <PresentationFormat>Widescreen</PresentationFormat>
  <Paragraphs>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 Black</vt:lpstr>
      <vt:lpstr>Open Sans Extrabold</vt:lpstr>
      <vt:lpstr>Times New Roman</vt:lpstr>
      <vt:lpstr>Open Sans</vt:lpstr>
      <vt:lpstr>Calibri Light</vt:lpstr>
      <vt:lpstr>Calibri</vt:lpstr>
      <vt:lpstr>OpenSans</vt:lpstr>
      <vt:lpstr>Sigmar One</vt:lpstr>
      <vt:lpstr>Arial</vt:lpstr>
      <vt:lpstr>Nunito Black</vt:lpstr>
      <vt:lpstr>Nunito ExtraBold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42</cp:revision>
  <dcterms:created xsi:type="dcterms:W3CDTF">2022-03-29T01:15:13Z</dcterms:created>
  <dcterms:modified xsi:type="dcterms:W3CDTF">2024-12-03T03:05:38Z</dcterms:modified>
</cp:coreProperties>
</file>