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1"/>
  </p:notesMasterIdLst>
  <p:sldIdLst>
    <p:sldId id="335" r:id="rId2"/>
    <p:sldId id="338" r:id="rId3"/>
    <p:sldId id="342" r:id="rId4"/>
    <p:sldId id="344" r:id="rId5"/>
    <p:sldId id="346" r:id="rId6"/>
    <p:sldId id="424" r:id="rId7"/>
    <p:sldId id="425" r:id="rId8"/>
    <p:sldId id="349" r:id="rId9"/>
    <p:sldId id="347" r:id="rId10"/>
    <p:sldId id="350" r:id="rId11"/>
    <p:sldId id="354" r:id="rId12"/>
    <p:sldId id="355" r:id="rId13"/>
    <p:sldId id="356" r:id="rId14"/>
    <p:sldId id="427" r:id="rId15"/>
    <p:sldId id="359" r:id="rId16"/>
    <p:sldId id="360" r:id="rId17"/>
    <p:sldId id="361" r:id="rId18"/>
    <p:sldId id="363" r:id="rId19"/>
    <p:sldId id="375" r:id="rId20"/>
    <p:sldId id="374" r:id="rId21"/>
    <p:sldId id="373" r:id="rId22"/>
    <p:sldId id="369" r:id="rId23"/>
    <p:sldId id="368" r:id="rId24"/>
    <p:sldId id="377" r:id="rId25"/>
    <p:sldId id="378" r:id="rId26"/>
    <p:sldId id="379" r:id="rId27"/>
    <p:sldId id="380" r:id="rId28"/>
    <p:sldId id="387" r:id="rId29"/>
    <p:sldId id="388" r:id="rId30"/>
    <p:sldId id="381" r:id="rId31"/>
    <p:sldId id="389" r:id="rId32"/>
    <p:sldId id="390" r:id="rId33"/>
    <p:sldId id="391" r:id="rId34"/>
    <p:sldId id="393" r:id="rId35"/>
    <p:sldId id="395" r:id="rId36"/>
    <p:sldId id="419" r:id="rId37"/>
    <p:sldId id="420" r:id="rId38"/>
    <p:sldId id="429" r:id="rId39"/>
    <p:sldId id="430" r:id="rId40"/>
    <p:sldId id="431" r:id="rId41"/>
    <p:sldId id="406" r:id="rId42"/>
    <p:sldId id="407" r:id="rId43"/>
    <p:sldId id="408" r:id="rId44"/>
    <p:sldId id="409" r:id="rId45"/>
    <p:sldId id="410" r:id="rId46"/>
    <p:sldId id="411" r:id="rId47"/>
    <p:sldId id="428" r:id="rId48"/>
    <p:sldId id="415" r:id="rId49"/>
    <p:sldId id="413"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Nunito Black" panose="00000A00000000000000" pitchFamily="2" charset="0"/>
      <p:bold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9A"/>
    <a:srgbClr val="D23315"/>
    <a:srgbClr val="F136C3"/>
    <a:srgbClr val="FFF2CC"/>
    <a:srgbClr val="FDE1E6"/>
    <a:srgbClr val="DFECC0"/>
    <a:srgbClr val="C6E8F8"/>
    <a:srgbClr val="FF99FF"/>
    <a:srgbClr val="FF99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B42E1-8938-4B84-AA21-E98C6484AA7D}" type="datetimeFigureOut">
              <a:rPr lang="en-US" smtClean="0"/>
              <a:t>30/11/2023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A1F99-92A6-45C7-9968-7D8B9D19B4F3}" type="slidenum">
              <a:rPr lang="en-US" smtClean="0"/>
              <a:t>‹#›</a:t>
            </a:fld>
            <a:endParaRPr lang="en-US"/>
          </a:p>
        </p:txBody>
      </p:sp>
    </p:spTree>
    <p:extLst>
      <p:ext uri="{BB962C8B-B14F-4D97-AF65-F5344CB8AC3E}">
        <p14:creationId xmlns:p14="http://schemas.microsoft.com/office/powerpoint/2010/main" val="2339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2A766-7889-94A8-26BC-E201CF3AEE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0E427D-47A5-42E8-ED2E-C460A06E9F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BDC48B-F245-C4EE-727A-A2BE628F7243}"/>
              </a:ext>
            </a:extLst>
          </p:cNvPr>
          <p:cNvSpPr>
            <a:spLocks noGrp="1"/>
          </p:cNvSpPr>
          <p:nvPr>
            <p:ph type="dt" sz="half" idx="10"/>
          </p:nvPr>
        </p:nvSpPr>
        <p:spPr/>
        <p:txBody>
          <a:bodyPr/>
          <a:lstStyle/>
          <a:p>
            <a:fld id="{239EBB33-98A2-4261-B620-85D719C1CA1F}" type="datetimeFigureOut">
              <a:rPr lang="en-US" smtClean="0"/>
              <a:t>30/11/2023</a:t>
            </a:fld>
            <a:endParaRPr lang="en-US"/>
          </a:p>
        </p:txBody>
      </p:sp>
      <p:sp>
        <p:nvSpPr>
          <p:cNvPr id="5" name="Footer Placeholder 4">
            <a:extLst>
              <a:ext uri="{FF2B5EF4-FFF2-40B4-BE49-F238E27FC236}">
                <a16:creationId xmlns:a16="http://schemas.microsoft.com/office/drawing/2014/main" id="{572BE14F-E6A7-983B-D0AE-FBADF79826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ED541-87E7-5E86-8B77-06BFDE157305}"/>
              </a:ext>
            </a:extLst>
          </p:cNvPr>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501907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C554-FF94-5088-6BFF-7A667B1B95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FA5906-D5E2-4185-9492-DD24785426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2D14C-669C-45CC-7BC7-52BD988D643F}"/>
              </a:ext>
            </a:extLst>
          </p:cNvPr>
          <p:cNvSpPr>
            <a:spLocks noGrp="1"/>
          </p:cNvSpPr>
          <p:nvPr>
            <p:ph type="dt" sz="half" idx="10"/>
          </p:nvPr>
        </p:nvSpPr>
        <p:spPr/>
        <p:txBody>
          <a:bodyPr/>
          <a:lstStyle/>
          <a:p>
            <a:fld id="{239EBB33-98A2-4261-B620-85D719C1CA1F}" type="datetimeFigureOut">
              <a:rPr lang="en-US" smtClean="0"/>
              <a:t>30/11/2023</a:t>
            </a:fld>
            <a:endParaRPr lang="en-US"/>
          </a:p>
        </p:txBody>
      </p:sp>
      <p:sp>
        <p:nvSpPr>
          <p:cNvPr id="5" name="Footer Placeholder 4">
            <a:extLst>
              <a:ext uri="{FF2B5EF4-FFF2-40B4-BE49-F238E27FC236}">
                <a16:creationId xmlns:a16="http://schemas.microsoft.com/office/drawing/2014/main" id="{CC854E8B-D536-B824-B855-752494C38B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7B89C-92B9-651B-9056-8F0C2BBE7D6A}"/>
              </a:ext>
            </a:extLst>
          </p:cNvPr>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385354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901E21-B53B-4BF8-0220-C65CCBE745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F449FB-267F-2696-8D0C-050BE54E75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0171D-CA26-4A41-63F3-26929D7B71D7}"/>
              </a:ext>
            </a:extLst>
          </p:cNvPr>
          <p:cNvSpPr>
            <a:spLocks noGrp="1"/>
          </p:cNvSpPr>
          <p:nvPr>
            <p:ph type="dt" sz="half" idx="10"/>
          </p:nvPr>
        </p:nvSpPr>
        <p:spPr/>
        <p:txBody>
          <a:bodyPr/>
          <a:lstStyle/>
          <a:p>
            <a:fld id="{239EBB33-98A2-4261-B620-85D719C1CA1F}" type="datetimeFigureOut">
              <a:rPr lang="en-US" smtClean="0"/>
              <a:t>30/11/2023</a:t>
            </a:fld>
            <a:endParaRPr lang="en-US"/>
          </a:p>
        </p:txBody>
      </p:sp>
      <p:sp>
        <p:nvSpPr>
          <p:cNvPr id="5" name="Footer Placeholder 4">
            <a:extLst>
              <a:ext uri="{FF2B5EF4-FFF2-40B4-BE49-F238E27FC236}">
                <a16:creationId xmlns:a16="http://schemas.microsoft.com/office/drawing/2014/main" id="{8D0083F1-E820-DBAE-8F4A-4730F115F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8EC26-3D37-3731-4D99-74C8F56EEC75}"/>
              </a:ext>
            </a:extLst>
          </p:cNvPr>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21184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BB96A-FE81-33AC-53CB-C7D7F4BF42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EA2A3B-3537-E201-BE60-9F220576C8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B33F3-B075-AAF7-7113-65A4D40D5BBC}"/>
              </a:ext>
            </a:extLst>
          </p:cNvPr>
          <p:cNvSpPr>
            <a:spLocks noGrp="1"/>
          </p:cNvSpPr>
          <p:nvPr>
            <p:ph type="dt" sz="half" idx="10"/>
          </p:nvPr>
        </p:nvSpPr>
        <p:spPr/>
        <p:txBody>
          <a:bodyPr/>
          <a:lstStyle/>
          <a:p>
            <a:fld id="{239EBB33-98A2-4261-B620-85D719C1CA1F}" type="datetimeFigureOut">
              <a:rPr lang="en-US" smtClean="0"/>
              <a:t>30/11/2023</a:t>
            </a:fld>
            <a:endParaRPr lang="en-US"/>
          </a:p>
        </p:txBody>
      </p:sp>
      <p:sp>
        <p:nvSpPr>
          <p:cNvPr id="5" name="Footer Placeholder 4">
            <a:extLst>
              <a:ext uri="{FF2B5EF4-FFF2-40B4-BE49-F238E27FC236}">
                <a16:creationId xmlns:a16="http://schemas.microsoft.com/office/drawing/2014/main" id="{2305A5ED-F82E-7B12-FA0C-2DFBDE4BA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E612E-62A1-C349-57AB-CAF11597B37C}"/>
              </a:ext>
            </a:extLst>
          </p:cNvPr>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74713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7FA6A-DEA7-295F-D8E8-C93E513A3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A37AC6-58A9-750B-5ABB-1C447474CC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FBE7A1-9EDC-AAB3-EF4A-B47856158677}"/>
              </a:ext>
            </a:extLst>
          </p:cNvPr>
          <p:cNvSpPr>
            <a:spLocks noGrp="1"/>
          </p:cNvSpPr>
          <p:nvPr>
            <p:ph type="dt" sz="half" idx="10"/>
          </p:nvPr>
        </p:nvSpPr>
        <p:spPr/>
        <p:txBody>
          <a:bodyPr/>
          <a:lstStyle/>
          <a:p>
            <a:fld id="{239EBB33-98A2-4261-B620-85D719C1CA1F}" type="datetimeFigureOut">
              <a:rPr lang="en-US" smtClean="0"/>
              <a:t>30/11/2023</a:t>
            </a:fld>
            <a:endParaRPr lang="en-US"/>
          </a:p>
        </p:txBody>
      </p:sp>
      <p:sp>
        <p:nvSpPr>
          <p:cNvPr id="5" name="Footer Placeholder 4">
            <a:extLst>
              <a:ext uri="{FF2B5EF4-FFF2-40B4-BE49-F238E27FC236}">
                <a16:creationId xmlns:a16="http://schemas.microsoft.com/office/drawing/2014/main" id="{01687DF4-9580-4C1C-1EAE-FB1C1F2FFD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CDF72-C1CF-07D0-78BD-02AB9B672F93}"/>
              </a:ext>
            </a:extLst>
          </p:cNvPr>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873053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D63B1-BD27-9B92-42BD-0AD6F7160A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C6472-BC54-B863-D492-573FBE0327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81D8D5-E310-B3F4-C6A7-ACA94DD242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B5D4F5-39CF-BC8A-630F-811CB92401B1}"/>
              </a:ext>
            </a:extLst>
          </p:cNvPr>
          <p:cNvSpPr>
            <a:spLocks noGrp="1"/>
          </p:cNvSpPr>
          <p:nvPr>
            <p:ph type="dt" sz="half" idx="10"/>
          </p:nvPr>
        </p:nvSpPr>
        <p:spPr/>
        <p:txBody>
          <a:bodyPr/>
          <a:lstStyle/>
          <a:p>
            <a:fld id="{239EBB33-98A2-4261-B620-85D719C1CA1F}" type="datetimeFigureOut">
              <a:rPr lang="en-US" smtClean="0"/>
              <a:t>30/11/2023</a:t>
            </a:fld>
            <a:endParaRPr lang="en-US"/>
          </a:p>
        </p:txBody>
      </p:sp>
      <p:sp>
        <p:nvSpPr>
          <p:cNvPr id="6" name="Footer Placeholder 5">
            <a:extLst>
              <a:ext uri="{FF2B5EF4-FFF2-40B4-BE49-F238E27FC236}">
                <a16:creationId xmlns:a16="http://schemas.microsoft.com/office/drawing/2014/main" id="{7DD5CAEF-0F91-D58F-9DAD-0764FD40D5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95F05B-3BBC-A1FB-5C73-35E81C6165E8}"/>
              </a:ext>
            </a:extLst>
          </p:cNvPr>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58635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573A3-5888-AE21-8023-46122FDBC8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C986C1-8B1C-835F-3935-33FC0339B6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B7DC87-86A3-E4D5-8DE1-58C8848D54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96D170-AF53-4D8A-7C30-2E8A6CFDFE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8D0537-5489-DF7E-0F28-E4D1F56FE3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48B5D5-1CC6-6ECE-8FB5-A2627EF0109D}"/>
              </a:ext>
            </a:extLst>
          </p:cNvPr>
          <p:cNvSpPr>
            <a:spLocks noGrp="1"/>
          </p:cNvSpPr>
          <p:nvPr>
            <p:ph type="dt" sz="half" idx="10"/>
          </p:nvPr>
        </p:nvSpPr>
        <p:spPr/>
        <p:txBody>
          <a:bodyPr/>
          <a:lstStyle/>
          <a:p>
            <a:fld id="{239EBB33-98A2-4261-B620-85D719C1CA1F}" type="datetimeFigureOut">
              <a:rPr lang="en-US" smtClean="0"/>
              <a:t>30/11/2023</a:t>
            </a:fld>
            <a:endParaRPr lang="en-US"/>
          </a:p>
        </p:txBody>
      </p:sp>
      <p:sp>
        <p:nvSpPr>
          <p:cNvPr id="8" name="Footer Placeholder 7">
            <a:extLst>
              <a:ext uri="{FF2B5EF4-FFF2-40B4-BE49-F238E27FC236}">
                <a16:creationId xmlns:a16="http://schemas.microsoft.com/office/drawing/2014/main" id="{765427F0-FF0E-8913-7969-55067486AB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1A11B8-ECD1-C539-CFF7-4EAB3EDA2E99}"/>
              </a:ext>
            </a:extLst>
          </p:cNvPr>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469197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4194F-E9F9-BFC0-A6DA-13357F5008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267906-B1C2-8099-CE5E-4058665A84AC}"/>
              </a:ext>
            </a:extLst>
          </p:cNvPr>
          <p:cNvSpPr>
            <a:spLocks noGrp="1"/>
          </p:cNvSpPr>
          <p:nvPr>
            <p:ph type="dt" sz="half" idx="10"/>
          </p:nvPr>
        </p:nvSpPr>
        <p:spPr/>
        <p:txBody>
          <a:bodyPr/>
          <a:lstStyle/>
          <a:p>
            <a:fld id="{239EBB33-98A2-4261-B620-85D719C1CA1F}" type="datetimeFigureOut">
              <a:rPr lang="en-US" smtClean="0"/>
              <a:t>30/11/2023</a:t>
            </a:fld>
            <a:endParaRPr lang="en-US"/>
          </a:p>
        </p:txBody>
      </p:sp>
      <p:sp>
        <p:nvSpPr>
          <p:cNvPr id="4" name="Footer Placeholder 3">
            <a:extLst>
              <a:ext uri="{FF2B5EF4-FFF2-40B4-BE49-F238E27FC236}">
                <a16:creationId xmlns:a16="http://schemas.microsoft.com/office/drawing/2014/main" id="{1F4C0AEF-068F-9293-4D19-AFBB8ED392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805075-C091-5A0E-1155-4FE06B813083}"/>
              </a:ext>
            </a:extLst>
          </p:cNvPr>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069812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1B67AE-E44D-87D2-962C-D836026972DD}"/>
              </a:ext>
            </a:extLst>
          </p:cNvPr>
          <p:cNvSpPr>
            <a:spLocks noGrp="1"/>
          </p:cNvSpPr>
          <p:nvPr>
            <p:ph type="dt" sz="half" idx="10"/>
          </p:nvPr>
        </p:nvSpPr>
        <p:spPr/>
        <p:txBody>
          <a:bodyPr/>
          <a:lstStyle/>
          <a:p>
            <a:fld id="{239EBB33-98A2-4261-B620-85D719C1CA1F}" type="datetimeFigureOut">
              <a:rPr lang="en-US" smtClean="0"/>
              <a:t>30/11/2023</a:t>
            </a:fld>
            <a:endParaRPr lang="en-US"/>
          </a:p>
        </p:txBody>
      </p:sp>
      <p:sp>
        <p:nvSpPr>
          <p:cNvPr id="3" name="Footer Placeholder 2">
            <a:extLst>
              <a:ext uri="{FF2B5EF4-FFF2-40B4-BE49-F238E27FC236}">
                <a16:creationId xmlns:a16="http://schemas.microsoft.com/office/drawing/2014/main" id="{42258236-4EA3-BDE8-13C8-27D0F61CE1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997442-1AD9-DE64-B377-A4F7BA994D15}"/>
              </a:ext>
            </a:extLst>
          </p:cNvPr>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842708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9B76A-8C8A-CF06-7237-7584D0DFDF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3CEB24-BDAF-69B7-20B3-268FE557CC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72C264-3AC9-0BE8-FF7B-9B7A3B6258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0768C6-699C-7C81-2A0D-3A555EBFF2B1}"/>
              </a:ext>
            </a:extLst>
          </p:cNvPr>
          <p:cNvSpPr>
            <a:spLocks noGrp="1"/>
          </p:cNvSpPr>
          <p:nvPr>
            <p:ph type="dt" sz="half" idx="10"/>
          </p:nvPr>
        </p:nvSpPr>
        <p:spPr/>
        <p:txBody>
          <a:bodyPr/>
          <a:lstStyle/>
          <a:p>
            <a:fld id="{239EBB33-98A2-4261-B620-85D719C1CA1F}" type="datetimeFigureOut">
              <a:rPr lang="en-US" smtClean="0"/>
              <a:t>30/11/2023</a:t>
            </a:fld>
            <a:endParaRPr lang="en-US"/>
          </a:p>
        </p:txBody>
      </p:sp>
      <p:sp>
        <p:nvSpPr>
          <p:cNvPr id="6" name="Footer Placeholder 5">
            <a:extLst>
              <a:ext uri="{FF2B5EF4-FFF2-40B4-BE49-F238E27FC236}">
                <a16:creationId xmlns:a16="http://schemas.microsoft.com/office/drawing/2014/main" id="{20A8A7D7-D3F7-07A2-474A-87A8484E4E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E3466B-6875-963B-085A-6EF303421BDE}"/>
              </a:ext>
            </a:extLst>
          </p:cNvPr>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61690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E75F-C380-BAC6-2403-783626B25E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5CA8DE-9D5D-7DE1-F0D1-BD245909A9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64F959-0F34-4D90-A6E2-AD1AB28DA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B749D7-D132-7BE1-5746-525886B85135}"/>
              </a:ext>
            </a:extLst>
          </p:cNvPr>
          <p:cNvSpPr>
            <a:spLocks noGrp="1"/>
          </p:cNvSpPr>
          <p:nvPr>
            <p:ph type="dt" sz="half" idx="10"/>
          </p:nvPr>
        </p:nvSpPr>
        <p:spPr/>
        <p:txBody>
          <a:bodyPr/>
          <a:lstStyle/>
          <a:p>
            <a:fld id="{239EBB33-98A2-4261-B620-85D719C1CA1F}" type="datetimeFigureOut">
              <a:rPr lang="en-US" smtClean="0"/>
              <a:t>30/11/2023</a:t>
            </a:fld>
            <a:endParaRPr lang="en-US"/>
          </a:p>
        </p:txBody>
      </p:sp>
      <p:sp>
        <p:nvSpPr>
          <p:cNvPr id="6" name="Footer Placeholder 5">
            <a:extLst>
              <a:ext uri="{FF2B5EF4-FFF2-40B4-BE49-F238E27FC236}">
                <a16:creationId xmlns:a16="http://schemas.microsoft.com/office/drawing/2014/main" id="{00A316B6-7F07-771C-0EA7-610150EC6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B6AAE-29A6-11F3-7DFA-2CAFB31C0362}"/>
              </a:ext>
            </a:extLst>
          </p:cNvPr>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363417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32B678-98E0-5E3B-6013-F856DD889F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F19EE2-6930-C695-5141-E2CB4251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19222-0A01-D2A3-5517-43121A569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t>30/11/2023</a:t>
            </a:fld>
            <a:endParaRPr lang="en-US"/>
          </a:p>
        </p:txBody>
      </p:sp>
      <p:sp>
        <p:nvSpPr>
          <p:cNvPr id="5" name="Footer Placeholder 4">
            <a:extLst>
              <a:ext uri="{FF2B5EF4-FFF2-40B4-BE49-F238E27FC236}">
                <a16:creationId xmlns:a16="http://schemas.microsoft.com/office/drawing/2014/main" id="{9CA3E531-9AD0-5B1A-5804-88118E23DB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754A10-9D73-6D47-CCE5-F8C4668C8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t>‹#›</a:t>
            </a:fld>
            <a:endParaRPr lang="en-US"/>
          </a:p>
        </p:txBody>
      </p:sp>
    </p:spTree>
    <p:extLst>
      <p:ext uri="{BB962C8B-B14F-4D97-AF65-F5344CB8AC3E}">
        <p14:creationId xmlns:p14="http://schemas.microsoft.com/office/powerpoint/2010/main" val="38868026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0.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jpe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0.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4.png"/><Relationship Id="rId7" Type="http://schemas.openxmlformats.org/officeDocument/2006/relationships/image" Target="../media/image45.png"/><Relationship Id="rId12" Type="http://schemas.microsoft.com/office/2007/relationships/hdphoto" Target="../media/hdphoto12.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0" Type="http://schemas.microsoft.com/office/2007/relationships/hdphoto" Target="../media/hdphoto11.wdp"/><Relationship Id="rId4" Type="http://schemas.openxmlformats.org/officeDocument/2006/relationships/image" Target="../media/image42.png"/><Relationship Id="rId9"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736" y="117491"/>
            <a:ext cx="1582739" cy="1582739"/>
          </a:xfrm>
          <a:prstGeom prst="ellipse">
            <a:avLst/>
          </a:prstGeom>
        </p:spPr>
      </p:pic>
      <p:grpSp>
        <p:nvGrpSpPr>
          <p:cNvPr id="3" name="Group 2"/>
          <p:cNvGrpSpPr/>
          <p:nvPr/>
        </p:nvGrpSpPr>
        <p:grpSpPr>
          <a:xfrm>
            <a:off x="941850" y="716558"/>
            <a:ext cx="9535886" cy="1171277"/>
            <a:chOff x="2040713" y="3071517"/>
            <a:chExt cx="9535886" cy="1171277"/>
          </a:xfrm>
        </p:grpSpPr>
        <p:sp>
          <p:nvSpPr>
            <p:cNvPr id="4" name="TextBox 3">
              <a:extLst>
                <a:ext uri="{FF2B5EF4-FFF2-40B4-BE49-F238E27FC236}">
                  <a16:creationId xmlns:a16="http://schemas.microsoft.com/office/drawing/2014/main" id="{FDF99F60-2DEC-4DEF-9300-E3C8E7CE95D2}"/>
                </a:ext>
              </a:extLst>
            </p:cNvPr>
            <p:cNvSpPr txBox="1"/>
            <p:nvPr/>
          </p:nvSpPr>
          <p:spPr>
            <a:xfrm>
              <a:off x="2040713" y="3071517"/>
              <a:ext cx="2925182"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FDF99F60-2DEC-4DEF-9300-E3C8E7CE95D2}"/>
                </a:ext>
              </a:extLst>
            </p:cNvPr>
            <p:cNvSpPr txBox="1"/>
            <p:nvPr/>
          </p:nvSpPr>
          <p:spPr>
            <a:xfrm>
              <a:off x="4853354" y="3195489"/>
              <a:ext cx="6723245" cy="851297"/>
            </a:xfrm>
            <a:prstGeom prst="roundRect">
              <a:avLst/>
            </a:prstGeom>
            <a:solidFill>
              <a:schemeClr val="bg1"/>
            </a:solid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Tree>
    <p:extLst>
      <p:ext uri="{BB962C8B-B14F-4D97-AF65-F5344CB8AC3E}">
        <p14:creationId xmlns:p14="http://schemas.microsoft.com/office/powerpoint/2010/main" val="262823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457199" y="341812"/>
            <a:ext cx="1025530" cy="938348"/>
          </a:xfrm>
          <a:prstGeom prst="ellipse">
            <a:avLst/>
          </a:prstGeom>
        </p:spPr>
      </p:pic>
      <p:grpSp>
        <p:nvGrpSpPr>
          <p:cNvPr id="6" name="Group 5"/>
          <p:cNvGrpSpPr/>
          <p:nvPr/>
        </p:nvGrpSpPr>
        <p:grpSpPr>
          <a:xfrm>
            <a:off x="457199" y="729037"/>
            <a:ext cx="11495315" cy="5322440"/>
            <a:chOff x="457199" y="729037"/>
            <a:chExt cx="11495315" cy="5322440"/>
          </a:xfrm>
        </p:grpSpPr>
        <p:sp>
          <p:nvSpPr>
            <p:cNvPr id="3" name="Rectangle 2"/>
            <p:cNvSpPr/>
            <p:nvPr/>
          </p:nvSpPr>
          <p:spPr>
            <a:xfrm>
              <a:off x="457199" y="1268188"/>
              <a:ext cx="11495315" cy="4524315"/>
            </a:xfrm>
            <a:prstGeom prst="rect">
              <a:avLst/>
            </a:prstGeom>
          </p:spPr>
          <p:txBody>
            <a:bodyPr wrap="square">
              <a:spAutoFit/>
            </a:bodyPr>
            <a:lstStyle/>
            <a:p>
              <a:pPr algn="just"/>
              <a:r>
                <a:rPr lang="en-US" sz="2400" dirty="0">
                  <a:solidFill>
                    <a:srgbClr val="002060"/>
                  </a:solidFill>
                  <a:latin typeface="Nunito Black" pitchFamily="2" charset="0"/>
                </a:rPr>
                <a:t>	</a:t>
              </a:r>
              <a:r>
                <a:rPr lang="vi-VN" sz="2400" dirty="0">
                  <a:solidFill>
                    <a:srgbClr val="002060"/>
                  </a:solidFill>
                  <a:latin typeface="+mj-lt"/>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algn="just"/>
              <a:r>
                <a:rPr lang="en-US" sz="2400" dirty="0">
                  <a:solidFill>
                    <a:srgbClr val="002060"/>
                  </a:solidFill>
                  <a:latin typeface="+mj-lt"/>
                </a:rPr>
                <a:t>	</a:t>
              </a:r>
              <a:r>
                <a:rPr lang="vi-VN" sz="2400" dirty="0">
                  <a:solidFill>
                    <a:srgbClr val="002060"/>
                  </a:solidFill>
                  <a:latin typeface="+mj-lt"/>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algn="just"/>
              <a:r>
                <a:rPr lang="en-US" sz="2400" dirty="0">
                  <a:solidFill>
                    <a:srgbClr val="002060"/>
                  </a:solidFill>
                  <a:latin typeface="+mj-lt"/>
                </a:rPr>
                <a:t>	</a:t>
              </a:r>
              <a:r>
                <a:rPr lang="vi-VN" sz="2400" dirty="0">
                  <a:solidFill>
                    <a:srgbClr val="002060"/>
                  </a:solidFill>
                  <a:latin typeface="+mj-lt"/>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315207" y="729037"/>
              <a:ext cx="3065198" cy="523220"/>
            </a:xfrm>
            <a:prstGeom prst="rect">
              <a:avLst/>
            </a:prstGeom>
          </p:spPr>
          <p:txBody>
            <a:bodyPr wrap="none">
              <a:spAutoFit/>
            </a:bodyPr>
            <a:lstStyle/>
            <a:p>
              <a:pPr algn="ctr"/>
              <a:r>
                <a:rPr lang="vi-VN" sz="2800" b="1" dirty="0">
                  <a:solidFill>
                    <a:srgbClr val="FF0000"/>
                  </a:solidFill>
                  <a:latin typeface="+mj-lt"/>
                </a:rPr>
                <a:t>Bạn nhỏ trong nhà</a:t>
              </a:r>
              <a:endParaRPr lang="vi-VN" sz="2800" dirty="0">
                <a:solidFill>
                  <a:srgbClr val="FF0000"/>
                </a:solidFill>
                <a:latin typeface="+mj-lt"/>
              </a:endParaRPr>
            </a:p>
          </p:txBody>
        </p:sp>
        <p:sp>
          <p:nvSpPr>
            <p:cNvPr id="5" name="Rectangle 4"/>
            <p:cNvSpPr/>
            <p:nvPr/>
          </p:nvSpPr>
          <p:spPr>
            <a:xfrm>
              <a:off x="8171508" y="5589812"/>
              <a:ext cx="3003964" cy="461665"/>
            </a:xfrm>
            <a:prstGeom prst="rect">
              <a:avLst/>
            </a:prstGeom>
          </p:spPr>
          <p:txBody>
            <a:bodyPr wrap="none">
              <a:spAutoFit/>
            </a:bodyPr>
            <a:lstStyle/>
            <a:p>
              <a:pPr algn="r"/>
              <a:r>
                <a:rPr lang="vi-VN" sz="2400" b="1" i="1" dirty="0">
                  <a:solidFill>
                    <a:srgbClr val="002060"/>
                  </a:solidFill>
                  <a:latin typeface="+mj-lt"/>
                </a:rPr>
                <a:t>(Theo Trần Đức Tiến)</a:t>
              </a:r>
            </a:p>
          </p:txBody>
        </p:sp>
      </p:grpSp>
    </p:spTree>
    <p:extLst>
      <p:ext uri="{BB962C8B-B14F-4D97-AF65-F5344CB8AC3E}">
        <p14:creationId xmlns:p14="http://schemas.microsoft.com/office/powerpoint/2010/main" val="2891036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B8A126-31B1-C7E5-FAE1-8866E0C5C3B3}"/>
              </a:ext>
            </a:extLst>
          </p:cNvPr>
          <p:cNvSpPr txBox="1"/>
          <p:nvPr/>
        </p:nvSpPr>
        <p:spPr>
          <a:xfrm>
            <a:off x="471055" y="1105712"/>
            <a:ext cx="3366654"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Luyện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khó</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FB8A126-31B1-C7E5-FAE1-8866E0C5C3B3}"/>
              </a:ext>
            </a:extLst>
          </p:cNvPr>
          <p:cNvSpPr txBox="1"/>
          <p:nvPr/>
        </p:nvSpPr>
        <p:spPr>
          <a:xfrm>
            <a:off x="790299"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Tuyệt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xinh</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FB8A126-31B1-C7E5-FAE1-8866E0C5C3B3}"/>
              </a:ext>
            </a:extLst>
          </p:cNvPr>
          <p:cNvSpPr txBox="1"/>
          <p:nvPr/>
        </p:nvSpPr>
        <p:spPr>
          <a:xfrm>
            <a:off x="79030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Loáng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ướt</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FB8A126-31B1-C7E5-FAE1-8866E0C5C3B3}"/>
              </a:ext>
            </a:extLst>
          </p:cNvPr>
          <p:cNvSpPr txBox="1"/>
          <p:nvPr/>
        </p:nvSpPr>
        <p:spPr>
          <a:xfrm>
            <a:off x="8654140" y="1633516"/>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Ngoáy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tít</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FB8A126-31B1-C7E5-FAE1-8866E0C5C3B3}"/>
              </a:ext>
            </a:extLst>
          </p:cNvPr>
          <p:cNvSpPr txBox="1"/>
          <p:nvPr/>
        </p:nvSpPr>
        <p:spPr>
          <a:xfrm>
            <a:off x="8654134"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Khoanh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tròn</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FB8A126-31B1-C7E5-FAE1-8866E0C5C3B3}"/>
              </a:ext>
            </a:extLst>
          </p:cNvPr>
          <p:cNvSpPr txBox="1"/>
          <p:nvPr/>
        </p:nvSpPr>
        <p:spPr>
          <a:xfrm>
            <a:off x="869332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Quấn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quýt</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Tree>
    <p:extLst>
      <p:ext uri="{BB962C8B-B14F-4D97-AF65-F5344CB8AC3E}">
        <p14:creationId xmlns:p14="http://schemas.microsoft.com/office/powerpoint/2010/main" val="1950491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173248" y="1405230"/>
            <a:ext cx="9969372" cy="4984686"/>
          </a:xfrm>
          <a:prstGeom prst="roundRect">
            <a:avLst/>
          </a:prstGeom>
        </p:spPr>
      </p:pic>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câu</a:t>
            </a:r>
            <a:endParaRPr lang="en-US" sz="2800" b="1" dirty="0">
              <a:solidFill>
                <a:srgbClr val="FF0000"/>
              </a:solidFill>
              <a:latin typeface="Nunito Black" pitchFamily="2" charset="0"/>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35011"/>
            <a:ext cx="1025530" cy="938348"/>
          </a:xfrm>
          <a:prstGeom prst="ellipse">
            <a:avLst/>
          </a:prstGeom>
        </p:spPr>
      </p:pic>
      <p:sp>
        <p:nvSpPr>
          <p:cNvPr id="3" name="Rounded Rectangle 2"/>
          <p:cNvSpPr/>
          <p:nvPr/>
        </p:nvSpPr>
        <p:spPr>
          <a:xfrm>
            <a:off x="1221376" y="1892742"/>
            <a:ext cx="9921243" cy="1191816"/>
          </a:xfrm>
          <a:prstGeom prst="roundRect">
            <a:avLst/>
          </a:prstGeom>
          <a:solidFill>
            <a:schemeClr val="accent6">
              <a:lumMod val="40000"/>
              <a:lumOff val="60000"/>
            </a:schemeClr>
          </a:solidFill>
        </p:spPr>
        <p:txBody>
          <a:bodyPr wrap="square">
            <a:spAutoFit/>
          </a:bodyPr>
          <a:lstStyle/>
          <a:p>
            <a:pPr algn="just"/>
            <a:r>
              <a:rPr lang="vi-VN" sz="2400" dirty="0">
                <a:solidFill>
                  <a:srgbClr val="002060"/>
                </a:solidFill>
                <a:latin typeface="Nunito Black" pitchFamily="2" charset="0"/>
              </a:rPr>
              <a:t>Nó rúc vào chân tôi,</a:t>
            </a:r>
            <a:r>
              <a:rPr lang="en-US" sz="3200" dirty="0">
                <a:solidFill>
                  <a:srgbClr val="FF0000"/>
                </a:solidFill>
                <a:latin typeface="Nunito Black" pitchFamily="2" charset="0"/>
              </a:rPr>
              <a:t>/</a:t>
            </a:r>
            <a:r>
              <a:rPr lang="vi-VN" sz="2400" dirty="0">
                <a:solidFill>
                  <a:srgbClr val="002060"/>
                </a:solidFill>
                <a:latin typeface="Nunito Black" pitchFamily="2" charset="0"/>
              </a:rPr>
              <a:t> nức lên những tiếng khe khẽ trong cổ,</a:t>
            </a:r>
            <a:r>
              <a:rPr lang="en-US" sz="3200" dirty="0">
                <a:solidFill>
                  <a:srgbClr val="FF0000"/>
                </a:solidFill>
                <a:latin typeface="Nunito Black" pitchFamily="2" charset="0"/>
              </a:rPr>
              <a:t>/</a:t>
            </a:r>
            <a:r>
              <a:rPr lang="vi-VN" sz="2400" dirty="0">
                <a:solidFill>
                  <a:srgbClr val="002060"/>
                </a:solidFill>
                <a:latin typeface="Nunito Black" pitchFamily="2" charset="0"/>
              </a:rPr>
              <a:t> cái đuôi bé xíu ngoáy tít,</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2400" dirty="0">
                <a:solidFill>
                  <a:srgbClr val="002060"/>
                </a:solidFill>
                <a:latin typeface="Nunito Black" pitchFamily="2" charset="0"/>
              </a:rPr>
              <a:t>hệt như một đứa trẻ làm nũng mẹ.</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p:txBody>
      </p:sp>
      <p:sp>
        <p:nvSpPr>
          <p:cNvPr id="5" name="Rounded Rectangle 4"/>
          <p:cNvSpPr/>
          <p:nvPr/>
        </p:nvSpPr>
        <p:spPr>
          <a:xfrm>
            <a:off x="1182285" y="3510929"/>
            <a:ext cx="9960334" cy="1600438"/>
          </a:xfrm>
          <a:prstGeom prst="roundRect">
            <a:avLst/>
          </a:prstGeom>
          <a:solidFill>
            <a:schemeClr val="accent4">
              <a:lumMod val="20000"/>
              <a:lumOff val="80000"/>
            </a:schemeClr>
          </a:solidFill>
        </p:spPr>
        <p:txBody>
          <a:bodyPr wrap="square">
            <a:spAutoFit/>
          </a:bodyPr>
          <a:lstStyle/>
          <a:p>
            <a:pPr algn="just"/>
            <a:r>
              <a:rPr lang="vi-VN" sz="2400" dirty="0">
                <a:solidFill>
                  <a:srgbClr val="002060"/>
                </a:solidFill>
                <a:latin typeface="Nunito Black" pitchFamily="2" charset="0"/>
              </a:rPr>
              <a:t>Mỗi khi tôi đi học về, Cúp chạy vọt ra,</a:t>
            </a:r>
            <a:r>
              <a:rPr lang="en-US" sz="3200" dirty="0">
                <a:solidFill>
                  <a:srgbClr val="FF0000"/>
                </a:solidFill>
                <a:latin typeface="Nunito Black" pitchFamily="2" charset="0"/>
              </a:rPr>
              <a:t>/</a:t>
            </a:r>
            <a:r>
              <a:rPr lang="vi-VN" sz="2400" dirty="0">
                <a:solidFill>
                  <a:srgbClr val="002060"/>
                </a:solidFill>
                <a:latin typeface="Nunito Black" pitchFamily="2" charset="0"/>
              </a:rPr>
              <a:t> chồm hai chân trước lên mừng rỡ.</a:t>
            </a:r>
            <a:r>
              <a:rPr lang="en-US" sz="3200" dirty="0">
                <a:solidFill>
                  <a:srgbClr val="FF0000"/>
                </a:solidFill>
                <a:latin typeface="Nunito Black" pitchFamily="2" charset="0"/>
              </a:rPr>
              <a:t>//</a:t>
            </a:r>
            <a:r>
              <a:rPr lang="vi-VN" sz="2400" dirty="0">
                <a:solidFill>
                  <a:srgbClr val="002060"/>
                </a:solidFill>
                <a:latin typeface="Nunito Black" pitchFamily="2" charset="0"/>
              </a:rPr>
              <a:t> Tôi cúi xuống vỗ về Cúp.</a:t>
            </a:r>
            <a:r>
              <a:rPr lang="en-US" sz="2400" dirty="0">
                <a:solidFill>
                  <a:srgbClr val="FF0000"/>
                </a:solidFill>
                <a:latin typeface="Nunito Black" pitchFamily="2" charset="0"/>
              </a:rPr>
              <a:t> //</a:t>
            </a:r>
            <a:r>
              <a:rPr lang="vi-VN" sz="2400" dirty="0">
                <a:solidFill>
                  <a:srgbClr val="002060"/>
                </a:solidFill>
                <a:latin typeface="Nunito Black" pitchFamily="2" charset="0"/>
              </a:rPr>
              <a:t> Nó âu yếm dụi cái mõm ươn ướt,</a:t>
            </a:r>
            <a:r>
              <a:rPr lang="en-US" sz="2400" dirty="0">
                <a:solidFill>
                  <a:srgbClr val="FF0000"/>
                </a:solidFill>
                <a:latin typeface="Nunito Black" pitchFamily="2" charset="0"/>
              </a:rPr>
              <a:t> /</a:t>
            </a:r>
            <a:r>
              <a:rPr lang="vi-VN" sz="2400" dirty="0">
                <a:solidFill>
                  <a:srgbClr val="002060"/>
                </a:solidFill>
                <a:latin typeface="Nunito Black" pitchFamily="2" charset="0"/>
              </a:rPr>
              <a:t> mềm mềm vào chân tôi.</a:t>
            </a:r>
            <a:r>
              <a:rPr lang="en-US" sz="2400" dirty="0">
                <a:solidFill>
                  <a:srgbClr val="FF0000"/>
                </a:solidFill>
                <a:latin typeface="Nunito Black" pitchFamily="2" charset="0"/>
              </a:rPr>
              <a:t> //</a:t>
            </a:r>
            <a:endParaRPr lang="vi-VN" sz="2400" dirty="0">
              <a:solidFill>
                <a:srgbClr val="002060"/>
              </a:solidFill>
              <a:latin typeface="Nunito Black" pitchFamily="2" charset="0"/>
            </a:endParaRPr>
          </a:p>
        </p:txBody>
      </p:sp>
    </p:spTree>
    <p:extLst>
      <p:ext uri="{BB962C8B-B14F-4D97-AF65-F5344CB8AC3E}">
        <p14:creationId xmlns:p14="http://schemas.microsoft.com/office/powerpoint/2010/main" val="27908569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endPar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endPar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315207" y="729037"/>
              <a:ext cx="306519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Bạn nhỏ trong nhà</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7977542" y="6281186"/>
              <a:ext cx="3003964"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130032" y="391900"/>
            <a:ext cx="2356680"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Chia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0" name="Group 9"/>
          <p:cNvGrpSpPr/>
          <p:nvPr/>
        </p:nvGrpSpPr>
        <p:grpSpPr>
          <a:xfrm>
            <a:off x="637460" y="1070359"/>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11" name="Group 10"/>
          <p:cNvGrpSpPr/>
          <p:nvPr/>
        </p:nvGrpSpPr>
        <p:grpSpPr>
          <a:xfrm>
            <a:off x="621355" y="2970698"/>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14" name="Group 13"/>
          <p:cNvGrpSpPr/>
          <p:nvPr/>
        </p:nvGrpSpPr>
        <p:grpSpPr>
          <a:xfrm>
            <a:off x="545039" y="5071032"/>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Nunito Black"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endParaRPr>
            </a:p>
          </p:txBody>
        </p:sp>
      </p:grpSp>
    </p:spTree>
    <p:extLst>
      <p:ext uri="{BB962C8B-B14F-4D97-AF65-F5344CB8AC3E}">
        <p14:creationId xmlns:p14="http://schemas.microsoft.com/office/powerpoint/2010/main" val="31383191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2"/>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endPar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endPar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315207" y="729037"/>
              <a:ext cx="306519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Bạn nhỏ trong nhà</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7977542" y="6281186"/>
              <a:ext cx="3003964"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130031" y="391900"/>
            <a:ext cx="3303423"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Đọc</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nối</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0" name="Group 9"/>
          <p:cNvGrpSpPr/>
          <p:nvPr/>
        </p:nvGrpSpPr>
        <p:grpSpPr>
          <a:xfrm>
            <a:off x="637460" y="1070359"/>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11" name="Group 10"/>
          <p:cNvGrpSpPr/>
          <p:nvPr/>
        </p:nvGrpSpPr>
        <p:grpSpPr>
          <a:xfrm>
            <a:off x="621355" y="2970698"/>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14" name="Group 13"/>
          <p:cNvGrpSpPr/>
          <p:nvPr/>
        </p:nvGrpSpPr>
        <p:grpSpPr>
          <a:xfrm>
            <a:off x="545039" y="5071032"/>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Nunito Black"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endParaRPr>
            </a:p>
          </p:txBody>
        </p:sp>
      </p:grpSp>
    </p:spTree>
    <p:extLst>
      <p:ext uri="{BB962C8B-B14F-4D97-AF65-F5344CB8AC3E}">
        <p14:creationId xmlns:p14="http://schemas.microsoft.com/office/powerpoint/2010/main" val="603052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endPar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endPar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315207" y="729037"/>
              <a:ext cx="306519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Bạn nhỏ trong nhà</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8528105" y="6281186"/>
              <a:ext cx="2910604"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064720" y="352711"/>
            <a:ext cx="2824032"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Đọc</a:t>
            </a: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toàn</a:t>
            </a:r>
            <a:r>
              <a:rPr kumimoji="0" lang="en-US" sz="2800" b="0" i="0" u="none" strike="noStrike" kern="1200" cap="none" spc="0" normalizeH="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noProof="0" dirty="0" err="1">
                <a:ln>
                  <a:noFill/>
                </a:ln>
                <a:solidFill>
                  <a:srgbClr val="F79646">
                    <a:lumMod val="50000"/>
                  </a:srgbClr>
                </a:solidFill>
                <a:effectLst/>
                <a:uLnTx/>
                <a:uFillTx/>
                <a:latin typeface="Nunito Black" pitchFamily="2" charset="0"/>
                <a:ea typeface="+mn-ea"/>
                <a:cs typeface="Baloo 2 SemiBold" pitchFamily="2" charset="0"/>
              </a:rPr>
              <a:t>bài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Tree>
    <p:extLst>
      <p:ext uri="{BB962C8B-B14F-4D97-AF65-F5344CB8AC3E}">
        <p14:creationId xmlns:p14="http://schemas.microsoft.com/office/powerpoint/2010/main" val="1356905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8" name="Picture 2" descr="Tranh tô màu con chó ngộ nghĩnh, dễ thương cho bé - Luật Trẻ E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69325"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348753" y="1574644"/>
            <a:ext cx="7225553" cy="578882"/>
          </a:xfrm>
          <a:prstGeom prst="roundRect">
            <a:avLst/>
          </a:prstGeom>
          <a:ln w="57150">
            <a:solidFill>
              <a:srgbClr val="00B050"/>
            </a:solidFill>
          </a:ln>
        </p:spPr>
        <p:txBody>
          <a:bodyPr wrap="square">
            <a:spAutoFit/>
          </a:bodyPr>
          <a:lstStyle/>
          <a:p>
            <a:r>
              <a:rPr lang="vi-VN" sz="2800" dirty="0">
                <a:solidFill>
                  <a:srgbClr val="0070C0"/>
                </a:solidFill>
                <a:latin typeface="Nunito Black" pitchFamily="2" charset="0"/>
              </a:rPr>
              <a:t>Loáng ướt: </a:t>
            </a:r>
            <a:r>
              <a:rPr lang="vi-VN" sz="2800" dirty="0">
                <a:solidFill>
                  <a:srgbClr val="FF0000"/>
                </a:solidFill>
                <a:latin typeface="Nunito Black" pitchFamily="2" charset="0"/>
              </a:rPr>
              <a:t>ướt và có ánh sáng chiếu vào</a:t>
            </a:r>
            <a:endParaRPr lang="en-US" sz="2800" dirty="0">
              <a:solidFill>
                <a:srgbClr val="FF0000"/>
              </a:solidFill>
              <a:latin typeface="Nunito Black" pitchFamily="2" charset="0"/>
            </a:endParaRPr>
          </a:p>
        </p:txBody>
      </p:sp>
      <p:pic>
        <p:nvPicPr>
          <p:cNvPr id="15362" name="Picture 2" descr="Hướng dẫn chăm sóc vệ sinh mắt cho chó tại nhà – Pet Prince Stor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2456398" y="2451911"/>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142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fade">
                                      <p:cBhvr>
                                        <p:cTn id="19" dur="1000"/>
                                        <p:tgtEl>
                                          <p:spTgt spid="15362"/>
                                        </p:tgtEl>
                                      </p:cBhvr>
                                    </p:animEffect>
                                    <p:anim calcmode="lin" valueType="num">
                                      <p:cBhvr>
                                        <p:cTn id="20" dur="1000" fill="hold"/>
                                        <p:tgtEl>
                                          <p:spTgt spid="15362"/>
                                        </p:tgtEl>
                                        <p:attrNameLst>
                                          <p:attrName>ppt_x</p:attrName>
                                        </p:attrNameLst>
                                      </p:cBhvr>
                                      <p:tavLst>
                                        <p:tav tm="0">
                                          <p:val>
                                            <p:strVal val="#ppt_x"/>
                                          </p:val>
                                        </p:tav>
                                        <p:tav tm="100000">
                                          <p:val>
                                            <p:strVal val="#ppt_x"/>
                                          </p:val>
                                        </p:tav>
                                      </p:tavLst>
                                    </p:anim>
                                    <p:anim calcmode="lin" valueType="num">
                                      <p:cBhvr>
                                        <p:cTn id="21"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643882" y="1574644"/>
            <a:ext cx="7225553" cy="1055608"/>
          </a:xfrm>
          <a:prstGeom prst="roundRect">
            <a:avLst/>
          </a:prstGeom>
          <a:ln w="57150">
            <a:solidFill>
              <a:srgbClr val="00B050"/>
            </a:solidFill>
          </a:ln>
        </p:spPr>
        <p:txBody>
          <a:bodyPr wrap="square">
            <a:spAutoFit/>
          </a:bodyPr>
          <a:lstStyle/>
          <a:p>
            <a:pPr lvl="0"/>
            <a:r>
              <a:rPr lang="vi-VN" sz="2800" dirty="0">
                <a:latin typeface="Nunito Black" pitchFamily="2" charset="0"/>
              </a:rPr>
              <a:t>Nức lên: </a:t>
            </a:r>
            <a:r>
              <a:rPr lang="vi-VN" sz="2800" dirty="0">
                <a:solidFill>
                  <a:srgbClr val="FF0000"/>
                </a:solidFill>
                <a:latin typeface="Nunito Black" pitchFamily="2" charset="0"/>
              </a:rPr>
              <a:t>bật mạnh hơi từ trong cổ ra thành tiếng cách quãng</a:t>
            </a:r>
            <a:endParaRPr kumimoji="0" lang="en-US" sz="2800" b="0" i="0" u="none" strike="noStrike" kern="1200" cap="none" spc="0" normalizeH="0" baseline="0" noProof="0" dirty="0">
              <a:ln>
                <a:noFill/>
              </a:ln>
              <a:solidFill>
                <a:srgbClr val="FF0000"/>
              </a:solidFill>
              <a:effectLst/>
              <a:uLnTx/>
              <a:uFillTx/>
              <a:latin typeface="Nunito Black" pitchFamily="2"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765" b="100000" l="0" r="97126"/>
                    </a14:imgEffect>
                  </a14:imgLayer>
                </a14:imgProps>
              </a:ext>
            </a:extLst>
          </a:blip>
          <a:stretch>
            <a:fillRect/>
          </a:stretch>
        </p:blipFill>
        <p:spPr>
          <a:xfrm>
            <a:off x="4452733" y="2769267"/>
            <a:ext cx="3607850" cy="3524912"/>
          </a:xfrm>
          <a:prstGeom prst="rect">
            <a:avLst/>
          </a:prstGeom>
        </p:spPr>
      </p:pic>
      <p:pic>
        <p:nvPicPr>
          <p:cNvPr id="8" name="Picture 2" descr="Tranh tô màu con chó ngộ nghĩnh, dễ thương cho bé - Luật Trẻ Em"/>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163454"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089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75BEB2-DD79-A8F3-CE64-9ECC2ECDD691}"/>
              </a:ext>
            </a:extLst>
          </p:cNvPr>
          <p:cNvSpPr txBox="1"/>
          <p:nvPr/>
        </p:nvSpPr>
        <p:spPr>
          <a:xfrm>
            <a:off x="3370603" y="3925797"/>
            <a:ext cx="543414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rPr>
              <a:t>TRẢ</a:t>
            </a: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 LỜI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CÂU HỎI</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857713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079318" y="514060"/>
            <a:ext cx="9678328" cy="919401"/>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r>
              <a:rPr lang="en-US" sz="2400" b="1" dirty="0">
                <a:solidFill>
                  <a:srgbClr val="2888E1"/>
                </a:solidFill>
                <a:latin typeface="Nunito Black" pitchFamily="2" charset="0"/>
              </a:rPr>
              <a:t>:</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Chú ch</a:t>
            </a:r>
            <a:r>
              <a:rPr lang="en-US" sz="2400" b="1">
                <a:solidFill>
                  <a:srgbClr val="002060"/>
                </a:solidFill>
                <a:latin typeface="Nunito Black" pitchFamily="2" charset="0"/>
              </a:rPr>
              <a:t>ó</a:t>
            </a:r>
            <a:r>
              <a:rPr lang="vi-VN" sz="2400" b="1">
                <a:solidFill>
                  <a:srgbClr val="002060"/>
                </a:solidFill>
                <a:latin typeface="Nunito Black" pitchFamily="2" charset="0"/>
              </a:rPr>
              <a:t> </a:t>
            </a:r>
            <a:r>
              <a:rPr lang="vi-VN" sz="2400" b="1" dirty="0">
                <a:solidFill>
                  <a:srgbClr val="002060"/>
                </a:solidFill>
                <a:latin typeface="Nunito Black" pitchFamily="2" charset="0"/>
              </a:rPr>
              <a:t>trông như thế nào trong ngày đầu tiên về nhà bạn nhỏ?</a:t>
            </a:r>
            <a:endParaRPr lang="vi-VN" sz="2400" dirty="0">
              <a:solidFill>
                <a:srgbClr val="002060"/>
              </a:solidFill>
              <a:latin typeface="Nunito Black" pitchFamily="2" charset="0"/>
            </a:endParaRPr>
          </a:p>
        </p:txBody>
      </p:sp>
      <p:sp>
        <p:nvSpPr>
          <p:cNvPr id="3" name="Cloud Callout 2"/>
          <p:cNvSpPr/>
          <p:nvPr/>
        </p:nvSpPr>
        <p:spPr>
          <a:xfrm>
            <a:off x="574063" y="2066765"/>
            <a:ext cx="3576986" cy="1686639"/>
          </a:xfrm>
          <a:prstGeom prst="cloudCallout">
            <a:avLst>
              <a:gd name="adj1" fmla="val 49842"/>
              <a:gd name="adj2" fmla="val 40176"/>
            </a:avLst>
          </a:prstGeom>
          <a:solidFill>
            <a:srgbClr val="00B050"/>
          </a:solidFill>
        </p:spPr>
        <p:txBody>
          <a:bodyPr wrap="square">
            <a:spAutoFit/>
          </a:bodyPr>
          <a:lstStyle/>
          <a:p>
            <a:r>
              <a:rPr lang="en-US" sz="2200" dirty="0" err="1">
                <a:solidFill>
                  <a:schemeClr val="bg1"/>
                </a:solidFill>
                <a:latin typeface="Nunito Black" pitchFamily="2" charset="0"/>
              </a:rPr>
              <a:t>Em</a:t>
            </a:r>
            <a:r>
              <a:rPr lang="en-US" sz="2200" dirty="0">
                <a:solidFill>
                  <a:schemeClr val="bg1"/>
                </a:solidFill>
                <a:latin typeface="Nunito Black" pitchFamily="2" charset="0"/>
              </a:rPr>
              <a:t> </a:t>
            </a:r>
            <a:r>
              <a:rPr lang="en-US" sz="2200" dirty="0" err="1">
                <a:solidFill>
                  <a:schemeClr val="bg1"/>
                </a:solidFill>
                <a:latin typeface="Nunito Black" pitchFamily="2" charset="0"/>
              </a:rPr>
              <a:t>đọc</a:t>
            </a:r>
            <a:r>
              <a:rPr lang="en-US" sz="2200" dirty="0">
                <a:solidFill>
                  <a:schemeClr val="bg1"/>
                </a:solidFill>
                <a:latin typeface="Nunito Black" pitchFamily="2" charset="0"/>
              </a:rPr>
              <a:t> </a:t>
            </a:r>
            <a:r>
              <a:rPr lang="en-US" sz="2200" dirty="0" err="1">
                <a:solidFill>
                  <a:schemeClr val="bg1"/>
                </a:solidFill>
                <a:latin typeface="Nunito Black" pitchFamily="2" charset="0"/>
              </a:rPr>
              <a:t>kĩ</a:t>
            </a:r>
            <a:r>
              <a:rPr lang="en-US" sz="2200" dirty="0">
                <a:solidFill>
                  <a:schemeClr val="bg1"/>
                </a:solidFill>
                <a:latin typeface="Nunito Black" pitchFamily="2" charset="0"/>
              </a:rPr>
              <a:t> </a:t>
            </a:r>
            <a:r>
              <a:rPr lang="en-US" sz="2200" dirty="0" err="1">
                <a:solidFill>
                  <a:schemeClr val="bg1"/>
                </a:solidFill>
                <a:latin typeface="Nunito Black" pitchFamily="2" charset="0"/>
              </a:rPr>
              <a:t>đoạn</a:t>
            </a:r>
            <a:r>
              <a:rPr lang="en-US" sz="2200" dirty="0">
                <a:solidFill>
                  <a:schemeClr val="bg1"/>
                </a:solidFill>
                <a:latin typeface="Nunito Black" pitchFamily="2" charset="0"/>
              </a:rPr>
              <a:t> </a:t>
            </a:r>
            <a:r>
              <a:rPr lang="en-US" sz="2200" dirty="0" err="1">
                <a:solidFill>
                  <a:schemeClr val="bg1"/>
                </a:solidFill>
                <a:latin typeface="Nunito Black" pitchFamily="2" charset="0"/>
              </a:rPr>
              <a:t>văn</a:t>
            </a:r>
            <a:r>
              <a:rPr lang="en-US" sz="2200" dirty="0">
                <a:solidFill>
                  <a:schemeClr val="bg1"/>
                </a:solidFill>
                <a:latin typeface="Nunito Black" pitchFamily="2" charset="0"/>
              </a:rPr>
              <a:t> </a:t>
            </a:r>
            <a:r>
              <a:rPr lang="en-US" sz="2200" dirty="0" err="1">
                <a:solidFill>
                  <a:schemeClr val="bg1"/>
                </a:solidFill>
                <a:latin typeface="Nunito Black" pitchFamily="2" charset="0"/>
              </a:rPr>
              <a:t>đầu</a:t>
            </a:r>
            <a:r>
              <a:rPr lang="en-US" sz="2200" dirty="0">
                <a:solidFill>
                  <a:schemeClr val="bg1"/>
                </a:solidFill>
                <a:latin typeface="Nunito Black" pitchFamily="2" charset="0"/>
              </a:rPr>
              <a:t> </a:t>
            </a:r>
            <a:r>
              <a:rPr lang="en-US" sz="2200" dirty="0" err="1">
                <a:solidFill>
                  <a:schemeClr val="bg1"/>
                </a:solidFill>
                <a:latin typeface="Nunito Black" pitchFamily="2" charset="0"/>
              </a:rPr>
              <a:t>tiên</a:t>
            </a:r>
            <a:r>
              <a:rPr lang="en-US" sz="2200" dirty="0">
                <a:solidFill>
                  <a:schemeClr val="bg1"/>
                </a:solidFill>
                <a:latin typeface="Nunito Black" pitchFamily="2" charset="0"/>
              </a:rPr>
              <a:t> </a:t>
            </a:r>
            <a:r>
              <a:rPr lang="en-US" sz="2200" dirty="0" err="1">
                <a:solidFill>
                  <a:schemeClr val="bg1"/>
                </a:solidFill>
                <a:latin typeface="Nunito Black" pitchFamily="2" charset="0"/>
              </a:rPr>
              <a:t>để</a:t>
            </a:r>
            <a:r>
              <a:rPr lang="en-US" sz="2200" dirty="0">
                <a:solidFill>
                  <a:schemeClr val="bg1"/>
                </a:solidFill>
                <a:latin typeface="Nunito Black" pitchFamily="2" charset="0"/>
              </a:rPr>
              <a:t> </a:t>
            </a:r>
            <a:r>
              <a:rPr lang="en-US" sz="2200" dirty="0" err="1">
                <a:solidFill>
                  <a:schemeClr val="bg1"/>
                </a:solidFill>
                <a:latin typeface="Nunito Black" pitchFamily="2" charset="0"/>
              </a:rPr>
              <a:t>trả</a:t>
            </a:r>
            <a:r>
              <a:rPr lang="en-US" sz="2200" dirty="0">
                <a:solidFill>
                  <a:schemeClr val="bg1"/>
                </a:solidFill>
                <a:latin typeface="Nunito Black" pitchFamily="2" charset="0"/>
              </a:rPr>
              <a:t> </a:t>
            </a:r>
            <a:r>
              <a:rPr lang="en-US" sz="2200" dirty="0" err="1">
                <a:solidFill>
                  <a:schemeClr val="bg1"/>
                </a:solidFill>
                <a:latin typeface="Nunito Black" pitchFamily="2" charset="0"/>
              </a:rPr>
              <a:t>lời</a:t>
            </a:r>
            <a:r>
              <a:rPr lang="en-US" sz="2200" dirty="0">
                <a:solidFill>
                  <a:schemeClr val="bg1"/>
                </a:solidFill>
                <a:latin typeface="Nunito Black" pitchFamily="2" charset="0"/>
              </a:rPr>
              <a:t> </a:t>
            </a:r>
            <a:r>
              <a:rPr lang="en-US" sz="2200" dirty="0" err="1">
                <a:solidFill>
                  <a:schemeClr val="bg1"/>
                </a:solidFill>
                <a:latin typeface="Nunito Black" pitchFamily="2" charset="0"/>
              </a:rPr>
              <a:t>câu</a:t>
            </a:r>
            <a:r>
              <a:rPr lang="en-US" sz="2200" dirty="0">
                <a:solidFill>
                  <a:schemeClr val="bg1"/>
                </a:solidFill>
                <a:latin typeface="Nunito Black" pitchFamily="2" charset="0"/>
              </a:rPr>
              <a:t> </a:t>
            </a:r>
            <a:r>
              <a:rPr lang="en-US" sz="2200" dirty="0" err="1">
                <a:solidFill>
                  <a:schemeClr val="bg1"/>
                </a:solidFill>
                <a:latin typeface="Nunito Black" pitchFamily="2" charset="0"/>
              </a:rPr>
              <a:t>hỏi</a:t>
            </a:r>
            <a:r>
              <a:rPr lang="en-US" sz="2200" dirty="0">
                <a:solidFill>
                  <a:schemeClr val="bg1"/>
                </a:solidFill>
                <a:latin typeface="Nunito Black" pitchFamily="2" charset="0"/>
              </a:rPr>
              <a:t>.</a:t>
            </a:r>
          </a:p>
        </p:txBody>
      </p:sp>
      <p:sp>
        <p:nvSpPr>
          <p:cNvPr id="4" name="Rounded Rectangle 3"/>
          <p:cNvSpPr/>
          <p:nvPr/>
        </p:nvSpPr>
        <p:spPr>
          <a:xfrm>
            <a:off x="4276165" y="1781881"/>
            <a:ext cx="7503459" cy="2724150"/>
          </a:xfrm>
          <a:prstGeom prst="roundRect">
            <a:avLst/>
          </a:prstGeom>
          <a:solidFill>
            <a:schemeClr val="accent4">
              <a:lumMod val="20000"/>
              <a:lumOff val="80000"/>
            </a:schemeClr>
          </a:solidFill>
        </p:spPr>
        <p:txBody>
          <a:bodyPr wrap="square">
            <a:spAutoFit/>
          </a:bodyPr>
          <a:lstStyle/>
          <a:p>
            <a:pPr lvl="0" algn="just">
              <a:defRPr/>
            </a:pPr>
            <a:r>
              <a:rPr lang="vi-VN" sz="2200" dirty="0">
                <a:solidFill>
                  <a:srgbClr val="0070C0"/>
                </a:solidFill>
                <a:latin typeface="Nunito Black" pitchFamily="2"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p:txBody>
      </p:sp>
      <p:sp>
        <p:nvSpPr>
          <p:cNvPr id="5" name="Rounded Rectangle 4"/>
          <p:cNvSpPr/>
          <p:nvPr/>
        </p:nvSpPr>
        <p:spPr>
          <a:xfrm>
            <a:off x="2470044" y="4966097"/>
            <a:ext cx="7534603" cy="1328023"/>
          </a:xfrm>
          <a:prstGeom prst="roundRect">
            <a:avLst/>
          </a:prstGeom>
          <a:solidFill>
            <a:schemeClr val="accent2">
              <a:lumMod val="20000"/>
              <a:lumOff val="80000"/>
            </a:schemeClr>
          </a:solidFill>
        </p:spPr>
        <p:txBody>
          <a:bodyPr wrap="square">
            <a:spAutoFit/>
          </a:bodyPr>
          <a:lstStyle/>
          <a:p>
            <a:r>
              <a:rPr lang="vi-VN" sz="2400" dirty="0">
                <a:solidFill>
                  <a:srgbClr val="FF0000"/>
                </a:solidFill>
                <a:latin typeface="Nunito Black" pitchFamily="2" charset="0"/>
              </a:rPr>
              <a:t>Trong ngày đầu tiên về nhà bạn nhỏ, chú chó trông rất xinh: lông trắng, khoang đen, đôi mắt tròn xoe và loáng ướt.</a:t>
            </a:r>
            <a:endParaRPr lang="en-US" sz="2400" dirty="0">
              <a:solidFill>
                <a:srgbClr val="FF0000"/>
              </a:solidFill>
              <a:latin typeface="Nunito Black" pitchFamily="2" charset="0"/>
            </a:endParaRPr>
          </a:p>
        </p:txBody>
      </p:sp>
      <p:sp>
        <p:nvSpPr>
          <p:cNvPr id="6" name="Arrow: Right 16">
            <a:extLst>
              <a:ext uri="{FF2B5EF4-FFF2-40B4-BE49-F238E27FC236}">
                <a16:creationId xmlns:a16="http://schemas.microsoft.com/office/drawing/2014/main" id="{20A2D69E-61A8-ECFB-AD2D-86A364EF4EC5}"/>
              </a:ext>
            </a:extLst>
          </p:cNvPr>
          <p:cNvSpPr/>
          <p:nvPr/>
        </p:nvSpPr>
        <p:spPr>
          <a:xfrm>
            <a:off x="1967118" y="520359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1395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765184" y="2363357"/>
            <a:ext cx="460736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TIẾT 1+2</a:t>
            </a:r>
          </a:p>
        </p:txBody>
      </p:sp>
    </p:spTree>
    <p:extLst>
      <p:ext uri="{BB962C8B-B14F-4D97-AF65-F5344CB8AC3E}">
        <p14:creationId xmlns:p14="http://schemas.microsoft.com/office/powerpoint/2010/main" val="3958376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075479" y="594670"/>
            <a:ext cx="9800123" cy="578882"/>
          </a:xfrm>
          <a:prstGeom prst="roundRect">
            <a:avLst/>
          </a:prstGeom>
          <a:ln w="57150">
            <a:solidFill>
              <a:srgbClr val="00B050"/>
            </a:solidFill>
          </a:ln>
        </p:spPr>
        <p:txBody>
          <a:bodyPr wrap="square">
            <a:spAutoFit/>
          </a:bodyPr>
          <a:lstStyle/>
          <a:p>
            <a:r>
              <a:rPr lang="vi-VN" sz="2800" b="1" dirty="0">
                <a:solidFill>
                  <a:srgbClr val="0070C0"/>
                </a:solidFill>
                <a:latin typeface="Nunito Black" pitchFamily="2" charset="0"/>
              </a:rPr>
              <a:t>Câu 2</a:t>
            </a:r>
            <a:r>
              <a:rPr lang="en-US" sz="2800" b="1" dirty="0">
                <a:solidFill>
                  <a:srgbClr val="0070C0"/>
                </a:solidFill>
                <a:latin typeface="Nunito Black" pitchFamily="2" charset="0"/>
              </a:rPr>
              <a:t>: </a:t>
            </a:r>
            <a:r>
              <a:rPr lang="vi-VN" sz="2800" b="1" dirty="0">
                <a:solidFill>
                  <a:srgbClr val="7030A0"/>
                </a:solidFill>
                <a:latin typeface="Nunito Black" pitchFamily="2" charset="0"/>
              </a:rPr>
              <a:t>Chú chó được đặt tên là gì và biết làm những gì?</a:t>
            </a:r>
            <a:endParaRPr lang="vi-VN" sz="2800" dirty="0">
              <a:solidFill>
                <a:srgbClr val="7030A0"/>
              </a:solidFill>
              <a:latin typeface="Nunito Black" pitchFamily="2" charset="0"/>
            </a:endParaRPr>
          </a:p>
        </p:txBody>
      </p:sp>
      <p:sp>
        <p:nvSpPr>
          <p:cNvPr id="3" name="Cloud Callout 2"/>
          <p:cNvSpPr/>
          <p:nvPr/>
        </p:nvSpPr>
        <p:spPr>
          <a:xfrm>
            <a:off x="450382" y="1768222"/>
            <a:ext cx="3576986" cy="1827193"/>
          </a:xfrm>
          <a:prstGeom prst="cloudCallout">
            <a:avLst>
              <a:gd name="adj1" fmla="val 53978"/>
              <a:gd name="adj2" fmla="val 32082"/>
            </a:avLst>
          </a:prstGeom>
          <a:solidFill>
            <a:srgbClr val="0070C0"/>
          </a:solidFill>
        </p:spPr>
        <p:txBody>
          <a:bodyPr wrap="square">
            <a:spAutoFit/>
          </a:bodyPr>
          <a:lstStyle/>
          <a:p>
            <a:pPr lvl="0"/>
            <a:r>
              <a:rPr lang="en-US" sz="2400" dirty="0" err="1">
                <a:solidFill>
                  <a:schemeClr val="bg1"/>
                </a:solidFill>
                <a:latin typeface="Nunito Black" pitchFamily="2" charset="0"/>
              </a:rPr>
              <a:t>Em</a:t>
            </a:r>
            <a:r>
              <a:rPr lang="en-US" sz="2400" dirty="0">
                <a:solidFill>
                  <a:schemeClr val="bg1"/>
                </a:solidFill>
                <a:latin typeface="Nunito Black" pitchFamily="2" charset="0"/>
              </a:rPr>
              <a:t> </a:t>
            </a:r>
            <a:r>
              <a:rPr lang="en-US" sz="2400" dirty="0" err="1">
                <a:solidFill>
                  <a:schemeClr val="bg1"/>
                </a:solidFill>
                <a:latin typeface="Nunito Black" pitchFamily="2" charset="0"/>
              </a:rPr>
              <a:t>đọc</a:t>
            </a:r>
            <a:r>
              <a:rPr lang="en-US" sz="2400" dirty="0">
                <a:solidFill>
                  <a:schemeClr val="bg1"/>
                </a:solidFill>
                <a:latin typeface="Nunito Black" pitchFamily="2" charset="0"/>
              </a:rPr>
              <a:t> </a:t>
            </a:r>
            <a:r>
              <a:rPr lang="en-US" sz="2400" dirty="0" err="1">
                <a:solidFill>
                  <a:schemeClr val="bg1"/>
                </a:solidFill>
                <a:latin typeface="Nunito Black" pitchFamily="2" charset="0"/>
              </a:rPr>
              <a:t>đoạn</a:t>
            </a:r>
            <a:r>
              <a:rPr lang="en-US" sz="2400" dirty="0">
                <a:solidFill>
                  <a:schemeClr val="bg1"/>
                </a:solidFill>
                <a:latin typeface="Nunito Black" pitchFamily="2" charset="0"/>
              </a:rPr>
              <a:t> </a:t>
            </a:r>
            <a:r>
              <a:rPr lang="en-US" sz="2400" dirty="0" err="1">
                <a:solidFill>
                  <a:schemeClr val="bg1"/>
                </a:solidFill>
                <a:latin typeface="Nunito Black" pitchFamily="2" charset="0"/>
              </a:rPr>
              <a:t>văn</a:t>
            </a:r>
            <a:r>
              <a:rPr lang="en-US" sz="2400" dirty="0">
                <a:solidFill>
                  <a:schemeClr val="bg1"/>
                </a:solidFill>
                <a:latin typeface="Nunito Black" pitchFamily="2" charset="0"/>
              </a:rPr>
              <a:t> </a:t>
            </a:r>
            <a:r>
              <a:rPr lang="en-US" sz="2400" dirty="0" err="1">
                <a:solidFill>
                  <a:schemeClr val="bg1"/>
                </a:solidFill>
                <a:latin typeface="Nunito Black" pitchFamily="2" charset="0"/>
              </a:rPr>
              <a:t>thứ</a:t>
            </a:r>
            <a:r>
              <a:rPr lang="en-US" sz="2400" dirty="0">
                <a:solidFill>
                  <a:schemeClr val="bg1"/>
                </a:solidFill>
                <a:latin typeface="Nunito Black" pitchFamily="2" charset="0"/>
              </a:rPr>
              <a:t> 2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tìm</a:t>
            </a:r>
            <a:r>
              <a:rPr lang="en-US" sz="2400" dirty="0">
                <a:solidFill>
                  <a:schemeClr val="bg1"/>
                </a:solidFill>
                <a:latin typeface="Nunito Black" pitchFamily="2" charset="0"/>
              </a:rPr>
              <a:t> </a:t>
            </a:r>
            <a:r>
              <a:rPr lang="en-US" sz="2400" dirty="0" err="1">
                <a:solidFill>
                  <a:schemeClr val="bg1"/>
                </a:solidFill>
                <a:latin typeface="Nunito Black" pitchFamily="2" charset="0"/>
              </a:rPr>
              <a:t>câu</a:t>
            </a:r>
            <a:r>
              <a:rPr lang="en-US" sz="2400" dirty="0">
                <a:solidFill>
                  <a:schemeClr val="bg1"/>
                </a:solidFill>
                <a:latin typeface="Nunito Black" pitchFamily="2" charset="0"/>
              </a:rPr>
              <a:t> </a:t>
            </a:r>
            <a:r>
              <a:rPr lang="en-US" sz="2400" dirty="0" err="1">
                <a:solidFill>
                  <a:schemeClr val="bg1"/>
                </a:solidFill>
                <a:latin typeface="Nunito Black" pitchFamily="2" charset="0"/>
              </a:rPr>
              <a:t>trả</a:t>
            </a:r>
            <a:r>
              <a:rPr lang="en-US" sz="2400" dirty="0">
                <a:solidFill>
                  <a:schemeClr val="bg1"/>
                </a:solidFill>
                <a:latin typeface="Nunito Black" pitchFamily="2" charset="0"/>
              </a:rPr>
              <a:t> </a:t>
            </a:r>
            <a:r>
              <a:rPr lang="en-US" sz="2400" dirty="0" err="1">
                <a:solidFill>
                  <a:schemeClr val="bg1"/>
                </a:solidFill>
                <a:latin typeface="Nunito Black" pitchFamily="2" charset="0"/>
              </a:rPr>
              <a:t>lời</a:t>
            </a:r>
            <a:r>
              <a:rPr lang="en-US" sz="2400" dirty="0">
                <a:solidFill>
                  <a:schemeClr val="bg1"/>
                </a:solidFill>
                <a:latin typeface="Nunito Black" pitchFamily="2" charset="0"/>
              </a:rPr>
              <a:t>.</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4" name="Rounded Rectangle 3"/>
          <p:cNvSpPr/>
          <p:nvPr/>
        </p:nvSpPr>
        <p:spPr>
          <a:xfrm>
            <a:off x="4303059" y="1401539"/>
            <a:ext cx="7503459" cy="3166824"/>
          </a:xfrm>
          <a:prstGeom prst="roundRect">
            <a:avLst/>
          </a:prstGeom>
          <a:solidFill>
            <a:schemeClr val="accent4">
              <a:lumMod val="60000"/>
              <a:lumOff val="40000"/>
            </a:schemeClr>
          </a:solidFill>
        </p:spPr>
        <p:txBody>
          <a:bodyPr wrap="square">
            <a:spAutoFit/>
          </a:bodyPr>
          <a:lstStyle/>
          <a:p>
            <a:pPr lvl="0" algn="just">
              <a:defRPr/>
            </a:pPr>
            <a:r>
              <a:rPr lang="vi-VN" sz="2000" dirty="0">
                <a:solidFill>
                  <a:schemeClr val="accent4">
                    <a:lumMod val="50000"/>
                  </a:schemeClr>
                </a:solidFill>
                <a:latin typeface="Nunito Black" pitchFamily="2"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p:txBody>
      </p:sp>
      <p:sp>
        <p:nvSpPr>
          <p:cNvPr id="5" name="Rounded Rectangle 4"/>
          <p:cNvSpPr/>
          <p:nvPr/>
        </p:nvSpPr>
        <p:spPr>
          <a:xfrm>
            <a:off x="2470044" y="4966097"/>
            <a:ext cx="7709380" cy="1123712"/>
          </a:xfrm>
          <a:prstGeom prst="roundRect">
            <a:avLst/>
          </a:prstGeom>
          <a:solidFill>
            <a:schemeClr val="accent2">
              <a:lumMod val="20000"/>
              <a:lumOff val="80000"/>
            </a:schemeClr>
          </a:solidFill>
        </p:spPr>
        <p:txBody>
          <a:bodyPr wrap="square">
            <a:spAutoFit/>
          </a:bodyPr>
          <a:lstStyle/>
          <a:p>
            <a:pPr lvl="0"/>
            <a:r>
              <a:rPr lang="vi-VN" sz="2000" dirty="0">
                <a:solidFill>
                  <a:srgbClr val="FF0000"/>
                </a:solidFill>
                <a:latin typeface="Nunito Black" pitchFamily="2" charset="0"/>
              </a:rPr>
              <a:t>Chú chó được đặt tên là Cúp. Chú biết chui vào gầm giường lấy trái banh, đem cho bạn nhỏ chiếc khăn lau nhà, đưa hai chân lên trước mỗi khi bạn nhỏ chìa tay cho chú bắt.</a:t>
            </a:r>
            <a:endParaRPr kumimoji="0" lang="en-US" sz="2000" b="0" i="0" u="none" strike="noStrike" kern="1200" cap="none" spc="0" normalizeH="0" baseline="0" noProof="0" dirty="0">
              <a:ln>
                <a:noFill/>
              </a:ln>
              <a:solidFill>
                <a:srgbClr val="FF0000"/>
              </a:solidFill>
              <a:effectLst/>
              <a:uLnTx/>
              <a:uFillTx/>
              <a:latin typeface="Nunito Black" pitchFamily="2" charset="0"/>
            </a:endParaRPr>
          </a:p>
        </p:txBody>
      </p:sp>
      <p:sp>
        <p:nvSpPr>
          <p:cNvPr id="6" name="Arrow: Right 16">
            <a:extLst>
              <a:ext uri="{FF2B5EF4-FFF2-40B4-BE49-F238E27FC236}">
                <a16:creationId xmlns:a16="http://schemas.microsoft.com/office/drawing/2014/main" id="{20A2D69E-61A8-ECFB-AD2D-86A364EF4EC5}"/>
              </a:ext>
            </a:extLst>
          </p:cNvPr>
          <p:cNvSpPr/>
          <p:nvPr/>
        </p:nvSpPr>
        <p:spPr>
          <a:xfrm>
            <a:off x="1967118" y="520359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691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307953" y="448880"/>
            <a:ext cx="7446082" cy="578882"/>
          </a:xfrm>
          <a:prstGeom prst="roundRect">
            <a:avLst/>
          </a:prstGeom>
          <a:ln w="57150">
            <a:solidFill>
              <a:srgbClr val="00B050"/>
            </a:solidFill>
          </a:ln>
        </p:spPr>
        <p:txBody>
          <a:bodyPr wrap="square">
            <a:spAutoFit/>
          </a:bodyP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3: </a:t>
            </a:r>
            <a:r>
              <a:rPr lang="en-US" sz="2800" b="1" dirty="0" err="1">
                <a:solidFill>
                  <a:srgbClr val="002060"/>
                </a:solidFill>
                <a:latin typeface="Nunito Black" pitchFamily="2" charset="0"/>
              </a:rPr>
              <a:t>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hãy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nói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về</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sở</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thích</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của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chú</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chó</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3" name="Cloud Callout 2"/>
          <p:cNvSpPr/>
          <p:nvPr/>
        </p:nvSpPr>
        <p:spPr>
          <a:xfrm>
            <a:off x="574063" y="1622992"/>
            <a:ext cx="3576986" cy="2014597"/>
          </a:xfrm>
          <a:prstGeom prst="cloudCallout">
            <a:avLst>
              <a:gd name="adj1" fmla="val 48339"/>
              <a:gd name="adj2" fmla="val 41289"/>
            </a:avLst>
          </a:prstGeom>
          <a:solidFill>
            <a:srgbClr val="00B050"/>
          </a:solidFill>
        </p:spPr>
        <p:txBody>
          <a:bodyPr wrap="square">
            <a:spAutoFit/>
          </a:bodyPr>
          <a:lstStyle/>
          <a:p>
            <a:pPr lvl="0"/>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đọc</a:t>
            </a:r>
            <a:r>
              <a:rPr lang="en-US" sz="2000" dirty="0">
                <a:solidFill>
                  <a:schemeClr val="bg1"/>
                </a:solidFill>
                <a:latin typeface="Nunito Black" pitchFamily="2" charset="0"/>
              </a:rPr>
              <a:t> </a:t>
            </a:r>
            <a:r>
              <a:rPr lang="en-US" sz="2000" dirty="0" err="1">
                <a:solidFill>
                  <a:schemeClr val="bg1"/>
                </a:solidFill>
                <a:latin typeface="Nunito Black" pitchFamily="2" charset="0"/>
              </a:rPr>
              <a:t>phần</a:t>
            </a:r>
            <a:r>
              <a:rPr lang="en-US" sz="2000" dirty="0">
                <a:solidFill>
                  <a:schemeClr val="bg1"/>
                </a:solidFill>
                <a:latin typeface="Nunito Black" pitchFamily="2" charset="0"/>
              </a:rPr>
              <a:t> </a:t>
            </a:r>
            <a:r>
              <a:rPr lang="en-US" sz="2000" dirty="0" err="1">
                <a:solidFill>
                  <a:schemeClr val="bg1"/>
                </a:solidFill>
                <a:latin typeface="Nunito Black" pitchFamily="2" charset="0"/>
              </a:rPr>
              <a:t>cuối</a:t>
            </a:r>
            <a:r>
              <a:rPr lang="en-US" sz="2000" dirty="0">
                <a:solidFill>
                  <a:schemeClr val="bg1"/>
                </a:solidFill>
                <a:latin typeface="Nunito Black" pitchFamily="2" charset="0"/>
              </a:rPr>
              <a:t> </a:t>
            </a:r>
            <a:r>
              <a:rPr lang="en-US" sz="2000" dirty="0" err="1">
                <a:solidFill>
                  <a:schemeClr val="bg1"/>
                </a:solidFill>
                <a:latin typeface="Nunito Black" pitchFamily="2" charset="0"/>
              </a:rPr>
              <a:t>đoạn</a:t>
            </a:r>
            <a:r>
              <a:rPr lang="en-US" sz="2000" dirty="0">
                <a:solidFill>
                  <a:schemeClr val="bg1"/>
                </a:solidFill>
                <a:latin typeface="Nunito Black" pitchFamily="2" charset="0"/>
              </a:rPr>
              <a:t> </a:t>
            </a:r>
            <a:r>
              <a:rPr lang="en-US" sz="2000" dirty="0" err="1">
                <a:solidFill>
                  <a:schemeClr val="bg1"/>
                </a:solidFill>
                <a:latin typeface="Nunito Black" pitchFamily="2" charset="0"/>
              </a:rPr>
              <a:t>văn</a:t>
            </a:r>
            <a:r>
              <a:rPr lang="en-US" sz="2000" dirty="0">
                <a:solidFill>
                  <a:schemeClr val="bg1"/>
                </a:solidFill>
                <a:latin typeface="Nunito Black" pitchFamily="2" charset="0"/>
              </a:rPr>
              <a:t> </a:t>
            </a:r>
            <a:r>
              <a:rPr lang="en-US" sz="2000" dirty="0" err="1">
                <a:solidFill>
                  <a:schemeClr val="bg1"/>
                </a:solidFill>
                <a:latin typeface="Nunito Black" pitchFamily="2" charset="0"/>
              </a:rPr>
              <a:t>thứ</a:t>
            </a:r>
            <a:r>
              <a:rPr lang="en-US" sz="2000" dirty="0">
                <a:solidFill>
                  <a:schemeClr val="bg1"/>
                </a:solidFill>
                <a:latin typeface="Nunito Black" pitchFamily="2" charset="0"/>
              </a:rPr>
              <a:t> 2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tìm</a:t>
            </a:r>
            <a:r>
              <a:rPr lang="en-US" sz="2000" dirty="0">
                <a:solidFill>
                  <a:schemeClr val="bg1"/>
                </a:solidFill>
                <a:latin typeface="Nunito Black" pitchFamily="2" charset="0"/>
              </a:rPr>
              <a:t> </a:t>
            </a:r>
            <a:r>
              <a:rPr lang="en-US" sz="2000" dirty="0" err="1">
                <a:solidFill>
                  <a:schemeClr val="bg1"/>
                </a:solidFill>
                <a:latin typeface="Nunito Black" pitchFamily="2" charset="0"/>
              </a:rPr>
              <a:t>sở</a:t>
            </a:r>
            <a:r>
              <a:rPr lang="en-US" sz="2000" dirty="0">
                <a:solidFill>
                  <a:schemeClr val="bg1"/>
                </a:solidFill>
                <a:latin typeface="Nunito Black" pitchFamily="2" charset="0"/>
              </a:rPr>
              <a:t> </a:t>
            </a:r>
            <a:r>
              <a:rPr lang="en-US" sz="2000" dirty="0" err="1">
                <a:solidFill>
                  <a:schemeClr val="bg1"/>
                </a:solidFill>
                <a:latin typeface="Nunito Black" pitchFamily="2" charset="0"/>
              </a:rPr>
              <a:t>thích</a:t>
            </a:r>
            <a:r>
              <a:rPr lang="en-US" sz="2000" dirty="0">
                <a:solidFill>
                  <a:schemeClr val="bg1"/>
                </a:solidFill>
                <a:latin typeface="Nunito Black" pitchFamily="2" charset="0"/>
              </a:rPr>
              <a:t> </a:t>
            </a:r>
            <a:r>
              <a:rPr lang="en-US" sz="2000" dirty="0" err="1">
                <a:solidFill>
                  <a:schemeClr val="bg1"/>
                </a:solidFill>
                <a:latin typeface="Nunito Black" pitchFamily="2" charset="0"/>
              </a:rPr>
              <a:t>của</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chó</a:t>
            </a:r>
            <a:r>
              <a:rPr lang="en-US" sz="2000" dirty="0">
                <a:solidFill>
                  <a:schemeClr val="bg1"/>
                </a:solidFill>
                <a:latin typeface="Nunito Black" pitchFamily="2" charset="0"/>
              </a:rPr>
              <a:t>.</a:t>
            </a:r>
            <a:endParaRPr kumimoji="0" lang="en-US" sz="2000" b="0" i="0" u="none" strike="noStrike" kern="1200" cap="none" spc="0" normalizeH="0" baseline="0" noProof="0" dirty="0">
              <a:ln>
                <a:noFill/>
              </a:ln>
              <a:solidFill>
                <a:schemeClr val="bg1"/>
              </a:solidFill>
              <a:effectLst/>
              <a:uLnTx/>
              <a:uFillTx/>
              <a:latin typeface="Nunito Black" pitchFamily="2" charset="0"/>
            </a:endParaRPr>
          </a:p>
        </p:txBody>
      </p:sp>
      <p:sp>
        <p:nvSpPr>
          <p:cNvPr id="4" name="Rounded Rectangle 3"/>
          <p:cNvSpPr/>
          <p:nvPr/>
        </p:nvSpPr>
        <p:spPr>
          <a:xfrm>
            <a:off x="4253944" y="1362357"/>
            <a:ext cx="7503459" cy="3166824"/>
          </a:xfrm>
          <a:prstGeom prst="roundRect">
            <a:avLst/>
          </a:prstGeom>
          <a:solidFill>
            <a:schemeClr val="accent2">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p:txBody>
      </p:sp>
      <p:sp>
        <p:nvSpPr>
          <p:cNvPr id="5" name="Rounded Rectangle 4"/>
          <p:cNvSpPr/>
          <p:nvPr/>
        </p:nvSpPr>
        <p:spPr>
          <a:xfrm>
            <a:off x="2470044" y="4966097"/>
            <a:ext cx="7709380" cy="1123712"/>
          </a:xfrm>
          <a:prstGeom prst="roundRect">
            <a:avLst/>
          </a:prstGeom>
          <a:solidFill>
            <a:schemeClr val="accent5">
              <a:lumMod val="20000"/>
              <a:lumOff val="80000"/>
            </a:schemeClr>
          </a:solidFill>
        </p:spPr>
        <p:txBody>
          <a:bodyPr wrap="square">
            <a:spAutoFit/>
          </a:bodyPr>
          <a:lstStyle/>
          <a:p>
            <a:pPr lvl="0"/>
            <a:r>
              <a:rPr lang="en-US" sz="2000" dirty="0" err="1">
                <a:solidFill>
                  <a:srgbClr val="FF0000"/>
                </a:solidFill>
                <a:latin typeface="Nunito Black" pitchFamily="2" charset="0"/>
              </a:rPr>
              <a:t>Chú</a:t>
            </a:r>
            <a:r>
              <a:rPr lang="en-US" sz="2000" dirty="0">
                <a:solidFill>
                  <a:srgbClr val="FF0000"/>
                </a:solidFill>
                <a:latin typeface="Nunito Black" pitchFamily="2" charset="0"/>
              </a:rPr>
              <a:t> </a:t>
            </a:r>
            <a:r>
              <a:rPr lang="en-US" sz="2000" dirty="0" err="1">
                <a:solidFill>
                  <a:srgbClr val="FF0000"/>
                </a:solidFill>
                <a:latin typeface="Nunito Black" pitchFamily="2" charset="0"/>
              </a:rPr>
              <a:t>chó</a:t>
            </a:r>
            <a:r>
              <a:rPr lang="en-US" sz="2000" dirty="0">
                <a:solidFill>
                  <a:srgbClr val="FF0000"/>
                </a:solidFill>
                <a:latin typeface="Nunito Black" pitchFamily="2" charset="0"/>
              </a:rPr>
              <a:t> </a:t>
            </a:r>
            <a:r>
              <a:rPr lang="en-US" sz="2000" dirty="0" err="1">
                <a:solidFill>
                  <a:srgbClr val="FF0000"/>
                </a:solidFill>
                <a:latin typeface="Nunito Black" pitchFamily="2" charset="0"/>
              </a:rPr>
              <a:t>rất</a:t>
            </a:r>
            <a:r>
              <a:rPr lang="en-US" sz="2000" dirty="0">
                <a:solidFill>
                  <a:srgbClr val="FF0000"/>
                </a:solidFill>
                <a:latin typeface="Nunito Black" pitchFamily="2" charset="0"/>
              </a:rPr>
              <a:t> </a:t>
            </a:r>
            <a:r>
              <a:rPr lang="en-US" sz="2000" dirty="0" err="1">
                <a:solidFill>
                  <a:srgbClr val="FF0000"/>
                </a:solidFill>
                <a:latin typeface="Nunito Black" pitchFamily="2" charset="0"/>
              </a:rPr>
              <a:t>thích</a:t>
            </a:r>
            <a:r>
              <a:rPr lang="en-US" sz="2000" dirty="0">
                <a:solidFill>
                  <a:srgbClr val="FF0000"/>
                </a:solidFill>
                <a:latin typeface="Nunito Black" pitchFamily="2" charset="0"/>
              </a:rPr>
              <a:t> </a:t>
            </a:r>
            <a:r>
              <a:rPr lang="en-US" sz="2000" dirty="0" err="1">
                <a:solidFill>
                  <a:srgbClr val="FF0000"/>
                </a:solidFill>
                <a:latin typeface="Nunito Black" pitchFamily="2" charset="0"/>
              </a:rPr>
              <a:t>nghe</a:t>
            </a:r>
            <a:r>
              <a:rPr lang="en-US" sz="2000" dirty="0">
                <a:solidFill>
                  <a:srgbClr val="FF0000"/>
                </a:solidFill>
                <a:latin typeface="Nunito Black" pitchFamily="2" charset="0"/>
              </a:rPr>
              <a:t> </a:t>
            </a:r>
            <a:r>
              <a:rPr lang="en-US" sz="2000" dirty="0" err="1">
                <a:solidFill>
                  <a:srgbClr val="FF0000"/>
                </a:solidFill>
                <a:latin typeface="Nunito Black" pitchFamily="2" charset="0"/>
              </a:rPr>
              <a:t>bạn</a:t>
            </a:r>
            <a:r>
              <a:rPr lang="en-US" sz="2000" dirty="0">
                <a:solidFill>
                  <a:srgbClr val="FF0000"/>
                </a:solidFill>
                <a:latin typeface="Nunito Black" pitchFamily="2" charset="0"/>
              </a:rPr>
              <a:t> </a:t>
            </a:r>
            <a:r>
              <a:rPr lang="en-US" sz="2000" dirty="0" err="1">
                <a:solidFill>
                  <a:srgbClr val="FF0000"/>
                </a:solidFill>
                <a:latin typeface="Nunito Black" pitchFamily="2" charset="0"/>
              </a:rPr>
              <a:t>nhỏ</a:t>
            </a:r>
            <a:r>
              <a:rPr lang="en-US" sz="2000" dirty="0">
                <a:solidFill>
                  <a:srgbClr val="FF0000"/>
                </a:solidFill>
                <a:latin typeface="Nunito Black" pitchFamily="2" charset="0"/>
              </a:rPr>
              <a:t> </a:t>
            </a:r>
            <a:r>
              <a:rPr lang="en-US" sz="2000" dirty="0" err="1">
                <a:solidFill>
                  <a:srgbClr val="FF0000"/>
                </a:solidFill>
                <a:latin typeface="Nunito Black" pitchFamily="2" charset="0"/>
              </a:rPr>
              <a:t>đọc</a:t>
            </a:r>
            <a:r>
              <a:rPr lang="en-US" sz="2000" dirty="0">
                <a:solidFill>
                  <a:srgbClr val="FF0000"/>
                </a:solidFill>
                <a:latin typeface="Nunito Black" pitchFamily="2" charset="0"/>
              </a:rPr>
              <a:t> </a:t>
            </a:r>
            <a:r>
              <a:rPr lang="en-US" sz="2000" dirty="0" err="1">
                <a:solidFill>
                  <a:srgbClr val="FF0000"/>
                </a:solidFill>
                <a:latin typeface="Nunito Black" pitchFamily="2" charset="0"/>
              </a:rPr>
              <a:t>truyện</a:t>
            </a:r>
            <a:r>
              <a:rPr lang="en-US" sz="2000" dirty="0">
                <a:solidFill>
                  <a:srgbClr val="FF0000"/>
                </a:solidFill>
                <a:latin typeface="Nunito Black" pitchFamily="2" charset="0"/>
              </a:rPr>
              <a:t>. </a:t>
            </a:r>
            <a:r>
              <a:rPr lang="en-US" sz="2000" dirty="0" err="1">
                <a:solidFill>
                  <a:srgbClr val="FF0000"/>
                </a:solidFill>
                <a:latin typeface="Nunito Black" pitchFamily="2" charset="0"/>
              </a:rPr>
              <a:t>Mỗi</a:t>
            </a:r>
            <a:r>
              <a:rPr lang="en-US" sz="2000" dirty="0">
                <a:solidFill>
                  <a:srgbClr val="FF0000"/>
                </a:solidFill>
                <a:latin typeface="Nunito Black" pitchFamily="2" charset="0"/>
              </a:rPr>
              <a:t> </a:t>
            </a:r>
            <a:r>
              <a:rPr lang="en-US" sz="2000" dirty="0" err="1">
                <a:solidFill>
                  <a:srgbClr val="FF0000"/>
                </a:solidFill>
                <a:latin typeface="Nunito Black" pitchFamily="2" charset="0"/>
              </a:rPr>
              <a:t>khi</a:t>
            </a:r>
            <a:r>
              <a:rPr lang="en-US" sz="2000" dirty="0">
                <a:solidFill>
                  <a:srgbClr val="FF0000"/>
                </a:solidFill>
                <a:latin typeface="Nunito Black" pitchFamily="2" charset="0"/>
              </a:rPr>
              <a:t> </a:t>
            </a:r>
            <a:r>
              <a:rPr lang="en-US" sz="2000" dirty="0" err="1">
                <a:solidFill>
                  <a:srgbClr val="FF0000"/>
                </a:solidFill>
                <a:latin typeface="Nunito Black" pitchFamily="2" charset="0"/>
              </a:rPr>
              <a:t>bạn</a:t>
            </a:r>
            <a:r>
              <a:rPr lang="en-US" sz="2000" dirty="0">
                <a:solidFill>
                  <a:srgbClr val="FF0000"/>
                </a:solidFill>
                <a:latin typeface="Nunito Black" pitchFamily="2" charset="0"/>
              </a:rPr>
              <a:t> </a:t>
            </a:r>
            <a:r>
              <a:rPr lang="en-US" sz="2000" dirty="0" err="1">
                <a:solidFill>
                  <a:srgbClr val="FF0000"/>
                </a:solidFill>
                <a:latin typeface="Nunito Black" pitchFamily="2" charset="0"/>
              </a:rPr>
              <a:t>nhỏ</a:t>
            </a:r>
            <a:r>
              <a:rPr lang="en-US" sz="2000" dirty="0">
                <a:solidFill>
                  <a:srgbClr val="FF0000"/>
                </a:solidFill>
                <a:latin typeface="Nunito Black" pitchFamily="2" charset="0"/>
              </a:rPr>
              <a:t> </a:t>
            </a:r>
            <a:r>
              <a:rPr lang="en-US" sz="2000" dirty="0" err="1">
                <a:solidFill>
                  <a:srgbClr val="FF0000"/>
                </a:solidFill>
                <a:latin typeface="Nunito Black" pitchFamily="2" charset="0"/>
              </a:rPr>
              <a:t>đọc</a:t>
            </a:r>
            <a:r>
              <a:rPr lang="en-US" sz="2000" dirty="0">
                <a:solidFill>
                  <a:srgbClr val="FF0000"/>
                </a:solidFill>
                <a:latin typeface="Nunito Black" pitchFamily="2" charset="0"/>
              </a:rPr>
              <a:t> </a:t>
            </a:r>
            <a:r>
              <a:rPr lang="en-US" sz="2000" dirty="0" err="1">
                <a:solidFill>
                  <a:srgbClr val="FF0000"/>
                </a:solidFill>
                <a:latin typeface="Nunito Black" pitchFamily="2" charset="0"/>
              </a:rPr>
              <a:t>cho</a:t>
            </a:r>
            <a:r>
              <a:rPr lang="en-US" sz="2000" dirty="0">
                <a:solidFill>
                  <a:srgbClr val="FF0000"/>
                </a:solidFill>
                <a:latin typeface="Nunito Black" pitchFamily="2" charset="0"/>
              </a:rPr>
              <a:t> </a:t>
            </a:r>
            <a:r>
              <a:rPr lang="en-US" sz="2000" dirty="0" err="1">
                <a:solidFill>
                  <a:srgbClr val="FF0000"/>
                </a:solidFill>
                <a:latin typeface="Nunito Black" pitchFamily="2" charset="0"/>
              </a:rPr>
              <a:t>chú</a:t>
            </a:r>
            <a:r>
              <a:rPr lang="en-US" sz="2000" dirty="0">
                <a:solidFill>
                  <a:srgbClr val="FF0000"/>
                </a:solidFill>
                <a:latin typeface="Nunito Black" pitchFamily="2" charset="0"/>
              </a:rPr>
              <a:t> </a:t>
            </a:r>
            <a:r>
              <a:rPr lang="en-US" sz="2000" dirty="0" err="1">
                <a:solidFill>
                  <a:srgbClr val="FF0000"/>
                </a:solidFill>
                <a:latin typeface="Nunito Black" pitchFamily="2" charset="0"/>
              </a:rPr>
              <a:t>nghe</a:t>
            </a:r>
            <a:r>
              <a:rPr lang="en-US" sz="2000" dirty="0">
                <a:solidFill>
                  <a:srgbClr val="FF0000"/>
                </a:solidFill>
                <a:latin typeface="Nunito Black" pitchFamily="2" charset="0"/>
              </a:rPr>
              <a:t>, </a:t>
            </a:r>
            <a:r>
              <a:rPr lang="en-US" sz="2000" dirty="0" err="1">
                <a:solidFill>
                  <a:srgbClr val="FF0000"/>
                </a:solidFill>
                <a:latin typeface="Nunito Black" pitchFamily="2" charset="0"/>
              </a:rPr>
              <a:t>chú</a:t>
            </a:r>
            <a:r>
              <a:rPr lang="en-US" sz="2000" dirty="0">
                <a:solidFill>
                  <a:srgbClr val="FF0000"/>
                </a:solidFill>
                <a:latin typeface="Nunito Black" pitchFamily="2" charset="0"/>
              </a:rPr>
              <a:t> </a:t>
            </a:r>
            <a:r>
              <a:rPr lang="en-US" sz="2000" dirty="0" err="1">
                <a:solidFill>
                  <a:srgbClr val="FF0000"/>
                </a:solidFill>
                <a:latin typeface="Nunito Black" pitchFamily="2" charset="0"/>
              </a:rPr>
              <a:t>lại</a:t>
            </a:r>
            <a:r>
              <a:rPr lang="en-US" sz="2000" dirty="0">
                <a:solidFill>
                  <a:srgbClr val="FF0000"/>
                </a:solidFill>
                <a:latin typeface="Nunito Black" pitchFamily="2" charset="0"/>
              </a:rPr>
              <a:t> </a:t>
            </a:r>
            <a:r>
              <a:rPr lang="en-US" sz="2000" dirty="0" err="1">
                <a:solidFill>
                  <a:srgbClr val="FF0000"/>
                </a:solidFill>
                <a:latin typeface="Nunito Black" pitchFamily="2" charset="0"/>
              </a:rPr>
              <a:t>nằm</a:t>
            </a:r>
            <a:r>
              <a:rPr lang="en-US" sz="2000" dirty="0">
                <a:solidFill>
                  <a:srgbClr val="FF0000"/>
                </a:solidFill>
                <a:latin typeface="Nunito Black" pitchFamily="2" charset="0"/>
              </a:rPr>
              <a:t> </a:t>
            </a:r>
            <a:r>
              <a:rPr lang="en-US" sz="2000" dirty="0" err="1">
                <a:solidFill>
                  <a:srgbClr val="FF0000"/>
                </a:solidFill>
                <a:latin typeface="Nunito Black" pitchFamily="2" charset="0"/>
              </a:rPr>
              <a:t>khoanh</a:t>
            </a:r>
            <a:r>
              <a:rPr lang="en-US" sz="2000" dirty="0">
                <a:solidFill>
                  <a:srgbClr val="FF0000"/>
                </a:solidFill>
                <a:latin typeface="Nunito Black" pitchFamily="2" charset="0"/>
              </a:rPr>
              <a:t> </a:t>
            </a:r>
            <a:r>
              <a:rPr lang="en-US" sz="2000" dirty="0" err="1">
                <a:solidFill>
                  <a:srgbClr val="FF0000"/>
                </a:solidFill>
                <a:latin typeface="Nunito Black" pitchFamily="2" charset="0"/>
              </a:rPr>
              <a:t>tròn</a:t>
            </a:r>
            <a:r>
              <a:rPr lang="en-US" sz="2000" dirty="0">
                <a:solidFill>
                  <a:srgbClr val="FF0000"/>
                </a:solidFill>
                <a:latin typeface="Nunito Black" pitchFamily="2" charset="0"/>
              </a:rPr>
              <a:t> </a:t>
            </a:r>
            <a:r>
              <a:rPr lang="en-US" sz="2000" dirty="0" err="1">
                <a:solidFill>
                  <a:srgbClr val="FF0000"/>
                </a:solidFill>
                <a:latin typeface="Nunito Black" pitchFamily="2" charset="0"/>
              </a:rPr>
              <a:t>trên</a:t>
            </a:r>
            <a:r>
              <a:rPr lang="en-US" sz="2000" dirty="0">
                <a:solidFill>
                  <a:srgbClr val="FF0000"/>
                </a:solidFill>
                <a:latin typeface="Nunito Black" pitchFamily="2" charset="0"/>
              </a:rPr>
              <a:t> </a:t>
            </a:r>
            <a:r>
              <a:rPr lang="en-US" sz="2000" dirty="0" err="1">
                <a:solidFill>
                  <a:srgbClr val="FF0000"/>
                </a:solidFill>
                <a:latin typeface="Nunito Black" pitchFamily="2" charset="0"/>
              </a:rPr>
              <a:t>lòng</a:t>
            </a:r>
            <a:r>
              <a:rPr lang="en-US" sz="2000" dirty="0">
                <a:solidFill>
                  <a:srgbClr val="FF0000"/>
                </a:solidFill>
                <a:latin typeface="Nunito Black" pitchFamily="2" charset="0"/>
              </a:rPr>
              <a:t> </a:t>
            </a:r>
            <a:r>
              <a:rPr lang="en-US" sz="2000" dirty="0" err="1">
                <a:solidFill>
                  <a:srgbClr val="FF0000"/>
                </a:solidFill>
                <a:latin typeface="Nunito Black" pitchFamily="2" charset="0"/>
              </a:rPr>
              <a:t>bạn</a:t>
            </a:r>
            <a:r>
              <a:rPr lang="en-US" sz="2000" dirty="0">
                <a:solidFill>
                  <a:srgbClr val="FF0000"/>
                </a:solidFill>
                <a:latin typeface="Nunito Black" pitchFamily="2" charset="0"/>
              </a:rPr>
              <a:t> </a:t>
            </a:r>
            <a:r>
              <a:rPr lang="en-US" sz="2000" dirty="0" err="1">
                <a:solidFill>
                  <a:srgbClr val="FF0000"/>
                </a:solidFill>
                <a:latin typeface="Nunito Black" pitchFamily="2" charset="0"/>
              </a:rPr>
              <a:t>nhỏ</a:t>
            </a:r>
            <a:r>
              <a:rPr lang="en-US" sz="2000" dirty="0">
                <a:solidFill>
                  <a:srgbClr val="FF0000"/>
                </a:solidFill>
                <a:latin typeface="Nunito Black" pitchFamily="2" charset="0"/>
              </a:rPr>
              <a:t> </a:t>
            </a:r>
            <a:r>
              <a:rPr lang="en-US" sz="2000" dirty="0" err="1">
                <a:solidFill>
                  <a:srgbClr val="FF0000"/>
                </a:solidFill>
                <a:latin typeface="Nunito Black" pitchFamily="2" charset="0"/>
              </a:rPr>
              <a:t>và</a:t>
            </a:r>
            <a:r>
              <a:rPr lang="en-US" sz="2000" dirty="0">
                <a:solidFill>
                  <a:srgbClr val="FF0000"/>
                </a:solidFill>
                <a:latin typeface="Nunito Black" pitchFamily="2" charset="0"/>
              </a:rPr>
              <a:t> </a:t>
            </a:r>
            <a:r>
              <a:rPr lang="en-US" sz="2000" dirty="0" err="1">
                <a:solidFill>
                  <a:srgbClr val="FF0000"/>
                </a:solidFill>
                <a:latin typeface="Nunito Black" pitchFamily="2" charset="0"/>
              </a:rPr>
              <a:t>ngủ</a:t>
            </a:r>
            <a:r>
              <a:rPr lang="en-US" sz="2000" dirty="0">
                <a:solidFill>
                  <a:srgbClr val="FF0000"/>
                </a:solidFill>
                <a:latin typeface="Nunito Black" pitchFamily="2" charset="0"/>
              </a:rPr>
              <a:t> </a:t>
            </a:r>
            <a:r>
              <a:rPr lang="en-US" sz="2000" dirty="0" err="1">
                <a:solidFill>
                  <a:srgbClr val="FF0000"/>
                </a:solidFill>
                <a:latin typeface="Nunito Black" pitchFamily="2" charset="0"/>
              </a:rPr>
              <a:t>từ</a:t>
            </a:r>
            <a:r>
              <a:rPr lang="en-US" sz="2000" dirty="0">
                <a:solidFill>
                  <a:srgbClr val="FF0000"/>
                </a:solidFill>
                <a:latin typeface="Nunito Black" pitchFamily="2" charset="0"/>
              </a:rPr>
              <a:t> </a:t>
            </a:r>
            <a:r>
              <a:rPr lang="en-US" sz="2000" dirty="0" err="1">
                <a:solidFill>
                  <a:srgbClr val="FF0000"/>
                </a:solidFill>
                <a:latin typeface="Nunito Black" pitchFamily="2" charset="0"/>
              </a:rPr>
              <a:t>lúc</a:t>
            </a:r>
            <a:r>
              <a:rPr lang="en-US" sz="2000" dirty="0">
                <a:solidFill>
                  <a:srgbClr val="FF0000"/>
                </a:solidFill>
                <a:latin typeface="Nunito Black" pitchFamily="2" charset="0"/>
              </a:rPr>
              <a:t> </a:t>
            </a:r>
            <a:r>
              <a:rPr lang="en-US" sz="2000" dirty="0" err="1">
                <a:solidFill>
                  <a:srgbClr val="FF0000"/>
                </a:solidFill>
                <a:latin typeface="Nunito Black" pitchFamily="2" charset="0"/>
              </a:rPr>
              <a:t>nào</a:t>
            </a:r>
            <a:r>
              <a:rPr lang="en-US" sz="2000" dirty="0">
                <a:solidFill>
                  <a:srgbClr val="FF0000"/>
                </a:solidFill>
                <a:latin typeface="Nunito Black" pitchFamily="2" charset="0"/>
              </a:rPr>
              <a:t> </a:t>
            </a:r>
            <a:r>
              <a:rPr lang="en-US" sz="2000" dirty="0" err="1">
                <a:solidFill>
                  <a:srgbClr val="FF0000"/>
                </a:solidFill>
                <a:latin typeface="Nunito Black" pitchFamily="2" charset="0"/>
              </a:rPr>
              <a:t>không</a:t>
            </a:r>
            <a:r>
              <a:rPr lang="en-US" sz="2000" dirty="0">
                <a:solidFill>
                  <a:srgbClr val="FF0000"/>
                </a:solidFill>
                <a:latin typeface="Nunito Black" pitchFamily="2" charset="0"/>
              </a:rPr>
              <a:t> hay.</a:t>
            </a:r>
            <a:endParaRPr kumimoji="0" lang="en-US" sz="2000" b="0" i="0" u="none" strike="noStrike" kern="1200" cap="none" spc="0" normalizeH="0" baseline="0" noProof="0" dirty="0">
              <a:ln>
                <a:noFill/>
              </a:ln>
              <a:solidFill>
                <a:srgbClr val="FF0000"/>
              </a:solidFill>
              <a:effectLst/>
              <a:uLnTx/>
              <a:uFillTx/>
              <a:latin typeface="Nunito Black" pitchFamily="2" charset="0"/>
            </a:endParaRPr>
          </a:p>
        </p:txBody>
      </p:sp>
      <p:sp>
        <p:nvSpPr>
          <p:cNvPr id="6" name="Arrow: Right 16">
            <a:extLst>
              <a:ext uri="{FF2B5EF4-FFF2-40B4-BE49-F238E27FC236}">
                <a16:creationId xmlns:a16="http://schemas.microsoft.com/office/drawing/2014/main" id="{20A2D69E-61A8-ECFB-AD2D-86A364EF4EC5}"/>
              </a:ext>
            </a:extLst>
          </p:cNvPr>
          <p:cNvSpPr/>
          <p:nvPr/>
        </p:nvSpPr>
        <p:spPr>
          <a:xfrm>
            <a:off x="1967118" y="520359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117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564087" y="1471017"/>
            <a:ext cx="11350822" cy="3915966"/>
          </a:xfrm>
          <a:prstGeom prst="roundRect">
            <a:avLst/>
          </a:prstGeom>
          <a:solidFill>
            <a:schemeClr val="accent6">
              <a:lumMod val="40000"/>
              <a:lumOff val="60000"/>
            </a:schemeClr>
          </a:solidFill>
        </p:spPr>
        <p:txBody>
          <a:bodyPr wrap="square">
            <a:spAutoFit/>
          </a:bodyPr>
          <a:lstStyle/>
          <a:p>
            <a:r>
              <a:rPr lang="vi-VN" sz="2800" dirty="0">
                <a:latin typeface="Times New Roman" panose="02020603050405020304" pitchFamily="18" charset="0"/>
                <a:cs typeface="Times New Roman" panose="02020603050405020304" pitchFamily="18" charset="0"/>
              </a:rPr>
              <a:t>Những chi tiết thể hiện tình cảm giữa bạn nhỏ và chú chó là:</a:t>
            </a:r>
          </a:p>
          <a:p>
            <a:r>
              <a:rPr lang="vi-VN" sz="2800" dirty="0">
                <a:latin typeface="Times New Roman" panose="02020603050405020304" pitchFamily="18" charset="0"/>
                <a:cs typeface="Times New Roman" panose="02020603050405020304" pitchFamily="18" charset="0"/>
              </a:rPr>
              <a:t>- ngày ngày quấn quýt bên nhau</a:t>
            </a:r>
          </a:p>
          <a:p>
            <a:r>
              <a:rPr lang="vi-VN" sz="2800" dirty="0">
                <a:latin typeface="Times New Roman" panose="02020603050405020304" pitchFamily="18" charset="0"/>
                <a:cs typeface="Times New Roman" panose="02020603050405020304" pitchFamily="18" charset="0"/>
              </a:rPr>
              <a:t>- mỗi khi bạn nhỏ đi học về, chú chó chạy vọt ra, chồm hai chân trước lên mừng rỡ</a:t>
            </a:r>
          </a:p>
          <a:p>
            <a:r>
              <a:rPr lang="vi-VN" sz="2800" dirty="0">
                <a:latin typeface="Times New Roman" panose="02020603050405020304" pitchFamily="18" charset="0"/>
                <a:cs typeface="Times New Roman" panose="02020603050405020304" pitchFamily="18" charset="0"/>
              </a:rPr>
              <a:t>- bạn nhỏ cúi xuống vỗ về chú chó</a:t>
            </a:r>
          </a:p>
          <a:p>
            <a:r>
              <a:rPr lang="vi-VN" sz="2800" dirty="0">
                <a:latin typeface="Times New Roman" panose="02020603050405020304" pitchFamily="18" charset="0"/>
                <a:cs typeface="Times New Roman" panose="02020603050405020304" pitchFamily="18" charset="0"/>
              </a:rPr>
              <a:t>- chú chó âu yếm dụi mõm vào chân bạn nhỏ</a:t>
            </a:r>
          </a:p>
          <a:p>
            <a:r>
              <a:rPr lang="vi-VN" sz="2800" dirty="0">
                <a:latin typeface="Times New Roman" panose="02020603050405020304" pitchFamily="18" charset="0"/>
                <a:cs typeface="Times New Roman" panose="02020603050405020304" pitchFamily="18" charset="0"/>
              </a:rPr>
              <a:t>Em cảm thấy bạn nhỏ và chú chó giống như những người bạn thân thiết của nhau.</a:t>
            </a:r>
          </a:p>
        </p:txBody>
      </p:sp>
      <p:sp>
        <p:nvSpPr>
          <p:cNvPr id="8" name="Rounded Rectangle 7"/>
          <p:cNvSpPr/>
          <p:nvPr/>
        </p:nvSpPr>
        <p:spPr>
          <a:xfrm>
            <a:off x="1307953" y="354751"/>
            <a:ext cx="9261435" cy="919401"/>
          </a:xfrm>
          <a:prstGeom prst="roundRect">
            <a:avLst/>
          </a:prstGeom>
          <a:noFill/>
          <a:ln w="57150">
            <a:solidFill>
              <a:srgbClr val="0070C0"/>
            </a:solidFill>
          </a:ln>
        </p:spPr>
        <p:txBody>
          <a:bodyPr wrap="square">
            <a:spAutoFit/>
          </a:bodyPr>
          <a:lstStyle/>
          <a:p>
            <a:r>
              <a:rPr lang="en-US" sz="2400" b="1" dirty="0" err="1">
                <a:solidFill>
                  <a:srgbClr val="0070C0"/>
                </a:solidFill>
                <a:latin typeface="Nunito Black" pitchFamily="2" charset="0"/>
              </a:rPr>
              <a:t>Câu</a:t>
            </a:r>
            <a:r>
              <a:rPr lang="en-US" sz="2400" b="1" dirty="0">
                <a:solidFill>
                  <a:srgbClr val="0070C0"/>
                </a:solidFill>
                <a:latin typeface="Nunito Black" pitchFamily="2" charset="0"/>
              </a:rPr>
              <a:t> 4:</a:t>
            </a:r>
            <a:r>
              <a:rPr lang="en-US" sz="2400" b="1" dirty="0">
                <a:latin typeface="Nunito Black" pitchFamily="2" charset="0"/>
              </a:rPr>
              <a:t> </a:t>
            </a:r>
            <a:r>
              <a:rPr lang="en-US" sz="2400" b="1" dirty="0" err="1">
                <a:solidFill>
                  <a:srgbClr val="00B050"/>
                </a:solidFill>
                <a:latin typeface="Nunito Black" pitchFamily="2" charset="0"/>
              </a:rPr>
              <a:t>Tìm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những</a:t>
            </a:r>
            <a:r>
              <a:rPr lang="en-US" sz="2400" b="1" dirty="0">
                <a:solidFill>
                  <a:srgbClr val="00B050"/>
                </a:solidFill>
                <a:latin typeface="Nunito Black" pitchFamily="2" charset="0"/>
              </a:rPr>
              <a:t> chi </a:t>
            </a:r>
            <a:r>
              <a:rPr lang="en-US" sz="2400" b="1" dirty="0" err="1">
                <a:solidFill>
                  <a:srgbClr val="00B050"/>
                </a:solidFill>
                <a:latin typeface="Nunito Black" pitchFamily="2" charset="0"/>
              </a:rPr>
              <a:t>tiết</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thể</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hiện</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tình</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cảm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giữa</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bạn</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nhỏ</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và</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chú</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chó</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Em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nghĩ</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gì</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về</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tình</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cảm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đó</a:t>
            </a:r>
            <a:endParaRPr lang="en-US" sz="2400" dirty="0">
              <a:solidFill>
                <a:srgbClr val="00B050"/>
              </a:solidFill>
              <a:latin typeface="Nunito Black" pitchFamily="2" charset="0"/>
            </a:endParaRPr>
          </a:p>
        </p:txBody>
      </p:sp>
    </p:spTree>
    <p:extLst>
      <p:ext uri="{BB962C8B-B14F-4D97-AF65-F5344CB8AC3E}">
        <p14:creationId xmlns:p14="http://schemas.microsoft.com/office/powerpoint/2010/main" val="3745896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
        <p:nvSpPr>
          <p:cNvPr id="13" name="TextBox 12">
            <a:extLst>
              <a:ext uri="{FF2B5EF4-FFF2-40B4-BE49-F238E27FC236}">
                <a16:creationId xmlns:a16="http://schemas.microsoft.com/office/drawing/2014/main" id="{BFB8A126-31B1-C7E5-FAE1-8866E0C5C3B3}"/>
              </a:ext>
            </a:extLst>
          </p:cNvPr>
          <p:cNvSpPr txBox="1"/>
          <p:nvPr/>
        </p:nvSpPr>
        <p:spPr>
          <a:xfrm>
            <a:off x="4727264" y="327242"/>
            <a:ext cx="2893426" cy="578882"/>
          </a:xfrm>
          <a:prstGeom prst="roundRect">
            <a:avLst/>
          </a:prstGeom>
          <a:solidFill>
            <a:schemeClr val="bg1"/>
          </a:solidFill>
          <a:ln w="57150">
            <a:solidFill>
              <a:srgbClr val="0070C0"/>
            </a:solidFill>
            <a:prstDash val="solid"/>
          </a:ln>
        </p:spPr>
        <p:txBody>
          <a:bodyPr wrap="square">
            <a:spAutoFit/>
          </a:bodyPr>
          <a:lstStyle/>
          <a:p>
            <a:pPr algn="ctr"/>
            <a:r>
              <a:rPr lang="en-US" sz="2800" b="1" dirty="0">
                <a:solidFill>
                  <a:srgbClr val="FF0000"/>
                </a:solidFill>
                <a:latin typeface="Nunito Black" pitchFamily="2" charset="0"/>
                <a:cs typeface="Baloo 2 SemiBold" pitchFamily="2" charset="0"/>
              </a:rPr>
              <a:t>NỘI DUNG</a:t>
            </a:r>
          </a:p>
        </p:txBody>
      </p:sp>
      <p:sp>
        <p:nvSpPr>
          <p:cNvPr id="14" name="Rounded Rectangle 13"/>
          <p:cNvSpPr/>
          <p:nvPr/>
        </p:nvSpPr>
        <p:spPr>
          <a:xfrm>
            <a:off x="806824" y="986806"/>
            <a:ext cx="10152529" cy="1940957"/>
          </a:xfrm>
          <a:prstGeom prst="roundRect">
            <a:avLst/>
          </a:prstGeom>
          <a:solidFill>
            <a:schemeClr val="bg1"/>
          </a:solidFill>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Bài đọc là lời kể của một bạn nhỏ về chú chó của mình. Chú chó giống như là một người bạn thân thiết của bạn nhỏ.</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2982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748050" y="309490"/>
            <a:ext cx="7480167" cy="141480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6000" dirty="0">
                <a:solidFill>
                  <a:srgbClr val="FF0000"/>
                </a:solidFill>
                <a:latin typeface="Nunito Black" pitchFamily="2" charset="0"/>
              </a:rPr>
              <a:t>LUYỆN ĐỌC LẠI</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271105"/>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117565"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BFB8A126-31B1-C7E5-FAE1-8866E0C5C3B3}"/>
              </a:ext>
            </a:extLst>
          </p:cNvPr>
          <p:cNvSpPr txBox="1"/>
          <p:nvPr/>
        </p:nvSpPr>
        <p:spPr>
          <a:xfrm>
            <a:off x="1191926" y="313347"/>
            <a:ext cx="2726931"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diễn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cảm</a:t>
            </a:r>
            <a:endParaRPr lang="en-US" sz="28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3221278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748050" y="309490"/>
            <a:ext cx="7480167" cy="141480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6000" noProof="0" dirty="0">
                <a:solidFill>
                  <a:srgbClr val="FF0000"/>
                </a:solidFill>
                <a:latin typeface="Nunito Black" pitchFamily="2" charset="0"/>
              </a:rPr>
              <a:t>ĐỌC MỞ RỘNG</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536113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45029" y="425105"/>
            <a:ext cx="9862456" cy="1328023"/>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Tìm đọc câu chuyện, bài văn, bài thơ,… về những người bạn trong nhà (vật nuôi, đồ đạc,…) và viết phiếu đọc sách theo mẫu.</a:t>
            </a:r>
            <a:endParaRPr lang="vi-VN" sz="2400" dirty="0">
              <a:solidFill>
                <a:srgbClr val="002060"/>
              </a:solidFill>
              <a:latin typeface="Nunito Black" pitchFamily="2" charset="0"/>
            </a:endParaRPr>
          </a:p>
        </p:txBody>
      </p:sp>
      <p:pic>
        <p:nvPicPr>
          <p:cNvPr id="5" name="Picture 4"/>
          <p:cNvPicPr>
            <a:picLocks noChangeAspect="1"/>
          </p:cNvPicPr>
          <p:nvPr/>
        </p:nvPicPr>
        <p:blipFill rotWithShape="1">
          <a:blip r:embed="rId3"/>
          <a:srcRect l="-1" r="1390"/>
          <a:stretch/>
        </p:blipFill>
        <p:spPr>
          <a:xfrm>
            <a:off x="2295937" y="1753128"/>
            <a:ext cx="7360640" cy="3676303"/>
          </a:xfrm>
          <a:prstGeom prst="rect">
            <a:avLst/>
          </a:prstGeom>
        </p:spPr>
      </p:pic>
      <p:sp>
        <p:nvSpPr>
          <p:cNvPr id="6" name="Rounded Rectangle 5"/>
          <p:cNvSpPr/>
          <p:nvPr/>
        </p:nvSpPr>
        <p:spPr>
          <a:xfrm>
            <a:off x="2295937" y="5481683"/>
            <a:ext cx="7360640" cy="783193"/>
          </a:xfrm>
          <a:prstGeom prst="roundRect">
            <a:avLst/>
          </a:prstGeom>
          <a:solidFill>
            <a:schemeClr val="accent4">
              <a:lumMod val="20000"/>
              <a:lumOff val="80000"/>
            </a:schemeClr>
          </a:solidFill>
        </p:spPr>
        <p:txBody>
          <a:bodyPr wrap="square">
            <a:spAutoFit/>
          </a:bodyPr>
          <a:lstStyle/>
          <a:p>
            <a:r>
              <a:rPr lang="vi-VN" sz="2000" dirty="0">
                <a:solidFill>
                  <a:schemeClr val="accent2">
                    <a:lumMod val="50000"/>
                  </a:schemeClr>
                </a:solidFill>
                <a:latin typeface="Nunito Black" pitchFamily="2" charset="0"/>
              </a:rPr>
              <a:t>Em tìm đọc ở sách báo, trên mạng hoặc hỏi người thân trong gia đình và điền thông tin vào phiếu đọc sách.</a:t>
            </a:r>
            <a:endParaRPr lang="en-US" sz="2000"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17533618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136C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51692" y="309489"/>
            <a:ext cx="11507373" cy="61616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1477" y="28136"/>
            <a:ext cx="1247075" cy="1247075"/>
          </a:xfrm>
          <a:prstGeom prst="ellipse">
            <a:avLst/>
          </a:prstGeom>
        </p:spPr>
      </p:pic>
      <p:pic>
        <p:nvPicPr>
          <p:cNvPr id="9" name="Picture 8">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99237" l="0" r="100000">
                        <a14:foregroundMark x1="63497" y1="23410" x2="63497" y2="23410"/>
                        <a14:foregroundMark x1="63497" y1="22646" x2="63497" y2="22646"/>
                        <a14:foregroundMark x1="76994" y1="23664" x2="76994" y2="23664"/>
                        <a14:foregroundMark x1="76994" y1="23664" x2="76994" y2="23664"/>
                        <a14:foregroundMark x1="41411" y1="3817" x2="41411" y2="3817"/>
                        <a14:foregroundMark x1="41411" y1="3817" x2="41411" y2="3817"/>
                        <a14:foregroundMark x1="39877" y1="10941" x2="39877" y2="10941"/>
                        <a14:foregroundMark x1="39877" y1="10941" x2="39877" y2="10941"/>
                        <a14:foregroundMark x1="84969" y1="1527" x2="84969" y2="1527"/>
                        <a14:foregroundMark x1="84969" y1="1527" x2="84969" y2="1527"/>
                        <a14:foregroundMark x1="92331" y1="8142" x2="92331" y2="8142"/>
                        <a14:foregroundMark x1="92331" y1="8142" x2="92331" y2="8142"/>
                        <a14:foregroundMark x1="90798" y1="14249" x2="90798" y2="14249"/>
                        <a14:foregroundMark x1="90798" y1="14249" x2="90798" y2="14249"/>
                      </a14:backgroundRemoval>
                    </a14:imgEffect>
                  </a14:imgLayer>
                </a14:imgProps>
              </a:ext>
            </a:extLst>
          </a:blip>
          <a:stretch>
            <a:fillRect/>
          </a:stretch>
        </p:blipFill>
        <p:spPr>
          <a:xfrm>
            <a:off x="0" y="4661223"/>
            <a:ext cx="1822264" cy="2196778"/>
          </a:xfrm>
          <a:prstGeom prst="rect">
            <a:avLst/>
          </a:prstGeom>
        </p:spPr>
      </p:pic>
      <p:sp>
        <p:nvSpPr>
          <p:cNvPr id="2" name="Rectangle 1"/>
          <p:cNvSpPr/>
          <p:nvPr/>
        </p:nvSpPr>
        <p:spPr>
          <a:xfrm>
            <a:off x="4190995" y="1814957"/>
            <a:ext cx="5632274"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Chú gà trống nhỏ</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Chú gà trống nhỏ</a:t>
            </a:r>
            <a:b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b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Cái mào màu đỏ</a:t>
            </a:r>
            <a:b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b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Cái mỏ màu vàng</a:t>
            </a:r>
            <a:b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b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Đập cánh gáy vang</a:t>
            </a:r>
            <a:b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b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Dưới giàn bông bí</a:t>
            </a:r>
            <a:b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b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Cái đuôi màu tía</a:t>
            </a:r>
            <a:b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b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Óng mượt làm sao!</a:t>
            </a:r>
            <a:b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b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Chú nhảy lên cao</a:t>
            </a:r>
            <a:b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b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Ó ò o ó!</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a:t>
            </a:r>
            <a:r>
              <a:rPr lang="en-US" sz="2400" dirty="0" err="1">
                <a:solidFill>
                  <a:srgbClr val="002060"/>
                </a:solidFill>
                <a:latin typeface="Times New Roman" panose="02020603050405020304" pitchFamily="18" charset="0"/>
                <a:cs typeface="Times New Roman" panose="02020603050405020304" pitchFamily="18" charset="0"/>
              </a:rPr>
              <a:t>Nguyễn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Lãm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Thắng</a:t>
            </a:r>
            <a:r>
              <a:rPr lang="en-US" sz="2400" dirty="0">
                <a:solidFill>
                  <a:srgbClr val="002060"/>
                </a:solidFill>
                <a:latin typeface="Times New Roman" panose="02020603050405020304" pitchFamily="18" charset="0"/>
                <a:cs typeface="Times New Roman" panose="02020603050405020304" pitchFamily="18" charset="0"/>
              </a:rPr>
              <a:t>)</a:t>
            </a:r>
            <a:endPar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8" name="Rounded Rectangle 7"/>
          <p:cNvSpPr/>
          <p:nvPr/>
        </p:nvSpPr>
        <p:spPr>
          <a:xfrm>
            <a:off x="1045029" y="425105"/>
            <a:ext cx="9862456" cy="1328023"/>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Tìm đọc câu chuyện, bài văn, bài thơ,… về những người bạn trong nhà (vật nuôi, đồ đạc,…) và viết phiếu đọc sách theo mẫu.</a:t>
            </a:r>
            <a:endParaRPr lang="vi-VN" sz="2400" dirty="0">
              <a:solidFill>
                <a:srgbClr val="002060"/>
              </a:solidFill>
              <a:latin typeface="Nunito Black" pitchFamily="2" charset="0"/>
            </a:endParaRPr>
          </a:p>
        </p:txBody>
      </p:sp>
      <p:sp>
        <p:nvSpPr>
          <p:cNvPr id="11" name="Rectangle 10"/>
          <p:cNvSpPr/>
          <p:nvPr/>
        </p:nvSpPr>
        <p:spPr>
          <a:xfrm>
            <a:off x="2545339" y="1997839"/>
            <a:ext cx="131272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Ví</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dụ</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a:t>
            </a:r>
            <a:endPar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8444771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413096"/>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713585" y="2963761"/>
            <a:ext cx="2891104"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1495971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10343" y="472164"/>
            <a:ext cx="9731829" cy="919401"/>
          </a:xfrm>
          <a:prstGeom prst="roundRect">
            <a:avLst/>
          </a:prstGeom>
          <a:ln w="57150">
            <a:solidFill>
              <a:srgbClr val="00B050"/>
            </a:solidFill>
          </a:ln>
        </p:spPr>
        <p:txBody>
          <a:bodyPr wrap="square">
            <a:spAutoFit/>
          </a:bodyPr>
          <a:lstStyle/>
          <a:p>
            <a:r>
              <a:rPr lang="en-US" sz="2400" b="1" dirty="0" err="1">
                <a:solidFill>
                  <a:srgbClr val="2888E1"/>
                </a:solidFill>
                <a:latin typeface="Nunito Black" pitchFamily="2" charset="0"/>
              </a:rPr>
              <a:t>Câu</a:t>
            </a:r>
            <a:r>
              <a:rPr lang="en-US" sz="2400" b="1" dirty="0">
                <a:solidFill>
                  <a:srgbClr val="2888E1"/>
                </a:solidFill>
                <a:latin typeface="Nunito Black" pitchFamily="2" charset="0"/>
              </a:rPr>
              <a:t> 2: </a:t>
            </a:r>
            <a:r>
              <a:rPr lang="en-US" sz="2400" b="1" dirty="0" err="1">
                <a:solidFill>
                  <a:srgbClr val="002060"/>
                </a:solidFill>
                <a:latin typeface="Nunito Black" pitchFamily="2" charset="0"/>
              </a:rPr>
              <a:t>Trao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đổi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với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chi </a:t>
            </a:r>
            <a:r>
              <a:rPr lang="en-US" sz="2400" b="1" dirty="0" err="1">
                <a:solidFill>
                  <a:srgbClr val="002060"/>
                </a:solidFill>
                <a:latin typeface="Nunito Black" pitchFamily="2" charset="0"/>
              </a:rPr>
              <a:t>tiết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thấy</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thú</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vị</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động</a:t>
            </a:r>
            <a:endParaRPr lang="en-US" sz="2400" dirty="0">
              <a:solidFill>
                <a:srgbClr val="002060"/>
              </a:solidFill>
              <a:latin typeface="Nunito Black" pitchFamily="2" charset="0"/>
            </a:endParaRPr>
          </a:p>
        </p:txBody>
      </p:sp>
      <p:sp>
        <p:nvSpPr>
          <p:cNvPr id="3" name="Cloud 2"/>
          <p:cNvSpPr/>
          <p:nvPr/>
        </p:nvSpPr>
        <p:spPr>
          <a:xfrm>
            <a:off x="5738948" y="1519871"/>
            <a:ext cx="5978434" cy="1827193"/>
          </a:xfrm>
          <a:prstGeom prst="cloud">
            <a:avLst/>
          </a:prstGeom>
          <a:solidFill>
            <a:srgbClr val="0070C0"/>
          </a:solidFill>
        </p:spPr>
        <p:txBody>
          <a:bodyPr wrap="square">
            <a:spAutoFit/>
          </a:bodyPr>
          <a:lstStyle/>
          <a:p>
            <a:r>
              <a:rPr lang="vi-VN" sz="2400" dirty="0">
                <a:solidFill>
                  <a:schemeClr val="bg1"/>
                </a:solidFill>
                <a:latin typeface="Nunito Black" pitchFamily="2" charset="0"/>
              </a:rPr>
              <a:t>Em dựa vào bài đọc mà mình đã tìm đọc ở bài tập trước để chia sẻ.</a:t>
            </a:r>
            <a:endParaRPr lang="en-US" sz="2400" dirty="0">
              <a:solidFill>
                <a:schemeClr val="bg1"/>
              </a:solidFill>
              <a:latin typeface="Nunito Black" pitchFamily="2" charset="0"/>
            </a:endParaRPr>
          </a:p>
        </p:txBody>
      </p:sp>
      <p:sp>
        <p:nvSpPr>
          <p:cNvPr id="7" name="Rounded Rectangle 6"/>
          <p:cNvSpPr/>
          <p:nvPr/>
        </p:nvSpPr>
        <p:spPr>
          <a:xfrm>
            <a:off x="2978331" y="3871186"/>
            <a:ext cx="6570618" cy="2009061"/>
          </a:xfrm>
          <a:prstGeom prst="roundRect">
            <a:avLst/>
          </a:prstGeom>
          <a:ln w="57150">
            <a:solidFill>
              <a:srgbClr val="0070C0"/>
            </a:solidFill>
            <a:prstDash val="dash"/>
          </a:ln>
        </p:spPr>
        <p:txBody>
          <a:bodyPr wrap="square">
            <a:spAutoFit/>
          </a:bodyPr>
          <a:lstStyle/>
          <a:p>
            <a:r>
              <a:rPr lang="en-US" sz="2800" dirty="0" err="1">
                <a:solidFill>
                  <a:srgbClr val="FF0000"/>
                </a:solidFill>
                <a:latin typeface="Nunito Black" pitchFamily="2" charset="0"/>
              </a:rPr>
              <a:t>Ví</a:t>
            </a:r>
            <a:r>
              <a:rPr lang="en-US" sz="2800" dirty="0">
                <a:solidFill>
                  <a:srgbClr val="FF0000"/>
                </a:solidFill>
                <a:latin typeface="Nunito Black" pitchFamily="2" charset="0"/>
              </a:rPr>
              <a:t> </a:t>
            </a:r>
            <a:r>
              <a:rPr lang="en-US" sz="2800" dirty="0" err="1">
                <a:solidFill>
                  <a:srgbClr val="FF0000"/>
                </a:solidFill>
                <a:latin typeface="Nunito Black" pitchFamily="2" charset="0"/>
              </a:rPr>
              <a:t>dụ</a:t>
            </a:r>
            <a:r>
              <a:rPr lang="en-US" sz="2800" dirty="0">
                <a:solidFill>
                  <a:srgbClr val="FF0000"/>
                </a:solidFill>
                <a:latin typeface="Nunito Black" pitchFamily="2" charset="0"/>
              </a:rPr>
              <a:t>: </a:t>
            </a:r>
            <a:r>
              <a:rPr lang="vi-VN" sz="2800" dirty="0">
                <a:solidFill>
                  <a:srgbClr val="FF0000"/>
                </a:solidFill>
                <a:latin typeface="Nunito Black" pitchFamily="2" charset="0"/>
              </a:rPr>
              <a:t>Trong bài thơ Chú gà trống nhỏ mà tớ tìm đọc được, chú gà trống được miêu tả rất đáng yêu, nghộ nghĩnh.</a:t>
            </a:r>
            <a:endParaRPr lang="en-US" sz="2800" dirty="0">
              <a:solidFill>
                <a:srgbClr val="FF0000"/>
              </a:solidFill>
              <a:latin typeface="Nunito Black" pitchFamily="2"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99237" l="0" r="100000">
                        <a14:foregroundMark x1="63497" y1="23410" x2="63497" y2="23410"/>
                        <a14:foregroundMark x1="63497" y1="22646" x2="63497" y2="22646"/>
                        <a14:foregroundMark x1="76994" y1="23664" x2="76994" y2="23664"/>
                        <a14:foregroundMark x1="76994" y1="23664" x2="76994" y2="23664"/>
                        <a14:foregroundMark x1="41411" y1="3817" x2="41411" y2="3817"/>
                        <a14:foregroundMark x1="41411" y1="3817" x2="41411" y2="3817"/>
                        <a14:foregroundMark x1="39877" y1="10941" x2="39877" y2="10941"/>
                        <a14:foregroundMark x1="39877" y1="10941" x2="39877" y2="10941"/>
                        <a14:foregroundMark x1="84969" y1="1527" x2="84969" y2="1527"/>
                        <a14:foregroundMark x1="84969" y1="1527" x2="84969" y2="1527"/>
                        <a14:foregroundMark x1="92331" y1="8142" x2="92331" y2="8142"/>
                        <a14:foregroundMark x1="92331" y1="8142" x2="92331" y2="8142"/>
                        <a14:foregroundMark x1="90798" y1="14249" x2="90798" y2="14249"/>
                        <a14:foregroundMark x1="90798" y1="14249" x2="90798" y2="14249"/>
                      </a14:backgroundRemoval>
                    </a14:imgEffect>
                  </a14:imgLayer>
                </a14:imgProps>
              </a:ext>
            </a:extLst>
          </a:blip>
          <a:stretch>
            <a:fillRect/>
          </a:stretch>
        </p:blipFill>
        <p:spPr>
          <a:xfrm>
            <a:off x="1770369" y="2168988"/>
            <a:ext cx="1954467" cy="2356152"/>
          </a:xfrm>
          <a:prstGeom prst="rect">
            <a:avLst/>
          </a:prstGeom>
        </p:spPr>
      </p:pic>
    </p:spTree>
    <p:extLst>
      <p:ext uri="{BB962C8B-B14F-4D97-AF65-F5344CB8AC3E}">
        <p14:creationId xmlns:p14="http://schemas.microsoft.com/office/powerpoint/2010/main" val="13109879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765184" y="2363357"/>
            <a:ext cx="460736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TIẾT 3</a:t>
            </a:r>
          </a:p>
        </p:txBody>
      </p:sp>
    </p:spTree>
    <p:extLst>
      <p:ext uri="{BB962C8B-B14F-4D97-AF65-F5344CB8AC3E}">
        <p14:creationId xmlns:p14="http://schemas.microsoft.com/office/powerpoint/2010/main" val="3949768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330824" y="3425011"/>
            <a:ext cx="6974541"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00B050"/>
                </a:solidFill>
                <a:effectLst/>
                <a:uLnTx/>
                <a:uFillTx/>
                <a:latin typeface="Nunito Black" pitchFamily="2" charset="0"/>
                <a:ea typeface="+mn-ea"/>
                <a:cs typeface="+mn-cs"/>
              </a:rPr>
              <a:t>LUYỆN</a:t>
            </a:r>
            <a:r>
              <a:rPr kumimoji="0" lang="en-US" sz="8000" b="0" i="0" u="none" strike="noStrike" kern="1200" cap="none" spc="0" normalizeH="0" noProof="0" dirty="0">
                <a:ln>
                  <a:noFill/>
                </a:ln>
                <a:solidFill>
                  <a:srgbClr val="00B050"/>
                </a:solidFill>
                <a:effectLst/>
                <a:uLnTx/>
                <a:uFillTx/>
                <a:latin typeface="Nunito Black" pitchFamily="2" charset="0"/>
                <a:ea typeface="+mn-ea"/>
                <a:cs typeface="+mn-cs"/>
              </a:rPr>
              <a:t> TỪ VÀ CÂU</a:t>
            </a:r>
            <a:endParaRPr kumimoji="0" lang="en-US" sz="80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992662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22960" y="710572"/>
            <a:ext cx="10058399" cy="578882"/>
          </a:xfrm>
          <a:prstGeom prst="roundRect">
            <a:avLst/>
          </a:prstGeom>
          <a:ln w="57150">
            <a:solidFill>
              <a:srgbClr val="0070C0"/>
            </a:solidFill>
          </a:ln>
        </p:spPr>
        <p:txBody>
          <a:bodyPr wrap="square">
            <a:spAutoFit/>
          </a:bodyP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1</a:t>
            </a:r>
            <a:r>
              <a:rPr lang="en-US" sz="2800" dirty="0">
                <a:solidFill>
                  <a:srgbClr val="0070C0"/>
                </a:solidFill>
                <a:latin typeface="Nunito Black" pitchFamily="2" charset="0"/>
              </a:rPr>
              <a:t>: </a:t>
            </a:r>
            <a:r>
              <a:rPr lang="en-US" sz="2800" b="1" dirty="0" err="1">
                <a:solidFill>
                  <a:srgbClr val="00B050"/>
                </a:solidFill>
                <a:latin typeface="Nunito Black" pitchFamily="2" charset="0"/>
              </a:rPr>
              <a:t>Tìm</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từ</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ngữ</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về</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bạn</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trong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nhà</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theo</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từng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nhóm</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sau</a:t>
            </a:r>
            <a:r>
              <a:rPr lang="en-US" sz="2800" b="1" dirty="0">
                <a:solidFill>
                  <a:srgbClr val="00B050"/>
                </a:solidFill>
                <a:latin typeface="Nunito Black" pitchFamily="2" charset="0"/>
              </a:rPr>
              <a:t>:</a:t>
            </a:r>
            <a:endParaRPr lang="en-US" sz="2800" dirty="0">
              <a:solidFill>
                <a:srgbClr val="00B050"/>
              </a:solidFill>
              <a:latin typeface="Nunito Black" pitchFamily="2" charset="0"/>
            </a:endParaRPr>
          </a:p>
        </p:txBody>
      </p:sp>
      <p:pic>
        <p:nvPicPr>
          <p:cNvPr id="5" name="Picture 4"/>
          <p:cNvPicPr>
            <a:picLocks noChangeAspect="1"/>
          </p:cNvPicPr>
          <p:nvPr/>
        </p:nvPicPr>
        <p:blipFill>
          <a:blip r:embed="rId3"/>
          <a:stretch>
            <a:fillRect/>
          </a:stretch>
        </p:blipFill>
        <p:spPr>
          <a:xfrm>
            <a:off x="110693" y="110030"/>
            <a:ext cx="971686" cy="733527"/>
          </a:xfrm>
          <a:prstGeom prst="ellipse">
            <a:avLst/>
          </a:prstGeom>
        </p:spPr>
      </p:pic>
      <p:sp>
        <p:nvSpPr>
          <p:cNvPr id="7" name="Rounded Rectangle 6"/>
          <p:cNvSpPr/>
          <p:nvPr/>
        </p:nvSpPr>
        <p:spPr>
          <a:xfrm>
            <a:off x="2823953" y="1338030"/>
            <a:ext cx="1972491" cy="1055608"/>
          </a:xfrm>
          <a:prstGeom prst="roundRect">
            <a:avLst/>
          </a:prstGeom>
          <a:solidFill>
            <a:schemeClr val="accent4">
              <a:lumMod val="40000"/>
              <a:lumOff val="60000"/>
            </a:schemeClr>
          </a:solidFill>
        </p:spPr>
        <p:txBody>
          <a:bodyPr wrap="square">
            <a:spAutoFit/>
          </a:bodyPr>
          <a:lstStyle/>
          <a:p>
            <a:pPr algn="ctr"/>
            <a:r>
              <a:rPr lang="en-US" sz="2800" dirty="0" err="1">
                <a:solidFill>
                  <a:srgbClr val="0070C0"/>
                </a:solidFill>
                <a:latin typeface="Nunito Black" pitchFamily="2" charset="0"/>
              </a:rPr>
              <a:t>Vật</a:t>
            </a:r>
            <a:r>
              <a:rPr lang="en-US" sz="2800" dirty="0">
                <a:solidFill>
                  <a:srgbClr val="0070C0"/>
                </a:solidFill>
                <a:latin typeface="Nunito Black" pitchFamily="2" charset="0"/>
              </a:rPr>
              <a:t> </a:t>
            </a:r>
            <a:r>
              <a:rPr lang="en-US" sz="2800" dirty="0" err="1">
                <a:solidFill>
                  <a:srgbClr val="0070C0"/>
                </a:solidFill>
                <a:latin typeface="Nunito Black" pitchFamily="2" charset="0"/>
              </a:rPr>
              <a:t>nuôi</a:t>
            </a:r>
            <a:endParaRPr lang="en-US" sz="2800" dirty="0">
              <a:solidFill>
                <a:srgbClr val="0070C0"/>
              </a:solidFill>
              <a:latin typeface="Nunito Black" pitchFamily="2" charset="0"/>
            </a:endParaRPr>
          </a:p>
          <a:p>
            <a:pPr algn="ctr"/>
            <a:r>
              <a:rPr lang="en-US" sz="2800" dirty="0">
                <a:solidFill>
                  <a:srgbClr val="FF0000"/>
                </a:solidFill>
                <a:latin typeface="Nunito Black" pitchFamily="2" charset="0"/>
              </a:rPr>
              <a:t>M: </a:t>
            </a:r>
            <a:r>
              <a:rPr lang="en-US" sz="2800" dirty="0" err="1">
                <a:solidFill>
                  <a:srgbClr val="002060"/>
                </a:solidFill>
                <a:latin typeface="Nunito Black" pitchFamily="2" charset="0"/>
              </a:rPr>
              <a:t>mèo</a:t>
            </a:r>
            <a:endParaRPr lang="en-US" sz="2800" dirty="0">
              <a:solidFill>
                <a:srgbClr val="002060"/>
              </a:solidFill>
              <a:latin typeface="Nunito Black" pitchFamily="2" charset="0"/>
            </a:endParaRPr>
          </a:p>
        </p:txBody>
      </p:sp>
      <p:sp>
        <p:nvSpPr>
          <p:cNvPr id="9" name="Rounded Rectangle 8"/>
          <p:cNvSpPr/>
          <p:nvPr/>
        </p:nvSpPr>
        <p:spPr>
          <a:xfrm>
            <a:off x="6885185" y="1362192"/>
            <a:ext cx="2482862" cy="1055608"/>
          </a:xfrm>
          <a:prstGeom prst="roundRect">
            <a:avLst/>
          </a:prstGeom>
          <a:solidFill>
            <a:schemeClr val="accent4">
              <a:lumMod val="40000"/>
              <a:lumOff val="60000"/>
            </a:schemeClr>
          </a:solidFill>
        </p:spPr>
        <p:txBody>
          <a:bodyPr wrap="square">
            <a:spAutoFit/>
          </a:bodyPr>
          <a:lstStyle/>
          <a:p>
            <a:pPr algn="ctr"/>
            <a:r>
              <a:rPr lang="en-US" sz="2800" dirty="0" err="1">
                <a:solidFill>
                  <a:srgbClr val="0070C0"/>
                </a:solidFill>
                <a:latin typeface="Nunito Black" pitchFamily="2" charset="0"/>
              </a:rPr>
              <a:t>Đồ</a:t>
            </a:r>
            <a:r>
              <a:rPr lang="en-US" sz="2800" dirty="0">
                <a:solidFill>
                  <a:srgbClr val="0070C0"/>
                </a:solidFill>
                <a:latin typeface="Nunito Black" pitchFamily="2" charset="0"/>
              </a:rPr>
              <a:t> </a:t>
            </a:r>
            <a:r>
              <a:rPr lang="en-US" sz="2800" dirty="0" err="1">
                <a:solidFill>
                  <a:srgbClr val="0070C0"/>
                </a:solidFill>
                <a:latin typeface="Nunito Black" pitchFamily="2" charset="0"/>
              </a:rPr>
              <a:t>đạc</a:t>
            </a:r>
            <a:endParaRPr lang="en-US" sz="2800" dirty="0">
              <a:solidFill>
                <a:srgbClr val="0070C0"/>
              </a:solidFill>
              <a:latin typeface="Nunito Black" pitchFamily="2" charset="0"/>
            </a:endParaRPr>
          </a:p>
          <a:p>
            <a:pPr algn="ctr"/>
            <a:r>
              <a:rPr lang="en-US" sz="2800" dirty="0">
                <a:solidFill>
                  <a:srgbClr val="FF0000"/>
                </a:solidFill>
                <a:latin typeface="Nunito Black" pitchFamily="2" charset="0"/>
              </a:rPr>
              <a:t>M: </a:t>
            </a:r>
            <a:r>
              <a:rPr lang="en-US" sz="2800" dirty="0" err="1">
                <a:solidFill>
                  <a:srgbClr val="002060"/>
                </a:solidFill>
                <a:latin typeface="Nunito Black" pitchFamily="2" charset="0"/>
              </a:rPr>
              <a:t>quạt</a:t>
            </a:r>
            <a:r>
              <a:rPr lang="en-US" sz="2800" dirty="0">
                <a:solidFill>
                  <a:srgbClr val="002060"/>
                </a:solidFill>
                <a:latin typeface="Nunito Black" pitchFamily="2" charset="0"/>
              </a:rPr>
              <a:t> </a:t>
            </a:r>
            <a:r>
              <a:rPr lang="en-US" sz="2800" dirty="0" err="1">
                <a:solidFill>
                  <a:srgbClr val="002060"/>
                </a:solidFill>
                <a:latin typeface="Nunito Black" pitchFamily="2" charset="0"/>
              </a:rPr>
              <a:t>điện</a:t>
            </a:r>
            <a:endParaRPr lang="en-US" sz="2800" dirty="0">
              <a:solidFill>
                <a:srgbClr val="002060"/>
              </a:solidFill>
              <a:latin typeface="Nunito Black" pitchFamily="2" charset="0"/>
            </a:endParaRPr>
          </a:p>
        </p:txBody>
      </p:sp>
      <p:sp>
        <p:nvSpPr>
          <p:cNvPr id="10" name="Rounded Rectangle 9"/>
          <p:cNvSpPr/>
          <p:nvPr/>
        </p:nvSpPr>
        <p:spPr>
          <a:xfrm>
            <a:off x="596536" y="2353146"/>
            <a:ext cx="10796848" cy="2826306"/>
          </a:xfrm>
          <a:prstGeom prst="roundRect">
            <a:avLst/>
          </a:prstGeom>
          <a:ln w="57150">
            <a:solidFill>
              <a:srgbClr val="00B050"/>
            </a:solidFill>
          </a:ln>
        </p:spPr>
        <p:txBody>
          <a:bodyPr wrap="square">
            <a:spAutoFit/>
          </a:bodyPr>
          <a:lstStyle/>
          <a:p>
            <a:pPr algn="just"/>
            <a:r>
              <a:rPr lang="vi-VN" sz="3200" dirty="0">
                <a:solidFill>
                  <a:srgbClr val="002060"/>
                </a:solidFill>
                <a:latin typeface="+mj-lt"/>
              </a:rPr>
              <a:t>Vật nuôi: </a:t>
            </a:r>
            <a:r>
              <a:rPr lang="vi-VN" sz="3200" dirty="0">
                <a:solidFill>
                  <a:srgbClr val="FF0000"/>
                </a:solidFill>
                <a:latin typeface="+mj-lt"/>
              </a:rPr>
              <a:t>chó, thỏ, gà, cá vàng, chim sáo, vẹt, lợn, rùa, ba ba, chuột, vịt, ngan, ngỗng, bò, trâu, dê,…</a:t>
            </a:r>
            <a:endParaRPr lang="en-US" sz="3200" dirty="0">
              <a:solidFill>
                <a:srgbClr val="FF0000"/>
              </a:solidFill>
              <a:latin typeface="+mj-lt"/>
            </a:endParaRPr>
          </a:p>
          <a:p>
            <a:pPr algn="just"/>
            <a:endParaRPr lang="vi-VN" sz="3200" dirty="0">
              <a:solidFill>
                <a:srgbClr val="FF0000"/>
              </a:solidFill>
              <a:latin typeface="+mj-lt"/>
            </a:endParaRPr>
          </a:p>
          <a:p>
            <a:pPr algn="just"/>
            <a:r>
              <a:rPr lang="vi-VN" sz="3200" dirty="0">
                <a:solidFill>
                  <a:srgbClr val="002060"/>
                </a:solidFill>
                <a:latin typeface="+mj-lt"/>
              </a:rPr>
              <a:t>Đồ đạc: </a:t>
            </a:r>
            <a:r>
              <a:rPr lang="vi-VN" sz="3200" dirty="0">
                <a:solidFill>
                  <a:srgbClr val="FF0000"/>
                </a:solidFill>
                <a:latin typeface="+mj-lt"/>
              </a:rPr>
              <a:t>ti vi, tủ lạnh, bàn ăn, đồng hồ, giường, tủ, bát, đĩa, thìa, điều hòa, quạt giấy, bếp ga, rổ, giá, bàn học, đèn học,….</a:t>
            </a:r>
          </a:p>
        </p:txBody>
      </p:sp>
    </p:spTree>
    <p:extLst>
      <p:ext uri="{BB962C8B-B14F-4D97-AF65-F5344CB8AC3E}">
        <p14:creationId xmlns:p14="http://schemas.microsoft.com/office/powerpoint/2010/main" val="413183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298764" y="374546"/>
            <a:ext cx="8739052" cy="578882"/>
          </a:xfrm>
          <a:prstGeom prst="roundRect">
            <a:avLst/>
          </a:prstGeom>
          <a:ln w="57150">
            <a:solidFill>
              <a:srgbClr val="00B050"/>
            </a:solidFill>
          </a:ln>
        </p:spPr>
        <p:txBody>
          <a:bodyPr wrap="square">
            <a:spAutoFit/>
          </a:bodyPr>
          <a:lstStyle/>
          <a:p>
            <a:r>
              <a:rPr lang="vi-VN" sz="2800" b="1" dirty="0">
                <a:solidFill>
                  <a:srgbClr val="0070C0"/>
                </a:solidFill>
                <a:latin typeface="+mj-lt"/>
              </a:rPr>
              <a:t>Câu 2</a:t>
            </a:r>
            <a:r>
              <a:rPr lang="en-US" sz="2800" b="1" dirty="0">
                <a:solidFill>
                  <a:srgbClr val="0070C0"/>
                </a:solidFill>
                <a:latin typeface="+mj-lt"/>
              </a:rPr>
              <a:t>: </a:t>
            </a:r>
            <a:r>
              <a:rPr lang="vi-VN" sz="2800" b="1" dirty="0">
                <a:solidFill>
                  <a:srgbClr val="0070C0"/>
                </a:solidFill>
                <a:latin typeface="+mj-lt"/>
              </a:rPr>
              <a:t>Đọc đoạn văn dưới đây và trả lời câu hỏi.</a:t>
            </a:r>
            <a:endParaRPr lang="vi-VN" sz="2800" dirty="0">
              <a:solidFill>
                <a:srgbClr val="0070C0"/>
              </a:solidFill>
              <a:latin typeface="+mj-lt"/>
            </a:endParaRPr>
          </a:p>
        </p:txBody>
      </p:sp>
      <p:pic>
        <p:nvPicPr>
          <p:cNvPr id="5" name="Picture 4"/>
          <p:cNvPicPr>
            <a:picLocks noChangeAspect="1"/>
          </p:cNvPicPr>
          <p:nvPr/>
        </p:nvPicPr>
        <p:blipFill>
          <a:blip r:embed="rId3"/>
          <a:stretch>
            <a:fillRect/>
          </a:stretch>
        </p:blipFill>
        <p:spPr>
          <a:xfrm>
            <a:off x="110693" y="110030"/>
            <a:ext cx="971686" cy="733527"/>
          </a:xfrm>
          <a:prstGeom prst="ellipse">
            <a:avLst/>
          </a:prstGeom>
        </p:spPr>
      </p:pic>
      <p:sp>
        <p:nvSpPr>
          <p:cNvPr id="6" name="Rounded Rectangle 5"/>
          <p:cNvSpPr/>
          <p:nvPr/>
        </p:nvSpPr>
        <p:spPr>
          <a:xfrm>
            <a:off x="896981" y="953428"/>
            <a:ext cx="10062756" cy="2962513"/>
          </a:xfrm>
          <a:prstGeom prst="roundRect">
            <a:avLst/>
          </a:prstGeom>
          <a:noFill/>
          <a:ln w="57150">
            <a:solidFill>
              <a:srgbClr val="F136C3"/>
            </a:solidFill>
          </a:ln>
        </p:spPr>
        <p:txBody>
          <a:bodyPr wrap="square">
            <a:spAutoFit/>
          </a:bodyPr>
          <a:lstStyle/>
          <a:p>
            <a:r>
              <a:rPr lang="en-US" sz="2400" dirty="0">
                <a:solidFill>
                  <a:srgbClr val="0070C0"/>
                </a:solidFill>
                <a:latin typeface="Nunito Black" pitchFamily="2" charset="0"/>
              </a:rPr>
              <a:t>	</a:t>
            </a:r>
            <a:r>
              <a:rPr lang="vi-VN" sz="2400" dirty="0">
                <a:solidFill>
                  <a:srgbClr val="002060"/>
                </a:solidFill>
                <a:latin typeface="+mj-lt"/>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400" dirty="0">
                <a:solidFill>
                  <a:srgbClr val="002060"/>
                </a:solidFill>
                <a:latin typeface="+mj-lt"/>
              </a:rPr>
              <a:t>(Theo Phong Thu)</a:t>
            </a:r>
            <a:endParaRPr lang="en-US" sz="2400" dirty="0">
              <a:solidFill>
                <a:srgbClr val="002060"/>
              </a:solidFill>
              <a:latin typeface="+mj-lt"/>
            </a:endParaRPr>
          </a:p>
          <a:p>
            <a:r>
              <a:rPr lang="vi-VN" sz="2400" b="1" dirty="0">
                <a:solidFill>
                  <a:schemeClr val="accent2">
                    <a:lumMod val="50000"/>
                  </a:schemeClr>
                </a:solidFill>
                <a:latin typeface="+mj-lt"/>
              </a:rPr>
              <a:t>- Cánh buồm trên sông được so sánh với sự vật nào?</a:t>
            </a:r>
            <a:endParaRPr lang="vi-VN" sz="2400" dirty="0">
              <a:solidFill>
                <a:schemeClr val="accent2">
                  <a:lumMod val="50000"/>
                </a:schemeClr>
              </a:solidFill>
              <a:latin typeface="+mj-lt"/>
            </a:endParaRPr>
          </a:p>
          <a:p>
            <a:r>
              <a:rPr lang="vi-VN" sz="2400" b="1" dirty="0">
                <a:solidFill>
                  <a:schemeClr val="accent2">
                    <a:lumMod val="50000"/>
                  </a:schemeClr>
                </a:solidFill>
                <a:latin typeface="+mj-lt"/>
              </a:rPr>
              <a:t>- Nước sông được ví với sự vật nào?</a:t>
            </a:r>
            <a:endParaRPr lang="vi-VN" sz="2400" dirty="0">
              <a:solidFill>
                <a:schemeClr val="accent2">
                  <a:lumMod val="50000"/>
                </a:schemeClr>
              </a:solidFill>
              <a:latin typeface="+mj-lt"/>
            </a:endParaRPr>
          </a:p>
        </p:txBody>
      </p:sp>
      <p:sp>
        <p:nvSpPr>
          <p:cNvPr id="7" name="Rounded Rectangle 6"/>
          <p:cNvSpPr/>
          <p:nvPr/>
        </p:nvSpPr>
        <p:spPr>
          <a:xfrm>
            <a:off x="1944735" y="4214925"/>
            <a:ext cx="7246812" cy="919401"/>
          </a:xfrm>
          <a:prstGeom prst="roundRect">
            <a:avLst/>
          </a:prstGeom>
          <a:noFill/>
          <a:ln w="57150">
            <a:solidFill>
              <a:srgbClr val="C00000"/>
            </a:solidFill>
          </a:ln>
        </p:spPr>
        <p:txBody>
          <a:bodyPr wrap="square">
            <a:spAutoFit/>
          </a:bodyPr>
          <a:lstStyle/>
          <a:p>
            <a:pPr algn="just"/>
            <a:r>
              <a:rPr lang="vi-VN" sz="2400" dirty="0">
                <a:solidFill>
                  <a:srgbClr val="FF0000"/>
                </a:solidFill>
                <a:latin typeface="+mj-lt"/>
              </a:rPr>
              <a:t>- Cánh buồm được so sánh với c</a:t>
            </a:r>
            <a:r>
              <a:rPr lang="en-US" sz="2400" dirty="0">
                <a:solidFill>
                  <a:srgbClr val="FF0000"/>
                </a:solidFill>
                <a:latin typeface="+mj-lt"/>
              </a:rPr>
              <a:t>on</a:t>
            </a:r>
            <a:r>
              <a:rPr lang="vi-VN" sz="2400" dirty="0">
                <a:solidFill>
                  <a:srgbClr val="FF0000"/>
                </a:solidFill>
                <a:latin typeface="+mj-lt"/>
              </a:rPr>
              <a:t> bướm nhỏ.</a:t>
            </a:r>
          </a:p>
          <a:p>
            <a:pPr algn="just"/>
            <a:r>
              <a:rPr lang="vi-VN" sz="2400" dirty="0">
                <a:solidFill>
                  <a:srgbClr val="FF0000"/>
                </a:solidFill>
                <a:latin typeface="+mj-lt"/>
              </a:rPr>
              <a:t>- Nước s</a:t>
            </a:r>
            <a:r>
              <a:rPr lang="en-US" sz="2400" dirty="0">
                <a:solidFill>
                  <a:srgbClr val="FF0000"/>
                </a:solidFill>
                <a:latin typeface="+mj-lt"/>
              </a:rPr>
              <a:t>ô</a:t>
            </a:r>
            <a:r>
              <a:rPr lang="vi-VN" sz="2400" dirty="0">
                <a:solidFill>
                  <a:srgbClr val="FF0000"/>
                </a:solidFill>
                <a:latin typeface="+mj-lt"/>
              </a:rPr>
              <a:t>ng</a:t>
            </a:r>
            <a:r>
              <a:rPr lang="en-US" sz="2400" dirty="0">
                <a:solidFill>
                  <a:srgbClr val="FF0000"/>
                </a:solidFill>
                <a:latin typeface="+mj-lt"/>
              </a:rPr>
              <a:t> </a:t>
            </a:r>
            <a:r>
              <a:rPr lang="en-US" sz="2400" dirty="0" err="1">
                <a:solidFill>
                  <a:srgbClr val="FF0000"/>
                </a:solidFill>
                <a:latin typeface="+mj-lt"/>
              </a:rPr>
              <a:t>nhấp</a:t>
            </a:r>
            <a:r>
              <a:rPr lang="en-US" sz="2400" dirty="0">
                <a:solidFill>
                  <a:srgbClr val="FF0000"/>
                </a:solidFill>
                <a:latin typeface="+mj-lt"/>
              </a:rPr>
              <a:t> </a:t>
            </a:r>
            <a:r>
              <a:rPr lang="en-US" sz="2400" dirty="0" err="1">
                <a:solidFill>
                  <a:srgbClr val="FF0000"/>
                </a:solidFill>
                <a:latin typeface="+mj-lt"/>
              </a:rPr>
              <a:t>nháy</a:t>
            </a:r>
            <a:r>
              <a:rPr lang="vi-VN" sz="2400" dirty="0">
                <a:solidFill>
                  <a:srgbClr val="FF0000"/>
                </a:solidFill>
                <a:latin typeface="+mj-lt"/>
              </a:rPr>
              <a:t> được ví như sao bay.</a:t>
            </a:r>
          </a:p>
        </p:txBody>
      </p:sp>
    </p:spTree>
    <p:extLst>
      <p:ext uri="{BB962C8B-B14F-4D97-AF65-F5344CB8AC3E}">
        <p14:creationId xmlns:p14="http://schemas.microsoft.com/office/powerpoint/2010/main" val="20332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0693" y="110030"/>
            <a:ext cx="971686" cy="733527"/>
          </a:xfrm>
          <a:prstGeom prst="ellipse">
            <a:avLst/>
          </a:prstGeom>
        </p:spPr>
      </p:pic>
      <p:sp>
        <p:nvSpPr>
          <p:cNvPr id="8" name="Rounded Rectangle 7"/>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mj-lt"/>
                <a:ea typeface="+mn-ea"/>
                <a:cs typeface="+mn-cs"/>
              </a:rPr>
              <a:t>Câu </a:t>
            </a:r>
            <a:r>
              <a:rPr kumimoji="0" lang="en-US" sz="2400" b="1" i="0" u="none" strike="noStrike" kern="1200" cap="none" spc="0" normalizeH="0" baseline="0" noProof="0" dirty="0">
                <a:ln>
                  <a:noFill/>
                </a:ln>
                <a:solidFill>
                  <a:srgbClr val="0070C0"/>
                </a:solidFill>
                <a:effectLst/>
                <a:uLnTx/>
                <a:uFillTx/>
                <a:latin typeface="+mj-lt"/>
                <a:ea typeface="+mn-ea"/>
                <a:cs typeface="+mn-cs"/>
              </a:rPr>
              <a:t>3: </a:t>
            </a:r>
            <a:r>
              <a:rPr kumimoji="0" lang="vi-VN" sz="2400" b="1" i="0" u="none" strike="noStrike" kern="1200" cap="none" spc="0" normalizeH="0" baseline="0" noProof="0" dirty="0">
                <a:ln>
                  <a:noFill/>
                </a:ln>
                <a:solidFill>
                  <a:srgbClr val="0070C0"/>
                </a:solidFill>
                <a:effectLst/>
                <a:uLnTx/>
                <a:uFillTx/>
                <a:latin typeface="+mj-lt"/>
                <a:ea typeface="+mn-ea"/>
                <a:cs typeface="+mn-cs"/>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mj-lt"/>
              <a:ea typeface="+mn-ea"/>
              <a:cs typeface="+mn-cs"/>
            </a:endParaRPr>
          </a:p>
        </p:txBody>
      </p:sp>
      <p:grpSp>
        <p:nvGrpSpPr>
          <p:cNvPr id="4" name="Group 3"/>
          <p:cNvGrpSpPr/>
          <p:nvPr/>
        </p:nvGrpSpPr>
        <p:grpSpPr>
          <a:xfrm>
            <a:off x="1589688" y="1538258"/>
            <a:ext cx="3732436" cy="2145268"/>
            <a:chOff x="1727838" y="1538258"/>
            <a:chExt cx="3732436" cy="2145268"/>
          </a:xfrm>
        </p:grpSpPr>
        <p:sp>
          <p:nvSpPr>
            <p:cNvPr id="6" name="Rounded Rectangle 5"/>
            <p:cNvSpPr/>
            <p:nvPr/>
          </p:nvSpPr>
          <p:spPr>
            <a:xfrm>
              <a:off x="1727838" y="1538258"/>
              <a:ext cx="3732436" cy="2145268"/>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mãi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Tàu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vươn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giữa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trời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tay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xoè</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rộng</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Hứng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mưa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Ngô</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Viết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Dinh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3" name="Group 2"/>
            <p:cNvGrpSpPr/>
            <p:nvPr/>
          </p:nvGrpSpPr>
          <p:grpSpPr>
            <a:xfrm>
              <a:off x="1727838" y="1538258"/>
              <a:ext cx="367445" cy="542206"/>
              <a:chOff x="754994" y="2637019"/>
              <a:chExt cx="362831" cy="542206"/>
            </a:xfrm>
          </p:grpSpPr>
          <p:sp>
            <p:nvSpPr>
              <p:cNvPr id="10" name="Oval 9"/>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1</a:t>
                </a:r>
              </a:p>
            </p:txBody>
          </p:sp>
          <p:sp>
            <p:nvSpPr>
              <p:cNvPr id="2" name="Oval 1"/>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p:cNvGrpSpPr/>
          <p:nvPr/>
        </p:nvGrpSpPr>
        <p:grpSpPr>
          <a:xfrm>
            <a:off x="1310896" y="3952422"/>
            <a:ext cx="4645767" cy="2145268"/>
            <a:chOff x="1310896" y="3952422"/>
            <a:chExt cx="4645767" cy="2145268"/>
          </a:xfrm>
        </p:grpSpPr>
        <p:sp>
          <p:nvSpPr>
            <p:cNvPr id="11" name="Rounded Rectangle 10"/>
            <p:cNvSpPr/>
            <p:nvPr/>
          </p:nvSpPr>
          <p:spPr>
            <a:xfrm>
              <a:off x="1310896" y="3952422"/>
              <a:ext cx="4645767" cy="2145268"/>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Sương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trắng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viền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quanh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chiếc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khăn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bông</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Ồ,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ngủ</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lười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Giờ</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mới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đang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rửa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Thanh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Hào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3" name="Group 12"/>
            <p:cNvGrpSpPr/>
            <p:nvPr/>
          </p:nvGrpSpPr>
          <p:grpSpPr>
            <a:xfrm>
              <a:off x="1310896" y="3960455"/>
              <a:ext cx="363342" cy="542206"/>
              <a:chOff x="754994" y="2637019"/>
              <a:chExt cx="362831" cy="542206"/>
            </a:xfrm>
          </p:grpSpPr>
          <p:sp>
            <p:nvSpPr>
              <p:cNvPr id="14" name="Oval 13"/>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3</a:t>
                </a:r>
              </a:p>
            </p:txBody>
          </p:sp>
          <p:sp>
            <p:nvSpPr>
              <p:cNvPr id="15" name="Oval 14"/>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p:cNvGrpSpPr/>
          <p:nvPr/>
        </p:nvGrpSpPr>
        <p:grpSpPr>
          <a:xfrm>
            <a:off x="5803364" y="1538258"/>
            <a:ext cx="4728755" cy="2145268"/>
            <a:chOff x="5803364" y="1538258"/>
            <a:chExt cx="4728755" cy="2145268"/>
          </a:xfrm>
        </p:grpSpPr>
        <p:sp>
          <p:nvSpPr>
            <p:cNvPr id="9" name="Rounded Rectangle 8"/>
            <p:cNvSpPr/>
            <p:nvPr/>
          </p:nvSpPr>
          <p:spPr>
            <a:xfrm>
              <a:off x="5803364" y="1538258"/>
              <a:ext cx="4728755" cy="2145268"/>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Sân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quá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Nhờ</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ánh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ngời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tròn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đĩa</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Lơ</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lửng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Nhược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Thuỷ-Phương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Hoa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6" name="Group 15"/>
            <p:cNvGrpSpPr/>
            <p:nvPr/>
          </p:nvGrpSpPr>
          <p:grpSpPr>
            <a:xfrm>
              <a:off x="5803364" y="1587902"/>
              <a:ext cx="362831" cy="542206"/>
              <a:chOff x="754994" y="2637019"/>
              <a:chExt cx="362831" cy="542206"/>
            </a:xfrm>
          </p:grpSpPr>
          <p:sp>
            <p:nvSpPr>
              <p:cNvPr id="17" name="Oval 16"/>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2</a:t>
                </a:r>
              </a:p>
            </p:txBody>
          </p:sp>
          <p:sp>
            <p:nvSpPr>
              <p:cNvPr id="18" name="Oval 17"/>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p:cNvGrpSpPr/>
          <p:nvPr/>
        </p:nvGrpSpPr>
        <p:grpSpPr>
          <a:xfrm>
            <a:off x="6189847" y="3894488"/>
            <a:ext cx="3973055" cy="2145268"/>
            <a:chOff x="6189847" y="3894488"/>
            <a:chExt cx="3973055" cy="2145268"/>
          </a:xfrm>
        </p:grpSpPr>
        <p:sp>
          <p:nvSpPr>
            <p:cNvPr id="12" name="Rounded Rectangle 11"/>
            <p:cNvSpPr/>
            <p:nvPr/>
          </p:nvSpPr>
          <p:spPr>
            <a:xfrm>
              <a:off x="6189847" y="3894488"/>
              <a:ext cx="3973055" cy="2145268"/>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hôm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đất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lên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bé</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nhỏ</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Lá</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mềm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Lâm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Thị</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Mỹ</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Dạ</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9" name="Group 18"/>
            <p:cNvGrpSpPr/>
            <p:nvPr/>
          </p:nvGrpSpPr>
          <p:grpSpPr>
            <a:xfrm>
              <a:off x="6189848" y="3894488"/>
              <a:ext cx="364415" cy="542206"/>
              <a:chOff x="754994" y="2637019"/>
              <a:chExt cx="362831" cy="542206"/>
            </a:xfrm>
          </p:grpSpPr>
          <p:sp>
            <p:nvSpPr>
              <p:cNvPr id="20" name="Oval 19"/>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4</a:t>
                </a:r>
              </a:p>
            </p:txBody>
          </p:sp>
          <p:sp>
            <p:nvSpPr>
              <p:cNvPr id="21" name="Oval 20"/>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95940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aphicFrame>
        <p:nvGraphicFramePr>
          <p:cNvPr id="2" name="Table 1"/>
          <p:cNvGraphicFramePr>
            <a:graphicFrameLocks noGrp="1"/>
          </p:cNvGraphicFramePr>
          <p:nvPr>
            <p:extLst>
              <p:ext uri="{D42A27DB-BD31-4B8C-83A1-F6EECF244321}">
                <p14:modId xmlns:p14="http://schemas.microsoft.com/office/powerpoint/2010/main" val="1542813855"/>
              </p:ext>
            </p:extLst>
          </p:nvPr>
        </p:nvGraphicFramePr>
        <p:xfrm>
          <a:off x="1082379" y="1528350"/>
          <a:ext cx="9864295" cy="4532812"/>
        </p:xfrm>
        <a:graphic>
          <a:graphicData uri="http://schemas.openxmlformats.org/drawingml/2006/table">
            <a:tbl>
              <a:tblPr firstRow="1" bandRow="1">
                <a:tableStyleId>{5940675A-B579-460E-94D1-54222C63F5DA}</a:tableStyleId>
              </a:tblPr>
              <a:tblGrid>
                <a:gridCol w="4377895">
                  <a:extLst>
                    <a:ext uri="{9D8B030D-6E8A-4147-A177-3AD203B41FA5}">
                      <a16:colId xmlns:a16="http://schemas.microsoft.com/office/drawing/2014/main" val="4003003243"/>
                    </a:ext>
                  </a:extLst>
                </a:gridCol>
                <a:gridCol w="2651760">
                  <a:extLst>
                    <a:ext uri="{9D8B030D-6E8A-4147-A177-3AD203B41FA5}">
                      <a16:colId xmlns:a16="http://schemas.microsoft.com/office/drawing/2014/main" val="1885068704"/>
                    </a:ext>
                  </a:extLst>
                </a:gridCol>
                <a:gridCol w="2834640">
                  <a:extLst>
                    <a:ext uri="{9D8B030D-6E8A-4147-A177-3AD203B41FA5}">
                      <a16:colId xmlns:a16="http://schemas.microsoft.com/office/drawing/2014/main" val="1140962864"/>
                    </a:ext>
                  </a:extLst>
                </a:gridCol>
              </a:tblGrid>
              <a:tr h="470263">
                <a:tc>
                  <a:txBody>
                    <a:bodyPr/>
                    <a:lstStyle/>
                    <a:p>
                      <a:pPr algn="ctr"/>
                      <a:r>
                        <a:rPr lang="en-US" sz="2000" dirty="0" err="1">
                          <a:solidFill>
                            <a:srgbClr val="002060"/>
                          </a:solidFill>
                          <a:latin typeface="Nunito Black" pitchFamily="2" charset="0"/>
                        </a:rPr>
                        <a:t>Đoạn</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thơ</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Hình</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ảnh</a:t>
                      </a:r>
                      <a:r>
                        <a:rPr lang="en-US" sz="2000" baseline="0" dirty="0">
                          <a:solidFill>
                            <a:srgbClr val="002060"/>
                          </a:solidFill>
                          <a:latin typeface="Nunito Black" pitchFamily="2" charset="0"/>
                        </a:rPr>
                        <a:t> so </a:t>
                      </a:r>
                      <a:r>
                        <a:rPr lang="en-US" sz="2000" baseline="0" dirty="0" err="1">
                          <a:solidFill>
                            <a:srgbClr val="002060"/>
                          </a:solidFill>
                          <a:latin typeface="Nunito Black" pitchFamily="2" charset="0"/>
                        </a:rPr>
                        <a:t>sánh</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Tác</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dụng</a:t>
                      </a:r>
                      <a:endParaRPr lang="en-US" sz="2000" dirty="0">
                        <a:solidFill>
                          <a:srgbClr val="002060"/>
                        </a:solidFill>
                        <a:latin typeface="Nunito Black" pitchFamily="2" charset="0"/>
                      </a:endParaRPr>
                    </a:p>
                  </a:txBody>
                  <a:tcPr/>
                </a:tc>
                <a:extLst>
                  <a:ext uri="{0D108BD9-81ED-4DB2-BD59-A6C34878D82A}">
                    <a16:rowId xmlns:a16="http://schemas.microsoft.com/office/drawing/2014/main" val="2990708303"/>
                  </a:ext>
                </a:extLst>
              </a:tr>
              <a:tr h="2050869">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7386401"/>
                  </a:ext>
                </a:extLst>
              </a:tr>
              <a:tr h="1497874">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2612833206"/>
                  </a:ext>
                </a:extLst>
              </a:tr>
            </a:tbl>
          </a:graphicData>
        </a:graphic>
      </p:graphicFrame>
      <p:grpSp>
        <p:nvGrpSpPr>
          <p:cNvPr id="10" name="Group 9"/>
          <p:cNvGrpSpPr/>
          <p:nvPr/>
        </p:nvGrpSpPr>
        <p:grpSpPr>
          <a:xfrm>
            <a:off x="1341494" y="2086896"/>
            <a:ext cx="3732436" cy="1872853"/>
            <a:chOff x="1727838" y="1538258"/>
            <a:chExt cx="3732436" cy="1872853"/>
          </a:xfrm>
        </p:grpSpPr>
        <p:sp>
          <p:nvSpPr>
            <p:cNvPr id="11" name="Rounded Rectangle 10"/>
            <p:cNvSpPr/>
            <p:nvPr/>
          </p:nvSpPr>
          <p:spPr>
            <a:xfrm>
              <a:off x="1727838" y="1538258"/>
              <a:ext cx="3732436" cy="1872853"/>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Cau</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mãi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Tàu</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vươn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giữa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trời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tay</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xoè</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rộng</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Hứng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làn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mưa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Ngô</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Viết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Dinh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2" name="Group 11"/>
            <p:cNvGrpSpPr/>
            <p:nvPr/>
          </p:nvGrpSpPr>
          <p:grpSpPr>
            <a:xfrm>
              <a:off x="1727838" y="1538258"/>
              <a:ext cx="367445" cy="542206"/>
              <a:chOff x="754994" y="2637019"/>
              <a:chExt cx="362831" cy="542206"/>
            </a:xfrm>
          </p:grpSpPr>
          <p:sp>
            <p:nvSpPr>
              <p:cNvPr id="13" name="Oval 12"/>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1</a:t>
                </a:r>
              </a:p>
            </p:txBody>
          </p:sp>
          <p:sp>
            <p:nvSpPr>
              <p:cNvPr id="14" name="Oval 13"/>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p:cNvGrpSpPr/>
          <p:nvPr/>
        </p:nvGrpSpPr>
        <p:grpSpPr>
          <a:xfrm>
            <a:off x="1127258" y="4132003"/>
            <a:ext cx="4160907" cy="1872853"/>
            <a:chOff x="5803364" y="1538258"/>
            <a:chExt cx="4728755" cy="1872853"/>
          </a:xfrm>
        </p:grpSpPr>
        <p:sp>
          <p:nvSpPr>
            <p:cNvPr id="16" name="Rounded Rectangle 15"/>
            <p:cNvSpPr/>
            <p:nvPr/>
          </p:nvSpPr>
          <p:spPr>
            <a:xfrm>
              <a:off x="5803364" y="1538258"/>
              <a:ext cx="4728755" cy="1872853"/>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Sân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quá</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Nhờ</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ánh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ngời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tròn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đĩa</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Lơ</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lửng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Nhược</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Thuỷ-Phương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Hoa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7" name="Group 16"/>
            <p:cNvGrpSpPr/>
            <p:nvPr/>
          </p:nvGrpSpPr>
          <p:grpSpPr>
            <a:xfrm>
              <a:off x="5803364" y="1587902"/>
              <a:ext cx="362831" cy="542206"/>
              <a:chOff x="754994" y="2637019"/>
              <a:chExt cx="362831" cy="542206"/>
            </a:xfrm>
          </p:grpSpPr>
          <p:sp>
            <p:nvSpPr>
              <p:cNvPr id="18" name="Oval 17"/>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2</a:t>
                </a:r>
              </a:p>
            </p:txBody>
          </p:sp>
          <p:sp>
            <p:nvSpPr>
              <p:cNvPr id="19" name="Oval 18"/>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ounded Rectangle 19"/>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Câu </a:t>
            </a:r>
            <a:r>
              <a:rPr kumimoji="0" lang="en-US" sz="2400" b="1" i="0" u="none" strike="noStrike" kern="1200" cap="none" spc="0" normalizeH="0" baseline="0" noProof="0" dirty="0">
                <a:ln>
                  <a:noFill/>
                </a:ln>
                <a:solidFill>
                  <a:srgbClr val="0070C0"/>
                </a:solidFill>
                <a:effectLst/>
                <a:uLnTx/>
                <a:uFillTx/>
                <a:latin typeface="Nunito Black" pitchFamily="2" charset="0"/>
                <a:ea typeface="+mn-ea"/>
                <a:cs typeface="+mn-cs"/>
              </a:rPr>
              <a:t>3: </a:t>
            </a: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
        <p:nvSpPr>
          <p:cNvPr id="21" name="Rectangle 20"/>
          <p:cNvSpPr/>
          <p:nvPr/>
        </p:nvSpPr>
        <p:spPr>
          <a:xfrm>
            <a:off x="5627451" y="2746792"/>
            <a:ext cx="2481125" cy="646331"/>
          </a:xfrm>
          <a:prstGeom prst="rect">
            <a:avLst/>
          </a:prstGeom>
        </p:spPr>
        <p:txBody>
          <a:bodyPr wrap="square">
            <a:spAutoFit/>
          </a:bodyPr>
          <a:lstStyle/>
          <a:p>
            <a:r>
              <a:rPr lang="en-US" dirty="0" err="1">
                <a:solidFill>
                  <a:srgbClr val="0070C0"/>
                </a:solidFill>
                <a:latin typeface="Nunito Black" pitchFamily="2" charset="0"/>
              </a:rPr>
              <a:t>Tàu</a:t>
            </a:r>
            <a:r>
              <a:rPr lang="en-US" dirty="0">
                <a:solidFill>
                  <a:srgbClr val="0070C0"/>
                </a:solidFill>
                <a:latin typeface="Nunito Black" pitchFamily="2" charset="0"/>
              </a:rPr>
              <a:t> </a:t>
            </a:r>
            <a:r>
              <a:rPr lang="en-US" dirty="0" err="1">
                <a:solidFill>
                  <a:srgbClr val="0070C0"/>
                </a:solidFill>
                <a:latin typeface="Nunito Black" pitchFamily="2" charset="0"/>
              </a:rPr>
              <a:t>vươn</a:t>
            </a:r>
            <a:r>
              <a:rPr lang="en-US" dirty="0">
                <a:solidFill>
                  <a:srgbClr val="0070C0"/>
                </a:solidFill>
                <a:latin typeface="Nunito Black" pitchFamily="2" charset="0"/>
              </a:rPr>
              <a:t> </a:t>
            </a:r>
            <a:r>
              <a:rPr lang="en-US" dirty="0" err="1">
                <a:solidFill>
                  <a:srgbClr val="0070C0"/>
                </a:solidFill>
                <a:latin typeface="Nunito Black" pitchFamily="2" charset="0"/>
              </a:rPr>
              <a:t>giữa</a:t>
            </a:r>
            <a:r>
              <a:rPr lang="en-US" dirty="0">
                <a:solidFill>
                  <a:srgbClr val="0070C0"/>
                </a:solidFill>
                <a:latin typeface="Nunito Black" pitchFamily="2" charset="0"/>
              </a:rPr>
              <a:t> </a:t>
            </a:r>
            <a:r>
              <a:rPr lang="en-US" dirty="0" err="1">
                <a:solidFill>
                  <a:srgbClr val="0070C0"/>
                </a:solidFill>
                <a:latin typeface="Nunito Black" pitchFamily="2" charset="0"/>
              </a:rPr>
              <a:t>trời</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tay</a:t>
            </a:r>
            <a:r>
              <a:rPr lang="en-US" dirty="0">
                <a:solidFill>
                  <a:srgbClr val="0070C0"/>
                </a:solidFill>
                <a:latin typeface="Nunito Black" pitchFamily="2" charset="0"/>
              </a:rPr>
              <a:t> </a:t>
            </a:r>
            <a:r>
              <a:rPr lang="en-US" dirty="0" err="1">
                <a:solidFill>
                  <a:srgbClr val="0070C0"/>
                </a:solidFill>
                <a:latin typeface="Nunito Black" pitchFamily="2" charset="0"/>
              </a:rPr>
              <a:t>xoè</a:t>
            </a:r>
            <a:r>
              <a:rPr lang="en-US" dirty="0">
                <a:solidFill>
                  <a:srgbClr val="0070C0"/>
                </a:solidFill>
                <a:latin typeface="Nunito Black" pitchFamily="2" charset="0"/>
              </a:rPr>
              <a:t> </a:t>
            </a:r>
            <a:r>
              <a:rPr lang="en-US" dirty="0" err="1">
                <a:solidFill>
                  <a:srgbClr val="0070C0"/>
                </a:solidFill>
                <a:latin typeface="Nunito Black" pitchFamily="2" charset="0"/>
              </a:rPr>
              <a:t>rộng</a:t>
            </a:r>
            <a:r>
              <a:rPr lang="en-US" dirty="0">
                <a:solidFill>
                  <a:srgbClr val="0070C0"/>
                </a:solidFill>
                <a:latin typeface="Nunito Black" pitchFamily="2" charset="0"/>
              </a:rPr>
              <a:t>.</a:t>
            </a:r>
          </a:p>
        </p:txBody>
      </p:sp>
      <p:sp>
        <p:nvSpPr>
          <p:cNvPr id="22" name="Rectangle 21"/>
          <p:cNvSpPr/>
          <p:nvPr/>
        </p:nvSpPr>
        <p:spPr>
          <a:xfrm>
            <a:off x="8252012" y="2608292"/>
            <a:ext cx="2579451" cy="923330"/>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thêm</a:t>
            </a:r>
            <a:r>
              <a:rPr lang="en-US" dirty="0">
                <a:solidFill>
                  <a:srgbClr val="00B050"/>
                </a:solidFill>
                <a:latin typeface="Nunito Black" pitchFamily="2" charset="0"/>
              </a:rPr>
              <a:t> </a:t>
            </a:r>
            <a:r>
              <a:rPr lang="en-US" dirty="0" err="1">
                <a:solidFill>
                  <a:srgbClr val="00B050"/>
                </a:solidFill>
                <a:latin typeface="Nunito Black" pitchFamily="2" charset="0"/>
              </a:rPr>
              <a:t>hình</a:t>
            </a:r>
            <a:r>
              <a:rPr lang="en-US" dirty="0">
                <a:solidFill>
                  <a:srgbClr val="00B050"/>
                </a:solidFill>
                <a:latin typeface="Nunito Black" pitchFamily="2" charset="0"/>
              </a:rPr>
              <a:t> </a:t>
            </a:r>
            <a:r>
              <a:rPr lang="en-US" dirty="0" err="1">
                <a:solidFill>
                  <a:srgbClr val="00B050"/>
                </a:solidFill>
                <a:latin typeface="Nunito Black" pitchFamily="2" charset="0"/>
              </a:rPr>
              <a:t>ảnh</a:t>
            </a:r>
            <a:r>
              <a:rPr lang="en-US" dirty="0">
                <a:solidFill>
                  <a:srgbClr val="00B050"/>
                </a:solidFill>
                <a:latin typeface="Nunito Black" pitchFamily="2" charset="0"/>
              </a:rPr>
              <a:t> </a:t>
            </a:r>
            <a:r>
              <a:rPr lang="en-US" dirty="0" err="1">
                <a:solidFill>
                  <a:srgbClr val="00B050"/>
                </a:solidFill>
                <a:latin typeface="Nunito Black" pitchFamily="2" charset="0"/>
              </a:rPr>
              <a:t>tàu</a:t>
            </a:r>
            <a:r>
              <a:rPr lang="en-US" dirty="0">
                <a:solidFill>
                  <a:srgbClr val="00B050"/>
                </a:solidFill>
                <a:latin typeface="Nunito Black" pitchFamily="2" charset="0"/>
              </a:rPr>
              <a:t> </a:t>
            </a:r>
            <a:r>
              <a:rPr lang="en-US" dirty="0" err="1">
                <a:solidFill>
                  <a:srgbClr val="00B050"/>
                </a:solidFill>
                <a:latin typeface="Nunito Black" pitchFamily="2" charset="0"/>
              </a:rPr>
              <a:t>cau</a:t>
            </a:r>
            <a:r>
              <a:rPr lang="en-US" dirty="0">
                <a:solidFill>
                  <a:srgbClr val="00B050"/>
                </a:solidFill>
                <a:latin typeface="Nunito Black" pitchFamily="2" charset="0"/>
              </a:rPr>
              <a:t> </a:t>
            </a:r>
            <a:r>
              <a:rPr lang="en-US" dirty="0" err="1">
                <a:solidFill>
                  <a:srgbClr val="00B050"/>
                </a:solidFill>
                <a:latin typeface="Nunito Black" pitchFamily="2" charset="0"/>
              </a:rPr>
              <a:t>vươn</a:t>
            </a:r>
            <a:r>
              <a:rPr lang="en-US" dirty="0">
                <a:solidFill>
                  <a:srgbClr val="00B050"/>
                </a:solidFill>
                <a:latin typeface="Nunito Black" pitchFamily="2" charset="0"/>
              </a:rPr>
              <a:t> </a:t>
            </a:r>
            <a:r>
              <a:rPr lang="en-US" dirty="0" err="1">
                <a:solidFill>
                  <a:srgbClr val="00B050"/>
                </a:solidFill>
                <a:latin typeface="Nunito Black" pitchFamily="2" charset="0"/>
              </a:rPr>
              <a:t>lên</a:t>
            </a:r>
            <a:r>
              <a:rPr lang="en-US" dirty="0">
                <a:solidFill>
                  <a:srgbClr val="00B050"/>
                </a:solidFill>
                <a:latin typeface="Nunito Black" pitchFamily="2" charset="0"/>
              </a:rPr>
              <a:t> </a:t>
            </a:r>
            <a:r>
              <a:rPr lang="en-US" dirty="0" err="1">
                <a:solidFill>
                  <a:srgbClr val="00B050"/>
                </a:solidFill>
                <a:latin typeface="Nunito Black" pitchFamily="2" charset="0"/>
              </a:rPr>
              <a:t>giữa</a:t>
            </a:r>
            <a:r>
              <a:rPr lang="en-US" dirty="0">
                <a:solidFill>
                  <a:srgbClr val="00B050"/>
                </a:solidFill>
                <a:latin typeface="Nunito Black" pitchFamily="2" charset="0"/>
              </a:rPr>
              <a:t> </a:t>
            </a:r>
            <a:r>
              <a:rPr lang="en-US" dirty="0" err="1">
                <a:solidFill>
                  <a:srgbClr val="00B050"/>
                </a:solidFill>
                <a:latin typeface="Nunito Black" pitchFamily="2" charset="0"/>
              </a:rPr>
              <a:t>trời</a:t>
            </a:r>
            <a:r>
              <a:rPr lang="en-US" dirty="0">
                <a:solidFill>
                  <a:srgbClr val="00B050"/>
                </a:solidFill>
                <a:latin typeface="Nunito Black" pitchFamily="2" charset="0"/>
              </a:rPr>
              <a:t>.</a:t>
            </a:r>
          </a:p>
        </p:txBody>
      </p:sp>
      <p:sp>
        <p:nvSpPr>
          <p:cNvPr id="23" name="Rectangle 22"/>
          <p:cNvSpPr/>
          <p:nvPr/>
        </p:nvSpPr>
        <p:spPr>
          <a:xfrm>
            <a:off x="5733980" y="4871428"/>
            <a:ext cx="1460196" cy="646331"/>
          </a:xfrm>
          <a:prstGeom prst="rect">
            <a:avLst/>
          </a:prstGeom>
        </p:spPr>
        <p:txBody>
          <a:bodyPr wrap="square">
            <a:spAutoFit/>
          </a:bodyPr>
          <a:lstStyle/>
          <a:p>
            <a:r>
              <a:rPr lang="en-US" dirty="0" err="1">
                <a:solidFill>
                  <a:srgbClr val="0070C0"/>
                </a:solidFill>
                <a:latin typeface="Nunito Black" pitchFamily="2" charset="0"/>
              </a:rPr>
              <a:t>Trăng</a:t>
            </a:r>
            <a:r>
              <a:rPr lang="en-US" dirty="0">
                <a:solidFill>
                  <a:srgbClr val="0070C0"/>
                </a:solidFill>
                <a:latin typeface="Nunito Black" pitchFamily="2" charset="0"/>
              </a:rPr>
              <a:t> </a:t>
            </a:r>
            <a:r>
              <a:rPr lang="en-US" dirty="0" err="1">
                <a:solidFill>
                  <a:srgbClr val="0070C0"/>
                </a:solidFill>
                <a:latin typeface="Nunito Black" pitchFamily="2" charset="0"/>
              </a:rPr>
              <a:t>tròn</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cái</a:t>
            </a:r>
            <a:r>
              <a:rPr lang="en-US" dirty="0">
                <a:solidFill>
                  <a:srgbClr val="0070C0"/>
                </a:solidFill>
                <a:latin typeface="Nunito Black" pitchFamily="2" charset="0"/>
              </a:rPr>
              <a:t> </a:t>
            </a:r>
            <a:r>
              <a:rPr lang="en-US" dirty="0" err="1">
                <a:solidFill>
                  <a:srgbClr val="0070C0"/>
                </a:solidFill>
                <a:latin typeface="Nunito Black" pitchFamily="2" charset="0"/>
              </a:rPr>
              <a:t>đĩa</a:t>
            </a:r>
            <a:r>
              <a:rPr lang="en-US" dirty="0">
                <a:solidFill>
                  <a:srgbClr val="0070C0"/>
                </a:solidFill>
                <a:latin typeface="Nunito Black" pitchFamily="2" charset="0"/>
              </a:rPr>
              <a:t>.</a:t>
            </a:r>
          </a:p>
        </p:txBody>
      </p:sp>
      <p:sp>
        <p:nvSpPr>
          <p:cNvPr id="24" name="Rectangle 23"/>
          <p:cNvSpPr/>
          <p:nvPr/>
        </p:nvSpPr>
        <p:spPr>
          <a:xfrm>
            <a:off x="8249627" y="4732928"/>
            <a:ext cx="2579451" cy="923330"/>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a:t>
            </a:r>
            <a:r>
              <a:rPr lang="en-US" dirty="0" err="1">
                <a:solidFill>
                  <a:srgbClr val="00B050"/>
                </a:solidFill>
                <a:latin typeface="Nunito Black" pitchFamily="2" charset="0"/>
              </a:rPr>
              <a:t>tăng</a:t>
            </a:r>
            <a:r>
              <a:rPr lang="en-US" dirty="0">
                <a:solidFill>
                  <a:srgbClr val="00B050"/>
                </a:solidFill>
                <a:latin typeface="Nunito Black" pitchFamily="2" charset="0"/>
              </a:rPr>
              <a:t> </a:t>
            </a:r>
            <a:r>
              <a:rPr lang="en-US" dirty="0" err="1">
                <a:solidFill>
                  <a:srgbClr val="00B050"/>
                </a:solidFill>
                <a:latin typeface="Nunito Black" pitchFamily="2" charset="0"/>
              </a:rPr>
              <a:t>thêm</a:t>
            </a:r>
            <a:r>
              <a:rPr lang="en-US" dirty="0">
                <a:solidFill>
                  <a:srgbClr val="00B050"/>
                </a:solidFill>
                <a:latin typeface="Nunito Black" pitchFamily="2" charset="0"/>
              </a:rPr>
              <a:t> </a:t>
            </a:r>
            <a:r>
              <a:rPr lang="en-US" dirty="0" err="1">
                <a:solidFill>
                  <a:srgbClr val="00B050"/>
                </a:solidFill>
                <a:latin typeface="Nunito Black" pitchFamily="2" charset="0"/>
              </a:rPr>
              <a:t>tính</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của</a:t>
            </a:r>
            <a:r>
              <a:rPr lang="en-US" dirty="0">
                <a:solidFill>
                  <a:srgbClr val="00B050"/>
                </a:solidFill>
                <a:latin typeface="Nunito Black" pitchFamily="2" charset="0"/>
              </a:rPr>
              <a:t> </a:t>
            </a:r>
            <a:r>
              <a:rPr lang="en-US" dirty="0" err="1">
                <a:solidFill>
                  <a:srgbClr val="00B050"/>
                </a:solidFill>
                <a:latin typeface="Nunito Black" pitchFamily="2" charset="0"/>
              </a:rPr>
              <a:t>hình</a:t>
            </a:r>
            <a:r>
              <a:rPr lang="en-US" dirty="0">
                <a:solidFill>
                  <a:srgbClr val="00B050"/>
                </a:solidFill>
                <a:latin typeface="Nunito Black" pitchFamily="2" charset="0"/>
              </a:rPr>
              <a:t> </a:t>
            </a:r>
            <a:r>
              <a:rPr lang="en-US" dirty="0" err="1">
                <a:solidFill>
                  <a:srgbClr val="00B050"/>
                </a:solidFill>
                <a:latin typeface="Nunito Black" pitchFamily="2" charset="0"/>
              </a:rPr>
              <a:t>ảnh</a:t>
            </a:r>
            <a:r>
              <a:rPr lang="en-US" dirty="0">
                <a:solidFill>
                  <a:srgbClr val="00B050"/>
                </a:solidFill>
                <a:latin typeface="Nunito Black" pitchFamily="2" charset="0"/>
              </a:rPr>
              <a:t> </a:t>
            </a:r>
            <a:r>
              <a:rPr lang="en-US" dirty="0" err="1">
                <a:solidFill>
                  <a:srgbClr val="00B050"/>
                </a:solidFill>
                <a:latin typeface="Nunito Black" pitchFamily="2" charset="0"/>
              </a:rPr>
              <a:t>trăng</a:t>
            </a:r>
            <a:r>
              <a:rPr lang="en-US" dirty="0">
                <a:solidFill>
                  <a:srgbClr val="00B050"/>
                </a:solidFill>
                <a:latin typeface="Nunito Black" pitchFamily="2" charset="0"/>
              </a:rPr>
              <a:t> </a:t>
            </a:r>
            <a:r>
              <a:rPr lang="en-US" dirty="0" err="1">
                <a:solidFill>
                  <a:srgbClr val="00B050"/>
                </a:solidFill>
                <a:latin typeface="Nunito Black" pitchFamily="2" charset="0"/>
              </a:rPr>
              <a:t>tròn</a:t>
            </a:r>
            <a:r>
              <a:rPr lang="en-US" dirty="0">
                <a:solidFill>
                  <a:srgbClr val="00B050"/>
                </a:solidFill>
                <a:latin typeface="Nunito Black" pitchFamily="2" charset="0"/>
              </a:rPr>
              <a:t>.</a:t>
            </a:r>
          </a:p>
        </p:txBody>
      </p:sp>
    </p:spTree>
    <p:extLst>
      <p:ext uri="{BB962C8B-B14F-4D97-AF65-F5344CB8AC3E}">
        <p14:creationId xmlns:p14="http://schemas.microsoft.com/office/powerpoint/2010/main" val="175198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aphicFrame>
        <p:nvGraphicFramePr>
          <p:cNvPr id="2" name="Table 1"/>
          <p:cNvGraphicFramePr>
            <a:graphicFrameLocks noGrp="1"/>
          </p:cNvGraphicFramePr>
          <p:nvPr/>
        </p:nvGraphicFramePr>
        <p:xfrm>
          <a:off x="1082379" y="1528350"/>
          <a:ext cx="9864295" cy="4807132"/>
        </p:xfrm>
        <a:graphic>
          <a:graphicData uri="http://schemas.openxmlformats.org/drawingml/2006/table">
            <a:tbl>
              <a:tblPr firstRow="1" bandRow="1">
                <a:tableStyleId>{5940675A-B579-460E-94D1-54222C63F5DA}</a:tableStyleId>
              </a:tblPr>
              <a:tblGrid>
                <a:gridCol w="4377895">
                  <a:extLst>
                    <a:ext uri="{9D8B030D-6E8A-4147-A177-3AD203B41FA5}">
                      <a16:colId xmlns:a16="http://schemas.microsoft.com/office/drawing/2014/main" val="4003003243"/>
                    </a:ext>
                  </a:extLst>
                </a:gridCol>
                <a:gridCol w="2651760">
                  <a:extLst>
                    <a:ext uri="{9D8B030D-6E8A-4147-A177-3AD203B41FA5}">
                      <a16:colId xmlns:a16="http://schemas.microsoft.com/office/drawing/2014/main" val="1885068704"/>
                    </a:ext>
                  </a:extLst>
                </a:gridCol>
                <a:gridCol w="2834640">
                  <a:extLst>
                    <a:ext uri="{9D8B030D-6E8A-4147-A177-3AD203B41FA5}">
                      <a16:colId xmlns:a16="http://schemas.microsoft.com/office/drawing/2014/main" val="1140962864"/>
                    </a:ext>
                  </a:extLst>
                </a:gridCol>
              </a:tblGrid>
              <a:tr h="470263">
                <a:tc>
                  <a:txBody>
                    <a:bodyPr/>
                    <a:lstStyle/>
                    <a:p>
                      <a:pPr algn="ctr"/>
                      <a:r>
                        <a:rPr lang="en-US" sz="2000" dirty="0" err="1">
                          <a:solidFill>
                            <a:srgbClr val="002060"/>
                          </a:solidFill>
                          <a:latin typeface="Nunito Black" pitchFamily="2" charset="0"/>
                        </a:rPr>
                        <a:t>Đoạn</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thơ</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Hình</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ảnh</a:t>
                      </a:r>
                      <a:r>
                        <a:rPr lang="en-US" sz="2000" baseline="0" dirty="0">
                          <a:solidFill>
                            <a:srgbClr val="002060"/>
                          </a:solidFill>
                          <a:latin typeface="Nunito Black" pitchFamily="2" charset="0"/>
                        </a:rPr>
                        <a:t> so </a:t>
                      </a:r>
                      <a:r>
                        <a:rPr lang="en-US" sz="2000" baseline="0" dirty="0" err="1">
                          <a:solidFill>
                            <a:srgbClr val="002060"/>
                          </a:solidFill>
                          <a:latin typeface="Nunito Black" pitchFamily="2" charset="0"/>
                        </a:rPr>
                        <a:t>sánh</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Tác</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dụng</a:t>
                      </a:r>
                      <a:endParaRPr lang="en-US" sz="2000" dirty="0">
                        <a:solidFill>
                          <a:srgbClr val="002060"/>
                        </a:solidFill>
                        <a:latin typeface="Nunito Black" pitchFamily="2" charset="0"/>
                      </a:endParaRPr>
                    </a:p>
                  </a:txBody>
                  <a:tcPr/>
                </a:tc>
                <a:extLst>
                  <a:ext uri="{0D108BD9-81ED-4DB2-BD59-A6C34878D82A}">
                    <a16:rowId xmlns:a16="http://schemas.microsoft.com/office/drawing/2014/main" val="2990708303"/>
                  </a:ext>
                </a:extLst>
              </a:tr>
              <a:tr h="2050869">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7386401"/>
                  </a:ext>
                </a:extLst>
              </a:tr>
              <a:tr h="1497874">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2612833206"/>
                  </a:ext>
                </a:extLst>
              </a:tr>
            </a:tbl>
          </a:graphicData>
        </a:graphic>
      </p:graphicFrame>
      <p:sp>
        <p:nvSpPr>
          <p:cNvPr id="20" name="Rounded Rectangle 19"/>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Câu </a:t>
            </a:r>
            <a:r>
              <a:rPr kumimoji="0" lang="en-US" sz="2400" b="1" i="0" u="none" strike="noStrike" kern="1200" cap="none" spc="0" normalizeH="0" baseline="0" noProof="0" dirty="0">
                <a:ln>
                  <a:noFill/>
                </a:ln>
                <a:solidFill>
                  <a:srgbClr val="0070C0"/>
                </a:solidFill>
                <a:effectLst/>
                <a:uLnTx/>
                <a:uFillTx/>
                <a:latin typeface="Nunito Black" pitchFamily="2" charset="0"/>
                <a:ea typeface="+mn-ea"/>
                <a:cs typeface="+mn-cs"/>
              </a:rPr>
              <a:t>3: </a:t>
            </a: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grpSp>
        <p:nvGrpSpPr>
          <p:cNvPr id="25" name="Group 24"/>
          <p:cNvGrpSpPr/>
          <p:nvPr/>
        </p:nvGrpSpPr>
        <p:grpSpPr>
          <a:xfrm>
            <a:off x="1201782" y="2085580"/>
            <a:ext cx="4095179" cy="1872853"/>
            <a:chOff x="1310896" y="3952422"/>
            <a:chExt cx="4095179" cy="1872853"/>
          </a:xfrm>
        </p:grpSpPr>
        <p:sp>
          <p:nvSpPr>
            <p:cNvPr id="26" name="Rounded Rectangle 25"/>
            <p:cNvSpPr/>
            <p:nvPr/>
          </p:nvSpPr>
          <p:spPr>
            <a:xfrm>
              <a:off x="1310896" y="3952422"/>
              <a:ext cx="4095179" cy="1872853"/>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Sương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trắng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viền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quanh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chiếc</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khăn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bông</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Ồ,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ngủ</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lười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Giờ</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đang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rửa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Hào</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27" name="Group 26"/>
            <p:cNvGrpSpPr/>
            <p:nvPr/>
          </p:nvGrpSpPr>
          <p:grpSpPr>
            <a:xfrm>
              <a:off x="1310896" y="3960455"/>
              <a:ext cx="363342" cy="542206"/>
              <a:chOff x="754994" y="2637019"/>
              <a:chExt cx="362831" cy="542206"/>
            </a:xfrm>
          </p:grpSpPr>
          <p:sp>
            <p:nvSpPr>
              <p:cNvPr id="28" name="Oval 27"/>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Nunito Black" pitchFamily="2" charset="0"/>
                    <a:ea typeface="+mn-ea"/>
                    <a:cs typeface="+mn-cs"/>
                  </a:rPr>
                  <a:t>3</a:t>
                </a:r>
              </a:p>
            </p:txBody>
          </p:sp>
          <p:sp>
            <p:nvSpPr>
              <p:cNvPr id="29" name="Oval 28"/>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0" name="Group 29"/>
          <p:cNvGrpSpPr/>
          <p:nvPr/>
        </p:nvGrpSpPr>
        <p:grpSpPr>
          <a:xfrm>
            <a:off x="1267097" y="4258819"/>
            <a:ext cx="3385227" cy="1872853"/>
            <a:chOff x="6189847" y="3894488"/>
            <a:chExt cx="3973055" cy="1872853"/>
          </a:xfrm>
        </p:grpSpPr>
        <p:sp>
          <p:nvSpPr>
            <p:cNvPr id="31" name="Rounded Rectangle 30"/>
            <p:cNvSpPr/>
            <p:nvPr/>
          </p:nvSpPr>
          <p:spPr>
            <a:xfrm>
              <a:off x="6189847" y="3894488"/>
              <a:ext cx="3973055" cy="1872853"/>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hôm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đất</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Mọc</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lên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nhỏ</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mềm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Lâm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Thị</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Mỹ</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Dạ</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32" name="Group 31"/>
            <p:cNvGrpSpPr/>
            <p:nvPr/>
          </p:nvGrpSpPr>
          <p:grpSpPr>
            <a:xfrm>
              <a:off x="6189848" y="3894488"/>
              <a:ext cx="364415" cy="542206"/>
              <a:chOff x="754994" y="2637019"/>
              <a:chExt cx="362831" cy="542206"/>
            </a:xfrm>
          </p:grpSpPr>
          <p:sp>
            <p:nvSpPr>
              <p:cNvPr id="33" name="Oval 32"/>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Nunito Black" pitchFamily="2" charset="0"/>
                    <a:ea typeface="+mn-ea"/>
                    <a:cs typeface="+mn-cs"/>
                  </a:rPr>
                  <a:t>4</a:t>
                </a:r>
              </a:p>
            </p:txBody>
          </p:sp>
          <p:sp>
            <p:nvSpPr>
              <p:cNvPr id="34" name="Oval 33"/>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Rectangle 15"/>
          <p:cNvSpPr/>
          <p:nvPr/>
        </p:nvSpPr>
        <p:spPr>
          <a:xfrm>
            <a:off x="5569131" y="2549324"/>
            <a:ext cx="2425337" cy="923330"/>
          </a:xfrm>
          <a:prstGeom prst="rect">
            <a:avLst/>
          </a:prstGeom>
        </p:spPr>
        <p:txBody>
          <a:bodyPr wrap="square">
            <a:spAutoFit/>
          </a:bodyPr>
          <a:lstStyle/>
          <a:p>
            <a:r>
              <a:rPr lang="en-US" dirty="0" err="1">
                <a:solidFill>
                  <a:srgbClr val="0070C0"/>
                </a:solidFill>
                <a:latin typeface="Nunito Black" pitchFamily="2" charset="0"/>
              </a:rPr>
              <a:t>Sương</a:t>
            </a:r>
            <a:r>
              <a:rPr lang="en-US" dirty="0">
                <a:solidFill>
                  <a:srgbClr val="0070C0"/>
                </a:solidFill>
                <a:latin typeface="Nunito Black" pitchFamily="2" charset="0"/>
              </a:rPr>
              <a:t> </a:t>
            </a:r>
            <a:r>
              <a:rPr lang="en-US" dirty="0" err="1">
                <a:solidFill>
                  <a:srgbClr val="0070C0"/>
                </a:solidFill>
                <a:latin typeface="Nunito Black" pitchFamily="2" charset="0"/>
              </a:rPr>
              <a:t>trắng</a:t>
            </a:r>
            <a:r>
              <a:rPr lang="en-US" dirty="0">
                <a:solidFill>
                  <a:srgbClr val="0070C0"/>
                </a:solidFill>
                <a:latin typeface="Nunito Black" pitchFamily="2" charset="0"/>
              </a:rPr>
              <a:t> </a:t>
            </a:r>
            <a:r>
              <a:rPr lang="en-US" dirty="0" err="1">
                <a:solidFill>
                  <a:srgbClr val="0070C0"/>
                </a:solidFill>
                <a:latin typeface="Nunito Black" pitchFamily="2" charset="0"/>
              </a:rPr>
              <a:t>viền</a:t>
            </a:r>
            <a:r>
              <a:rPr lang="en-US" dirty="0">
                <a:solidFill>
                  <a:srgbClr val="0070C0"/>
                </a:solidFill>
                <a:latin typeface="Nunito Black" pitchFamily="2" charset="0"/>
              </a:rPr>
              <a:t> </a:t>
            </a:r>
          </a:p>
          <a:p>
            <a:r>
              <a:rPr lang="en-US" dirty="0" err="1">
                <a:solidFill>
                  <a:srgbClr val="0070C0"/>
                </a:solidFill>
                <a:latin typeface="Nunito Black" pitchFamily="2" charset="0"/>
              </a:rPr>
              <a:t>Quanh</a:t>
            </a:r>
            <a:r>
              <a:rPr lang="en-US" dirty="0">
                <a:solidFill>
                  <a:srgbClr val="0070C0"/>
                </a:solidFill>
                <a:latin typeface="Nunito Black" pitchFamily="2" charset="0"/>
              </a:rPr>
              <a:t> </a:t>
            </a:r>
            <a:r>
              <a:rPr lang="en-US" dirty="0" err="1">
                <a:solidFill>
                  <a:srgbClr val="0070C0"/>
                </a:solidFill>
                <a:latin typeface="Nunito Black" pitchFamily="2" charset="0"/>
              </a:rPr>
              <a:t>núi</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một</a:t>
            </a:r>
            <a:endParaRPr lang="en-US" dirty="0">
              <a:solidFill>
                <a:srgbClr val="0070C0"/>
              </a:solidFill>
              <a:latin typeface="Nunito Black" pitchFamily="2" charset="0"/>
            </a:endParaRPr>
          </a:p>
          <a:p>
            <a:r>
              <a:rPr lang="en-US" dirty="0" err="1">
                <a:solidFill>
                  <a:srgbClr val="0070C0"/>
                </a:solidFill>
                <a:latin typeface="Nunito Black" pitchFamily="2" charset="0"/>
              </a:rPr>
              <a:t>Chiếc</a:t>
            </a:r>
            <a:r>
              <a:rPr lang="en-US" dirty="0">
                <a:solidFill>
                  <a:srgbClr val="0070C0"/>
                </a:solidFill>
                <a:latin typeface="Nunito Black" pitchFamily="2" charset="0"/>
              </a:rPr>
              <a:t> </a:t>
            </a:r>
            <a:r>
              <a:rPr lang="en-US" dirty="0" err="1">
                <a:solidFill>
                  <a:srgbClr val="0070C0"/>
                </a:solidFill>
                <a:latin typeface="Nunito Black" pitchFamily="2" charset="0"/>
              </a:rPr>
              <a:t>khăn</a:t>
            </a:r>
            <a:r>
              <a:rPr lang="en-US" dirty="0">
                <a:solidFill>
                  <a:srgbClr val="0070C0"/>
                </a:solidFill>
                <a:latin typeface="Nunito Black" pitchFamily="2" charset="0"/>
              </a:rPr>
              <a:t> </a:t>
            </a:r>
            <a:r>
              <a:rPr lang="en-US" dirty="0" err="1">
                <a:solidFill>
                  <a:srgbClr val="0070C0"/>
                </a:solidFill>
                <a:latin typeface="Nunito Black" pitchFamily="2" charset="0"/>
              </a:rPr>
              <a:t>bông</a:t>
            </a:r>
            <a:endParaRPr lang="en-US" dirty="0">
              <a:solidFill>
                <a:srgbClr val="0070C0"/>
              </a:solidFill>
              <a:latin typeface="Nunito Black" pitchFamily="2" charset="0"/>
            </a:endParaRPr>
          </a:p>
        </p:txBody>
      </p:sp>
      <p:sp>
        <p:nvSpPr>
          <p:cNvPr id="17" name="Rectangle 16"/>
          <p:cNvSpPr/>
          <p:nvPr/>
        </p:nvSpPr>
        <p:spPr>
          <a:xfrm>
            <a:off x="8273143" y="2410824"/>
            <a:ext cx="2373085" cy="1200329"/>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a:t>
            </a:r>
            <a:r>
              <a:rPr lang="en-US" dirty="0" err="1">
                <a:solidFill>
                  <a:srgbClr val="00B050"/>
                </a:solidFill>
                <a:latin typeface="Nunito Black" pitchFamily="2" charset="0"/>
              </a:rPr>
              <a:t>cho</a:t>
            </a:r>
            <a:r>
              <a:rPr lang="en-US" dirty="0">
                <a:solidFill>
                  <a:srgbClr val="00B050"/>
                </a:solidFill>
                <a:latin typeface="Nunito Black" pitchFamily="2" charset="0"/>
              </a:rPr>
              <a:t> </a:t>
            </a:r>
            <a:r>
              <a:rPr lang="en-US" dirty="0" err="1">
                <a:solidFill>
                  <a:srgbClr val="00B050"/>
                </a:solidFill>
                <a:latin typeface="Nunito Black" pitchFamily="2" charset="0"/>
              </a:rPr>
              <a:t>hình</a:t>
            </a:r>
            <a:r>
              <a:rPr lang="en-US" dirty="0">
                <a:solidFill>
                  <a:srgbClr val="00B050"/>
                </a:solidFill>
                <a:latin typeface="Nunito Black" pitchFamily="2" charset="0"/>
              </a:rPr>
              <a:t> </a:t>
            </a:r>
            <a:r>
              <a:rPr lang="en-US" dirty="0" err="1">
                <a:solidFill>
                  <a:srgbClr val="00B050"/>
                </a:solidFill>
                <a:latin typeface="Nunito Black" pitchFamily="2" charset="0"/>
              </a:rPr>
              <a:t>ảnh</a:t>
            </a:r>
            <a:r>
              <a:rPr lang="en-US" dirty="0">
                <a:solidFill>
                  <a:srgbClr val="00B050"/>
                </a:solidFill>
                <a:latin typeface="Nunito Black" pitchFamily="2" charset="0"/>
              </a:rPr>
              <a:t> </a:t>
            </a:r>
            <a:r>
              <a:rPr lang="en-US" dirty="0" err="1">
                <a:solidFill>
                  <a:srgbClr val="00B050"/>
                </a:solidFill>
                <a:latin typeface="Nunito Black" pitchFamily="2" charset="0"/>
              </a:rPr>
              <a:t>sương</a:t>
            </a:r>
            <a:r>
              <a:rPr lang="en-US" dirty="0">
                <a:solidFill>
                  <a:srgbClr val="00B050"/>
                </a:solidFill>
                <a:latin typeface="Nunito Black" pitchFamily="2" charset="0"/>
              </a:rPr>
              <a:t> </a:t>
            </a:r>
            <a:r>
              <a:rPr lang="en-US" dirty="0" err="1">
                <a:solidFill>
                  <a:srgbClr val="00B050"/>
                </a:solidFill>
                <a:latin typeface="Nunito Black" pitchFamily="2" charset="0"/>
              </a:rPr>
              <a:t>trắng</a:t>
            </a:r>
            <a:r>
              <a:rPr lang="en-US" dirty="0">
                <a:solidFill>
                  <a:srgbClr val="00B050"/>
                </a:solidFill>
                <a:latin typeface="Nunito Black" pitchFamily="2" charset="0"/>
              </a:rPr>
              <a:t> </a:t>
            </a:r>
            <a:r>
              <a:rPr lang="en-US" dirty="0" err="1">
                <a:solidFill>
                  <a:srgbClr val="00B050"/>
                </a:solidFill>
                <a:latin typeface="Nunito Black" pitchFamily="2" charset="0"/>
              </a:rPr>
              <a:t>bao</a:t>
            </a:r>
            <a:r>
              <a:rPr lang="en-US" dirty="0">
                <a:solidFill>
                  <a:srgbClr val="00B050"/>
                </a:solidFill>
                <a:latin typeface="Nunito Black" pitchFamily="2" charset="0"/>
              </a:rPr>
              <a:t> </a:t>
            </a:r>
            <a:r>
              <a:rPr lang="en-US" dirty="0" err="1">
                <a:solidFill>
                  <a:srgbClr val="00B050"/>
                </a:solidFill>
                <a:latin typeface="Nunito Black" pitchFamily="2" charset="0"/>
              </a:rPr>
              <a:t>quanh</a:t>
            </a:r>
            <a:r>
              <a:rPr lang="en-US" dirty="0">
                <a:solidFill>
                  <a:srgbClr val="00B050"/>
                </a:solidFill>
                <a:latin typeface="Nunito Black" pitchFamily="2" charset="0"/>
              </a:rPr>
              <a:t> </a:t>
            </a:r>
            <a:r>
              <a:rPr lang="en-US" dirty="0" err="1">
                <a:solidFill>
                  <a:srgbClr val="00B050"/>
                </a:solidFill>
                <a:latin typeface="Nunito Black" pitchFamily="2" charset="0"/>
              </a:rPr>
              <a:t>núi</a:t>
            </a:r>
            <a:r>
              <a:rPr lang="en-US" dirty="0">
                <a:solidFill>
                  <a:srgbClr val="00B050"/>
                </a:solidFill>
                <a:latin typeface="Nunito Black" pitchFamily="2" charset="0"/>
              </a:rPr>
              <a:t> </a:t>
            </a:r>
            <a:r>
              <a:rPr lang="en-US" dirty="0" err="1">
                <a:solidFill>
                  <a:srgbClr val="00B050"/>
                </a:solidFill>
                <a:latin typeface="Nunito Black" pitchFamily="2" charset="0"/>
              </a:rPr>
              <a:t>trở</a:t>
            </a:r>
            <a:r>
              <a:rPr lang="en-US" dirty="0">
                <a:solidFill>
                  <a:srgbClr val="00B050"/>
                </a:solidFill>
                <a:latin typeface="Nunito Black" pitchFamily="2" charset="0"/>
              </a:rPr>
              <a:t> </a:t>
            </a:r>
            <a:r>
              <a:rPr lang="en-US" dirty="0" err="1">
                <a:solidFill>
                  <a:srgbClr val="00B050"/>
                </a:solidFill>
                <a:latin typeface="Nunito Black" pitchFamily="2" charset="0"/>
              </a:rPr>
              <a:t>nên</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hơn</a:t>
            </a:r>
            <a:r>
              <a:rPr lang="en-US" dirty="0">
                <a:solidFill>
                  <a:srgbClr val="00B050"/>
                </a:solidFill>
                <a:latin typeface="Nunito Black" pitchFamily="2" charset="0"/>
              </a:rPr>
              <a:t>.</a:t>
            </a:r>
          </a:p>
        </p:txBody>
      </p:sp>
      <p:sp>
        <p:nvSpPr>
          <p:cNvPr id="18" name="Rectangle 17"/>
          <p:cNvSpPr/>
          <p:nvPr/>
        </p:nvSpPr>
        <p:spPr>
          <a:xfrm>
            <a:off x="5743694" y="4981694"/>
            <a:ext cx="2076209" cy="369332"/>
          </a:xfrm>
          <a:prstGeom prst="rect">
            <a:avLst/>
          </a:prstGeom>
        </p:spPr>
        <p:txBody>
          <a:bodyPr wrap="none">
            <a:spAutoFit/>
          </a:bodyPr>
          <a:lstStyle/>
          <a:p>
            <a:r>
              <a:rPr lang="en-US" dirty="0" err="1">
                <a:solidFill>
                  <a:srgbClr val="0070C0"/>
                </a:solidFill>
                <a:latin typeface="Nunito Black" pitchFamily="2" charset="0"/>
              </a:rPr>
              <a:t>Lá</a:t>
            </a:r>
            <a:r>
              <a:rPr lang="en-US" dirty="0">
                <a:solidFill>
                  <a:srgbClr val="0070C0"/>
                </a:solidFill>
                <a:latin typeface="Nunito Black" pitchFamily="2" charset="0"/>
              </a:rPr>
              <a:t> </a:t>
            </a:r>
            <a:r>
              <a:rPr lang="en-US" dirty="0" err="1">
                <a:solidFill>
                  <a:srgbClr val="0070C0"/>
                </a:solidFill>
                <a:latin typeface="Nunito Black" pitchFamily="2" charset="0"/>
              </a:rPr>
              <a:t>mềm</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mây</a:t>
            </a:r>
            <a:endParaRPr lang="en-US" dirty="0">
              <a:solidFill>
                <a:srgbClr val="0070C0"/>
              </a:solidFill>
              <a:latin typeface="Nunito Black" pitchFamily="2" charset="0"/>
            </a:endParaRPr>
          </a:p>
        </p:txBody>
      </p:sp>
      <p:sp>
        <p:nvSpPr>
          <p:cNvPr id="19" name="Rectangle 18"/>
          <p:cNvSpPr/>
          <p:nvPr/>
        </p:nvSpPr>
        <p:spPr>
          <a:xfrm>
            <a:off x="8300140" y="4742100"/>
            <a:ext cx="2402947" cy="923330"/>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a:t>
            </a:r>
            <a:r>
              <a:rPr lang="en-US" dirty="0" err="1">
                <a:solidFill>
                  <a:srgbClr val="00B050"/>
                </a:solidFill>
                <a:latin typeface="Nunito Black" pitchFamily="2" charset="0"/>
              </a:rPr>
              <a:t>tăng</a:t>
            </a:r>
            <a:r>
              <a:rPr lang="en-US" dirty="0">
                <a:solidFill>
                  <a:srgbClr val="00B050"/>
                </a:solidFill>
                <a:latin typeface="Nunito Black" pitchFamily="2" charset="0"/>
              </a:rPr>
              <a:t> </a:t>
            </a:r>
            <a:r>
              <a:rPr lang="en-US" dirty="0" err="1">
                <a:solidFill>
                  <a:srgbClr val="00B050"/>
                </a:solidFill>
                <a:latin typeface="Nunito Black" pitchFamily="2" charset="0"/>
              </a:rPr>
              <a:t>thêm</a:t>
            </a:r>
            <a:r>
              <a:rPr lang="en-US" dirty="0">
                <a:solidFill>
                  <a:srgbClr val="00B050"/>
                </a:solidFill>
                <a:latin typeface="Nunito Black" pitchFamily="2" charset="0"/>
              </a:rPr>
              <a:t> </a:t>
            </a:r>
            <a:r>
              <a:rPr lang="en-US" dirty="0" err="1">
                <a:solidFill>
                  <a:srgbClr val="00B050"/>
                </a:solidFill>
                <a:latin typeface="Nunito Black" pitchFamily="2" charset="0"/>
              </a:rPr>
              <a:t>tính</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của</a:t>
            </a:r>
            <a:r>
              <a:rPr lang="en-US" dirty="0">
                <a:solidFill>
                  <a:srgbClr val="00B050"/>
                </a:solidFill>
                <a:latin typeface="Nunito Black" pitchFamily="2" charset="0"/>
              </a:rPr>
              <a:t> </a:t>
            </a:r>
            <a:r>
              <a:rPr lang="en-US" dirty="0" err="1">
                <a:solidFill>
                  <a:srgbClr val="00B050"/>
                </a:solidFill>
                <a:latin typeface="Nunito Black" pitchFamily="2" charset="0"/>
              </a:rPr>
              <a:t>đoạn</a:t>
            </a:r>
            <a:r>
              <a:rPr lang="en-US" dirty="0">
                <a:solidFill>
                  <a:srgbClr val="00B050"/>
                </a:solidFill>
                <a:latin typeface="Nunito Black" pitchFamily="2" charset="0"/>
              </a:rPr>
              <a:t> </a:t>
            </a:r>
            <a:r>
              <a:rPr lang="en-US" dirty="0" err="1">
                <a:solidFill>
                  <a:srgbClr val="00B050"/>
                </a:solidFill>
                <a:latin typeface="Nunito Black" pitchFamily="2" charset="0"/>
              </a:rPr>
              <a:t>thơ</a:t>
            </a:r>
            <a:r>
              <a:rPr lang="en-US" dirty="0">
                <a:solidFill>
                  <a:srgbClr val="00B050"/>
                </a:solidFill>
                <a:latin typeface="Nunito Black" pitchFamily="2" charset="0"/>
              </a:rPr>
              <a:t>.</a:t>
            </a:r>
          </a:p>
        </p:txBody>
      </p:sp>
    </p:spTree>
    <p:extLst>
      <p:ext uri="{BB962C8B-B14F-4D97-AF65-F5344CB8AC3E}">
        <p14:creationId xmlns:p14="http://schemas.microsoft.com/office/powerpoint/2010/main" val="6153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765184" y="2363357"/>
            <a:ext cx="460736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TIẾT </a:t>
            </a:r>
            <a:r>
              <a:rPr lang="en-US" sz="8000" dirty="0">
                <a:solidFill>
                  <a:srgbClr val="FF0000"/>
                </a:solidFill>
                <a:latin typeface="Nunito Black" pitchFamily="2" charset="0"/>
              </a:rPr>
              <a:t>4</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979439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961321" y="2562139"/>
            <a:ext cx="826935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5400" b="1" dirty="0">
                <a:solidFill>
                  <a:srgbClr val="FF0000"/>
                </a:solidFill>
                <a:latin typeface="Times New Roman" panose="02020603050405020304" pitchFamily="18" charset="0"/>
                <a:cs typeface="Times New Roman" panose="02020603050405020304" pitchFamily="18" charset="0"/>
              </a:rPr>
              <a:t>VIẾT ĐOẠN VĂN </a:t>
            </a: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5400" b="1" dirty="0">
                <a:solidFill>
                  <a:srgbClr val="FF0000"/>
                </a:solidFill>
                <a:latin typeface="Times New Roman" panose="02020603050405020304" pitchFamily="18" charset="0"/>
                <a:cs typeface="Times New Roman" panose="02020603050405020304" pitchFamily="18" charset="0"/>
              </a:rPr>
              <a:t>TẢ ĐỒ VẬT</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2643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399420" y="168797"/>
            <a:ext cx="661978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Nunito Black" pitchFamily="2" charset="0"/>
                <a:ea typeface="+mn-ea"/>
                <a:cs typeface="+mn-cs"/>
              </a:rPr>
              <a:t>KHỞI</a:t>
            </a:r>
            <a:r>
              <a:rPr kumimoji="0" lang="en-US" sz="8000" b="0" i="0" u="none" strike="noStrike" kern="1200" cap="none" spc="0" normalizeH="0" noProof="0" dirty="0">
                <a:ln>
                  <a:noFill/>
                </a:ln>
                <a:solidFill>
                  <a:schemeClr val="bg1"/>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chemeClr val="bg1"/>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289503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399420" y="168797"/>
            <a:ext cx="661978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Nunito Black" pitchFamily="2" charset="0"/>
                <a:ea typeface="+mn-ea"/>
                <a:cs typeface="+mn-cs"/>
              </a:rPr>
              <a:t>KHỞI ĐỘNG</a:t>
            </a:r>
          </a:p>
        </p:txBody>
      </p:sp>
    </p:spTree>
    <p:extLst>
      <p:ext uri="{BB962C8B-B14F-4D97-AF65-F5344CB8AC3E}">
        <p14:creationId xmlns:p14="http://schemas.microsoft.com/office/powerpoint/2010/main" val="413430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82379" y="457539"/>
            <a:ext cx="10034112" cy="544830"/>
          </a:xfrm>
          <a:prstGeom prst="roundRect">
            <a:avLst/>
          </a:prstGeom>
          <a:ln w="57150">
            <a:noFill/>
          </a:ln>
        </p:spPr>
        <p:txBody>
          <a:bodyPr wrap="square">
            <a:spAutoFit/>
          </a:bodyPr>
          <a:lstStyle/>
          <a:p>
            <a:r>
              <a:rPr lang="vi-VN" sz="2600" b="1" dirty="0">
                <a:solidFill>
                  <a:srgbClr val="00B050"/>
                </a:solidFill>
                <a:latin typeface="Nunito Black" pitchFamily="2" charset="0"/>
              </a:rPr>
              <a:t>Câu 4</a:t>
            </a:r>
            <a:r>
              <a:rPr lang="en-US" sz="2600" b="1" dirty="0">
                <a:solidFill>
                  <a:srgbClr val="00B050"/>
                </a:solidFill>
                <a:latin typeface="Nunito Black" pitchFamily="2" charset="0"/>
              </a:rPr>
              <a:t>: </a:t>
            </a:r>
            <a:r>
              <a:rPr lang="vi-VN" sz="2600" b="1" dirty="0">
                <a:solidFill>
                  <a:srgbClr val="00B050"/>
                </a:solidFill>
                <a:latin typeface="Nunito Black" pitchFamily="2" charset="0"/>
              </a:rPr>
              <a:t>Đọc bài Cái đồng hồ dưới đây và thực hiện yêu cầu.</a:t>
            </a:r>
            <a:endParaRPr lang="vi-VN" sz="2600" dirty="0">
              <a:solidFill>
                <a:srgbClr val="00B050"/>
              </a:solidFill>
              <a:latin typeface="Nunito Black" pitchFamily="2" charset="0"/>
            </a:endParaRPr>
          </a:p>
        </p:txBody>
      </p:sp>
      <p:pic>
        <p:nvPicPr>
          <p:cNvPr id="6" name="Picture 5"/>
          <p:cNvPicPr>
            <a:picLocks noChangeAspect="1"/>
          </p:cNvPicPr>
          <p:nvPr/>
        </p:nvPicPr>
        <p:blipFill rotWithShape="1">
          <a:blip r:embed="rId3"/>
          <a:srcRect r="7085"/>
          <a:stretch/>
        </p:blipFill>
        <p:spPr>
          <a:xfrm>
            <a:off x="9052562" y="1478228"/>
            <a:ext cx="2759932" cy="2926276"/>
          </a:xfrm>
          <a:prstGeom prst="rect">
            <a:avLst/>
          </a:prstGeom>
          <a:ln>
            <a:noFill/>
          </a:ln>
          <a:effectLst>
            <a:softEdge rad="112500"/>
          </a:effectLst>
        </p:spPr>
      </p:pic>
      <p:sp>
        <p:nvSpPr>
          <p:cNvPr id="7" name="Rounded Rectangle 6"/>
          <p:cNvSpPr/>
          <p:nvPr/>
        </p:nvSpPr>
        <p:spPr>
          <a:xfrm>
            <a:off x="701040" y="4669936"/>
            <a:ext cx="10789920" cy="1736646"/>
          </a:xfrm>
          <a:prstGeom prst="roundRect">
            <a:avLst/>
          </a:prstGeom>
          <a:noFill/>
          <a:ln w="57150">
            <a:solidFill>
              <a:srgbClr val="FFC000"/>
            </a:solidFill>
          </a:ln>
        </p:spPr>
        <p:txBody>
          <a:bodyPr wrap="square">
            <a:spAutoFit/>
          </a:bodyPr>
          <a:lstStyle/>
          <a:p>
            <a:pPr algn="just"/>
            <a:r>
              <a:rPr lang="vi-VN" sz="2400" dirty="0">
                <a:solidFill>
                  <a:srgbClr val="00B050"/>
                </a:solidFill>
                <a:latin typeface="Times New Roman" panose="02020603050405020304" pitchFamily="18" charset="0"/>
                <a:cs typeface="Times New Roman" panose="02020603050405020304" pitchFamily="18" charset="0"/>
              </a:rPr>
              <a:t>a. Tìm từ ngữ hoặc câu văn:</a:t>
            </a:r>
          </a:p>
          <a:p>
            <a:pPr algn="just"/>
            <a:r>
              <a:rPr lang="vi-VN" sz="2400" dirty="0">
                <a:solidFill>
                  <a:srgbClr val="7030A0"/>
                </a:solidFill>
                <a:latin typeface="Times New Roman" panose="02020603050405020304" pitchFamily="18" charset="0"/>
                <a:cs typeface="Times New Roman" panose="02020603050405020304" pitchFamily="18" charset="0"/>
              </a:rPr>
              <a:t>- Tả các bộ phận của đồng hồ (vỏ đồng hồ, kim đồng hồ,..)</a:t>
            </a:r>
          </a:p>
          <a:p>
            <a:pPr algn="just"/>
            <a:r>
              <a:rPr lang="vi-VN" sz="2400" dirty="0">
                <a:solidFill>
                  <a:srgbClr val="7030A0"/>
                </a:solidFill>
                <a:latin typeface="Times New Roman" panose="02020603050405020304" pitchFamily="18" charset="0"/>
                <a:cs typeface="Times New Roman" panose="02020603050405020304" pitchFamily="18" charset="0"/>
              </a:rPr>
              <a:t>- Tả âm thanh của đồng hồ (tiếng kim của đồng hồ, tiếng chuông của đồng hồ,…)</a:t>
            </a:r>
          </a:p>
          <a:p>
            <a:pPr algn="just"/>
            <a:r>
              <a:rPr lang="vi-VN" sz="2400" b="1" dirty="0">
                <a:solidFill>
                  <a:srgbClr val="00B050"/>
                </a:solidFill>
                <a:latin typeface="Times New Roman" panose="02020603050405020304" pitchFamily="18" charset="0"/>
                <a:cs typeface="Times New Roman" panose="02020603050405020304" pitchFamily="18" charset="0"/>
              </a:rPr>
              <a:t>b. Câu văn nào có hình ảnh so sánh?</a:t>
            </a:r>
            <a:endParaRPr lang="vi-VN" sz="2400" dirty="0">
              <a:solidFill>
                <a:srgbClr val="00B05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110693" y="110030"/>
            <a:ext cx="971686" cy="733527"/>
          </a:xfrm>
          <a:prstGeom prst="ellipse">
            <a:avLst/>
          </a:prstGeom>
        </p:spPr>
      </p:pic>
      <p:sp>
        <p:nvSpPr>
          <p:cNvPr id="5" name="Rounded Rectangle 4"/>
          <p:cNvSpPr/>
          <p:nvPr/>
        </p:nvSpPr>
        <p:spPr>
          <a:xfrm>
            <a:off x="514704" y="729954"/>
            <a:ext cx="8569235" cy="4188381"/>
          </a:xfrm>
          <a:prstGeom prst="roundRect">
            <a:avLst/>
          </a:prstGeom>
          <a:noFill/>
          <a:ln w="57150">
            <a:noFill/>
          </a:ln>
        </p:spPr>
        <p:txBody>
          <a:bodyPr wrap="square">
            <a:spAutoFit/>
          </a:bodyPr>
          <a:lstStyle/>
          <a:p>
            <a:pPr algn="ctr"/>
            <a:r>
              <a:rPr lang="en-US" sz="2400" b="1" dirty="0">
                <a:latin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cs typeface="Times New Roman" panose="02020603050405020304" pitchFamily="18" charset="0"/>
              </a:rPr>
              <a:t>Cái đồng hồ</a:t>
            </a:r>
            <a:endParaRPr lang="vi-VN" sz="2400" dirty="0">
              <a:solidFill>
                <a:srgbClr val="0070C0"/>
              </a:solidFill>
              <a:latin typeface="Times New Roman" panose="02020603050405020304" pitchFamily="18" charset="0"/>
              <a:cs typeface="Times New Roman" panose="02020603050405020304" pitchFamily="18" charset="0"/>
            </a:endParaRPr>
          </a:p>
          <a:p>
            <a:pPr algn="just"/>
            <a:r>
              <a:rPr lang="vi-VN"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Vào năm học mới, bố thưởng cho hai anh em tôi một cái đồng hồ báo thức, vỏ bằng nhựa màu trắng. Bố vặn dây cót, xoay xoay cái kim, lập tức đồng hồ reo lên vang nhà. Đồng hồ nhà tôi có tiếng chuông reo “ác” thật, vang và trong như dế cộ gáy sau đêm mưa. Đặc biệt là tối không có đèn, hai cái kim của nó cứ sáng lóe lên như đom đóm. Suốt tháng ngày, đồng hồ </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vi-VN" sz="2400" dirty="0">
                <a:solidFill>
                  <a:srgbClr val="0070C0"/>
                </a:solidFill>
                <a:latin typeface="Times New Roman" panose="02020603050405020304" pitchFamily="18" charset="0"/>
                <a:cs typeface="Times New Roman" panose="02020603050405020304" pitchFamily="18" charset="0"/>
              </a:rPr>
              <a:t>tí ta tí tách, chăm chỉ chạy rất đều, rất đúng. Nó nhắc nhở anh em tôi giờ ngủ, giờ chơi, giờ ăn, giờ học.</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(Theo Vũ Tú Nam)</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3755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82379" y="659244"/>
            <a:ext cx="10034112" cy="544830"/>
          </a:xfrm>
          <a:prstGeom prst="roundRect">
            <a:avLst/>
          </a:prstGeom>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Câu 4</a:t>
            </a:r>
            <a:r>
              <a:rPr kumimoji="0" lang="en-US" sz="26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Đọc bài Cái đồng hồ dưới đây và thực hiện yêu cầu.</a:t>
            </a:r>
            <a:endParaRPr kumimoji="0" lang="vi-VN" sz="26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grpSp>
        <p:nvGrpSpPr>
          <p:cNvPr id="2" name="Group 1"/>
          <p:cNvGrpSpPr/>
          <p:nvPr/>
        </p:nvGrpSpPr>
        <p:grpSpPr>
          <a:xfrm>
            <a:off x="687711" y="1397176"/>
            <a:ext cx="11623559" cy="4653234"/>
            <a:chOff x="714606" y="1316494"/>
            <a:chExt cx="10924400" cy="4653234"/>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845" t="4773" r="2263" b="2026"/>
            <a:stretch/>
          </p:blipFill>
          <p:spPr>
            <a:xfrm>
              <a:off x="714606" y="1316494"/>
              <a:ext cx="10924400" cy="4653234"/>
            </a:xfrm>
            <a:prstGeom prst="rect">
              <a:avLst/>
            </a:prstGeom>
          </p:spPr>
        </p:pic>
        <p:sp>
          <p:nvSpPr>
            <p:cNvPr id="9" name="Rounded Rectangle 8"/>
            <p:cNvSpPr/>
            <p:nvPr/>
          </p:nvSpPr>
          <p:spPr>
            <a:xfrm>
              <a:off x="1109273" y="1577036"/>
              <a:ext cx="10034112" cy="3915966"/>
            </a:xfrm>
            <a:prstGeom prst="roundRect">
              <a:avLst/>
            </a:prstGeom>
            <a:noFill/>
            <a:ln w="57150">
              <a:noFill/>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AutoNum type="alphaLcPeriod"/>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T</a:t>
              </a:r>
              <a:r>
                <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ừ ngữ hoặc câu văn:</a:t>
              </a:r>
              <a:endParaRPr lang="vi-VN" sz="2800" dirty="0">
                <a:solidFill>
                  <a:srgbClr val="002060"/>
                </a:solidFill>
                <a:latin typeface="Times New Roman" panose="02020603050405020304" pitchFamily="18" charset="0"/>
                <a:cs typeface="Times New Roman" panose="02020603050405020304" pitchFamily="18" charset="0"/>
              </a:endParaRPr>
            </a:p>
            <a:p>
              <a:r>
                <a:rPr lang="vi-VN" sz="2800" dirty="0">
                  <a:solidFill>
                    <a:srgbClr val="002060"/>
                  </a:solidFill>
                  <a:latin typeface="Times New Roman" panose="02020603050405020304" pitchFamily="18" charset="0"/>
                  <a:cs typeface="Times New Roman" panose="02020603050405020304" pitchFamily="18" charset="0"/>
                </a:rPr>
                <a:t>- Tả các bộ phận của đồng hồ:</a:t>
              </a:r>
            </a:p>
            <a:p>
              <a:r>
                <a:rPr lang="vi-VN" sz="2800" dirty="0">
                  <a:solidFill>
                    <a:srgbClr val="FF0000"/>
                  </a:solidFill>
                  <a:latin typeface="Times New Roman" panose="02020603050405020304" pitchFamily="18" charset="0"/>
                  <a:cs typeface="Times New Roman" panose="02020603050405020304" pitchFamily="18" charset="0"/>
                </a:rPr>
                <a:t>+ Vỏ đồng hồ: vỏ bằng nhựa màu trắng</a:t>
              </a:r>
            </a:p>
            <a:p>
              <a:r>
                <a:rPr lang="vi-VN" sz="2800" dirty="0">
                  <a:solidFill>
                    <a:srgbClr val="FF0000"/>
                  </a:solidFill>
                  <a:latin typeface="Times New Roman" panose="02020603050405020304" pitchFamily="18" charset="0"/>
                  <a:cs typeface="Times New Roman" panose="02020603050405020304" pitchFamily="18" charset="0"/>
                </a:rPr>
                <a:t>+ Kim đồng hồ: Đặc biệt là tối không có đèn, hai cái kim của nó cứ sáng lóe lên như đom đóm.</a:t>
              </a:r>
              <a:r>
                <a:rPr lang="vi-VN" sz="2800" dirty="0">
                  <a:solidFill>
                    <a:srgbClr val="002060"/>
                  </a:solidFill>
                  <a:latin typeface="Times New Roman" panose="02020603050405020304" pitchFamily="18" charset="0"/>
                  <a:cs typeface="Times New Roman" panose="02020603050405020304" pitchFamily="18" charset="0"/>
                </a:rPr>
                <a:t>- Tả âm thanh của đồng hồ:</a:t>
              </a:r>
            </a:p>
            <a:p>
              <a:r>
                <a:rPr lang="vi-VN" sz="2800" dirty="0">
                  <a:solidFill>
                    <a:srgbClr val="FF0000"/>
                  </a:solidFill>
                  <a:latin typeface="Times New Roman" panose="02020603050405020304" pitchFamily="18" charset="0"/>
                  <a:cs typeface="Times New Roman" panose="02020603050405020304" pitchFamily="18" charset="0"/>
                </a:rPr>
                <a:t>+ Tiếng kim của đồng hồ: tí ta tí tách</a:t>
              </a:r>
            </a:p>
            <a:p>
              <a:r>
                <a:rPr lang="vi-VN" sz="2800" dirty="0">
                  <a:solidFill>
                    <a:srgbClr val="FF0000"/>
                  </a:solidFill>
                  <a:latin typeface="Times New Roman" panose="02020603050405020304" pitchFamily="18" charset="0"/>
                  <a:cs typeface="Times New Roman" panose="02020603050405020304" pitchFamily="18" charset="0"/>
                </a:rPr>
                <a:t>+ Tiếng chuông của đồng hồ: reo lên vang nhà, reo “ác” thật, vang và trong như dế cộ gáy sau đêm mưa.</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92503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82379" y="659244"/>
            <a:ext cx="10034112" cy="544830"/>
          </a:xfrm>
          <a:prstGeom prst="roundRect">
            <a:avLst/>
          </a:prstGeom>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Câu 4</a:t>
            </a:r>
            <a:r>
              <a:rPr kumimoji="0" lang="en-US" sz="26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Đọc bài Cái đồng hồ dưới đây và thực hiện yêu cầu.</a:t>
            </a:r>
            <a:endParaRPr kumimoji="0" lang="vi-VN" sz="26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pSp>
        <p:nvGrpSpPr>
          <p:cNvPr id="5" name="Group 4"/>
          <p:cNvGrpSpPr/>
          <p:nvPr/>
        </p:nvGrpSpPr>
        <p:grpSpPr>
          <a:xfrm>
            <a:off x="-212037" y="268940"/>
            <a:ext cx="12081307" cy="6212541"/>
            <a:chOff x="-212037" y="268940"/>
            <a:chExt cx="12081307" cy="6212541"/>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37" y="268940"/>
              <a:ext cx="12081307" cy="6212541"/>
            </a:xfrm>
            <a:prstGeom prst="rect">
              <a:avLst/>
            </a:prstGeom>
          </p:spPr>
        </p:pic>
        <p:sp>
          <p:nvSpPr>
            <p:cNvPr id="9" name="Rounded Rectangle 8"/>
            <p:cNvSpPr/>
            <p:nvPr/>
          </p:nvSpPr>
          <p:spPr>
            <a:xfrm>
              <a:off x="1772789" y="3523127"/>
              <a:ext cx="8124246" cy="2145268"/>
            </a:xfrm>
            <a:prstGeom prst="roundRect">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b.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văn</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có</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chứa</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hình</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ảnh</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so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sánh</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Đông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hồ</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nhà</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tôi</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có</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tiếng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chuông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reo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ác</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thật</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vang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và</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trong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như</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dế</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cộ</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gáy</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sau</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đêm</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mưa</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rgbClr val="FF0000"/>
                  </a:solidFill>
                  <a:latin typeface="Nunito Black" pitchFamily="2" charset="0"/>
                </a:rPr>
                <a:t>+</a:t>
              </a:r>
              <a:r>
                <a:rPr lang="en-US" sz="2400" dirty="0">
                  <a:solidFill>
                    <a:srgbClr val="FF0000"/>
                  </a:solidFill>
                  <a:latin typeface="Nunito Black" pitchFamily="2" charset="0"/>
                </a:rPr>
                <a:t> </a:t>
              </a:r>
              <a:r>
                <a:rPr lang="en-US" sz="2400" dirty="0" err="1">
                  <a:solidFill>
                    <a:srgbClr val="FF0000"/>
                  </a:solidFill>
                  <a:latin typeface="Nunito Black" pitchFamily="2" charset="0"/>
                </a:rPr>
                <a:t>Đặc</a:t>
              </a:r>
              <a:r>
                <a:rPr lang="en-US" sz="2400" dirty="0">
                  <a:solidFill>
                    <a:srgbClr val="FF0000"/>
                  </a:solidFill>
                  <a:latin typeface="Nunito Black" pitchFamily="2" charset="0"/>
                </a:rPr>
                <a:t> </a:t>
              </a:r>
              <a:r>
                <a:rPr lang="en-US" sz="2400" dirty="0" err="1">
                  <a:solidFill>
                    <a:srgbClr val="FF0000"/>
                  </a:solidFill>
                  <a:latin typeface="Nunito Black" pitchFamily="2" charset="0"/>
                </a:rPr>
                <a:t>biệt</a:t>
              </a:r>
              <a:r>
                <a:rPr lang="en-US" sz="2400" dirty="0">
                  <a:solidFill>
                    <a:srgbClr val="FF0000"/>
                  </a:solidFill>
                  <a:latin typeface="Nunito Black" pitchFamily="2" charset="0"/>
                </a:rPr>
                <a:t> </a:t>
              </a:r>
              <a:r>
                <a:rPr lang="en-US" sz="2400" dirty="0" err="1">
                  <a:solidFill>
                    <a:srgbClr val="FF0000"/>
                  </a:solidFill>
                  <a:latin typeface="Nunito Black" pitchFamily="2" charset="0"/>
                </a:rPr>
                <a:t>là</a:t>
              </a:r>
              <a:r>
                <a:rPr lang="en-US" sz="2400" dirty="0">
                  <a:solidFill>
                    <a:srgbClr val="FF0000"/>
                  </a:solidFill>
                  <a:latin typeface="Nunito Black" pitchFamily="2" charset="0"/>
                </a:rPr>
                <a:t> </a:t>
              </a:r>
              <a:r>
                <a:rPr lang="en-US" sz="2400" dirty="0" err="1">
                  <a:solidFill>
                    <a:srgbClr val="FF0000"/>
                  </a:solidFill>
                  <a:latin typeface="Nunito Black" pitchFamily="2" charset="0"/>
                </a:rPr>
                <a:t>tối</a:t>
              </a:r>
              <a:r>
                <a:rPr lang="en-US" sz="2400" dirty="0">
                  <a:solidFill>
                    <a:srgbClr val="FF0000"/>
                  </a:solidFill>
                  <a:latin typeface="Nunito Black" pitchFamily="2" charset="0"/>
                </a:rPr>
                <a:t> </a:t>
              </a:r>
              <a:r>
                <a:rPr lang="en-US" sz="2400" dirty="0" err="1">
                  <a:solidFill>
                    <a:srgbClr val="FF0000"/>
                  </a:solidFill>
                  <a:latin typeface="Nunito Black" pitchFamily="2" charset="0"/>
                </a:rPr>
                <a:t>không</a:t>
              </a:r>
              <a:r>
                <a:rPr lang="en-US" sz="2400" dirty="0">
                  <a:solidFill>
                    <a:srgbClr val="FF0000"/>
                  </a:solidFill>
                  <a:latin typeface="Nunito Black" pitchFamily="2" charset="0"/>
                </a:rPr>
                <a:t> </a:t>
              </a:r>
              <a:r>
                <a:rPr lang="en-US" sz="2400" dirty="0" err="1">
                  <a:solidFill>
                    <a:srgbClr val="FF0000"/>
                  </a:solidFill>
                  <a:latin typeface="Nunito Black" pitchFamily="2" charset="0"/>
                </a:rPr>
                <a:t>có</a:t>
              </a:r>
              <a:r>
                <a:rPr lang="en-US" sz="2400" dirty="0">
                  <a:solidFill>
                    <a:srgbClr val="FF0000"/>
                  </a:solidFill>
                  <a:latin typeface="Nunito Black" pitchFamily="2" charset="0"/>
                </a:rPr>
                <a:t> </a:t>
              </a:r>
              <a:r>
                <a:rPr lang="en-US" sz="2400" dirty="0" err="1">
                  <a:solidFill>
                    <a:srgbClr val="FF0000"/>
                  </a:solidFill>
                  <a:latin typeface="Nunito Black" pitchFamily="2" charset="0"/>
                </a:rPr>
                <a:t>đèn</a:t>
              </a:r>
              <a:r>
                <a:rPr lang="en-US" sz="2400" dirty="0">
                  <a:solidFill>
                    <a:srgbClr val="FF0000"/>
                  </a:solidFill>
                  <a:latin typeface="Nunito Black" pitchFamily="2" charset="0"/>
                </a:rPr>
                <a:t>, </a:t>
              </a:r>
              <a:r>
                <a:rPr lang="en-US" sz="2400" dirty="0" err="1">
                  <a:solidFill>
                    <a:srgbClr val="FF0000"/>
                  </a:solidFill>
                  <a:latin typeface="Nunito Black" pitchFamily="2" charset="0"/>
                </a:rPr>
                <a:t>hai</a:t>
              </a:r>
              <a:r>
                <a:rPr lang="en-US" sz="2400" dirty="0">
                  <a:solidFill>
                    <a:srgbClr val="FF0000"/>
                  </a:solidFill>
                  <a:latin typeface="Nunito Black" pitchFamily="2" charset="0"/>
                </a:rPr>
                <a:t> </a:t>
              </a:r>
              <a:r>
                <a:rPr lang="en-US" sz="2400" dirty="0" err="1">
                  <a:solidFill>
                    <a:srgbClr val="FF0000"/>
                  </a:solidFill>
                  <a:latin typeface="Nunito Black" pitchFamily="2" charset="0"/>
                </a:rPr>
                <a:t>cái</a:t>
              </a:r>
              <a:r>
                <a:rPr lang="en-US" sz="2400" dirty="0">
                  <a:solidFill>
                    <a:srgbClr val="FF0000"/>
                  </a:solidFill>
                  <a:latin typeface="Nunito Black" pitchFamily="2" charset="0"/>
                </a:rPr>
                <a:t> </a:t>
              </a:r>
              <a:r>
                <a:rPr lang="en-US" sz="2400" dirty="0" err="1">
                  <a:solidFill>
                    <a:srgbClr val="FF0000"/>
                  </a:solidFill>
                  <a:latin typeface="Nunito Black" pitchFamily="2" charset="0"/>
                </a:rPr>
                <a:t>kim</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nó</a:t>
              </a:r>
              <a:r>
                <a:rPr lang="en-US" sz="2400" dirty="0">
                  <a:solidFill>
                    <a:srgbClr val="FF0000"/>
                  </a:solidFill>
                  <a:latin typeface="Nunito Black" pitchFamily="2" charset="0"/>
                </a:rPr>
                <a:t> </a:t>
              </a:r>
              <a:r>
                <a:rPr lang="en-US" sz="2400" dirty="0" err="1">
                  <a:solidFill>
                    <a:srgbClr val="FF0000"/>
                  </a:solidFill>
                  <a:latin typeface="Nunito Black" pitchFamily="2" charset="0"/>
                </a:rPr>
                <a:t>cứ</a:t>
              </a:r>
              <a:r>
                <a:rPr lang="en-US" sz="2400" dirty="0">
                  <a:solidFill>
                    <a:srgbClr val="FF0000"/>
                  </a:solidFill>
                  <a:latin typeface="Nunito Black" pitchFamily="2" charset="0"/>
                </a:rPr>
                <a:t> </a:t>
              </a:r>
              <a:r>
                <a:rPr lang="en-US" sz="2400" dirty="0" err="1">
                  <a:solidFill>
                    <a:srgbClr val="FF0000"/>
                  </a:solidFill>
                  <a:latin typeface="Nunito Black" pitchFamily="2" charset="0"/>
                </a:rPr>
                <a:t>sáng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loé</a:t>
              </a:r>
              <a:r>
                <a:rPr lang="en-US" sz="2400" dirty="0">
                  <a:solidFill>
                    <a:srgbClr val="FF0000"/>
                  </a:solidFill>
                  <a:latin typeface="Nunito Black" pitchFamily="2" charset="0"/>
                </a:rPr>
                <a:t> </a:t>
              </a:r>
              <a:r>
                <a:rPr lang="en-US" sz="2400" dirty="0" err="1">
                  <a:solidFill>
                    <a:srgbClr val="FF0000"/>
                  </a:solidFill>
                  <a:latin typeface="Nunito Black" pitchFamily="2" charset="0"/>
                </a:rPr>
                <a:t>lên</a:t>
              </a:r>
              <a:r>
                <a:rPr lang="en-US" sz="2400" dirty="0">
                  <a:solidFill>
                    <a:srgbClr val="FF0000"/>
                  </a:solidFill>
                  <a:latin typeface="Nunito Black" pitchFamily="2" charset="0"/>
                </a:rPr>
                <a:t> </a:t>
              </a:r>
              <a:r>
                <a:rPr lang="en-US" sz="2400" dirty="0" err="1">
                  <a:solidFill>
                    <a:srgbClr val="FF0000"/>
                  </a:solidFill>
                  <a:latin typeface="Nunito Black" pitchFamily="2" charset="0"/>
                </a:rPr>
                <a:t>như</a:t>
              </a:r>
              <a:r>
                <a:rPr lang="en-US" sz="2400" dirty="0">
                  <a:solidFill>
                    <a:srgbClr val="FF0000"/>
                  </a:solidFill>
                  <a:latin typeface="Nunito Black" pitchFamily="2" charset="0"/>
                </a:rPr>
                <a:t> </a:t>
              </a:r>
              <a:r>
                <a:rPr lang="en-US" sz="2400" dirty="0" err="1">
                  <a:solidFill>
                    <a:srgbClr val="FF0000"/>
                  </a:solidFill>
                  <a:latin typeface="Nunito Black" pitchFamily="2" charset="0"/>
                </a:rPr>
                <a:t>đom</a:t>
              </a:r>
              <a:r>
                <a:rPr lang="en-US" sz="2400" dirty="0">
                  <a:solidFill>
                    <a:srgbClr val="FF0000"/>
                  </a:solidFill>
                  <a:latin typeface="Nunito Black" pitchFamily="2" charset="0"/>
                </a:rPr>
                <a:t> </a:t>
              </a:r>
              <a:r>
                <a:rPr lang="en-US" sz="2400" dirty="0" err="1">
                  <a:solidFill>
                    <a:srgbClr val="FF0000"/>
                  </a:solidFill>
                  <a:latin typeface="Nunito Black" pitchFamily="2" charset="0"/>
                </a:rPr>
                <a:t>đóm</a:t>
              </a:r>
              <a:r>
                <a:rPr lang="en-US" sz="2400" dirty="0">
                  <a:solidFill>
                    <a:srgbClr val="FF0000"/>
                  </a:solidFill>
                  <a:latin typeface="Nunito Black" pitchFamily="2" charset="0"/>
                </a:rPr>
                <a:t>.</a:t>
              </a:r>
              <a:endParaRPr kumimoji="0" lang="vi-VN" sz="2400" b="0" i="0" u="none" strike="noStrike" kern="1200" cap="none" spc="0" normalizeH="0" baseline="0" noProof="0" dirty="0">
                <a:ln>
                  <a:noFill/>
                </a:ln>
                <a:solidFill>
                  <a:srgbClr val="FF0000"/>
                </a:solidFill>
                <a:effectLst/>
                <a:uLnTx/>
                <a:uFillTx/>
                <a:latin typeface="Nunito Black" pitchFamily="2" charset="0"/>
              </a:endParaRPr>
            </a:p>
          </p:txBody>
        </p:sp>
      </p:grpSp>
      <p:pic>
        <p:nvPicPr>
          <p:cNvPr id="46082" name="Picture 2" descr="Vẽ Tay đồng Hồ Báo Thức Hoạt Hình đồng Hồ Báo Thức Hình ảnh | Định dạng hình  ảnh PSD 611634684|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023" y1="75434" x2="33023" y2="75434"/>
                        <a14:foregroundMark x1="33023" y1="75434" x2="33023" y2="75434"/>
                        <a14:foregroundMark x1="50233" y1="34393" x2="50233" y2="34393"/>
                        <a14:foregroundMark x1="50233" y1="34393" x2="50233" y2="34393"/>
                        <a14:foregroundMark x1="50233" y1="34393" x2="50233" y2="34393"/>
                        <a14:foregroundMark x1="50233" y1="34393" x2="34302" y2="74711"/>
                        <a14:foregroundMark x1="34302" y1="43497" x2="34302" y2="43497"/>
                        <a14:foregroundMark x1="63023" y1="69364" x2="63023" y2="69364"/>
                        <a14:foregroundMark x1="31279" y1="45087" x2="63721" y2="67919"/>
                        <a14:foregroundMark x1="42209" y1="37428" x2="67907" y2="53468"/>
                        <a14:foregroundMark x1="44070" y1="73121" x2="61163" y2="36705"/>
                        <a14:foregroundMark x1="34302" y1="38150" x2="67907" y2="57948"/>
                        <a14:foregroundMark x1="31860" y1="62572" x2="60581" y2="38150"/>
                        <a14:foregroundMark x1="53837" y1="35116" x2="67326" y2="45087"/>
                        <a14:foregroundMark x1="48372" y1="73988" x2="63023" y2="68642"/>
                      </a14:backgroundRemoval>
                    </a14:imgEffect>
                  </a14:imgLayer>
                </a14:imgProps>
              </a:ext>
              <a:ext uri="{28A0092B-C50C-407E-A947-70E740481C1C}">
                <a14:useLocalDpi xmlns:a14="http://schemas.microsoft.com/office/drawing/2010/main" val="0"/>
              </a:ext>
            </a:extLst>
          </a:blip>
          <a:srcRect/>
          <a:stretch>
            <a:fillRect/>
          </a:stretch>
        </p:blipFill>
        <p:spPr bwMode="auto">
          <a:xfrm>
            <a:off x="9910192" y="5007409"/>
            <a:ext cx="2196545" cy="1767452"/>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Phim Hoạt Hình Vẽ Tay đồng Hồ Báo Thức Màu đỏ Hình ảnh | Định dạng hình ảnh  AI 401500143|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45231" y="4900928"/>
            <a:ext cx="1580553" cy="15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37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7" name="Rectangle 6"/>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5: </a:t>
            </a:r>
            <a:r>
              <a:rPr kumimoji="0" lang="en-US" sz="2800" b="1" i="0" u="none" strike="noStrike" kern="1200" cap="none" spc="0" normalizeH="0" baseline="0" noProof="0" dirty="0" err="1">
                <a:ln>
                  <a:noFill/>
                </a:ln>
                <a:solidFill>
                  <a:srgbClr val="00B050"/>
                </a:solidFill>
                <a:effectLst/>
                <a:uLnTx/>
                <a:uFillTx/>
                <a:latin typeface="Nunito Black" pitchFamily="2" charset="0"/>
              </a:rPr>
              <a:t>Viết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2107531" y="1454526"/>
            <a:ext cx="7097115" cy="3286584"/>
          </a:xfrm>
          <a:prstGeom prst="rect">
            <a:avLst/>
          </a:prstGeom>
          <a:ln>
            <a:noFill/>
          </a:ln>
          <a:effectLst>
            <a:softEdge rad="112500"/>
          </a:effectLst>
        </p:spPr>
      </p:pic>
      <p:pic>
        <p:nvPicPr>
          <p:cNvPr id="6" name="Picture 5"/>
          <p:cNvPicPr>
            <a:picLocks noChangeAspect="1"/>
          </p:cNvPicPr>
          <p:nvPr/>
        </p:nvPicPr>
        <p:blipFill>
          <a:blip r:embed="rId5"/>
          <a:stretch>
            <a:fillRect/>
          </a:stretch>
        </p:blipFill>
        <p:spPr>
          <a:xfrm>
            <a:off x="690494" y="4963180"/>
            <a:ext cx="2274776" cy="1454857"/>
          </a:xfrm>
          <a:prstGeom prst="rect">
            <a:avLst/>
          </a:prstGeom>
          <a:ln>
            <a:noFill/>
          </a:ln>
          <a:effectLst>
            <a:softEdge rad="112500"/>
          </a:effectLst>
        </p:spPr>
      </p:pic>
      <p:pic>
        <p:nvPicPr>
          <p:cNvPr id="11" name="Picture 10"/>
          <p:cNvPicPr>
            <a:picLocks noChangeAspect="1"/>
          </p:cNvPicPr>
          <p:nvPr/>
        </p:nvPicPr>
        <p:blipFill>
          <a:blip r:embed="rId6"/>
          <a:stretch>
            <a:fillRect/>
          </a:stretch>
        </p:blipFill>
        <p:spPr>
          <a:xfrm>
            <a:off x="9918035" y="5160562"/>
            <a:ext cx="1038370" cy="1257475"/>
          </a:xfrm>
          <a:prstGeom prst="rect">
            <a:avLst/>
          </a:prstGeom>
        </p:spPr>
      </p:pic>
      <p:pic>
        <p:nvPicPr>
          <p:cNvPr id="34818" name="Picture 2" descr="Pencil Drawing Clip Art - Vẽ Cây Bút Chì, HD Png Download , Transparent Png  Image - PNGite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3" name="Picture 12"/>
          <p:cNvPicPr>
            <a:picLocks noChangeAspect="1"/>
          </p:cNvPicPr>
          <p:nvPr/>
        </p:nvPicPr>
        <p:blipFill>
          <a:blip r:embed="rId11">
            <a:extLst>
              <a:ext uri="{BEBA8EAE-BF5A-486C-A8C5-ECC9F3942E4B}">
                <a14:imgProps xmlns:a14="http://schemas.microsoft.com/office/drawing/2010/main">
                  <a14:imgLayer r:embed="rId12">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3193164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5" name="Rounded Rectangle 4"/>
          <p:cNvSpPr/>
          <p:nvPr/>
        </p:nvSpPr>
        <p:spPr>
          <a:xfrm>
            <a:off x="661852" y="1370653"/>
            <a:ext cx="10951030" cy="3915966"/>
          </a:xfrm>
          <a:prstGeom prst="roundRect">
            <a:avLst/>
          </a:prstGeom>
          <a:solidFill>
            <a:schemeClr val="accent5">
              <a:lumMod val="20000"/>
              <a:lumOff val="80000"/>
            </a:schemeClr>
          </a:solidFill>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Bài tham khảo 1:</a:t>
            </a:r>
            <a:endParaRPr lang="vi-VN" sz="2800" dirty="0">
              <a:solidFill>
                <a:srgbClr val="FF0000"/>
              </a:solidFill>
              <a:latin typeface="Times New Roman" panose="02020603050405020304" pitchFamily="18" charset="0"/>
              <a:cs typeface="Times New Roman" panose="02020603050405020304" pitchFamily="18" charset="0"/>
            </a:endParaRPr>
          </a:p>
          <a:p>
            <a:pPr algn="just"/>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Nhân dịp năm học mới, em được mẹ mua cho một chiếc hộp bút. Chiếc hộp được làm bằng vải, có màu xanh lá cây. Hộp bút có hình chữ nhật. Chiều dài là 20</a:t>
            </a:r>
            <a:r>
              <a:rPr lang="en-US" sz="2800" dirty="0">
                <a:solidFill>
                  <a:srgbClr val="002060"/>
                </a:solidFill>
                <a:latin typeface="Times New Roman" panose="02020603050405020304" pitchFamily="18" charset="0"/>
                <a:cs typeface="Times New Roman" panose="02020603050405020304" pitchFamily="18" charset="0"/>
              </a:rPr>
              <a:t>cm</a:t>
            </a:r>
            <a:r>
              <a:rPr lang="vi-VN" sz="2800" dirty="0">
                <a:solidFill>
                  <a:srgbClr val="002060"/>
                </a:solidFill>
                <a:latin typeface="Times New Roman" panose="02020603050405020304" pitchFamily="18" charset="0"/>
                <a:cs typeface="Times New Roman" panose="02020603050405020304" pitchFamily="18" charset="0"/>
              </a:rPr>
              <a:t> và chiều rộng là rộng 5</a:t>
            </a:r>
            <a:r>
              <a:rPr lang="en-US" sz="2800" dirty="0">
                <a:solidFill>
                  <a:srgbClr val="002060"/>
                </a:solidFill>
                <a:latin typeface="Times New Roman" panose="02020603050405020304" pitchFamily="18" charset="0"/>
                <a:cs typeface="Times New Roman" panose="02020603050405020304" pitchFamily="18" charset="0"/>
              </a:rPr>
              <a:t>cm</a:t>
            </a:r>
            <a:r>
              <a:rPr lang="vi-VN" sz="2800" dirty="0">
                <a:solidFill>
                  <a:srgbClr val="002060"/>
                </a:solidFill>
                <a:latin typeface="Times New Roman" panose="02020603050405020304" pitchFamily="18" charset="0"/>
                <a:cs typeface="Times New Roman" panose="02020603050405020304" pitchFamily="18" charset="0"/>
              </a:rPr>
              <a:t>. Mặt trên của hộp bút có in hình một chú lợn rất ngộ nghĩnh, đáng yêu. Hộp bút có hai ngăn, có khóa để đóng mở. Chiếc hộp bút giúp em đựng được các đồ dùng học tập khác như bút chì, bút mực, thước kẻ, tẩy,... Em rất thích chiếc hộp bút này và sẽ giữ gìn nó thật cẩn thận.</a:t>
            </a:r>
          </a:p>
        </p:txBody>
      </p:sp>
      <p:sp>
        <p:nvSpPr>
          <p:cNvPr id="6" name="Rectangle 5"/>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5: </a:t>
            </a:r>
            <a:r>
              <a:rPr kumimoji="0" lang="en-US" sz="2800" b="1" i="0" u="none" strike="noStrike" kern="1200" cap="none" spc="0" normalizeH="0" baseline="0" noProof="0" dirty="0" err="1">
                <a:ln>
                  <a:noFill/>
                </a:ln>
                <a:solidFill>
                  <a:srgbClr val="00B050"/>
                </a:solidFill>
                <a:effectLst/>
                <a:uLnTx/>
                <a:uFillTx/>
                <a:latin typeface="Nunito Black" pitchFamily="2" charset="0"/>
              </a:rPr>
              <a:t>Viết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6197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5" name="Rounded Rectangle 4"/>
          <p:cNvSpPr/>
          <p:nvPr/>
        </p:nvSpPr>
        <p:spPr>
          <a:xfrm>
            <a:off x="596536" y="1117580"/>
            <a:ext cx="10964093" cy="5482352"/>
          </a:xfrm>
          <a:prstGeom prst="roundRect">
            <a:avLst/>
          </a:prstGeom>
          <a:solidFill>
            <a:schemeClr val="accent2">
              <a:lumMod val="20000"/>
              <a:lumOff val="80000"/>
            </a:schemeClr>
          </a:solidFill>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Bài tham khảo 2:</a:t>
            </a:r>
            <a:endParaRPr lang="vi-VN" sz="2800" dirty="0">
              <a:solidFill>
                <a:srgbClr val="FF0000"/>
              </a:solidFill>
              <a:latin typeface="Times New Roman" panose="02020603050405020304" pitchFamily="18" charset="0"/>
              <a:cs typeface="Times New Roman" panose="02020603050405020304" pitchFamily="18" charset="0"/>
            </a:endParaRPr>
          </a:p>
          <a:p>
            <a:pPr algn="just"/>
            <a:r>
              <a:rPr lang="en-US" sz="2800" dirty="0">
                <a:solidFill>
                  <a:srgbClr val="7030A0"/>
                </a:solidFill>
                <a:latin typeface="Times New Roman" panose="02020603050405020304" pitchFamily="18" charset="0"/>
                <a:cs typeface="Times New Roman" panose="02020603050405020304" pitchFamily="18" charset="0"/>
              </a:rPr>
              <a:t>	</a:t>
            </a:r>
            <a:r>
              <a:rPr lang="vi-VN" sz="3600" dirty="0">
                <a:solidFill>
                  <a:srgbClr val="7030A0"/>
                </a:solidFill>
                <a:latin typeface="Times New Roman" panose="02020603050405020304" pitchFamily="18" charset="0"/>
                <a:cs typeface="Times New Roman" panose="02020603050405020304" pitchFamily="18" charset="0"/>
              </a:rPr>
              <a:t>Hôm trước, bạn Hoa có tặng em một chiếc bút chì. Bề ngoài của cây bút chì được sơn màu hồng nhạt và được phủ kim tuyến lấp lánh rất đẹp. Chiếc bút dài khoảng 15</a:t>
            </a:r>
            <a:r>
              <a:rPr lang="en-US" sz="3600" dirty="0">
                <a:solidFill>
                  <a:srgbClr val="7030A0"/>
                </a:solidFill>
                <a:latin typeface="Times New Roman" panose="02020603050405020304" pitchFamily="18" charset="0"/>
                <a:cs typeface="Times New Roman" panose="02020603050405020304" pitchFamily="18" charset="0"/>
              </a:rPr>
              <a:t>cm</a:t>
            </a:r>
            <a:r>
              <a:rPr lang="vi-VN" sz="3600" dirty="0">
                <a:solidFill>
                  <a:srgbClr val="7030A0"/>
                </a:solidFill>
                <a:latin typeface="Times New Roman" panose="02020603050405020304" pitchFamily="18" charset="0"/>
                <a:cs typeface="Times New Roman" panose="02020603050405020304" pitchFamily="18" charset="0"/>
              </a:rPr>
              <a:t>. Phần đuôi bút có một cục tẩy nhỏ màu đen. Em luôn xem cây bút chì là người bạn đồng hành trên chặng đường học hành của em. Bạn bút chì giúp em vẽ được những bức tranh đẹp. Em rất yêu quý bạn bút chì của em.</a:t>
            </a:r>
          </a:p>
        </p:txBody>
      </p:sp>
      <p:sp>
        <p:nvSpPr>
          <p:cNvPr id="6" name="Rectangle 5"/>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5: </a:t>
            </a:r>
            <a:r>
              <a:rPr kumimoji="0" lang="en-US" sz="2800" b="1" i="0" u="none" strike="noStrike" kern="1200" cap="none" spc="0" normalizeH="0" baseline="0" noProof="0" dirty="0" err="1">
                <a:ln>
                  <a:noFill/>
                </a:ln>
                <a:solidFill>
                  <a:srgbClr val="00B050"/>
                </a:solidFill>
                <a:effectLst/>
                <a:uLnTx/>
                <a:uFillTx/>
                <a:latin typeface="Nunito Black" pitchFamily="2" charset="0"/>
              </a:rPr>
              <a:t>Viết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644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
            <a:extLst>
              <a:ext uri="{FF2B5EF4-FFF2-40B4-BE49-F238E27FC236}">
                <a16:creationId xmlns:a16="http://schemas.microsoft.com/office/drawing/2014/main" id="{A659EA04-A734-93DC-8BAE-04AFF792AD70}"/>
              </a:ext>
            </a:extLst>
          </p:cNvPr>
          <p:cNvSpPr/>
          <p:nvPr/>
        </p:nvSpPr>
        <p:spPr>
          <a:xfrm>
            <a:off x="1" y="0"/>
            <a:ext cx="6096000" cy="7126248"/>
          </a:xfrm>
          <a:prstGeom prst="roundRect">
            <a:avLst/>
          </a:prstGeom>
          <a:solidFill>
            <a:schemeClr val="accent5">
              <a:lumMod val="20000"/>
              <a:lumOff val="80000"/>
            </a:schemeClr>
          </a:solidFill>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Bài tham khảo 1:</a:t>
            </a:r>
            <a:endParaRPr lang="vi-VN" sz="2800" dirty="0">
              <a:solidFill>
                <a:srgbClr val="FF0000"/>
              </a:solidFill>
              <a:latin typeface="Times New Roman" panose="02020603050405020304" pitchFamily="18" charset="0"/>
              <a:cs typeface="Times New Roman" panose="02020603050405020304" pitchFamily="18" charset="0"/>
            </a:endParaRPr>
          </a:p>
          <a:p>
            <a:pPr algn="just"/>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Nhân dịp năm học mới, em được mẹ mua cho một chiếc hộp bút. Chiếc hộp được làm bằng vải, có màu xanh lá cây. Hộp bút có hình chữ nhật. Chiều dài là 20</a:t>
            </a:r>
            <a:r>
              <a:rPr lang="en-US" sz="2800" dirty="0">
                <a:solidFill>
                  <a:srgbClr val="002060"/>
                </a:solidFill>
                <a:latin typeface="Times New Roman" panose="02020603050405020304" pitchFamily="18" charset="0"/>
                <a:cs typeface="Times New Roman" panose="02020603050405020304" pitchFamily="18" charset="0"/>
              </a:rPr>
              <a:t>cm</a:t>
            </a:r>
            <a:r>
              <a:rPr lang="vi-VN" sz="2800" dirty="0">
                <a:solidFill>
                  <a:srgbClr val="002060"/>
                </a:solidFill>
                <a:latin typeface="Times New Roman" panose="02020603050405020304" pitchFamily="18" charset="0"/>
                <a:cs typeface="Times New Roman" panose="02020603050405020304" pitchFamily="18" charset="0"/>
              </a:rPr>
              <a:t> và chiều rộng là rộng 5</a:t>
            </a:r>
            <a:r>
              <a:rPr lang="en-US" sz="2800" dirty="0">
                <a:solidFill>
                  <a:srgbClr val="002060"/>
                </a:solidFill>
                <a:latin typeface="Times New Roman" panose="02020603050405020304" pitchFamily="18" charset="0"/>
                <a:cs typeface="Times New Roman" panose="02020603050405020304" pitchFamily="18" charset="0"/>
              </a:rPr>
              <a:t>cm</a:t>
            </a:r>
            <a:r>
              <a:rPr lang="vi-VN" sz="2800" dirty="0">
                <a:solidFill>
                  <a:srgbClr val="002060"/>
                </a:solidFill>
                <a:latin typeface="Times New Roman" panose="02020603050405020304" pitchFamily="18" charset="0"/>
                <a:cs typeface="Times New Roman" panose="02020603050405020304" pitchFamily="18" charset="0"/>
              </a:rPr>
              <a:t>. Mặt trên của hộp bút có in hình một chú lợn rất ngộ nghĩnh, đáng yêu. Hộp bút có hai ngăn, có khóa để đóng mở. Chiếc hộp bút giúp em đựng được các đồ dùng học tập khác như bút chì, bút mực, thước kẻ, tẩy,... Em rất thích chiếc hộp bút này và sẽ giữ gìn nó thật cẩn thận.</a:t>
            </a:r>
          </a:p>
        </p:txBody>
      </p:sp>
      <p:sp>
        <p:nvSpPr>
          <p:cNvPr id="5" name="Rounded Rectangle 4">
            <a:extLst>
              <a:ext uri="{FF2B5EF4-FFF2-40B4-BE49-F238E27FC236}">
                <a16:creationId xmlns:a16="http://schemas.microsoft.com/office/drawing/2014/main" id="{A1740EA4-D5A3-FADB-05CD-CA7DE00EF40D}"/>
              </a:ext>
            </a:extLst>
          </p:cNvPr>
          <p:cNvSpPr/>
          <p:nvPr/>
        </p:nvSpPr>
        <p:spPr>
          <a:xfrm>
            <a:off x="6082150" y="277100"/>
            <a:ext cx="6095999" cy="6244530"/>
          </a:xfrm>
          <a:prstGeom prst="roundRect">
            <a:avLst/>
          </a:prstGeom>
          <a:solidFill>
            <a:schemeClr val="accent2">
              <a:lumMod val="20000"/>
              <a:lumOff val="80000"/>
            </a:schemeClr>
          </a:solidFill>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Bài tham khảo 2:</a:t>
            </a:r>
            <a:endParaRPr lang="vi-VN" sz="2800" dirty="0">
              <a:solidFill>
                <a:srgbClr val="FF0000"/>
              </a:solidFill>
              <a:latin typeface="Times New Roman" panose="02020603050405020304" pitchFamily="18" charset="0"/>
              <a:cs typeface="Times New Roman" panose="02020603050405020304" pitchFamily="18" charset="0"/>
            </a:endParaRPr>
          </a:p>
          <a:p>
            <a:pPr algn="just"/>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Hôm trước, bạn Hoa có tặng em một chiếc bút chì. Bề ngoài của cây bút chì được sơn màu hồng nhạt và được phủ kim tuyến lấp lánh rất đẹp. Chiếc bút dài khoảng 15</a:t>
            </a:r>
            <a:r>
              <a:rPr lang="en-US" sz="2800" dirty="0">
                <a:solidFill>
                  <a:srgbClr val="7030A0"/>
                </a:solidFill>
                <a:latin typeface="Times New Roman" panose="02020603050405020304" pitchFamily="18" charset="0"/>
                <a:cs typeface="Times New Roman" panose="02020603050405020304" pitchFamily="18" charset="0"/>
              </a:rPr>
              <a:t>cm</a:t>
            </a:r>
            <a:r>
              <a:rPr lang="vi-VN" sz="2800" dirty="0">
                <a:solidFill>
                  <a:srgbClr val="7030A0"/>
                </a:solidFill>
                <a:latin typeface="Times New Roman" panose="02020603050405020304" pitchFamily="18" charset="0"/>
                <a:cs typeface="Times New Roman" panose="02020603050405020304" pitchFamily="18" charset="0"/>
              </a:rPr>
              <a:t>. Phần đuôi bút có một cục tẩy nhỏ màu đen. Em luôn xem cây bút chì là người bạn đồng hành trên chặng đường học hành của em. Bạn bút chì giúp em vẽ được những bức tranh đẹp. Em rất yêu quý bạn bút chì của em.</a:t>
            </a:r>
          </a:p>
        </p:txBody>
      </p:sp>
    </p:spTree>
    <p:extLst>
      <p:ext uri="{BB962C8B-B14F-4D97-AF65-F5344CB8AC3E}">
        <p14:creationId xmlns:p14="http://schemas.microsoft.com/office/powerpoint/2010/main" val="58356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508070" y="1836099"/>
            <a:ext cx="7354387" cy="2326342"/>
          </a:xfrm>
          <a:prstGeom prst="rect">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5400" dirty="0">
                <a:solidFill>
                  <a:srgbClr val="FF0000"/>
                </a:solidFill>
                <a:latin typeface="Nunito Black" pitchFamily="2" charset="0"/>
              </a:rPr>
              <a:t>CỦNG CỐ - DẶN DÒ</a:t>
            </a:r>
            <a:endParaRPr kumimoji="0" lang="en-US" sz="5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3994361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429691" y="192869"/>
            <a:ext cx="8765689" cy="2824650"/>
          </a:xfrm>
          <a:prstGeom prst="cloud">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6000" dirty="0">
                <a:solidFill>
                  <a:srgbClr val="FF0000"/>
                </a:solidFill>
                <a:latin typeface="Nunito Black" pitchFamily="2" charset="0"/>
              </a:rPr>
              <a:t>HẸN GẶP LẠI CÁC EM</a:t>
            </a:r>
            <a:endParaRPr kumimoji="0" lang="en-US" sz="60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974809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040"/>
          <a:stretch/>
        </p:blipFill>
        <p:spPr>
          <a:xfrm>
            <a:off x="853113" y="535316"/>
            <a:ext cx="1406764" cy="833011"/>
          </a:xfrm>
          <a:prstGeom prst="rect">
            <a:avLst/>
          </a:prstGeom>
        </p:spPr>
      </p:pic>
      <p:sp>
        <p:nvSpPr>
          <p:cNvPr id="7" name="Rounded Rectangle 6"/>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sp>
        <p:nvSpPr>
          <p:cNvPr id="8" name="Rounded Rectangle 7"/>
          <p:cNvSpPr/>
          <p:nvPr/>
        </p:nvSpPr>
        <p:spPr>
          <a:xfrm>
            <a:off x="2155373" y="2480409"/>
            <a:ext cx="5120637" cy="1736646"/>
          </a:xfrm>
          <a:prstGeom prst="roundRect">
            <a:avLst/>
          </a:prstGeom>
          <a:solidFill>
            <a:schemeClr val="accent2">
              <a:lumMod val="60000"/>
              <a:lumOff val="40000"/>
            </a:schemeClr>
          </a:solidFill>
          <a:ln>
            <a:noFill/>
          </a:ln>
        </p:spPr>
        <p:txBody>
          <a:bodyPr wrap="square">
            <a:spAutoFit/>
          </a:bodyPr>
          <a:lstStyle/>
          <a:p>
            <a:r>
              <a:rPr lang="en-US" sz="2400" dirty="0" err="1">
                <a:solidFill>
                  <a:srgbClr val="002060"/>
                </a:solidFill>
                <a:latin typeface="Nunito Black" pitchFamily="2" charset="0"/>
              </a:rPr>
              <a:t>Gợi</a:t>
            </a:r>
            <a:r>
              <a:rPr lang="en-US" sz="2400" dirty="0">
                <a:solidFill>
                  <a:srgbClr val="002060"/>
                </a:solidFill>
                <a:latin typeface="Nunito Black" pitchFamily="2" charset="0"/>
              </a:rPr>
              <a:t> ý:</a:t>
            </a:r>
          </a:p>
          <a:p>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liên</a:t>
            </a:r>
            <a:r>
              <a:rPr lang="en-US" sz="2400" dirty="0">
                <a:solidFill>
                  <a:srgbClr val="002060"/>
                </a:solidFill>
                <a:latin typeface="Nunito Black" pitchFamily="2" charset="0"/>
              </a:rPr>
              <a:t> </a:t>
            </a:r>
            <a:r>
              <a:rPr lang="en-US" sz="2400" dirty="0" err="1">
                <a:solidFill>
                  <a:srgbClr val="002060"/>
                </a:solidFill>
                <a:latin typeface="Nunito Black" pitchFamily="2" charset="0"/>
              </a:rPr>
              <a:t>hệ</a:t>
            </a:r>
            <a:r>
              <a:rPr lang="en-US" sz="2400" dirty="0">
                <a:solidFill>
                  <a:srgbClr val="002060"/>
                </a:solidFill>
                <a:latin typeface="Nunito Black" pitchFamily="2" charset="0"/>
              </a:rPr>
              <a:t> </a:t>
            </a:r>
            <a:r>
              <a:rPr lang="en-US" sz="2400" dirty="0" err="1">
                <a:solidFill>
                  <a:srgbClr val="002060"/>
                </a:solidFill>
                <a:latin typeface="Nunito Black" pitchFamily="2" charset="0"/>
              </a:rPr>
              <a:t>gia</a:t>
            </a:r>
            <a:r>
              <a:rPr lang="en-US" sz="2400" dirty="0">
                <a:solidFill>
                  <a:srgbClr val="002060"/>
                </a:solidFill>
                <a:latin typeface="Nunito Black" pitchFamily="2" charset="0"/>
              </a:rPr>
              <a:t> </a:t>
            </a:r>
            <a:r>
              <a:rPr lang="en-US" sz="2400" dirty="0" err="1">
                <a:solidFill>
                  <a:srgbClr val="002060"/>
                </a:solidFill>
                <a:latin typeface="Nunito Black" pitchFamily="2" charset="0"/>
              </a:rPr>
              <a:t>đình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mình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hỏi</a:t>
            </a:r>
            <a:r>
              <a:rPr lang="en-US" sz="2400" dirty="0">
                <a:solidFill>
                  <a:srgbClr val="002060"/>
                </a:solidFill>
                <a:latin typeface="Nunito Black" pitchFamily="2" charset="0"/>
              </a:rPr>
              <a:t> – </a:t>
            </a:r>
            <a:r>
              <a:rPr lang="en-US" sz="2400" dirty="0" err="1">
                <a:solidFill>
                  <a:srgbClr val="002060"/>
                </a:solidFill>
                <a:latin typeface="Nunito Black" pitchFamily="2" charset="0"/>
              </a:rPr>
              <a:t>đáp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với</a:t>
            </a:r>
            <a:r>
              <a:rPr lang="en-US" sz="2400" dirty="0">
                <a:solidFill>
                  <a:srgbClr val="002060"/>
                </a:solidFill>
                <a:latin typeface="Nunito Black" pitchFamily="2" charset="0"/>
              </a:rPr>
              <a:t> </a:t>
            </a:r>
            <a:r>
              <a:rPr lang="en-US" sz="2400" dirty="0" err="1">
                <a:solidFill>
                  <a:srgbClr val="002060"/>
                </a:solidFill>
                <a:latin typeface="Nunito Black" pitchFamily="2" charset="0"/>
              </a:rPr>
              <a:t>các</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về</a:t>
            </a:r>
            <a:r>
              <a:rPr lang="en-US" sz="2400" dirty="0">
                <a:solidFill>
                  <a:srgbClr val="002060"/>
                </a:solidFill>
                <a:latin typeface="Nunito Black" pitchFamily="2" charset="0"/>
              </a:rPr>
              <a:t> </a:t>
            </a:r>
            <a:r>
              <a:rPr lang="en-US" sz="2400" dirty="0" err="1">
                <a:solidFill>
                  <a:srgbClr val="002060"/>
                </a:solidFill>
                <a:latin typeface="Nunito Black" pitchFamily="2" charset="0"/>
              </a:rPr>
              <a:t>vật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nuôi</a:t>
            </a:r>
            <a:r>
              <a:rPr lang="en-US" sz="2400" dirty="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nhà</a:t>
            </a:r>
            <a:r>
              <a:rPr lang="en-US" sz="2400" dirty="0">
                <a:solidFill>
                  <a:srgbClr val="002060"/>
                </a:solidFill>
                <a:latin typeface="Nunito Black" pitchFamily="2" charset="0"/>
              </a:rPr>
              <a:t>.</a:t>
            </a:r>
          </a:p>
        </p:txBody>
      </p:sp>
      <p:sp>
        <p:nvSpPr>
          <p:cNvPr id="10" name="TextBox 9">
            <a:extLst>
              <a:ext uri="{FF2B5EF4-FFF2-40B4-BE49-F238E27FC236}">
                <a16:creationId xmlns:a16="http://schemas.microsoft.com/office/drawing/2014/main" id="{FDF99F60-2DEC-4DEF-9300-E3C8E7CE95D2}"/>
              </a:ext>
            </a:extLst>
          </p:cNvPr>
          <p:cNvSpPr txBox="1"/>
          <p:nvPr/>
        </p:nvSpPr>
        <p:spPr>
          <a:xfrm>
            <a:off x="7903032" y="2878338"/>
            <a:ext cx="2799670" cy="1264980"/>
          </a:xfrm>
          <a:prstGeom prst="cloud">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Hoạt</a:t>
            </a:r>
            <a:r>
              <a:rPr kumimoji="0" lang="en-US" sz="2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động</a:t>
            </a:r>
            <a:endParaRPr kumimoji="0" lang="en-US" sz="2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nhóm</a:t>
            </a:r>
            <a:endParaRPr kumimoji="0" lang="en-US" sz="2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89842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con </a:t>
            </a:r>
            <a:r>
              <a:rPr lang="en-US" sz="2000" dirty="0" err="1">
                <a:solidFill>
                  <a:schemeClr val="bg1"/>
                </a:solidFill>
                <a:latin typeface="Nunito Black" pitchFamily="2" charset="0"/>
              </a:rPr>
              <a:t>vật</a:t>
            </a:r>
            <a:r>
              <a:rPr lang="en-US" sz="2000" dirty="0">
                <a:solidFill>
                  <a:schemeClr val="bg1"/>
                </a:solidFill>
                <a:latin typeface="Nunito Black" pitchFamily="2" charset="0"/>
              </a:rPr>
              <a:t> </a:t>
            </a:r>
            <a:r>
              <a:rPr lang="en-US" sz="2000" dirty="0" err="1">
                <a:solidFill>
                  <a:schemeClr val="bg1"/>
                </a:solidFill>
                <a:latin typeface="Nunito Black" pitchFamily="2" charset="0"/>
              </a:rPr>
              <a:t>nào</a:t>
            </a:r>
            <a:r>
              <a:rPr lang="en-US" sz="2000" dirty="0">
                <a:solidFill>
                  <a:schemeClr val="bg1"/>
                </a:solidFill>
                <a:latin typeface="Nunito Black" pitchFamily="2" charset="0"/>
              </a:rPr>
              <a:t> </a:t>
            </a:r>
            <a:r>
              <a:rPr lang="en-US" sz="2000" dirty="0" err="1">
                <a:solidFill>
                  <a:schemeClr val="bg1"/>
                </a:solidFill>
                <a:latin typeface="Nunito Black" pitchFamily="2" charset="0"/>
              </a:rPr>
              <a:t>không</a:t>
            </a:r>
            <a:r>
              <a:rPr lang="en-US" sz="2000" dirty="0">
                <a:solidFill>
                  <a:schemeClr val="bg1"/>
                </a:solidFill>
                <a:latin typeface="Nunito Black" pitchFamily="2" charset="0"/>
              </a:rPr>
              <a:t>?</a:t>
            </a:r>
          </a:p>
        </p:txBody>
      </p:sp>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cún</a:t>
            </a:r>
            <a:r>
              <a:rPr lang="en-US" sz="2000" dirty="0">
                <a:solidFill>
                  <a:schemeClr val="bg1"/>
                </a:solidFill>
                <a:latin typeface="Nunito Black" pitchFamily="2" charset="0"/>
              </a:rPr>
              <a:t> con </a:t>
            </a:r>
            <a:r>
              <a:rPr lang="en-US" sz="2000" dirty="0" err="1">
                <a:solidFill>
                  <a:schemeClr val="bg1"/>
                </a:solidFill>
                <a:latin typeface="Nunito Black" pitchFamily="2" charset="0"/>
              </a:rPr>
              <a:t>rất</a:t>
            </a:r>
            <a:r>
              <a:rPr lang="en-US" sz="2000" dirty="0">
                <a:solidFill>
                  <a:schemeClr val="bg1"/>
                </a:solidFill>
                <a:latin typeface="Nunito Black" pitchFamily="2" charset="0"/>
              </a:rPr>
              <a:t> </a:t>
            </a:r>
            <a:r>
              <a:rPr lang="en-US" sz="2000" dirty="0" err="1">
                <a:solidFill>
                  <a:schemeClr val="bg1"/>
                </a:solidFill>
                <a:latin typeface="Nunito Black" pitchFamily="2" charset="0"/>
              </a:rPr>
              <a:t>đáng</a:t>
            </a:r>
            <a:r>
              <a:rPr lang="en-US" sz="2000" dirty="0">
                <a:solidFill>
                  <a:schemeClr val="bg1"/>
                </a:solidFill>
                <a:latin typeface="Nunito Black" pitchFamily="2" charset="0"/>
              </a:rPr>
              <a:t> </a:t>
            </a:r>
            <a:r>
              <a:rPr lang="en-US" sz="2000" dirty="0" err="1">
                <a:solidFill>
                  <a:schemeClr val="bg1"/>
                </a:solidFill>
                <a:latin typeface="Nunito Black" pitchFamily="2" charset="0"/>
              </a:rPr>
              <a:t>yêu</a:t>
            </a:r>
            <a:r>
              <a:rPr lang="en-US" sz="2000" dirty="0">
                <a:solidFill>
                  <a:schemeClr val="bg1"/>
                </a:solidFill>
                <a:latin typeface="Nunito Black" pitchFamily="2" charset="0"/>
              </a:rPr>
              <a:t>. </a:t>
            </a:r>
            <a:r>
              <a:rPr lang="en-US" sz="2000" dirty="0" err="1">
                <a:solidFill>
                  <a:schemeClr val="bg1"/>
                </a:solidFill>
                <a:latin typeface="Nunito Black" pitchFamily="2" charset="0"/>
              </a:rPr>
              <a:t>Còn</a:t>
            </a:r>
            <a:r>
              <a:rPr lang="en-US" sz="2000" dirty="0">
                <a:solidFill>
                  <a:schemeClr val="bg1"/>
                </a:solidFill>
                <a:latin typeface="Nunito Black" pitchFamily="2" charset="0"/>
              </a:rPr>
              <a:t> </a:t>
            </a:r>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Tree>
    <p:extLst>
      <p:ext uri="{BB962C8B-B14F-4D97-AF65-F5344CB8AC3E}">
        <p14:creationId xmlns:p14="http://schemas.microsoft.com/office/powerpoint/2010/main" val="288261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Cùng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bạn</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hỏi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đáp</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về</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những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vật</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nuôi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trong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nhà</a:t>
            </a:r>
            <a:r>
              <a:rPr kumimoji="0" lang="en-US" sz="1800" b="0" i="0" u="none" strike="noStrike" kern="1200" cap="none" spc="0" normalizeH="0" baseline="0" noProof="0" dirty="0">
                <a:ln>
                  <a:noFill/>
                </a:ln>
                <a:solidFill>
                  <a:srgbClr val="000000"/>
                </a:solidFill>
                <a:effectLst/>
                <a:uLnTx/>
                <a:uFillTx/>
                <a:latin typeface="OpenSans"/>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tớ</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có</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nuôi</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cún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rất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đáng</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yêu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cậu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
        <p:nvSpPr>
          <p:cNvPr id="11" name="Cloud Callout 10"/>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pPr algn="just"/>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thì</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đàn</a:t>
            </a:r>
            <a:r>
              <a:rPr lang="en-US" sz="2000" dirty="0">
                <a:solidFill>
                  <a:schemeClr val="bg1"/>
                </a:solidFill>
                <a:latin typeface="Nunito Black" pitchFamily="2" charset="0"/>
              </a:rPr>
              <a:t> </a:t>
            </a:r>
            <a:r>
              <a:rPr lang="en-US" sz="2000" dirty="0" err="1">
                <a:solidFill>
                  <a:schemeClr val="bg1"/>
                </a:solidFill>
                <a:latin typeface="Nunito Black" pitchFamily="2" charset="0"/>
              </a:rPr>
              <a:t>mèo</a:t>
            </a:r>
            <a:r>
              <a:rPr lang="en-US" sz="2000" dirty="0">
                <a:solidFill>
                  <a:schemeClr val="bg1"/>
                </a:solidFill>
                <a:latin typeface="Nunito Black" pitchFamily="2" charset="0"/>
              </a:rPr>
              <a:t> </a:t>
            </a:r>
            <a:r>
              <a:rPr lang="en-US" sz="2000" dirty="0" err="1">
                <a:solidFill>
                  <a:schemeClr val="bg1"/>
                </a:solidFill>
                <a:latin typeface="Nunito Black" pitchFamily="2" charset="0"/>
              </a:rPr>
              <a:t>xinh</a:t>
            </a:r>
            <a:r>
              <a:rPr lang="en-US" sz="2000" dirty="0">
                <a:solidFill>
                  <a:schemeClr val="bg1"/>
                </a:solidFill>
                <a:latin typeface="Nunito Black" pitchFamily="2" charset="0"/>
              </a:rPr>
              <a:t> </a:t>
            </a:r>
            <a:r>
              <a:rPr lang="en-US" sz="2000" dirty="0" err="1">
                <a:solidFill>
                  <a:schemeClr val="bg1"/>
                </a:solidFill>
                <a:latin typeface="Nunito Black" pitchFamily="2" charset="0"/>
              </a:rPr>
              <a:t>lắm</a:t>
            </a:r>
            <a:r>
              <a:rPr lang="en-US" sz="2000" dirty="0">
                <a:solidFill>
                  <a:schemeClr val="bg1"/>
                </a:solidFill>
                <a:latin typeface="Nunito Black" pitchFamily="2" charset="0"/>
              </a:rPr>
              <a:t>!</a:t>
            </a:r>
          </a:p>
        </p:txBody>
      </p:sp>
      <p:pic>
        <p:nvPicPr>
          <p:cNvPr id="14" name="Picture 13"/>
          <p:cNvPicPr>
            <a:picLocks noChangeAspect="1"/>
          </p:cNvPicPr>
          <p:nvPr/>
        </p:nvPicPr>
        <p:blipFill>
          <a:blip r:embed="rId7"/>
          <a:stretch>
            <a:fillRect/>
          </a:stretch>
        </p:blipFill>
        <p:spPr>
          <a:xfrm>
            <a:off x="1685914" y="4327706"/>
            <a:ext cx="1333324" cy="1622630"/>
          </a:xfrm>
          <a:prstGeom prst="rect">
            <a:avLst/>
          </a:prstGeom>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278096" y="5039195"/>
            <a:ext cx="751691" cy="870201"/>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805901" y="5653801"/>
            <a:ext cx="751691" cy="870201"/>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624705" y="5316326"/>
            <a:ext cx="751691" cy="870201"/>
          </a:xfrm>
          <a:prstGeom prst="rect">
            <a:avLst/>
          </a:prstGeom>
        </p:spPr>
      </p:pic>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152510" y="5642484"/>
            <a:ext cx="751691" cy="870201"/>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2557592" y="5359067"/>
            <a:ext cx="911501" cy="1055206"/>
          </a:xfrm>
          <a:prstGeom prst="rect">
            <a:avLst/>
          </a:prstGeom>
        </p:spPr>
      </p:pic>
    </p:spTree>
    <p:extLst>
      <p:ext uri="{BB962C8B-B14F-4D97-AF65-F5344CB8AC3E}">
        <p14:creationId xmlns:p14="http://schemas.microsoft.com/office/powerpoint/2010/main" val="262358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016492" y="1405230"/>
            <a:ext cx="9969372" cy="4984686"/>
          </a:xfrm>
          <a:prstGeom prst="roundRect">
            <a:avLst/>
          </a:prstGeom>
        </p:spPr>
      </p:pic>
      <p:grpSp>
        <p:nvGrpSpPr>
          <p:cNvPr id="18" name="Group 17"/>
          <p:cNvGrpSpPr/>
          <p:nvPr/>
        </p:nvGrpSpPr>
        <p:grpSpPr>
          <a:xfrm>
            <a:off x="1131168" y="315568"/>
            <a:ext cx="9640390" cy="1171277"/>
            <a:chOff x="2040713" y="3071517"/>
            <a:chExt cx="9640390" cy="1171277"/>
          </a:xfrm>
        </p:grpSpPr>
        <p:sp>
          <p:nvSpPr>
            <p:cNvPr id="19" name="TextBox 18">
              <a:extLst>
                <a:ext uri="{FF2B5EF4-FFF2-40B4-BE49-F238E27FC236}">
                  <a16:creationId xmlns:a16="http://schemas.microsoft.com/office/drawing/2014/main" id="{FDF99F60-2DEC-4DEF-9300-E3C8E7CE95D2}"/>
                </a:ext>
              </a:extLst>
            </p:cNvPr>
            <p:cNvSpPr txBox="1"/>
            <p:nvPr/>
          </p:nvSpPr>
          <p:spPr>
            <a:xfrm>
              <a:off x="2040713" y="3071517"/>
              <a:ext cx="2917145"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FDF99F60-2DEC-4DEF-9300-E3C8E7CE95D2}"/>
                </a:ext>
              </a:extLst>
            </p:cNvPr>
            <p:cNvSpPr txBox="1"/>
            <p:nvPr/>
          </p:nvSpPr>
          <p:spPr>
            <a:xfrm>
              <a:off x="4957858" y="3195489"/>
              <a:ext cx="6723245" cy="851297"/>
            </a:xfrm>
            <a:prstGeom prst="roundRect">
              <a:avLst/>
            </a:prstGeom>
            <a:no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
        <p:nvSpPr>
          <p:cNvPr id="22" name="Speech Bubble: Rectangle with Corners Rounded 7">
            <a:extLst>
              <a:ext uri="{FF2B5EF4-FFF2-40B4-BE49-F238E27FC236}">
                <a16:creationId xmlns:a16="http://schemas.microsoft.com/office/drawing/2014/main" id="{C42408ED-562A-4EAC-2176-453F286291C9}"/>
              </a:ext>
            </a:extLst>
          </p:cNvPr>
          <p:cNvSpPr/>
          <p:nvPr/>
        </p:nvSpPr>
        <p:spPr>
          <a:xfrm>
            <a:off x="9585988" y="1414809"/>
            <a:ext cx="2153194" cy="1132114"/>
          </a:xfrm>
          <a:prstGeom prst="wedgeRoundRectCallout">
            <a:avLst>
              <a:gd name="adj1" fmla="val -40397"/>
              <a:gd name="adj2" fmla="val 76325"/>
              <a:gd name="adj3" fmla="val 16667"/>
            </a:avLst>
          </a:prstGeom>
          <a:solidFill>
            <a:schemeClr val="accent4">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7030A0"/>
                </a:solidFill>
                <a:latin typeface="Nunito Black" pitchFamily="2" charset="0"/>
              </a:rPr>
              <a:t>Bức</a:t>
            </a:r>
            <a:r>
              <a:rPr lang="en-US" sz="2800" dirty="0">
                <a:solidFill>
                  <a:srgbClr val="7030A0"/>
                </a:solidFill>
                <a:latin typeface="Nunito Black" pitchFamily="2" charset="0"/>
              </a:rPr>
              <a:t> </a:t>
            </a:r>
            <a:r>
              <a:rPr lang="en-US" sz="2800" dirty="0" err="1">
                <a:solidFill>
                  <a:srgbClr val="7030A0"/>
                </a:solidFill>
                <a:latin typeface="Nunito Black" pitchFamily="2" charset="0"/>
              </a:rPr>
              <a:t>tranh</a:t>
            </a:r>
            <a:r>
              <a:rPr lang="en-US" sz="2800" dirty="0">
                <a:solidFill>
                  <a:srgbClr val="7030A0"/>
                </a:solidFill>
                <a:latin typeface="Nunito Black" pitchFamily="2" charset="0"/>
              </a:rPr>
              <a:t> </a:t>
            </a:r>
            <a:r>
              <a:rPr lang="en-US" sz="2800" dirty="0" err="1">
                <a:solidFill>
                  <a:srgbClr val="7030A0"/>
                </a:solidFill>
                <a:latin typeface="Nunito Black" pitchFamily="2" charset="0"/>
              </a:rPr>
              <a:t>vẽ</a:t>
            </a:r>
            <a:r>
              <a:rPr lang="en-US" sz="2800" dirty="0">
                <a:solidFill>
                  <a:srgbClr val="7030A0"/>
                </a:solidFill>
                <a:latin typeface="Nunito Black" pitchFamily="2" charset="0"/>
              </a:rPr>
              <a:t> </a:t>
            </a:r>
            <a:r>
              <a:rPr lang="en-US" sz="2800" dirty="0" err="1">
                <a:solidFill>
                  <a:srgbClr val="7030A0"/>
                </a:solidFill>
                <a:latin typeface="Nunito Black" pitchFamily="2" charset="0"/>
              </a:rPr>
              <a:t>gì</a:t>
            </a:r>
            <a:r>
              <a:rPr lang="en-US" sz="2800" dirty="0">
                <a:solidFill>
                  <a:srgbClr val="7030A0"/>
                </a:solidFill>
                <a:latin typeface="Nunito Black" pitchFamily="2" charset="0"/>
              </a:rPr>
              <a:t>?</a:t>
            </a:r>
          </a:p>
        </p:txBody>
      </p:sp>
    </p:spTree>
    <p:extLst>
      <p:ext uri="{BB962C8B-B14F-4D97-AF65-F5344CB8AC3E}">
        <p14:creationId xmlns:p14="http://schemas.microsoft.com/office/powerpoint/2010/main" val="11060419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75BEB2-DD79-A8F3-CE64-9ECC2ECDD691}"/>
              </a:ext>
            </a:extLst>
          </p:cNvPr>
          <p:cNvSpPr txBox="1"/>
          <p:nvPr/>
        </p:nvSpPr>
        <p:spPr>
          <a:xfrm>
            <a:off x="4543765" y="2702501"/>
            <a:ext cx="330700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ĐỌC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VĂN</a:t>
            </a:r>
            <a:r>
              <a:rPr kumimoji="0" lang="en-US" sz="44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061642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4378</TotalTime>
  <Words>4059</Words>
  <Application>Microsoft Office PowerPoint</Application>
  <PresentationFormat>Widescreen</PresentationFormat>
  <Paragraphs>265</Paragraphs>
  <Slides>49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Nunito Black</vt:lpstr>
      <vt:lpstr>Times New Roman</vt:lpstr>
      <vt:lpstr>Calibri</vt:lpstr>
      <vt:lpstr>Arial</vt:lpstr>
      <vt:lpstr>OpenSans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Trương Thanh Thủy</cp:lastModifiedBy>
  <cp:revision>162</cp:revision>
  <dcterms:created xsi:type="dcterms:W3CDTF">2022-08-12T08:33:52Z</dcterms:created>
  <dcterms:modified xsi:type="dcterms:W3CDTF">2023-11-30T08:16:04Z</dcterms:modified>
</cp:coreProperties>
</file>