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26" r:id="rId4"/>
    <p:sldId id="327" r:id="rId5"/>
    <p:sldId id="328" r:id="rId6"/>
    <p:sldId id="330" r:id="rId7"/>
    <p:sldId id="32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E46C0A"/>
    <a:srgbClr val="72CFFB"/>
    <a:srgbClr val="F9F398"/>
    <a:srgbClr val="D6E391"/>
    <a:srgbClr val="FFFAC2"/>
    <a:srgbClr val="C0504D"/>
    <a:srgbClr val="03ABEE"/>
    <a:srgbClr val="F8B1A9"/>
    <a:srgbClr val="FE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64" d="100"/>
          <a:sy n="64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23172" y="2361745"/>
            <a:ext cx="731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956549" y="635539"/>
            <a:ext cx="2085522" cy="738664"/>
            <a:chOff x="2956549" y="635539"/>
            <a:chExt cx="2085522" cy="738664"/>
          </a:xfrm>
        </p:grpSpPr>
        <p:sp>
          <p:nvSpPr>
            <p:cNvPr id="59" name="Rounded Rectangle 58"/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56549" y="635539"/>
              <a:ext cx="2085522" cy="738664"/>
              <a:chOff x="857087" y="446662"/>
              <a:chExt cx="2085522" cy="7386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75044" y="446662"/>
                <a:ext cx="14675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Đ, S ?</a:t>
                </a: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/>
                  <a:t>1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758008" y="985395"/>
            <a:ext cx="7937535" cy="2980080"/>
            <a:chOff x="1438694" y="953286"/>
            <a:chExt cx="8781929" cy="3355545"/>
          </a:xfrm>
        </p:grpSpPr>
        <p:grpSp>
          <p:nvGrpSpPr>
            <p:cNvPr id="9" name="Group 8"/>
            <p:cNvGrpSpPr/>
            <p:nvPr/>
          </p:nvGrpSpPr>
          <p:grpSpPr>
            <a:xfrm>
              <a:off x="1438694" y="985395"/>
              <a:ext cx="437633" cy="1363554"/>
              <a:chOff x="2455582" y="2547149"/>
              <a:chExt cx="437633" cy="136355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82834" y="2547149"/>
                <a:ext cx="410381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55582" y="3408196"/>
                <a:ext cx="424338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965445" y="953286"/>
              <a:ext cx="451367" cy="1348893"/>
              <a:chOff x="2441847" y="2547149"/>
              <a:chExt cx="451367" cy="13488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41847" y="3393535"/>
                <a:ext cx="443533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153207" y="2954718"/>
              <a:ext cx="443532" cy="1354113"/>
              <a:chOff x="2457797" y="2122231"/>
              <a:chExt cx="443532" cy="135411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482834" y="2122231"/>
                <a:ext cx="410380" cy="110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57797" y="2973837"/>
                <a:ext cx="443532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843052" y="1821005"/>
              <a:ext cx="2068107" cy="1513328"/>
              <a:chOff x="2482834" y="1989071"/>
              <a:chExt cx="2068107" cy="151332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82834" y="2122231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7843" y="2999893"/>
                <a:ext cx="424339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01628" y="1989071"/>
                <a:ext cx="349313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91699" y="1815664"/>
              <a:ext cx="627607" cy="1128817"/>
              <a:chOff x="2265607" y="2547149"/>
              <a:chExt cx="627607" cy="112881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65607" y="3173459"/>
                <a:ext cx="424339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10721" y="1785248"/>
              <a:ext cx="656601" cy="1260792"/>
              <a:chOff x="2236613" y="1909772"/>
              <a:chExt cx="656601" cy="12607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482835" y="1909772"/>
                <a:ext cx="410379" cy="1105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36613" y="2668055"/>
                <a:ext cx="443533" cy="502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314966" y="2742259"/>
              <a:ext cx="750173" cy="1265812"/>
              <a:chOff x="2143041" y="1909772"/>
              <a:chExt cx="750173" cy="126581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482835" y="1909772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43041" y="2673076"/>
                <a:ext cx="480173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978665" y="2794606"/>
              <a:ext cx="488657" cy="1332852"/>
              <a:chOff x="2404557" y="1909772"/>
              <a:chExt cx="488657" cy="133285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482834" y="1909772"/>
                <a:ext cx="410380" cy="1105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04557" y="2740116"/>
                <a:ext cx="424338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57942" y="3865263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BC.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DE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Ba </a:t>
            </a:r>
            <a:r>
              <a:rPr lang="en-US" sz="2800" dirty="0" err="1"/>
              <a:t>điểm</a:t>
            </a:r>
            <a:r>
              <a:rPr lang="en-US" sz="2800" dirty="0"/>
              <a:t> M, N, P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d)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x.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111696" y="438941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115476" y="488438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114811" y="537935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114811" y="587432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97131" y="440640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97131" y="490137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1893" y="539634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99512" y="589131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103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6332" y="481282"/>
            <a:ext cx="9958959" cy="1384995"/>
            <a:chOff x="857087" y="446662"/>
            <a:chExt cx="9958959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Cho 3 </a:t>
              </a:r>
              <a:r>
                <a:rPr lang="en-US" sz="2800" dirty="0" err="1"/>
                <a:t>điểm</a:t>
              </a:r>
              <a:r>
                <a:rPr lang="en-US" sz="2800" dirty="0"/>
                <a:t> M, N, P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85310" y="2580409"/>
            <a:ext cx="9129470" cy="2656608"/>
            <a:chOff x="1285310" y="2580409"/>
            <a:chExt cx="9129470" cy="2656608"/>
          </a:xfrm>
        </p:grpSpPr>
        <p:grpSp>
          <p:nvGrpSpPr>
            <p:cNvPr id="10" name="Group 9"/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8892" y="2884274"/>
              <a:ext cx="370922" cy="98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2485" y="312352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88455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892" y="31235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6018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9455" y="31235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7014" y="4105340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Đoạn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thẳng</a:t>
            </a:r>
            <a:r>
              <a:rPr lang="en-US" sz="2800" dirty="0">
                <a:solidFill>
                  <a:schemeClr val="accent1"/>
                </a:solidFill>
              </a:rPr>
              <a:t> MN , NP , MP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728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3599045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3915" y="3599045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06824" y="3599045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5187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064362" y="1863312"/>
            <a:ext cx="2044559" cy="2400301"/>
            <a:chOff x="8064362" y="1863312"/>
            <a:chExt cx="2044559" cy="2400301"/>
          </a:xfrm>
        </p:grpSpPr>
        <p:sp>
          <p:nvSpPr>
            <p:cNvPr id="17" name="Flowchart: Manual Input 15"/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6759" y="2554487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49738" y="1876069"/>
            <a:ext cx="2044559" cy="2391076"/>
            <a:chOff x="6649738" y="1876069"/>
            <a:chExt cx="2044559" cy="239107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7973" y="2648160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773056" y="2923819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70544" y="1876069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741305" y="1879545"/>
            <a:ext cx="2430463" cy="2374900"/>
            <a:chOff x="4556209" y="184898"/>
            <a:chExt cx="2430463" cy="2374900"/>
          </a:xfrm>
        </p:grpSpPr>
        <p:sp>
          <p:nvSpPr>
            <p:cNvPr id="13" name="Freeform 12"/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5745" y="776115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1923" y="1883040"/>
            <a:ext cx="2386013" cy="2403475"/>
            <a:chOff x="5162473" y="804690"/>
            <a:chExt cx="2386013" cy="2403475"/>
          </a:xfrm>
        </p:grpSpPr>
        <p:sp>
          <p:nvSpPr>
            <p:cNvPr id="14" name="Freeform 13"/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7935" y="1678278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495" y="621684"/>
            <a:ext cx="1684727" cy="658835"/>
            <a:chOff x="2956549" y="635539"/>
            <a:chExt cx="1684727" cy="658835"/>
          </a:xfrm>
        </p:grpSpPr>
        <p:sp>
          <p:nvSpPr>
            <p:cNvPr id="6" name="Rounded Rectangle 5"/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6549" y="635539"/>
              <a:ext cx="1684727" cy="658835"/>
              <a:chOff x="857087" y="446662"/>
              <a:chExt cx="1684727" cy="6588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99739" y="446662"/>
                <a:ext cx="942075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/>
                  <a:t>3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259917" y="1614459"/>
            <a:ext cx="9699028" cy="3447564"/>
            <a:chOff x="1259917" y="1614459"/>
            <a:chExt cx="9699028" cy="3447564"/>
          </a:xfrm>
        </p:grpSpPr>
        <p:grpSp>
          <p:nvGrpSpPr>
            <p:cNvPr id="22" name="Group 21"/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                                           b)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      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                     </a:t>
              </a:r>
              <a:r>
                <a:rPr lang="en-US" sz="2800" dirty="0" err="1"/>
                <a:t>Có</a:t>
              </a:r>
              <a:r>
                <a:rPr lang="en-US" sz="2800" dirty="0"/>
                <a:t>        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endParaRPr lang="en-US" sz="2800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026440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376379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89492" y="4537979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039100" y="1876068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71897" y="4541677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9738" y="1863312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4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8" name="TextBox 7"/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nhóm</a:t>
              </a:r>
              <a:r>
                <a:rPr lang="en-US" sz="2800" dirty="0"/>
                <a:t> 3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đứng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/>
                <a:t>4</a:t>
              </a:r>
              <a:endParaRPr lang="en-US" sz="4000" b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52698" y="3987796"/>
            <a:ext cx="9341002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/>
              <a:t>Nhóm</a:t>
            </a:r>
            <a:r>
              <a:rPr lang="en-US" sz="2800" dirty="0"/>
              <a:t>: </a:t>
            </a:r>
            <a:r>
              <a:rPr lang="en-US" sz="2800" dirty="0" err="1"/>
              <a:t>Rô-bốt</a:t>
            </a:r>
            <a:r>
              <a:rPr lang="en-US" sz="2800" dirty="0"/>
              <a:t>, </a:t>
            </a:r>
            <a:r>
              <a:rPr lang="en-US" sz="2800" dirty="0" err="1"/>
              <a:t>Mi</a:t>
            </a:r>
            <a:r>
              <a:rPr lang="en-US" sz="2800" dirty="0"/>
              <a:t>, Mai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2698" y="2580937"/>
            <a:ext cx="934100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/>
              <a:t>Nhóm</a:t>
            </a:r>
            <a:r>
              <a:rPr lang="en-US" sz="2800" dirty="0"/>
              <a:t>: Nam, </a:t>
            </a:r>
            <a:r>
              <a:rPr lang="en-US" sz="2800" dirty="0" err="1"/>
              <a:t>Việt</a:t>
            </a:r>
            <a:r>
              <a:rPr lang="en-US" sz="2800" dirty="0"/>
              <a:t>, </a:t>
            </a:r>
            <a:r>
              <a:rPr lang="en-US" sz="2800" dirty="0" err="1"/>
              <a:t>Mi</a:t>
            </a:r>
            <a:endParaRPr lang="en-US" sz="2800" dirty="0"/>
          </a:p>
        </p:txBody>
      </p:sp>
      <p:sp>
        <p:nvSpPr>
          <p:cNvPr id="14" name="Parallelogram 13"/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76332" y="481282"/>
            <a:ext cx="9958959" cy="1584729"/>
            <a:chOff x="857087" y="446662"/>
            <a:chExt cx="9958959" cy="1584729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/>
                <a:t>Hôm</a:t>
              </a:r>
              <a:r>
                <a:rPr lang="en-US" sz="2800" dirty="0"/>
                <a:t> nay, </a:t>
              </a:r>
              <a:r>
                <a:rPr lang="en-US" sz="2800" dirty="0" err="1"/>
                <a:t>chú</a:t>
              </a:r>
              <a:r>
                <a:rPr lang="en-US" sz="2800" dirty="0"/>
                <a:t> </a:t>
              </a:r>
              <a:r>
                <a:rPr lang="en-US" sz="2800" dirty="0" err="1"/>
                <a:t>ốc</a:t>
              </a:r>
              <a:r>
                <a:rPr lang="en-US" sz="2800" dirty="0"/>
                <a:t> </a:t>
              </a:r>
              <a:r>
                <a:rPr lang="en-US" sz="2800" dirty="0" err="1"/>
                <a:t>sên</a:t>
              </a:r>
              <a:r>
                <a:rPr lang="en-US" sz="2800" dirty="0"/>
                <a:t> </a:t>
              </a:r>
              <a:r>
                <a:rPr lang="en-US" sz="2800" dirty="0" err="1"/>
                <a:t>bò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trường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,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ghé</a:t>
              </a:r>
              <a:r>
                <a:rPr lang="en-US" sz="2800" dirty="0"/>
                <a:t> qua </a:t>
              </a:r>
              <a:r>
                <a:rPr lang="en-US" sz="2800" dirty="0" err="1"/>
                <a:t>thư</a:t>
              </a:r>
              <a:r>
                <a:rPr lang="en-US" sz="2800" dirty="0"/>
                <a:t> </a:t>
              </a:r>
              <a:r>
                <a:rPr lang="en-US" sz="2800" dirty="0" err="1"/>
                <a:t>viện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trở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.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quãng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mà</a:t>
              </a:r>
              <a:r>
                <a:rPr lang="en-US" sz="2800" dirty="0"/>
                <a:t> </a:t>
              </a:r>
              <a:r>
                <a:rPr lang="en-US" sz="2800" dirty="0" err="1"/>
                <a:t>ốc</a:t>
              </a:r>
              <a:r>
                <a:rPr lang="en-US" sz="2800" dirty="0"/>
                <a:t> </a:t>
              </a:r>
              <a:r>
                <a:rPr lang="en-US" sz="2800" dirty="0" err="1"/>
                <a:t>sên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bò</a:t>
              </a:r>
              <a:r>
                <a:rPr lang="en-US" sz="2800" dirty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22512" y="2033321"/>
            <a:ext cx="6819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10 + 30 + 20 = 60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60 (cm)</a:t>
            </a:r>
          </a:p>
        </p:txBody>
      </p:sp>
      <p:pic>
        <p:nvPicPr>
          <p:cNvPr id="1026" name="Picture 2" descr="Cartoon snail Royalty Free Vector Image - VectorStock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10cm</a:t>
            </a:r>
          </a:p>
        </p:txBody>
      </p:sp>
      <p:sp>
        <p:nvSpPr>
          <p:cNvPr id="16" name="TextBox 15"/>
          <p:cNvSpPr txBox="1"/>
          <p:nvPr/>
        </p:nvSpPr>
        <p:spPr>
          <a:xfrm rot="1892194">
            <a:off x="3769714" y="503322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30cm</a:t>
            </a:r>
          </a:p>
        </p:txBody>
      </p:sp>
      <p:sp>
        <p:nvSpPr>
          <p:cNvPr id="17" name="TextBox 16"/>
          <p:cNvSpPr txBox="1"/>
          <p:nvPr/>
        </p:nvSpPr>
        <p:spPr>
          <a:xfrm rot="19422466">
            <a:off x="2139326" y="449884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20cm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05985" y="2024446"/>
            <a:ext cx="6836281" cy="2021080"/>
          </a:xfrm>
          <a:prstGeom prst="roundRect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/>
      <p:bldP spid="16" grpId="0"/>
      <p:bldP spid="17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238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118</cp:revision>
  <dcterms:created xsi:type="dcterms:W3CDTF">2021-06-02T01:34:28Z</dcterms:created>
  <dcterms:modified xsi:type="dcterms:W3CDTF">2024-12-18T22:31:19Z</dcterms:modified>
</cp:coreProperties>
</file>