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88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95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2" d="100"/>
          <a:sy n="92" d="100"/>
        </p:scale>
        <p:origin x="67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</a:t>
            </a:r>
            <a:r>
              <a:rPr lang="vi-VN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</a:t>
            </a: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Lửa, mưa và con hổ hung hăng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379" y="4614263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Gặp “con vật lạ”, hổ làm gì</a:t>
            </a:r>
            <a:r>
              <a:rPr lang="vi-VN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756" t="3596" r="50958" b="3105"/>
          <a:stretch/>
        </p:blipFill>
        <p:spPr>
          <a:xfrm>
            <a:off x="2316475" y="481720"/>
            <a:ext cx="451104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732" y="4598704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hổ bị xém lông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1994" t="2835" r="6604" b="306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953" y="4593512"/>
            <a:ext cx="28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Hổ tưởng mưa làm gì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378931" y="481441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869" y="4608624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Thoát nạn, hổ thế nào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2483157" y="476082"/>
            <a:ext cx="512064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48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Lửa, mưa và con hổ hung hăng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56" t="3596" r="50958" b="3105"/>
          <a:stretch/>
        </p:blipFill>
        <p:spPr>
          <a:xfrm>
            <a:off x="243010" y="1225847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10886" r="2155" b="10579"/>
          <a:stretch/>
        </p:blipFill>
        <p:spPr>
          <a:xfrm>
            <a:off x="689212" y="1487607"/>
            <a:ext cx="7738281" cy="21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0" y="539007"/>
            <a:ext cx="8809883" cy="4604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86834">
            <a:off x="1966226" y="2141881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x</a:t>
            </a:r>
            <a:r>
              <a:rPr lang="en-US" sz="1800" dirty="0" smtClean="0">
                <a:latin typeface="Quicksand Medium" panose="00000600000000000000" pitchFamily="2" charset="0"/>
              </a:rPr>
              <a:t>ung phong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604" y="3397533"/>
            <a:ext cx="81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x</a:t>
            </a:r>
            <a:r>
              <a:rPr lang="en-US" sz="2000" dirty="0" smtClean="0">
                <a:latin typeface="Quicksand Medium" panose="00000600000000000000" pitchFamily="2" charset="0"/>
              </a:rPr>
              <a:t>anh biếc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38387">
            <a:off x="2994278" y="2844364"/>
            <a:ext cx="927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h</a:t>
            </a:r>
            <a:r>
              <a:rPr lang="en-US" sz="2000" dirty="0" smtClean="0">
                <a:latin typeface="Quicksand Medium" panose="00000600000000000000" pitchFamily="2" charset="0"/>
              </a:rPr>
              <a:t>iểu biết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8037" y="3986232"/>
            <a:ext cx="1005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t</a:t>
            </a:r>
            <a:r>
              <a:rPr lang="en-US" sz="2000" dirty="0" smtClean="0">
                <a:latin typeface="Quicksand Medium" panose="00000600000000000000" pitchFamily="2" charset="0"/>
              </a:rPr>
              <a:t>rùng diệp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3560" y="4224988"/>
            <a:ext cx="7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k</a:t>
            </a:r>
            <a:r>
              <a:rPr lang="en-US" sz="1800" dirty="0" smtClean="0">
                <a:latin typeface="Quicksand Medium" panose="00000600000000000000" pitchFamily="2" charset="0"/>
              </a:rPr>
              <a:t>hu rừng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5176" y="3278346"/>
            <a:ext cx="75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y</a:t>
            </a:r>
            <a:r>
              <a:rPr lang="en-US" sz="2000" dirty="0" smtClean="0">
                <a:latin typeface="Quicksand Medium" panose="00000600000000000000" pitchFamily="2" charset="0"/>
              </a:rPr>
              <a:t>êu mến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925" y="3976914"/>
            <a:ext cx="99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k</a:t>
            </a:r>
            <a:r>
              <a:rPr lang="en-US" sz="2000" dirty="0" smtClean="0">
                <a:latin typeface="Quicksand Medium" panose="00000600000000000000" pitchFamily="2" charset="0"/>
              </a:rPr>
              <a:t>hiêm tốn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473163">
            <a:off x="5759838" y="2891822"/>
            <a:ext cx="100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y</a:t>
            </a:r>
            <a:r>
              <a:rPr lang="en-US" sz="2000" dirty="0" smtClean="0">
                <a:latin typeface="Quicksand Medium" panose="00000600000000000000" pitchFamily="2" charset="0"/>
              </a:rPr>
              <a:t>ên tĩnh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0689" y="3272864"/>
            <a:ext cx="127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t</a:t>
            </a:r>
            <a:r>
              <a:rPr lang="en-US" sz="2000" dirty="0" smtClean="0">
                <a:latin typeface="Quicksand Medium" panose="00000600000000000000" pitchFamily="2" charset="0"/>
              </a:rPr>
              <a:t>iếng trống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656841">
            <a:off x="6600238" y="4180913"/>
            <a:ext cx="110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r</a:t>
            </a:r>
            <a:r>
              <a:rPr lang="en-US" sz="1800" dirty="0" smtClean="0">
                <a:latin typeface="Quicksand Medium" panose="00000600000000000000" pitchFamily="2" charset="0"/>
              </a:rPr>
              <a:t>ong biển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9144" r="4572" b="7945"/>
          <a:stretch/>
        </p:blipFill>
        <p:spPr>
          <a:xfrm>
            <a:off x="688220" y="1153135"/>
            <a:ext cx="7767560" cy="3314955"/>
          </a:xfrm>
          <a:prstGeom prst="rect">
            <a:avLst/>
          </a:prstGeom>
        </p:spPr>
      </p:pic>
      <p:pic>
        <p:nvPicPr>
          <p:cNvPr id="3" name="p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3420" y="4269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5025" y="1309255"/>
            <a:ext cx="7013949" cy="23691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Cánh diều chao liệng trên bầu trời.</a:t>
            </a:r>
            <a:endParaRPr lang="en-US" sz="32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48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Lửa, mưa và con hổ hung hăng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756" t="3596" r="50958" b="3105"/>
          <a:stretch/>
        </p:blipFill>
        <p:spPr>
          <a:xfrm>
            <a:off x="243010" y="1225847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  <p:pic>
        <p:nvPicPr>
          <p:cNvPr id="8" name="Lửa, mưa và con hổ hung hă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327" y="4314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128</Words>
  <Application>Microsoft Office PowerPoint</Application>
  <PresentationFormat>On-screen Show (16:9)</PresentationFormat>
  <Paragraphs>27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Lato</vt:lpstr>
      <vt:lpstr>Quicksand Medium</vt:lpstr>
      <vt:lpstr>Simple Light</vt:lpstr>
      <vt:lpstr>BÀI 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DELL</cp:lastModifiedBy>
  <cp:revision>287</cp:revision>
  <dcterms:modified xsi:type="dcterms:W3CDTF">2024-12-11T14:48:52Z</dcterms:modified>
</cp:coreProperties>
</file>