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9.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3.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2024/11/28</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trứng </a:t>
            </a:r>
            <a:r>
              <a:rPr lang="nl-NL" altLang="vi-VN" b="1" dirty="0" smtClean="0">
                <a:solidFill>
                  <a:srgbClr val="263E68"/>
                </a:solidFill>
                <a:latin typeface="Calibri" panose="020F0502020204030204" pitchFamily="34" charset="0"/>
                <a:cs typeface="Calibri" panose="020F0502020204030204" pitchFamily="34" charset="0"/>
              </a:rPr>
              <a:t>vịt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a:t>
            </a:r>
            <a:r>
              <a:rPr lang="nl-NL" altLang="vi-VN" b="1" dirty="0" smtClean="0">
                <a:solidFill>
                  <a:srgbClr val="263E68"/>
                </a:solidFill>
                <a:latin typeface="Calibri" panose="020F0502020204030204" pitchFamily="34" charset="0"/>
                <a:cs typeface="Calibri" panose="020F0502020204030204" pitchFamily="34" charset="0"/>
              </a:rPr>
              <a:t>- </a:t>
            </a:r>
            <a:r>
              <a:rPr lang="nl-NL" altLang="vi-VN" b="1" dirty="0">
                <a:solidFill>
                  <a:srgbClr val="263E68"/>
                </a:solidFill>
                <a:latin typeface="Calibri" panose="020F0502020204030204" pitchFamily="34" charset="0"/>
                <a:cs typeface="Calibri" panose="020F0502020204030204" pitchFamily="34" charset="0"/>
              </a:rPr>
              <a:t>10 = </a:t>
            </a:r>
            <a:r>
              <a:rPr lang="nl-NL" altLang="vi-VN" b="1" dirty="0" smtClean="0">
                <a:solidFill>
                  <a:srgbClr val="263E68"/>
                </a:solidFill>
                <a:latin typeface="Calibri" panose="020F0502020204030204" pitchFamily="34" charset="0"/>
                <a:cs typeface="Calibri" panose="020F0502020204030204" pitchFamily="34" charset="0"/>
              </a:rPr>
              <a:t>70 </a:t>
            </a:r>
            <a:r>
              <a:rPr lang="nl-NL" altLang="vi-VN" b="1" dirty="0">
                <a:solidFill>
                  <a:srgbClr val="263E68"/>
                </a:solidFill>
                <a:latin typeface="Calibri" panose="020F0502020204030204" pitchFamily="34" charset="0"/>
                <a:cs typeface="Calibri" panose="020F0502020204030204" pitchFamily="34" charset="0"/>
              </a:rPr>
              <a:t>(quả)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a:t>
            </a:r>
            <a:r>
              <a:rPr lang="nl-NL" altLang="vi-VN" b="1" dirty="0" smtClean="0">
                <a:solidFill>
                  <a:srgbClr val="263E68"/>
                </a:solidFill>
                <a:latin typeface="Calibri" panose="020F0502020204030204" pitchFamily="34" charset="0"/>
                <a:cs typeface="Calibri" panose="020F0502020204030204" pitchFamily="34" charset="0"/>
              </a:rPr>
              <a:t>vịt</a:t>
            </a:r>
            <a:r>
              <a:rPr lang="nl-NL" altLang="vi-VN" b="1" dirty="0" smtClean="0">
                <a:solidFill>
                  <a:srgbClr val="263E68"/>
                </a:solidFill>
                <a:latin typeface="Calibri" panose="020F0502020204030204" pitchFamily="34" charset="0"/>
                <a:cs typeface="Calibri" panose="020F0502020204030204" pitchFamily="34" charset="0"/>
              </a:rPr>
              <a:t>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7</a:t>
            </a:r>
            <a:r>
              <a:rPr lang="nl-NL" altLang="vi-VN" b="1" dirty="0" smtClean="0">
                <a:solidFill>
                  <a:srgbClr val="263E68"/>
                </a:solidFill>
                <a:latin typeface="Calibri" panose="020F0502020204030204" pitchFamily="34" charset="0"/>
                <a:cs typeface="Calibri" panose="020F0502020204030204" pitchFamily="34" charset="0"/>
              </a:rPr>
              <a:t>0 </a:t>
            </a:r>
            <a:r>
              <a:rPr lang="nl-NL" altLang="vi-VN" b="1" dirty="0">
                <a:solidFill>
                  <a:srgbClr val="263E68"/>
                </a:solidFill>
                <a:latin typeface="Calibri" panose="020F0502020204030204" pitchFamily="34" charset="0"/>
                <a:cs typeface="Calibri" panose="020F0502020204030204" pitchFamily="34" charset="0"/>
              </a:rPr>
              <a:t>: 2 = </a:t>
            </a:r>
            <a:r>
              <a:rPr lang="nl-NL" altLang="vi-VN" b="1" dirty="0" smtClean="0">
                <a:solidFill>
                  <a:srgbClr val="263E68"/>
                </a:solidFill>
                <a:latin typeface="Calibri" panose="020F0502020204030204" pitchFamily="34" charset="0"/>
                <a:cs typeface="Calibri" panose="020F0502020204030204" pitchFamily="34" charset="0"/>
              </a:rPr>
              <a:t>35 </a:t>
            </a:r>
            <a:r>
              <a:rPr lang="nl-NL" altLang="vi-VN" b="1" dirty="0">
                <a:solidFill>
                  <a:srgbClr val="263E68"/>
                </a:solidFill>
                <a:latin typeface="Calibri" panose="020F0502020204030204" pitchFamily="34" charset="0"/>
                <a:cs typeface="Calibri" panose="020F0502020204030204" pitchFamily="34" charset="0"/>
              </a:rPr>
              <a:t>(quả)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a:t>
            </a:r>
            <a:r>
              <a:rPr lang="nl-NL" altLang="vi-VN" b="1" dirty="0" smtClean="0">
                <a:solidFill>
                  <a:srgbClr val="263E68"/>
                </a:solidFill>
                <a:latin typeface="Calibri" panose="020F0502020204030204" pitchFamily="34" charset="0"/>
                <a:cs typeface="Calibri" panose="020F0502020204030204" pitchFamily="34" charset="0"/>
              </a:rPr>
              <a:t>gà</a:t>
            </a:r>
            <a:r>
              <a:rPr lang="nl-NL" altLang="vi-VN" b="1" dirty="0" smtClean="0">
                <a:solidFill>
                  <a:srgbClr val="263E68"/>
                </a:solidFill>
                <a:latin typeface="Calibri" panose="020F0502020204030204" pitchFamily="34" charset="0"/>
                <a:cs typeface="Calibri" panose="020F0502020204030204" pitchFamily="34" charset="0"/>
              </a:rPr>
              <a:t>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a:t>
            </a:r>
            <a:r>
              <a:rPr lang="nl-NL" altLang="vi-VN" b="1">
                <a:solidFill>
                  <a:srgbClr val="263E68"/>
                </a:solidFill>
                <a:latin typeface="Calibri" panose="020F0502020204030204" pitchFamily="34" charset="0"/>
                <a:cs typeface="Calibri" panose="020F0502020204030204" pitchFamily="34" charset="0"/>
              </a:rPr>
              <a:t>– </a:t>
            </a:r>
            <a:r>
              <a:rPr lang="nl-NL" altLang="vi-VN" b="1" smtClean="0">
                <a:solidFill>
                  <a:srgbClr val="263E68"/>
                </a:solidFill>
                <a:latin typeface="Calibri" panose="020F0502020204030204" pitchFamily="34" charset="0"/>
                <a:cs typeface="Calibri" panose="020F0502020204030204" pitchFamily="34" charset="0"/>
              </a:rPr>
              <a:t>35 </a:t>
            </a:r>
            <a:r>
              <a:rPr lang="nl-NL" altLang="vi-VN" b="1">
                <a:solidFill>
                  <a:srgbClr val="263E68"/>
                </a:solidFill>
                <a:latin typeface="Calibri" panose="020F0502020204030204" pitchFamily="34" charset="0"/>
                <a:cs typeface="Calibri" panose="020F0502020204030204" pitchFamily="34" charset="0"/>
              </a:rPr>
              <a:t>= </a:t>
            </a:r>
            <a:r>
              <a:rPr lang="nl-NL" altLang="vi-VN" b="1" smtClean="0">
                <a:solidFill>
                  <a:srgbClr val="263E68"/>
                </a:solidFill>
                <a:latin typeface="Calibri" panose="020F0502020204030204" pitchFamily="34" charset="0"/>
                <a:cs typeface="Calibri" panose="020F0502020204030204" pitchFamily="34" charset="0"/>
              </a:rPr>
              <a:t>45 </a:t>
            </a:r>
            <a:r>
              <a:rPr lang="nl-NL" altLang="vi-VN" b="1" dirty="0">
                <a:solidFill>
                  <a:srgbClr val="263E68"/>
                </a:solidFill>
                <a:latin typeface="Calibri" panose="020F0502020204030204" pitchFamily="34" charset="0"/>
                <a:cs typeface="Calibri" panose="020F0502020204030204" pitchFamily="34" charset="0"/>
              </a:rPr>
              <a:t>(quả)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964</Words>
  <Application>Microsoft Office PowerPoint</Application>
  <PresentationFormat>Widescreen</PresentationFormat>
  <Paragraphs>185</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Arial</vt:lpstr>
      <vt:lpstr>Bebas Neue</vt:lpstr>
      <vt:lpstr>Calibri</vt:lpstr>
      <vt:lpstr>Cambria</vt:lpstr>
      <vt:lpstr>Comfortaa</vt:lpstr>
      <vt:lpstr>Comfortaa Medium</vt:lpstr>
      <vt:lpstr>Comfortaa SemiBold</vt:lpstr>
      <vt:lpstr>Crete Round</vt:lpstr>
      <vt:lpstr>等线</vt:lpstr>
      <vt:lpstr>等线 Light</vt:lpstr>
      <vt:lpstr>Mali</vt:lpstr>
      <vt:lpstr>Mali Medium</vt:lpstr>
      <vt:lpstr>Mali SemiBold</vt:lpstr>
      <vt:lpstr>Roboto Slab</vt:lpstr>
      <vt:lpstr>Roboto Slab SemiBold</vt:lpstr>
      <vt:lpstr>Rye</vt:lpstr>
      <vt:lpstr>Times New Roman</vt:lpstr>
      <vt:lpstr>UTM Mabella</vt:lpstr>
      <vt:lpstr>思源黑体 CN Regular</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2023-09-12T00:26:44Z</dcterms:created>
  <dcterms:modified xsi:type="dcterms:W3CDTF">2024-11-28T01:08:19Z</dcterms:modified>
</cp:coreProperties>
</file>