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  <p:sldMasterId id="2147483843" r:id="rId2"/>
    <p:sldMasterId id="2147483872" r:id="rId3"/>
  </p:sldMasterIdLst>
  <p:notesMasterIdLst>
    <p:notesMasterId r:id="rId34"/>
  </p:notesMasterIdLst>
  <p:sldIdLst>
    <p:sldId id="369" r:id="rId4"/>
    <p:sldId id="370" r:id="rId5"/>
    <p:sldId id="364" r:id="rId6"/>
    <p:sldId id="371" r:id="rId7"/>
    <p:sldId id="372" r:id="rId8"/>
    <p:sldId id="373" r:id="rId9"/>
    <p:sldId id="374" r:id="rId10"/>
    <p:sldId id="360" r:id="rId11"/>
    <p:sldId id="277" r:id="rId12"/>
    <p:sldId id="278" r:id="rId13"/>
    <p:sldId id="279" r:id="rId14"/>
    <p:sldId id="376" r:id="rId15"/>
    <p:sldId id="377" r:id="rId16"/>
    <p:sldId id="280" r:id="rId17"/>
    <p:sldId id="282" r:id="rId18"/>
    <p:sldId id="283" r:id="rId19"/>
    <p:sldId id="284" r:id="rId20"/>
    <p:sldId id="285" r:id="rId21"/>
    <p:sldId id="393" r:id="rId22"/>
    <p:sldId id="269" r:id="rId23"/>
    <p:sldId id="288" r:id="rId24"/>
    <p:sldId id="381" r:id="rId25"/>
    <p:sldId id="384" r:id="rId26"/>
    <p:sldId id="386" r:id="rId27"/>
    <p:sldId id="390" r:id="rId28"/>
    <p:sldId id="388" r:id="rId29"/>
    <p:sldId id="391" r:id="rId30"/>
    <p:sldId id="392" r:id="rId31"/>
    <p:sldId id="266" r:id="rId32"/>
    <p:sldId id="37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5E361"/>
    <a:srgbClr val="F0D510"/>
    <a:srgbClr val="FFFF66"/>
    <a:srgbClr val="FF00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7" autoAdjust="0"/>
    <p:restoredTop sz="94660"/>
  </p:normalViewPr>
  <p:slideViewPr>
    <p:cSldViewPr>
      <p:cViewPr varScale="1">
        <p:scale>
          <a:sx n="66" d="100"/>
          <a:sy n="66" d="100"/>
        </p:scale>
        <p:origin x="86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5439C-3FD0-45D0-A9AE-68BB51F4597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ACF-6701-46CA-B4CC-1B3C728EB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3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4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8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3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25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3068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63226" y="640843"/>
            <a:ext cx="7498032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458495" y="178380"/>
            <a:ext cx="585400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384991" y="1676358"/>
            <a:ext cx="23300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753727" y="1059226"/>
            <a:ext cx="40842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5" y="308921"/>
            <a:ext cx="98606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9" y="1200543"/>
            <a:ext cx="133180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434442" y="153001"/>
            <a:ext cx="178421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47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0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055A9CF9-5137-4415-BE47-D6C5CC184658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AE5B21-0194-4DFC-B3AA-FA26FB577C0A}"/>
                </a:ext>
              </a:extLst>
            </p:cNvPr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1CA51D3-68F2-4128-A053-93E3588B3DBB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04213A86-BAA3-446A-970C-16B38E8FFBF9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5FCF42D6-905E-4B40-9486-FA59BC4D6088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CD5219F5-C5C5-478E-9BFC-A3D670805FAD}"/>
                </a:ext>
              </a:extLst>
            </p:cNvPr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352215B7-54A6-4C62-AD05-BF90252DC470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830FED42-B723-4061-A9B7-2E8E4ECED233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138B79EB-AC35-44BB-93C5-E6CFFEE1353F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1F005CDD-E92D-46E8-9FF6-ED2FC24D12DE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7F260C35-8F99-4DB2-82EB-9B891B0384D7}"/>
                </a:ext>
              </a:extLst>
            </p:cNvPr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25FBF1A-C4CA-4054-A0AB-DA91F8C48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3275E-9CE6-4340-9BB1-723B5949CEAD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BCC4B65-3156-4557-8D33-0D34D2E8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F2AE4D-4BAF-42D4-86F2-7B06E59B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19B2-27F6-4144-AC3F-4D0FCA561F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0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373C9-99C4-47BB-BD5C-348AE754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CFC90-83C8-4B19-8001-BAF8DBB9F3FD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DC1AB-2463-4947-896D-8AD542C4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A0429-43AD-46CB-ABE8-C5E87629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A866D-659E-4270-9B01-3820D489D3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01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5DDE4-DEDB-4C3A-895D-6FE64535F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D93DA-48B8-434D-839B-F2C3E57CB8E3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7718D-A79C-40CF-B3AB-A8B5C2DAC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30970-03F0-493B-ADE1-4CDC02E4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6768C-B35D-4C1C-A329-472D02AAE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687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7F10BB-A303-479C-8CE6-CEA3C167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0D85C-EE35-4BA2-89B7-CC8ED9185E4E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E83F96-31FF-4F55-87B3-EBCB4F35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C83314-781D-4542-9ED0-F3CFA14B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F0887-E4B1-4E24-8D08-221F9E7BEC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693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5FA189-7D70-45B3-902A-14661CCDD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6D1DF-06EC-47AD-9986-E97578E7F8D2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BB3FEC-5E5E-4835-A1D1-75F7B30F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2B1FD4-5939-48D3-9C13-5BA9425B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713EB-A6F7-4EB6-8912-C6ECDB8CE2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679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1822777-18B7-4A08-A0F7-8A9431AD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24A2D-AF79-4171-A78C-C6B2C4CB5964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289FF5-49C1-4A17-A959-F748FE2C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725C07-AC2E-47AF-94E9-DDF07549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72C06-2245-4685-9CCE-DC557CCB74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98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7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F30056-C6D8-40C6-8C59-686A742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69D66-0121-477D-8219-553F3F1A7B6E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06070F-5018-47DE-9F56-6900C57F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0914E3-2F64-4868-BCB0-0E99BF1F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FA05-FF89-46EB-ACBD-CA0733E86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567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81970-D8CB-480B-AD9D-4ED0863C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A0B5-B7AC-4F41-A757-0D1CFDF15E3A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25E746-14F5-4A7B-9D8E-02B16A68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51BAA2-FDAA-4E82-B4CD-9FA8C484B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17EEE-EE9B-45AB-904E-0424917292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366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5CC162-6769-447D-83E8-01E9BF419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0EB54-7441-49E1-8D44-86FDDA3ADC0A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691D29-22E0-4710-8D81-5510A52A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1A9FD6-E5DC-4E1F-940B-36CFB922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17DC8-0448-4CB1-B553-B373C14FFB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640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2581E-78E1-4325-82FF-5DEC9764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60150-0286-4649-B40B-8762471C02B5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54B44-7097-420F-8B24-200D137A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C6ADC-D453-4BD3-AAD0-0C697C13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729F0-45AB-4E36-A4F3-56E16CA5B8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769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775473-A44A-43F2-A033-B01B873B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A1EE0-333C-44D0-B810-939CEC3C0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49CD1D-76B5-4650-A04A-97AEB649C6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E6A0E-EE9F-4EAF-9721-D62CAD93DA81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0C218F-CB8E-4917-8215-D7010149D6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CF402B-BCB4-412A-8A4D-F144AE252A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EBA4E-E1FC-447A-BA91-64BAB867F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777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24939-C658-4CCB-90BE-CFCF5333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CAEE8-9605-4ED3-A942-09255012C3F5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B84A2-1574-4458-848E-62B1CCCF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D66AE-A51A-4FD8-BA05-44E13864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9F969-8646-4F7D-A1F7-4627B7AEE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264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A99D06-53E7-4327-9C47-7B6AF6819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CD1F9-B9F5-4086-92B9-A771C2103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4FE05B-F596-445A-BB13-352F003C92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DDCCB-FD83-464A-96AD-3B140DD2E24B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21D684-D432-4B80-9A38-96AD78EFD6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116A79-B3CB-46A1-865C-06293C3D5A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0DF9E-FD2C-426A-882C-01DB194C32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5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D79885-51F8-432C-B32B-6DD1FCFAE5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FBC9D-437B-4429-9DDD-CF783275A190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E741FA-A737-47DB-99C9-7EC8FF8D0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B44289-EB32-4F0D-AF18-8ABD46C16E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FB5B-F14F-4AD6-B219-D71DE5648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671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F4993-4CA3-4EEB-899A-5E5D4F0C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B16C5-EFC8-47BA-B4A7-3C90A704C428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87D87-A5C3-4E12-9701-078498F9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C24C0-2ACE-40B8-BFAC-E7FEBBAC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5DBBC-5459-4C4F-9B18-B42D92F88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808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D5F00-556B-46AE-943D-A77DEDE66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3BD6C-0008-48A1-81E3-CD4083B9EF45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3BB0F-C096-41C2-8BBF-18DA8579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941C7-50E6-403E-98CD-896F4FC4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4F04D-167E-4D79-9EC5-3535062D4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44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94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97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93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28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87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04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95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68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29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60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1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4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4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9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92C6-B71C-4EB1-BB41-0B22DE75A8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19D81-DC5B-49AD-AC24-02DDDE233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6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9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DA391EDE-DE97-494B-A3B9-9683C84B6E19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711B72-9B91-47AB-B1A6-013EA126D0D9}"/>
                </a:ext>
              </a:extLst>
            </p:cNvPr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16107C8-1059-435E-AE89-1410E7584314}"/>
                </a:ext>
              </a:extLst>
            </p:cNvPr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F7BB3B-55DC-4028-B69F-5103E3CD6F0E}"/>
                </a:ext>
              </a:extLst>
            </p:cNvPr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29C51D1-CD9D-4732-9EA0-EDEB5D8ABFFC}"/>
                </a:ext>
              </a:extLst>
            </p:cNvPr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D516DEF-B40D-4B66-B410-8E0341A63D0B}"/>
                </a:ext>
              </a:extLst>
            </p:cNvPr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336742A-1043-47E8-A40C-F3F9110DD1E3}"/>
                </a:ext>
              </a:extLst>
            </p:cNvPr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7F8807A-7908-497B-825C-90D3AE1ADDD4}"/>
                </a:ext>
              </a:extLst>
            </p:cNvPr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8E727BD-7FED-49E3-851E-C2834C704FAA}"/>
                </a:ext>
              </a:extLst>
            </p:cNvPr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AFDBC4-873C-4019-8890-5C530E91E5E1}"/>
                </a:ext>
              </a:extLst>
            </p:cNvPr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9B3CFD9-4E7A-4DE1-8002-6271BA4E8EDE}"/>
                </a:ext>
              </a:extLst>
            </p:cNvPr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ED3DEEC0-9954-457E-BE33-71B783B35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64082A9B-29E3-45A8-BAC9-FCBB98F24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7C2BA-866F-4EB5-BC76-3143ED60B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ABC8B2-7D1E-4C2F-A014-677E426D9B43}" type="datetimeFigureOut">
              <a:rPr lang="en-US"/>
              <a:pPr>
                <a:defRPr/>
              </a:pPr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DAF66-07B9-46EE-9A7E-1FD4AF631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BA21E-8438-4FCF-8D6F-D4EDD4081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3F393503-B101-46FB-A5FD-D3534BC1F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18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555E0-1D5E-450F-8AE4-2879A6D7ABCD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1D77A-CB5C-4E5F-94AA-B6D6997D0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2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image" Target="../media/image16.jpeg"/><Relationship Id="rId10" Type="http://schemas.openxmlformats.org/officeDocument/2006/relationships/image" Target="../media/image19.gif"/><Relationship Id="rId4" Type="http://schemas.openxmlformats.org/officeDocument/2006/relationships/slide" Target="slide7.xml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577E1239-3019-4B07-99D5-EF4E2EC89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-253218" y="-685800"/>
            <a:ext cx="9896622" cy="673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96388" y="3379947"/>
            <a:ext cx="2646542" cy="2620874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672" y="857998"/>
            <a:ext cx="1052471" cy="95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29A887-FD25-44BE-9E24-28BFF2069239}"/>
              </a:ext>
            </a:extLst>
          </p:cNvPr>
          <p:cNvSpPr/>
          <p:nvPr/>
        </p:nvSpPr>
        <p:spPr>
          <a:xfrm>
            <a:off x="1104172" y="1381909"/>
            <a:ext cx="6851114" cy="2433340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1B</a:t>
            </a: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1930792" y="3917760"/>
            <a:ext cx="6415988" cy="1813958"/>
          </a:xfrm>
          <a:prstGeom prst="rect">
            <a:avLst/>
          </a:prstGeom>
        </p:spPr>
      </p:pic>
      <p:sp>
        <p:nvSpPr>
          <p:cNvPr id="19" name="Text Box 5"/>
          <p:cNvSpPr txBox="1"/>
          <p:nvPr/>
        </p:nvSpPr>
        <p:spPr>
          <a:xfrm>
            <a:off x="1043858" y="1869435"/>
            <a:ext cx="7102444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45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45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x-none" sz="4500" b="1" dirty="0" err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Môn</a:t>
            </a:r>
            <a:r>
              <a:rPr lang="en-US" altLang="x-none" sz="4500" b="1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n-US" altLang="x-none" sz="4500" b="1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Toán.</a:t>
            </a:r>
            <a:endParaRPr lang="en-US" altLang="x-none" sz="4500" b="1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x-none" sz="4500" b="1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4500" b="1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57934" y="4741985"/>
            <a:ext cx="5114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F0"/>
                </a:solidFill>
                <a:latin typeface="Arial-SGK-TV"/>
              </a:rPr>
              <a:t>Giáo</a:t>
            </a:r>
            <a:r>
              <a:rPr lang="en-US" sz="3000" b="1" dirty="0">
                <a:solidFill>
                  <a:srgbClr val="00B0F0"/>
                </a:solidFill>
                <a:latin typeface="Arial-SGK-TV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-SGK-TV"/>
              </a:rPr>
              <a:t>viên</a:t>
            </a:r>
            <a:r>
              <a:rPr lang="en-US" sz="3000" b="1">
                <a:solidFill>
                  <a:srgbClr val="00B0F0"/>
                </a:solidFill>
                <a:latin typeface="Arial-SGK-TV"/>
              </a:rPr>
              <a:t>: </a:t>
            </a:r>
            <a:r>
              <a:rPr lang="en-US" sz="3000" b="1" smtClean="0">
                <a:solidFill>
                  <a:srgbClr val="00B0F0"/>
                </a:solidFill>
                <a:latin typeface="Arial-SGK-TV"/>
              </a:rPr>
              <a:t>NguyễnThị Bé</a:t>
            </a:r>
            <a:endParaRPr lang="en-US" sz="3000" b="1" dirty="0">
              <a:solidFill>
                <a:srgbClr val="00B0F0"/>
              </a:solidFill>
              <a:latin typeface="Arial-SGK-TV"/>
            </a:endParaRPr>
          </a:p>
        </p:txBody>
      </p:sp>
    </p:spTree>
    <p:extLst>
      <p:ext uri="{BB962C8B-B14F-4D97-AF65-F5344CB8AC3E}">
        <p14:creationId xmlns:p14="http://schemas.microsoft.com/office/powerpoint/2010/main" val="36177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57"/>
            <a:ext cx="1929981" cy="1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1662" y="4569189"/>
            <a:ext cx="55210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3074"/>
            <a:ext cx="6002895" cy="293977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400000">
            <a:off x="2722702" y="713226"/>
            <a:ext cx="888761" cy="8477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79244" y="4569189"/>
            <a:ext cx="568136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trái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5644" y="5562600"/>
            <a:ext cx="823975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7" y="1512537"/>
            <a:ext cx="8536490" cy="3937263"/>
          </a:xfrm>
          <a:prstGeom prst="rect">
            <a:avLst/>
          </a:prstGeom>
        </p:spPr>
      </p:pic>
      <p:pic>
        <p:nvPicPr>
          <p:cNvPr id="2050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" y="-19621"/>
            <a:ext cx="1929981" cy="1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22241" y="4724400"/>
            <a:ext cx="133882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itchFamily="34" charset="0"/>
                <a:cs typeface="Arial" pitchFamily="34" charset="0"/>
              </a:rPr>
              <a:t>Mai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0" y="4709886"/>
            <a:ext cx="16850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itchFamily="34" charset="0"/>
                <a:cs typeface="Arial" pitchFamily="34" charset="0"/>
              </a:rPr>
              <a:t>Nam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4724400"/>
            <a:ext cx="3048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itchFamily="34" charset="0"/>
                <a:cs typeface="Arial" pitchFamily="34" charset="0"/>
              </a:rPr>
              <a:t>Rô-bốt</a:t>
            </a:r>
            <a:endParaRPr 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244620" y="1843444"/>
            <a:ext cx="269980" cy="442556"/>
          </a:xfrm>
          <a:prstGeom prst="down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2000" y="1182469"/>
            <a:ext cx="240642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4267200" y="1447800"/>
            <a:ext cx="269980" cy="762000"/>
          </a:xfrm>
          <a:prstGeom prst="down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454959" y="762000"/>
            <a:ext cx="206498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6553200" y="2337375"/>
            <a:ext cx="269980" cy="442556"/>
          </a:xfrm>
          <a:prstGeom prst="down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40959" y="1676400"/>
            <a:ext cx="192232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874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3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5644" y="5562600"/>
            <a:ext cx="823975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sang </a:t>
            </a: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7" y="1512537"/>
            <a:ext cx="8536490" cy="3937263"/>
          </a:xfrm>
          <a:prstGeom prst="rect">
            <a:avLst/>
          </a:prstGeom>
        </p:spPr>
      </p:pic>
      <p:pic>
        <p:nvPicPr>
          <p:cNvPr id="2050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" y="-19621"/>
            <a:ext cx="1929981" cy="1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22241" y="4724400"/>
            <a:ext cx="133882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itchFamily="34" charset="0"/>
                <a:cs typeface="Arial" pitchFamily="34" charset="0"/>
              </a:rPr>
              <a:t>Mai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0" y="4709886"/>
            <a:ext cx="16850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itchFamily="34" charset="0"/>
                <a:cs typeface="Arial" pitchFamily="34" charset="0"/>
              </a:rPr>
              <a:t>Nam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4724400"/>
            <a:ext cx="3048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itchFamily="34" charset="0"/>
                <a:cs typeface="Arial" pitchFamily="34" charset="0"/>
              </a:rPr>
              <a:t>Rô-bốt</a:t>
            </a:r>
            <a:endParaRPr 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244620" y="1843444"/>
            <a:ext cx="269980" cy="442556"/>
          </a:xfrm>
          <a:prstGeom prst="down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60571" y="1488663"/>
            <a:ext cx="240642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4267200" y="1447800"/>
            <a:ext cx="269980" cy="762000"/>
          </a:xfrm>
          <a:prstGeom prst="down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454959" y="762000"/>
            <a:ext cx="206498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6553200" y="2337375"/>
            <a:ext cx="269980" cy="442556"/>
          </a:xfrm>
          <a:prstGeom prst="down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68579" y="1016822"/>
            <a:ext cx="192232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076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577E1239-3019-4B07-99D5-EF4E2EC89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-253218" y="-685800"/>
            <a:ext cx="9896622" cy="673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1038929" y="663603"/>
            <a:ext cx="2646542" cy="4553021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672" y="857998"/>
            <a:ext cx="1052471" cy="95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3124200" y="2681764"/>
            <a:ext cx="5653988" cy="28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2" y="718377"/>
            <a:ext cx="8285018" cy="4121734"/>
          </a:xfrm>
          <a:prstGeom prst="rect">
            <a:avLst/>
          </a:prstGeom>
        </p:spPr>
      </p:pic>
      <p:pic>
        <p:nvPicPr>
          <p:cNvPr id="6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" y="40550"/>
            <a:ext cx="1950570" cy="72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70218" y="4648200"/>
            <a:ext cx="645080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6486" y="4549914"/>
            <a:ext cx="70182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2341703" y="782499"/>
            <a:ext cx="888761" cy="847766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9231" y="1089445"/>
            <a:ext cx="970346" cy="1122636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750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2" y="686168"/>
            <a:ext cx="8285018" cy="4121734"/>
          </a:xfrm>
          <a:prstGeom prst="rect">
            <a:avLst/>
          </a:prstGeom>
        </p:spPr>
      </p:pic>
      <p:pic>
        <p:nvPicPr>
          <p:cNvPr id="6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" y="33321"/>
            <a:ext cx="2190535" cy="10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33635" y="4806223"/>
            <a:ext cx="670407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7924" y="4807902"/>
            <a:ext cx="767549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5923103" y="1087298"/>
            <a:ext cx="888761" cy="847766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5582" y="1219200"/>
            <a:ext cx="970346" cy="888762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1848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" y="24010"/>
            <a:ext cx="2190535" cy="8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5382161"/>
            <a:ext cx="8222123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77783"/>
            <a:ext cx="8610600" cy="261321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4427" y="1148624"/>
            <a:ext cx="970346" cy="1122636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2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01611" y="4191000"/>
            <a:ext cx="4111061" cy="1191161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trái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sang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phải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1371600"/>
            <a:ext cx="253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ba</a:t>
            </a:r>
            <a:endParaRPr lang="en-US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5334000"/>
            <a:ext cx="845072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535" cy="87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5257800"/>
            <a:ext cx="8446543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77783"/>
            <a:ext cx="8610600" cy="261321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4888216" y="4038600"/>
            <a:ext cx="4111061" cy="1191161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5305961"/>
            <a:ext cx="845072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3200" y="4343400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trái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3400" y="1703291"/>
            <a:ext cx="2209800" cy="2362200"/>
          </a:xfrm>
          <a:prstGeom prst="ellipse">
            <a:avLst/>
          </a:prstGeom>
          <a:noFill/>
          <a:ln w="508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0" y="4107359"/>
            <a:ext cx="2098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4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44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322291"/>
            <a:ext cx="970346" cy="82394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529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9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465" y="16655"/>
            <a:ext cx="2190535" cy="135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5382161"/>
            <a:ext cx="8581195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tam </a:t>
            </a:r>
            <a:r>
              <a:rPr 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8610600" cy="2613217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1371600" y="1524000"/>
            <a:ext cx="685800" cy="825569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7383714" y="1752600"/>
            <a:ext cx="685800" cy="749369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19400" y="2111906"/>
            <a:ext cx="2514600" cy="2688693"/>
          </a:xfrm>
          <a:prstGeom prst="ellipse">
            <a:avLst/>
          </a:prstGeom>
          <a:noFill/>
          <a:ln w="635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2778" y="5477486"/>
            <a:ext cx="849114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tam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vuông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1504" y="718794"/>
            <a:ext cx="1090096" cy="121798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4237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3" grpId="0" animBg="1"/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577E1239-3019-4B07-99D5-EF4E2EC89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-253218" y="-685800"/>
            <a:ext cx="9896622" cy="673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1038929" y="663603"/>
            <a:ext cx="2646542" cy="4553021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672" y="857998"/>
            <a:ext cx="1052471" cy="95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3124200" y="2681764"/>
            <a:ext cx="5653988" cy="28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DB573-4DC0-453D-BD6C-EB2343685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A85066-0206-4E8C-976F-D3E48692ABEC}"/>
              </a:ext>
            </a:extLst>
          </p:cNvPr>
          <p:cNvSpPr/>
          <p:nvPr/>
        </p:nvSpPr>
        <p:spPr>
          <a:xfrm>
            <a:off x="2223314" y="907703"/>
            <a:ext cx="49487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Lớp</a:t>
            </a:r>
            <a:r>
              <a:rPr lang="en-U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5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chúng</a:t>
            </a:r>
            <a:r>
              <a:rPr lang="en-U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 ta </a:t>
            </a:r>
            <a:r>
              <a:rPr lang="en-US" sz="405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đoàn</a:t>
            </a:r>
            <a:r>
              <a:rPr lang="en-U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5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1A1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kết</a:t>
            </a:r>
            <a:endParaRPr lang="en-US" sz="4050" b="1" dirty="0">
              <a:ln w="9525">
                <a:solidFill>
                  <a:prstClr val="white"/>
                </a:solidFill>
                <a:prstDash val="solid"/>
              </a:ln>
              <a:solidFill>
                <a:srgbClr val="1A10A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4" name="lop chung ta doan 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7350" y="1143000"/>
            <a:ext cx="4572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194" y="1481635"/>
            <a:ext cx="6417860" cy="44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41" y="47946"/>
            <a:ext cx="19145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15385" r="8252" b="72700"/>
          <a:stretch/>
        </p:blipFill>
        <p:spPr>
          <a:xfrm>
            <a:off x="33616" y="2051720"/>
            <a:ext cx="9110383" cy="187220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38391" y="1115616"/>
            <a:ext cx="720080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8391" y="5013814"/>
            <a:ext cx="903649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81689" y="3779911"/>
            <a:ext cx="727280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7673" y="2326104"/>
            <a:ext cx="72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5791" y="2326103"/>
            <a:ext cx="72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5752" y="2308272"/>
            <a:ext cx="72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3724" y="2312457"/>
            <a:ext cx="72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38391" y="5982816"/>
            <a:ext cx="903649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1981199" y="1981200"/>
            <a:ext cx="1724825" cy="1676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4038600"/>
            <a:ext cx="19050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14800" y="4038600"/>
            <a:ext cx="19050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81200" y="4038600"/>
            <a:ext cx="19050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477000" y="4038600"/>
            <a:ext cx="26670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4A98BE-50C4-4CC3-B969-B5ED59AF8C37}"/>
              </a:ext>
            </a:extLst>
          </p:cNvPr>
          <p:cNvSpPr txBox="1"/>
          <p:nvPr/>
        </p:nvSpPr>
        <p:spPr>
          <a:xfrm>
            <a:off x="-22306" y="5660145"/>
            <a:ext cx="903649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UYEN T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" y="20786"/>
            <a:ext cx="2101475" cy="7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4" y="1601188"/>
            <a:ext cx="4671496" cy="46714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8526" y="1200262"/>
            <a:ext cx="1090096" cy="962937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3671" y="212411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3017" y="3787534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8416" y="3124200"/>
            <a:ext cx="10038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bên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41873"/>
            <a:ext cx="3667125" cy="4076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96645" y="3886647"/>
            <a:ext cx="184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88602" y="2129353"/>
            <a:ext cx="59592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0" y="3633892"/>
            <a:ext cx="184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72651" y="6041851"/>
            <a:ext cx="13821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trên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3479" y="5867822"/>
            <a:ext cx="18790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trước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54149" y="973845"/>
            <a:ext cx="67674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bên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1597 L 0.16666 -0.268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00648 L 0.21112 0.390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2916 -0.4923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7" grpId="0"/>
      <p:bldP spid="15" grpId="0"/>
      <p:bldP spid="18" grpId="0"/>
      <p:bldP spid="13" grpId="0" animBg="1"/>
      <p:bldP spid="13" grpId="1" animBg="1"/>
      <p:bldP spid="11" grpId="0" animBg="1"/>
      <p:bldP spid="11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577E1239-3019-4B07-99D5-EF4E2EC89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-376304" y="-533400"/>
            <a:ext cx="9896622" cy="673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370328" y="1264615"/>
            <a:ext cx="2646542" cy="4553021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672" y="857998"/>
            <a:ext cx="1052471" cy="95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2514600" y="2272243"/>
            <a:ext cx="5653988" cy="3384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2957" y="1446495"/>
            <a:ext cx="3886200" cy="9630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-SGK-TV"/>
              </a:rPr>
              <a:t>Vận dụng</a:t>
            </a:r>
            <a:endParaRPr lang="en-US" sz="4400" b="1">
              <a:solidFill>
                <a:srgbClr val="0070C0"/>
              </a:solidFill>
              <a:latin typeface="Arial-SGK-TV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16870" y="3347232"/>
            <a:ext cx="5151718" cy="19105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Trò chơi:  </a:t>
            </a:r>
          </a:p>
          <a:p>
            <a:pPr algn="ctr"/>
            <a:r>
              <a:rPr lang="en-US" sz="4800" b="1" smtClean="0"/>
              <a:t>Bông hoa may mắn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41917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1288"/>
            <a:ext cx="7583167" cy="42864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4709994"/>
            <a:ext cx="18288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-SGK-TV"/>
                <a:cs typeface="Arial" panose="020B0604020202020204" pitchFamily="34" charset="0"/>
              </a:rPr>
              <a:t>A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Bên trái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2800" y="4709994"/>
            <a:ext cx="19812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-SGK-TV"/>
                <a:cs typeface="Arial" panose="020B0604020202020204" pitchFamily="34" charset="0"/>
              </a:rPr>
              <a:t>B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Bên phải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4709994"/>
            <a:ext cx="1828800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-SGK-TV"/>
                <a:cs typeface="Arial" panose="020B0604020202020204" pitchFamily="34" charset="0"/>
              </a:rPr>
              <a:t>A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Bên trái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9" name="WordArt 33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0" name="WordArt 34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" name="WordArt 36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2" name="WordArt 39"/>
          <p:cNvSpPr>
            <a:spLocks noChangeArrowheads="1" noChangeShapeType="1" noTextEdit="1"/>
          </p:cNvSpPr>
          <p:nvPr/>
        </p:nvSpPr>
        <p:spPr bwMode="auto">
          <a:xfrm>
            <a:off x="7866459" y="5848599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3" name="WordArt 40"/>
          <p:cNvSpPr>
            <a:spLocks noChangeArrowheads="1" noChangeShapeType="1" noTextEdit="1"/>
          </p:cNvSpPr>
          <p:nvPr/>
        </p:nvSpPr>
        <p:spPr bwMode="auto">
          <a:xfrm>
            <a:off x="7848600" y="5867400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4" name="AutoShape 50"/>
          <p:cNvSpPr>
            <a:spLocks noChangeArrowheads="1"/>
          </p:cNvSpPr>
          <p:nvPr/>
        </p:nvSpPr>
        <p:spPr bwMode="auto">
          <a:xfrm>
            <a:off x="5548256" y="4528653"/>
            <a:ext cx="2243138" cy="1752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EC9EC5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 b="1">
              <a:solidFill>
                <a:srgbClr val="FF0066"/>
              </a:solidFill>
              <a:latin typeface=".VnHelvetInsH" pitchFamily="34" charset="0"/>
            </a:endParaRPr>
          </a:p>
        </p:txBody>
      </p:sp>
      <p:sp>
        <p:nvSpPr>
          <p:cNvPr id="15" name="WordArt 51"/>
          <p:cNvSpPr>
            <a:spLocks noChangeArrowheads="1" noChangeShapeType="1" noTextEdit="1"/>
          </p:cNvSpPr>
          <p:nvPr/>
        </p:nvSpPr>
        <p:spPr bwMode="auto">
          <a:xfrm>
            <a:off x="5987131" y="4974771"/>
            <a:ext cx="136538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71892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965" y="609600"/>
            <a:ext cx="7648302" cy="16158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95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495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Phúc</a:t>
            </a:r>
            <a:r>
              <a:rPr lang="en-US" sz="49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5859" y="2446213"/>
            <a:ext cx="1981200" cy="10268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-SGK-TV"/>
                <a:cs typeface="Arial" panose="020B0604020202020204" pitchFamily="34" charset="0"/>
              </a:rPr>
              <a:t>B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Dương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7708" y="2522413"/>
            <a:ext cx="19812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-SGK-TV"/>
                <a:cs typeface="Arial" panose="020B0604020202020204" pitchFamily="34" charset="0"/>
              </a:rPr>
              <a:t>A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Chi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4810" y="2446213"/>
            <a:ext cx="19812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-SGK-TV"/>
                <a:cs typeface="Arial" panose="020B0604020202020204" pitchFamily="34" charset="0"/>
              </a:rPr>
              <a:t>C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Huy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5859" y="2446213"/>
            <a:ext cx="1981200" cy="106680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-SGK-TV"/>
                <a:cs typeface="Arial" panose="020B0604020202020204" pitchFamily="34" charset="0"/>
              </a:rPr>
              <a:t>B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Dương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8" name="WordArt 33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" name="WordArt 34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WordArt 36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WordArt 39"/>
          <p:cNvSpPr>
            <a:spLocks noChangeArrowheads="1" noChangeShapeType="1" noTextEdit="1"/>
          </p:cNvSpPr>
          <p:nvPr/>
        </p:nvSpPr>
        <p:spPr bwMode="auto">
          <a:xfrm>
            <a:off x="7866459" y="5848599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2" name="WordArt 40"/>
          <p:cNvSpPr>
            <a:spLocks noChangeArrowheads="1" noChangeShapeType="1" noTextEdit="1"/>
          </p:cNvSpPr>
          <p:nvPr/>
        </p:nvSpPr>
        <p:spPr bwMode="auto">
          <a:xfrm>
            <a:off x="7848600" y="5867400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3" name="AutoShape 50"/>
          <p:cNvSpPr>
            <a:spLocks noChangeArrowheads="1"/>
          </p:cNvSpPr>
          <p:nvPr/>
        </p:nvSpPr>
        <p:spPr bwMode="auto">
          <a:xfrm>
            <a:off x="5105400" y="4648200"/>
            <a:ext cx="2243138" cy="1752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EC9EC5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 b="1">
              <a:solidFill>
                <a:srgbClr val="FF0066"/>
              </a:solidFill>
              <a:latin typeface=".VnHelvetInsH" pitchFamily="34" charset="0"/>
            </a:endParaRPr>
          </a:p>
        </p:txBody>
      </p:sp>
      <p:sp>
        <p:nvSpPr>
          <p:cNvPr id="14" name="WordArt 51"/>
          <p:cNvSpPr>
            <a:spLocks noChangeArrowheads="1" noChangeShapeType="1" noTextEdit="1"/>
          </p:cNvSpPr>
          <p:nvPr/>
        </p:nvSpPr>
        <p:spPr bwMode="auto">
          <a:xfrm>
            <a:off x="5544275" y="5094318"/>
            <a:ext cx="136538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384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8600"/>
            <a:ext cx="8008144" cy="4394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002071"/>
            <a:ext cx="18288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-SGK-TV"/>
                <a:cs typeface="Arial" panose="020B0604020202020204" pitchFamily="34" charset="0"/>
              </a:rPr>
              <a:t>A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Bên trái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3312" y="5009328"/>
            <a:ext cx="1981200" cy="9897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-SGK-TV"/>
                <a:cs typeface="Arial" panose="020B0604020202020204" pitchFamily="34" charset="0"/>
              </a:rPr>
              <a:t>B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Bên phải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7259" y="5002071"/>
            <a:ext cx="1981200" cy="9897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-SGK-TV"/>
                <a:cs typeface="Arial" panose="020B0604020202020204" pitchFamily="34" charset="0"/>
              </a:rPr>
              <a:t>B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Bên phải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8" name="WordArt 33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" name="WordArt 34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WordArt 36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WordArt 39"/>
          <p:cNvSpPr>
            <a:spLocks noChangeArrowheads="1" noChangeShapeType="1" noTextEdit="1"/>
          </p:cNvSpPr>
          <p:nvPr/>
        </p:nvSpPr>
        <p:spPr bwMode="auto">
          <a:xfrm>
            <a:off x="7866459" y="5848599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2" name="WordArt 40"/>
          <p:cNvSpPr>
            <a:spLocks noChangeArrowheads="1" noChangeShapeType="1" noTextEdit="1"/>
          </p:cNvSpPr>
          <p:nvPr/>
        </p:nvSpPr>
        <p:spPr bwMode="auto">
          <a:xfrm>
            <a:off x="7848600" y="5867400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3" name="AutoShape 50"/>
          <p:cNvSpPr>
            <a:spLocks noChangeArrowheads="1"/>
          </p:cNvSpPr>
          <p:nvPr/>
        </p:nvSpPr>
        <p:spPr bwMode="auto">
          <a:xfrm>
            <a:off x="5548256" y="4528653"/>
            <a:ext cx="2243138" cy="1752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EC9EC5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 b="1">
              <a:solidFill>
                <a:srgbClr val="FF0066"/>
              </a:solidFill>
              <a:latin typeface=".VnHelvetInsH" pitchFamily="34" charset="0"/>
            </a:endParaRPr>
          </a:p>
        </p:txBody>
      </p:sp>
      <p:sp>
        <p:nvSpPr>
          <p:cNvPr id="14" name="WordArt 51"/>
          <p:cNvSpPr>
            <a:spLocks noChangeArrowheads="1" noChangeShapeType="1" noTextEdit="1"/>
          </p:cNvSpPr>
          <p:nvPr/>
        </p:nvSpPr>
        <p:spPr bwMode="auto">
          <a:xfrm>
            <a:off x="5987131" y="4974771"/>
            <a:ext cx="136538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159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965" y="685800"/>
            <a:ext cx="7648302" cy="16158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9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495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 Hương</a:t>
            </a:r>
            <a:r>
              <a:rPr lang="en-US" sz="495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165" y="2819400"/>
            <a:ext cx="19812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-SGK-TV"/>
                <a:cs typeface="Arial" panose="020B0604020202020204" pitchFamily="34" charset="0"/>
              </a:rPr>
              <a:t>A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Dũng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9667" y="2838201"/>
            <a:ext cx="19812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-SGK-TV"/>
                <a:cs typeface="Arial" panose="020B0604020202020204" pitchFamily="34" charset="0"/>
              </a:rPr>
              <a:t>C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Bảo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9667" y="2819400"/>
            <a:ext cx="1981200" cy="91440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-SGK-TV"/>
                <a:cs typeface="Arial" panose="020B0604020202020204" pitchFamily="34" charset="0"/>
              </a:rPr>
              <a:t>C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Bảo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5200" y="2819400"/>
            <a:ext cx="19812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-SGK-TV"/>
                <a:cs typeface="Arial" panose="020B0604020202020204" pitchFamily="34" charset="0"/>
              </a:rPr>
              <a:t>B</a:t>
            </a:r>
            <a:r>
              <a:rPr lang="en-US" b="1" smtClean="0">
                <a:latin typeface="Arial-SGK-TV"/>
                <a:cs typeface="Arial" panose="020B0604020202020204" pitchFamily="34" charset="0"/>
              </a:rPr>
              <a:t>. Phúc</a:t>
            </a:r>
            <a:endParaRPr lang="en-US" b="1">
              <a:latin typeface="Arial-SGK-TV"/>
              <a:cs typeface="Arial" panose="020B0604020202020204" pitchFamily="34" charset="0"/>
            </a:endParaRPr>
          </a:p>
        </p:txBody>
      </p:sp>
      <p:sp>
        <p:nvSpPr>
          <p:cNvPr id="8" name="WordArt 33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" name="WordArt 34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WordArt 36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WordArt 39"/>
          <p:cNvSpPr>
            <a:spLocks noChangeArrowheads="1" noChangeShapeType="1" noTextEdit="1"/>
          </p:cNvSpPr>
          <p:nvPr/>
        </p:nvSpPr>
        <p:spPr bwMode="auto">
          <a:xfrm>
            <a:off x="7866459" y="5848599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2" name="WordArt 40"/>
          <p:cNvSpPr>
            <a:spLocks noChangeArrowheads="1" noChangeShapeType="1" noTextEdit="1"/>
          </p:cNvSpPr>
          <p:nvPr/>
        </p:nvSpPr>
        <p:spPr bwMode="auto">
          <a:xfrm>
            <a:off x="7848600" y="5867400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3" name="AutoShape 50"/>
          <p:cNvSpPr>
            <a:spLocks noChangeArrowheads="1"/>
          </p:cNvSpPr>
          <p:nvPr/>
        </p:nvSpPr>
        <p:spPr bwMode="auto">
          <a:xfrm>
            <a:off x="5548256" y="4528653"/>
            <a:ext cx="2243138" cy="1752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EC9EC5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 b="1">
              <a:solidFill>
                <a:srgbClr val="FF0066"/>
              </a:solidFill>
              <a:latin typeface=".VnHelvetInsH" pitchFamily="34" charset="0"/>
            </a:endParaRPr>
          </a:p>
        </p:txBody>
      </p:sp>
      <p:sp>
        <p:nvSpPr>
          <p:cNvPr id="14" name="WordArt 51"/>
          <p:cNvSpPr>
            <a:spLocks noChangeArrowheads="1" noChangeShapeType="1" noTextEdit="1"/>
          </p:cNvSpPr>
          <p:nvPr/>
        </p:nvSpPr>
        <p:spPr bwMode="auto">
          <a:xfrm>
            <a:off x="5987131" y="4974771"/>
            <a:ext cx="136538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156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114550"/>
            <a:ext cx="3009642" cy="2212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10" y="33110"/>
            <a:ext cx="7973550" cy="4343401"/>
          </a:xfrm>
          <a:prstGeom prst="rect">
            <a:avLst/>
          </a:prstGeom>
        </p:spPr>
      </p:pic>
      <p:sp>
        <p:nvSpPr>
          <p:cNvPr id="4" name="WordArt 33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" name="WordArt 34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WordArt 36"/>
          <p:cNvSpPr>
            <a:spLocks noChangeArrowheads="1" noChangeShapeType="1" noTextEdit="1"/>
          </p:cNvSpPr>
          <p:nvPr/>
        </p:nvSpPr>
        <p:spPr bwMode="auto">
          <a:xfrm>
            <a:off x="7830741" y="5819322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" name="WordArt 39"/>
          <p:cNvSpPr>
            <a:spLocks noChangeArrowheads="1" noChangeShapeType="1" noTextEdit="1"/>
          </p:cNvSpPr>
          <p:nvPr/>
        </p:nvSpPr>
        <p:spPr bwMode="auto">
          <a:xfrm>
            <a:off x="7866459" y="5848599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" name="WordArt 40"/>
          <p:cNvSpPr>
            <a:spLocks noChangeArrowheads="1" noChangeShapeType="1" noTextEdit="1"/>
          </p:cNvSpPr>
          <p:nvPr/>
        </p:nvSpPr>
        <p:spPr bwMode="auto">
          <a:xfrm>
            <a:off x="7848600" y="5867400"/>
            <a:ext cx="852488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9" name="AutoShape 50"/>
          <p:cNvSpPr>
            <a:spLocks noChangeArrowheads="1"/>
          </p:cNvSpPr>
          <p:nvPr/>
        </p:nvSpPr>
        <p:spPr bwMode="auto">
          <a:xfrm>
            <a:off x="6068720" y="4438197"/>
            <a:ext cx="2243138" cy="17526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EC9EC5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 b="1">
              <a:solidFill>
                <a:srgbClr val="FF0066"/>
              </a:solidFill>
              <a:latin typeface=".VnHelvetInsH" pitchFamily="34" charset="0"/>
            </a:endParaRP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6629400" y="4843236"/>
            <a:ext cx="136538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4699453"/>
            <a:ext cx="5791200" cy="7465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A. Con chim bồ câu ở trên</a:t>
            </a:r>
            <a:endParaRPr lang="en-US" sz="4000"/>
          </a:p>
        </p:txBody>
      </p:sp>
      <p:sp>
        <p:nvSpPr>
          <p:cNvPr id="12" name="Rectangle 11"/>
          <p:cNvSpPr/>
          <p:nvPr/>
        </p:nvSpPr>
        <p:spPr>
          <a:xfrm>
            <a:off x="228600" y="5624257"/>
            <a:ext cx="5791200" cy="7465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B</a:t>
            </a:r>
            <a:r>
              <a:rPr lang="en-US" sz="4000" smtClean="0"/>
              <a:t>. Con kiến ở trên</a:t>
            </a:r>
            <a:endParaRPr lang="en-US" sz="4000"/>
          </a:p>
        </p:txBody>
      </p:sp>
      <p:sp>
        <p:nvSpPr>
          <p:cNvPr id="13" name="Rectangle 12"/>
          <p:cNvSpPr/>
          <p:nvPr/>
        </p:nvSpPr>
        <p:spPr>
          <a:xfrm>
            <a:off x="228600" y="4686739"/>
            <a:ext cx="5791200" cy="74657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/>
              <a:t>A. Con chim bồ câu ở trên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69650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577E1239-3019-4B07-99D5-EF4E2EC89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-253218" y="-685800"/>
            <a:ext cx="9896622" cy="6735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186" y="491728"/>
            <a:ext cx="365522" cy="365522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1038929" y="663603"/>
            <a:ext cx="2646542" cy="4553021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672" y="857998"/>
            <a:ext cx="1052471" cy="95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3124200" y="2681764"/>
            <a:ext cx="5653988" cy="28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3099137"/>
            <a:ext cx="4953000" cy="10156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Hẹn</a:t>
            </a:r>
            <a:r>
              <a:rPr lang="en-US" sz="6000" b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6000" b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6000" b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66683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9808" y="857127"/>
            <a:ext cx="7318613" cy="50050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1350"/>
          </a:p>
        </p:txBody>
      </p:sp>
      <p:sp>
        <p:nvSpPr>
          <p:cNvPr id="5123" name="TextBox 11"/>
          <p:cNvSpPr txBox="1">
            <a:spLocks noChangeArrowheads="1"/>
          </p:cNvSpPr>
          <p:nvPr/>
        </p:nvSpPr>
        <p:spPr bwMode="auto">
          <a:xfrm>
            <a:off x="1726403" y="130324"/>
            <a:ext cx="514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HOA</a:t>
            </a:r>
          </a:p>
        </p:txBody>
      </p:sp>
      <p:pic>
        <p:nvPicPr>
          <p:cNvPr id="16391" name="Picture 1" descr="tha-hon-vao-bo-anh-hoa-sen-dep-nhat (4)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753" y="1066800"/>
            <a:ext cx="2875400" cy="18395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4" name="Picture 10" descr="http://baamboo2.vcmedia.vn/film/user/blog/boo_luv2ne1/2011/7/30/3S1VIVIP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4192" y="3623558"/>
            <a:ext cx="2848014" cy="18736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5" name="Picture 19" descr="http://1.bp.blogspot.com/-PtjAOSgHqeo/UVe3AVDpOJI/AAAAAAABUZY/H1ss5xCCP4k/s1600/hinh+nen+hoa+mai+vang+(36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4257" y="3673440"/>
            <a:ext cx="2957554" cy="1834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7" name="Picture 13" descr="22112012131626561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37657" y="1149745"/>
            <a:ext cx="2957553" cy="1725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8" name="Picture 13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7" y="130324"/>
            <a:ext cx="91440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472" y="130324"/>
            <a:ext cx="91440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8178421" y="5299596"/>
            <a:ext cx="757451" cy="624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819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6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DED98-9CC8-47F9-92A8-68C1B69DCD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  <p:pic>
        <p:nvPicPr>
          <p:cNvPr id="6" name="Hát Mẫu [ Học Sinh Lớp 1 Vui Ca ] Chủ đề 1 cùng phát triển năng lực">
            <a:hlinkClick r:id="" action="ppaction://media"/>
            <a:extLst>
              <a:ext uri="{FF2B5EF4-FFF2-40B4-BE49-F238E27FC236}">
                <a16:creationId xmlns:a16="http://schemas.microsoft.com/office/drawing/2014/main" id="{7E673A48-4DBF-49C5-A3DC-34BAA4084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52400"/>
            <a:ext cx="9067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90600" y="553764"/>
            <a:ext cx="3276600" cy="1122636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câu1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8077200" cy="26676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927" y="4635701"/>
            <a:ext cx="820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mtClean="0">
                <a:solidFill>
                  <a:srgbClr val="FF66CC"/>
                </a:solidFill>
                <a:latin typeface="Arial" pitchFamily="34" charset="0"/>
                <a:cs typeface="Arial" pitchFamily="34" charset="0"/>
              </a:rPr>
              <a:t>Toa</a:t>
            </a:r>
            <a:r>
              <a:rPr lang="en-US" sz="4800" b="1" smtClean="0">
                <a:latin typeface="Arial" pitchFamily="34" charset="0"/>
                <a:cs typeface="Arial" pitchFamily="34" charset="0"/>
              </a:rPr>
              <a:t> nào 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ở </a:t>
            </a:r>
            <a:r>
              <a:rPr lang="en-US" sz="4800" b="1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66CC"/>
                </a:solidFill>
                <a:latin typeface="Arial" pitchFamily="34" charset="0"/>
                <a:cs typeface="Arial" pitchFamily="34" charset="0"/>
              </a:rPr>
              <a:t>toa</a:t>
            </a:r>
            <a:r>
              <a:rPr lang="en-US" sz="4800" b="1" dirty="0" smtClean="0">
                <a:solidFill>
                  <a:srgbClr val="FF66CC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4426813" y="1752600"/>
            <a:ext cx="373787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hlinkClick r:id="rId3" action="ppaction://hlinksldjump"/>
          </p:cNvPr>
          <p:cNvSpPr/>
          <p:nvPr/>
        </p:nvSpPr>
        <p:spPr>
          <a:xfrm>
            <a:off x="8240604" y="215625"/>
            <a:ext cx="628383" cy="676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2286000" y="2286000"/>
            <a:ext cx="1560292" cy="1704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670449" y="35559"/>
            <a:ext cx="4038600" cy="137946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4709049" y="762000"/>
            <a:ext cx="373787" cy="914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hlinkClick r:id="rId2" action="ppaction://hlinksldjump"/>
          </p:cNvPr>
          <p:cNvSpPr/>
          <p:nvPr/>
        </p:nvSpPr>
        <p:spPr>
          <a:xfrm>
            <a:off x="8240604" y="215625"/>
            <a:ext cx="628383" cy="676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798082" cy="317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5112776"/>
            <a:ext cx="8763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Búp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bê</a:t>
            </a:r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nằm ở đâu so với </a:t>
            </a:r>
            <a:r>
              <a:rPr lang="en-US" sz="4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5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4800" y="76200"/>
            <a:ext cx="3276600" cy="1122636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câu3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20">
            <a:hlinkClick r:id="rId2" action="ppaction://hlinksldjump"/>
          </p:cNvPr>
          <p:cNvSpPr/>
          <p:nvPr/>
        </p:nvSpPr>
        <p:spPr>
          <a:xfrm>
            <a:off x="8240604" y="215625"/>
            <a:ext cx="628383" cy="676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8836"/>
            <a:ext cx="3257550" cy="518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5867400"/>
            <a:ext cx="65342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Đèn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400000">
            <a:off x="3826584" y="4419671"/>
            <a:ext cx="533399" cy="139563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28600" y="179339"/>
            <a:ext cx="3429000" cy="1122636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20">
            <a:hlinkClick r:id="rId2" action="ppaction://hlinksldjump"/>
          </p:cNvPr>
          <p:cNvSpPr/>
          <p:nvPr/>
        </p:nvSpPr>
        <p:spPr>
          <a:xfrm>
            <a:off x="8240604" y="215625"/>
            <a:ext cx="628383" cy="676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5093"/>
            <a:ext cx="5610225" cy="32956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4600" y="2945009"/>
            <a:ext cx="2955392" cy="5519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5685046" y="2739754"/>
            <a:ext cx="2559187" cy="396955"/>
          </a:xfrm>
          <a:prstGeom prst="rightArrow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5697" y="4772486"/>
            <a:ext cx="795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gạch</a:t>
            </a:r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5D8B2F8-D5BA-40A1-80CF-AD77A3FAF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3C4190BB-599F-4E5C-A73E-CD6DFA9A33A0}"/>
              </a:ext>
            </a:extLst>
          </p:cNvPr>
          <p:cNvSpPr txBox="1">
            <a:spLocks/>
          </p:cNvSpPr>
          <p:nvPr/>
        </p:nvSpPr>
        <p:spPr>
          <a:xfrm>
            <a:off x="685800" y="2133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Thứ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 </a:t>
            </a:r>
            <a:r>
              <a:rPr lang="en-US" sz="3600" b="1" noProof="0" smtClean="0">
                <a:solidFill>
                  <a:prstClr val="white"/>
                </a:solidFill>
                <a:latin typeface="Arial-SGK-TV"/>
              </a:rPr>
              <a:t>tư</a:t>
            </a:r>
            <a:r>
              <a:rPr lang="en-US" sz="3600" b="1" smtClean="0">
                <a:solidFill>
                  <a:prstClr val="white"/>
                </a:solidFill>
                <a:latin typeface="Arial-SGK-TV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ngày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 </a:t>
            </a:r>
            <a:r>
              <a:rPr lang="en-US" sz="3600" b="1" smtClean="0">
                <a:solidFill>
                  <a:prstClr val="white"/>
                </a:solidFill>
                <a:latin typeface="Arial-SGK-TV"/>
                <a:cs typeface="Times New Roman" pitchFamily="18" charset="0"/>
              </a:rPr>
              <a:t>25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tháng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12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năm 202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/>
            </a:r>
            <a:b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</a:b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/>
              </a:rPr>
              <a:t>Toán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CFE34C95-7284-4EAF-9FB6-F76086F65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88531"/>
            <a:ext cx="6750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1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TRÍ, ĐỊNH HƯỚNG TRONG KHÔNG GIAN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65" y="-12895"/>
            <a:ext cx="1929981" cy="1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1662" y="4569189"/>
            <a:ext cx="57518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3074"/>
            <a:ext cx="6002895" cy="293977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400000">
            <a:off x="5313503" y="782498"/>
            <a:ext cx="888761" cy="8477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38000" y="4491042"/>
            <a:ext cx="596509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phải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469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516</Words>
  <Application>Microsoft Office PowerPoint</Application>
  <PresentationFormat>On-screen Show (4:3)</PresentationFormat>
  <Paragraphs>144</Paragraphs>
  <Slides>30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맑은 고딕</vt:lpstr>
      <vt:lpstr>.VnHelvetInsH</vt:lpstr>
      <vt:lpstr>Aharoni</vt:lpstr>
      <vt:lpstr>Arial</vt:lpstr>
      <vt:lpstr>Arial-SGK-TV</vt:lpstr>
      <vt:lpstr>Calibri</vt:lpstr>
      <vt:lpstr>Impact</vt:lpstr>
      <vt:lpstr>Tahoma</vt:lpstr>
      <vt:lpstr>Times New Roman</vt:lpstr>
      <vt:lpstr>Trebuchet MS</vt:lpstr>
      <vt:lpstr>Wingdings 3</vt:lpstr>
      <vt:lpstr>Office Theme</vt:lpstr>
      <vt:lpstr>Facet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71</cp:revision>
  <dcterms:created xsi:type="dcterms:W3CDTF">2020-08-15T01:37:35Z</dcterms:created>
  <dcterms:modified xsi:type="dcterms:W3CDTF">2024-12-24T15:58:44Z</dcterms:modified>
</cp:coreProperties>
</file>