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8" r:id="rId3"/>
    <p:sldMasterId id="2147483710" r:id="rId4"/>
    <p:sldMasterId id="2147483722" r:id="rId5"/>
    <p:sldMasterId id="2147483724" r:id="rId6"/>
    <p:sldMasterId id="2147483748" r:id="rId7"/>
    <p:sldMasterId id="2147483760" r:id="rId8"/>
    <p:sldMasterId id="2147483774" r:id="rId9"/>
  </p:sldMasterIdLst>
  <p:notesMasterIdLst>
    <p:notesMasterId r:id="rId52"/>
  </p:notesMasterIdLst>
  <p:sldIdLst>
    <p:sldId id="262" r:id="rId10"/>
    <p:sldId id="474" r:id="rId11"/>
    <p:sldId id="475" r:id="rId12"/>
    <p:sldId id="266" r:id="rId13"/>
    <p:sldId id="267" r:id="rId14"/>
    <p:sldId id="268" r:id="rId15"/>
    <p:sldId id="476" r:id="rId16"/>
    <p:sldId id="493" r:id="rId17"/>
    <p:sldId id="477" r:id="rId18"/>
    <p:sldId id="495" r:id="rId19"/>
    <p:sldId id="304" r:id="rId20"/>
    <p:sldId id="479" r:id="rId21"/>
    <p:sldId id="490" r:id="rId22"/>
    <p:sldId id="481" r:id="rId23"/>
    <p:sldId id="482" r:id="rId24"/>
    <p:sldId id="325" r:id="rId25"/>
    <p:sldId id="276" r:id="rId26"/>
    <p:sldId id="279" r:id="rId27"/>
    <p:sldId id="280" r:id="rId28"/>
    <p:sldId id="259" r:id="rId29"/>
    <p:sldId id="484" r:id="rId30"/>
    <p:sldId id="497" r:id="rId31"/>
    <p:sldId id="485" r:id="rId32"/>
    <p:sldId id="285" r:id="rId33"/>
    <p:sldId id="286" r:id="rId34"/>
    <p:sldId id="328" r:id="rId35"/>
    <p:sldId id="491" r:id="rId36"/>
    <p:sldId id="487" r:id="rId37"/>
    <p:sldId id="489" r:id="rId38"/>
    <p:sldId id="499" r:id="rId39"/>
    <p:sldId id="512" r:id="rId40"/>
    <p:sldId id="514" r:id="rId41"/>
    <p:sldId id="488" r:id="rId42"/>
    <p:sldId id="329" r:id="rId43"/>
    <p:sldId id="500" r:id="rId44"/>
    <p:sldId id="510" r:id="rId45"/>
    <p:sldId id="501" r:id="rId46"/>
    <p:sldId id="508" r:id="rId47"/>
    <p:sldId id="503" r:id="rId48"/>
    <p:sldId id="506" r:id="rId49"/>
    <p:sldId id="505" r:id="rId50"/>
    <p:sldId id="29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F5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9145" autoAdjust="0"/>
  </p:normalViewPr>
  <p:slideViewPr>
    <p:cSldViewPr snapToGrid="0">
      <p:cViewPr varScale="1">
        <p:scale>
          <a:sx n="61" d="100"/>
          <a:sy n="61" d="100"/>
        </p:scale>
        <p:origin x="1098"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BBBFB-AC48-4F7C-A3D9-FA0B6A3A15C6}" type="datetimeFigureOut">
              <a:rPr lang="en-US" smtClean="0"/>
              <a:t>19/12/2024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21740-88C6-4AD3-8809-F4713D3BFC3A}" type="slidenum">
              <a:rPr lang="en-US" smtClean="0"/>
              <a:t>‹#›</a:t>
            </a:fld>
            <a:endParaRPr lang="en-US"/>
          </a:p>
        </p:txBody>
      </p:sp>
    </p:spTree>
    <p:extLst>
      <p:ext uri="{BB962C8B-B14F-4D97-AF65-F5344CB8AC3E}">
        <p14:creationId xmlns:p14="http://schemas.microsoft.com/office/powerpoint/2010/main" val="172840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64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267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579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6526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458939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089648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FED00-B1CD-41CE-8CCC-0E16A0702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082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D21740-88C6-4AD3-8809-F4713D3BFC3A}" type="slidenum">
              <a:rPr lang="en-US" smtClean="0"/>
              <a:t>21</a:t>
            </a:fld>
            <a:endParaRPr lang="en-US"/>
          </a:p>
        </p:txBody>
      </p:sp>
    </p:spTree>
    <p:extLst>
      <p:ext uri="{BB962C8B-B14F-4D97-AF65-F5344CB8AC3E}">
        <p14:creationId xmlns:p14="http://schemas.microsoft.com/office/powerpoint/2010/main" val="1020878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529068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9073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4855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93871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6448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33648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8268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0989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4386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0966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1789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73698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58627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47347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407332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12337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17069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28189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7661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6491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5446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47831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92613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33963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5028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78907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1510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50061973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3999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72465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65185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98998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9164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11363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26745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4577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037828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90725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28234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14020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43730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3542182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50425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77953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709647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579552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27227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61258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35385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608937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4424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564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2044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3936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69379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1841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344423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7736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38041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8855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6654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01477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875530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1251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541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70587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6036714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3303342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3175170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2182113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8411207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3973346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0611040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9228287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1674401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959779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09829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7751469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19/12/2024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1189207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19/12/2024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1895018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19/12/2024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8922430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19/12/2024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6260298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19/12/2024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7463906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19/12/2024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4008628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19/12/2024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4316465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19/12/2024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679467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19/12/2024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440983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042486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19/12/2024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2119658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19/12/2024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33069597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1650869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5727432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787035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32584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5897530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7887437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80697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63082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33743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72980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54152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162814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144113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606195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5.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7.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19/12/2024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86099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1786569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19/12/2024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05907182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19/12/2024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96675403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980489"/>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45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19/12/2024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extLst>
      <p:ext uri="{BB962C8B-B14F-4D97-AF65-F5344CB8AC3E}">
        <p14:creationId xmlns:p14="http://schemas.microsoft.com/office/powerpoint/2010/main" val="326534709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19/12/2024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143618586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240954198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3.xml"/><Relationship Id="rId4"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261632" y="2210521"/>
            <a:ext cx="7381060" cy="1445623"/>
          </a:xfrm>
        </p:spPr>
        <p:txBody>
          <a:bodyPr>
            <a:normAutofit fontScale="90000"/>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000250" y="138430"/>
            <a:ext cx="64192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714374" y="808664"/>
            <a:ext cx="5172075" cy="6432530"/>
          </a:xfrm>
          <a:prstGeom prst="rect">
            <a:avLst/>
          </a:prstGeom>
          <a:noFill/>
        </p:spPr>
        <p:txBody>
          <a:bodyPr wrap="square" rtlCol="0">
            <a:spAutoFit/>
          </a:bodyPr>
          <a:lstStyle/>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ơi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bé</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ta</a:t>
            </a: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Nụ</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cười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tia</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nắng</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nụ</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hoa</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Bước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lẫm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chẫm</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cười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vang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sân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p>
          <a:p>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a:latin typeface="Times New Roman" panose="02020603050405020304" pitchFamily="18" charset="0"/>
                <a:ea typeface="Arial-Rounded" panose="020B0500000000000000" pitchFamily="34" charset="0"/>
                <a:cs typeface="Times New Roman" panose="02020603050405020304" pitchFamily="18" charset="0"/>
              </a:rPr>
              <a:t>Hay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xuống</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a:latin typeface="Times New Roman" panose="02020603050405020304" pitchFamily="18" charset="0"/>
                <a:ea typeface="Arial-Rounded" panose="020B0500000000000000" pitchFamily="34" charset="0"/>
                <a:cs typeface="Times New Roman" panose="02020603050405020304" pitchFamily="18" charset="0"/>
              </a:rPr>
              <a:t>Hay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bước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lên</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a:latin typeface="Times New Roman" panose="02020603050405020304" pitchFamily="18" charset="0"/>
                <a:ea typeface="Arial-Rounded" panose="020B0500000000000000" pitchFamily="34" charset="0"/>
                <a:cs typeface="Times New Roman" panose="02020603050405020304" pitchFamily="18" charset="0"/>
              </a:rPr>
              <a:t>Hay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quả</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nhãn</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Ông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trồng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cạnh</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hàng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hiên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p>
          <a:p>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6873994" y="1309656"/>
            <a:ext cx="5070356" cy="5016758"/>
          </a:xfrm>
          <a:prstGeom prst="rect">
            <a:avLst/>
          </a:prstGeom>
          <a:noFill/>
        </p:spPr>
        <p:txBody>
          <a:bodyPr wrap="square" rtlCol="0">
            <a:spAutoFit/>
          </a:bodyPr>
          <a:lstStyle/>
          <a:p>
            <a:r>
              <a:rPr lang="en-US" sz="3200" b="1" dirty="0">
                <a:latin typeface="Times New Roman" panose="02020603050405020304" pitchFamily="18" charset="0"/>
                <a:ea typeface="Arial-Rounded" panose="020B0500000000000000" pitchFamily="34" charset="0"/>
                <a:cs typeface="Times New Roman" panose="02020603050405020304" pitchFamily="18" charset="0"/>
              </a:rPr>
              <a:t>Hay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cơn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gió</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Nằm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cuộn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tròn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mây</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Rồi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biến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giọt</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nước</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Rơi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xuống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đây</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p>
          <a:p>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sáng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thức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giấc</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mây</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hoa</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nắng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vàng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rộng</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Mang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yêu</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nhà</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pPr algn="r"/>
            <a:r>
              <a:rPr lang="en-US" sz="3200" b="1" dirty="0">
                <a:latin typeface="Times New Roman" panose="02020603050405020304" pitchFamily="18" charset="0"/>
                <a:ea typeface="Arial-Rounded" panose="020B0500000000000000" pitchFamily="34" charset="0"/>
                <a:cs typeface="Times New Roman" panose="02020603050405020304" pitchFamily="18" charset="0"/>
              </a:rPr>
              <a:t>(Minh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Đăng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138760246"/>
      </p:ext>
    </p:extLst>
  </p:cSld>
  <p:clrMapOvr>
    <a:masterClrMapping/>
  </p:clrMapOvr>
  <p:transition spd="slow" advClick="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51814" y="631455"/>
            <a:ext cx="66257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1004678" y="1663662"/>
            <a:ext cx="581003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lẫm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chẫm</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3CB66D3A-AE1C-434F-98C6-7C97981B1912}"/>
              </a:ext>
            </a:extLst>
          </p:cNvPr>
          <p:cNvSpPr/>
          <p:nvPr/>
        </p:nvSpPr>
        <p:spPr>
          <a:xfrm>
            <a:off x="1115313" y="5095371"/>
            <a:ext cx="7320934" cy="70788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1. </a:t>
            </a:r>
            <a:r>
              <a:rPr lang="en-US" sz="36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nhỏ</a:t>
            </a: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hỏi</a:t>
            </a: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mẹ</a:t>
            </a: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1F31898B-30A9-41CD-88B1-D6B86E4CA6C0}"/>
              </a:ext>
            </a:extLst>
          </p:cNvPr>
          <p:cNvCxnSpPr>
            <a:cxnSpLocks/>
          </p:cNvCxnSpPr>
          <p:nvPr/>
        </p:nvCxnSpPr>
        <p:spPr>
          <a:xfrm>
            <a:off x="2906486" y="2132057"/>
            <a:ext cx="100321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115313" y="2620894"/>
            <a:ext cx="3156650" cy="22294"/>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5382586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51814" y="631455"/>
            <a:ext cx="66257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1004678" y="1663662"/>
            <a:ext cx="581003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lẫm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chẫm</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115313" y="3596526"/>
            <a:ext cx="3238973"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8" name="Rectangle: Rounded Corners 7">
            <a:extLst>
              <a:ext uri="{FF2B5EF4-FFF2-40B4-BE49-F238E27FC236}">
                <a16:creationId xmlns:a16="http://schemas.microsoft.com/office/drawing/2014/main" id="{2D842709-59E9-49C1-944E-19A885B9CAA4}"/>
              </a:ext>
            </a:extLst>
          </p:cNvPr>
          <p:cNvSpPr/>
          <p:nvPr/>
        </p:nvSpPr>
        <p:spPr>
          <a:xfrm>
            <a:off x="584276" y="5033441"/>
            <a:ext cx="10960024" cy="118162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 </a:t>
            </a:r>
            <a:r>
              <a:rPr lang="vi-VN"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 khổ thơ đầu</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bạn nhỏ tả em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mình như thế nào?</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BB9A3B87-B977-4C70-A7B6-A27A09EB7FEB}"/>
              </a:ext>
            </a:extLst>
          </p:cNvPr>
          <p:cNvCxnSpPr>
            <a:cxnSpLocks/>
          </p:cNvCxnSpPr>
          <p:nvPr/>
        </p:nvCxnSpPr>
        <p:spPr>
          <a:xfrm>
            <a:off x="1115313" y="4119040"/>
            <a:ext cx="394654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F630A6D2-0064-4E33-A04A-BB253F81CBB7}"/>
              </a:ext>
            </a:extLst>
          </p:cNvPr>
          <p:cNvCxnSpPr>
            <a:cxnSpLocks/>
          </p:cNvCxnSpPr>
          <p:nvPr/>
        </p:nvCxnSpPr>
        <p:spPr>
          <a:xfrm>
            <a:off x="1126199" y="4576241"/>
            <a:ext cx="394654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2D9FFA70-E736-4E4B-BCFE-6C1E2EC64FFF}"/>
              </a:ext>
            </a:extLst>
          </p:cNvPr>
          <p:cNvCxnSpPr>
            <a:cxnSpLocks/>
          </p:cNvCxnSpPr>
          <p:nvPr/>
        </p:nvCxnSpPr>
        <p:spPr>
          <a:xfrm>
            <a:off x="1140486" y="3153614"/>
            <a:ext cx="3502952" cy="3924"/>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85327483"/>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624757" y="236022"/>
            <a:ext cx="75445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endPar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586762" y="1034711"/>
            <a:ext cx="5769429"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nhãn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trồng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cạnh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hàng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Nằm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giọt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3CB66D3A-AE1C-434F-98C6-7C97981B1912}"/>
              </a:ext>
            </a:extLst>
          </p:cNvPr>
          <p:cNvSpPr/>
          <p:nvPr/>
        </p:nvSpPr>
        <p:spPr>
          <a:xfrm>
            <a:off x="392214" y="5649830"/>
            <a:ext cx="11360635" cy="9644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3. </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 khổ thơ thứ hai và thứ ba bạn nhỏ đoán em bé từ đâu đến?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973100" y="1502827"/>
            <a:ext cx="20655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448F55D2-6D8D-43E1-9DEB-50500A7AF04D}"/>
              </a:ext>
            </a:extLst>
          </p:cNvPr>
          <p:cNvCxnSpPr>
            <a:cxnSpLocks/>
          </p:cNvCxnSpPr>
          <p:nvPr/>
        </p:nvCxnSpPr>
        <p:spPr>
          <a:xfrm>
            <a:off x="1624757" y="2000250"/>
            <a:ext cx="268870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5C3C12D-6F74-49FC-8984-072B49B5F4B4}"/>
              </a:ext>
            </a:extLst>
          </p:cNvPr>
          <p:cNvCxnSpPr>
            <a:cxnSpLocks/>
          </p:cNvCxnSpPr>
          <p:nvPr/>
        </p:nvCxnSpPr>
        <p:spPr>
          <a:xfrm>
            <a:off x="1973100" y="2483983"/>
            <a:ext cx="2707077" cy="2042"/>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B4EEA56-5904-46DA-A157-DBAB957364E5}"/>
              </a:ext>
            </a:extLst>
          </p:cNvPr>
          <p:cNvCxnSpPr>
            <a:cxnSpLocks/>
          </p:cNvCxnSpPr>
          <p:nvPr/>
        </p:nvCxnSpPr>
        <p:spPr>
          <a:xfrm>
            <a:off x="1624757" y="4457701"/>
            <a:ext cx="3418731" cy="16488"/>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8" name="Picture 17">
            <a:extLst>
              <a:ext uri="{FF2B5EF4-FFF2-40B4-BE49-F238E27FC236}">
                <a16:creationId xmlns:a16="http://schemas.microsoft.com/office/drawing/2014/main" id="{96D5E8FE-3684-48D9-9AA5-3AA32F066751}"/>
              </a:ext>
            </a:extLst>
          </p:cNvPr>
          <p:cNvPicPr>
            <a:picLocks noChangeAspect="1"/>
          </p:cNvPicPr>
          <p:nvPr/>
        </p:nvPicPr>
        <p:blipFill>
          <a:blip r:embed="rId3"/>
          <a:stretch>
            <a:fillRect/>
          </a:stretch>
        </p:blipFill>
        <p:spPr>
          <a:xfrm>
            <a:off x="5642652" y="943907"/>
            <a:ext cx="6240826" cy="4499631"/>
          </a:xfrm>
          <a:prstGeom prst="rect">
            <a:avLst/>
          </a:prstGeom>
        </p:spPr>
      </p:pic>
      <p:sp>
        <p:nvSpPr>
          <p:cNvPr id="19" name="Oval 18">
            <a:extLst>
              <a:ext uri="{FF2B5EF4-FFF2-40B4-BE49-F238E27FC236}">
                <a16:creationId xmlns:a16="http://schemas.microsoft.com/office/drawing/2014/main" id="{96D2EBDE-CAF8-452A-BAC5-9494F59A0C5D}"/>
              </a:ext>
            </a:extLst>
          </p:cNvPr>
          <p:cNvSpPr/>
          <p:nvPr/>
        </p:nvSpPr>
        <p:spPr>
          <a:xfrm>
            <a:off x="6192439" y="1092456"/>
            <a:ext cx="2252453" cy="192807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D8788E-E3E9-49E5-B56A-E7DA1B3C42BE}"/>
              </a:ext>
            </a:extLst>
          </p:cNvPr>
          <p:cNvSpPr/>
          <p:nvPr/>
        </p:nvSpPr>
        <p:spPr>
          <a:xfrm>
            <a:off x="8683779" y="1317171"/>
            <a:ext cx="2128367" cy="189864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0230895-F8F8-4502-BF7F-B3AB5CB59172}"/>
              </a:ext>
            </a:extLst>
          </p:cNvPr>
          <p:cNvSpPr/>
          <p:nvPr/>
        </p:nvSpPr>
        <p:spPr>
          <a:xfrm>
            <a:off x="5411532" y="3515467"/>
            <a:ext cx="2128367" cy="192807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22368F-21C3-436D-8301-3BF742132FB2}"/>
              </a:ext>
            </a:extLst>
          </p:cNvPr>
          <p:cNvSpPr/>
          <p:nvPr/>
        </p:nvSpPr>
        <p:spPr>
          <a:xfrm>
            <a:off x="9747962" y="3447096"/>
            <a:ext cx="2206235" cy="205418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748782"/>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par>
                          <p:cTn id="34" fill="hold">
                            <p:stCondLst>
                              <p:cond delay="1000"/>
                            </p:stCondLst>
                            <p:childTnLst>
                              <p:par>
                                <p:cTn id="35" presetID="16" presetClass="entr" presetSubtype="21"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par>
                          <p:cTn id="38" fill="hold">
                            <p:stCondLst>
                              <p:cond delay="1500"/>
                            </p:stCondLst>
                            <p:childTnLst>
                              <p:par>
                                <p:cTn id="39" presetID="16" presetClass="entr" presetSubtype="21"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230812" y="417111"/>
            <a:ext cx="67281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1201463" y="854454"/>
            <a:ext cx="5921876"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rộng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3CB66D3A-AE1C-434F-98C6-7C97981B1912}"/>
              </a:ext>
            </a:extLst>
          </p:cNvPr>
          <p:cNvSpPr/>
          <p:nvPr/>
        </p:nvSpPr>
        <p:spPr>
          <a:xfrm>
            <a:off x="338073" y="3833811"/>
            <a:ext cx="11544427" cy="238279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4.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mang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gia</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đình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marL="742950" lvl="0" indent="-742950">
              <a:buAutoNum type="alphaLcPeriod"/>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vàng</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rộng</a:t>
            </a:r>
            <a:endPar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742950" lvl="0" indent="-742950">
              <a:buAutoNum type="alphaLcPeriod"/>
            </a:pPr>
            <a:r>
              <a:rPr lang="en-US" sz="3600" b="1" baseline="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baseline="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baseline="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thương</a:t>
            </a:r>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marL="742950" lvl="0" indent="-742950">
              <a:buAutoNum type="alphaLcPeriod"/>
            </a:pP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flipV="1">
            <a:off x="1340668" y="3143249"/>
            <a:ext cx="4502920" cy="33335"/>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47612684"/>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24025" y="1982470"/>
            <a:ext cx="7779204"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35C90-0D48-400D-BD0D-64BCB9126FC3}"/>
              </a:ext>
            </a:extLst>
          </p:cNvPr>
          <p:cNvSpPr>
            <a:spLocks noGrp="1"/>
          </p:cNvSpPr>
          <p:nvPr>
            <p:ph type="title"/>
          </p:nvPr>
        </p:nvSpPr>
        <p:spPr>
          <a:xfrm>
            <a:off x="650320" y="210899"/>
            <a:ext cx="10515600" cy="724189"/>
          </a:xfrm>
        </p:spPr>
        <p:txBody>
          <a:bodyPr/>
          <a:lstStyle/>
          <a:p>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thêm</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ngữ</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Cloud 5">
            <a:extLst>
              <a:ext uri="{FF2B5EF4-FFF2-40B4-BE49-F238E27FC236}">
                <a16:creationId xmlns:a16="http://schemas.microsoft.com/office/drawing/2014/main" id="{147063F2-7C15-4E75-AA88-922FB9D3B325}"/>
              </a:ext>
            </a:extLst>
          </p:cNvPr>
          <p:cNvSpPr/>
          <p:nvPr/>
        </p:nvSpPr>
        <p:spPr>
          <a:xfrm>
            <a:off x="-142636" y="1036838"/>
            <a:ext cx="12334636" cy="2959025"/>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bụ bẫm, </a:t>
            </a:r>
            <a:r>
              <a:rPr lang="en-US" sz="36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mũm</a:t>
            </a: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mĩm</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xinh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xắn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ngộ nghĩnh, </a:t>
            </a: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đáng yêu, bầu bĩnh, ngây thơ, dễ thương, mập mạp</a:t>
            </a: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tròn</a:t>
            </a:r>
            <a:r>
              <a:rPr lang="en-US" sz="36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trịa</a:t>
            </a:r>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itle 4">
            <a:extLst>
              <a:ext uri="{FF2B5EF4-FFF2-40B4-BE49-F238E27FC236}">
                <a16:creationId xmlns:a16="http://schemas.microsoft.com/office/drawing/2014/main" id="{8EDC0234-7C09-40BC-B49E-E78FC2D449B8}"/>
              </a:ext>
            </a:extLst>
          </p:cNvPr>
          <p:cNvSpPr txBox="1">
            <a:spLocks/>
          </p:cNvSpPr>
          <p:nvPr/>
        </p:nvSpPr>
        <p:spPr>
          <a:xfrm>
            <a:off x="438301" y="3987725"/>
            <a:ext cx="10699044" cy="870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2</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Đặt câu với từ ngữ em tìm được ở bài tập 1.</a:t>
            </a:r>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itle 4">
            <a:extLst>
              <a:ext uri="{FF2B5EF4-FFF2-40B4-BE49-F238E27FC236}">
                <a16:creationId xmlns:a16="http://schemas.microsoft.com/office/drawing/2014/main" id="{5F6FC191-815C-43C7-87D0-9EC7100B4FE7}"/>
              </a:ext>
            </a:extLst>
          </p:cNvPr>
          <p:cNvSpPr txBox="1">
            <a:spLocks/>
          </p:cNvSpPr>
          <p:nvPr/>
        </p:nvSpPr>
        <p:spPr>
          <a:xfrm>
            <a:off x="650320" y="4960332"/>
            <a:ext cx="6871708" cy="624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Hà</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bụ</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bẫm</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3959965" y="642305"/>
            <a:ext cx="5550747" cy="2369880"/>
          </a:xfrm>
          <a:prstGeom prst="rect">
            <a:avLst/>
          </a:prstGeom>
          <a:noFill/>
        </p:spPr>
        <p:txBody>
          <a:bodyPr wrap="square" rtlCol="0">
            <a:spAutoFit/>
          </a:bodyPr>
          <a:lstStyle/>
          <a:p>
            <a:pPr lvl="0">
              <a:defRPr/>
            </a:pPr>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mang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yêu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thương</a:t>
            </a:r>
            <a:endParaRPr lang="en-US" sz="3600" b="1" dirty="0">
              <a:latin typeface="Times New Roman" panose="02020603050405020304" pitchFamily="18" charset="0"/>
              <a:cs typeface="Times New Roman" panose="02020603050405020304" pitchFamily="18" charset="0"/>
            </a:endParaRPr>
          </a:p>
          <a:p>
            <a:pPr lvl="0">
              <a:defRPr/>
            </a:pPr>
            <a:endParaRPr lang="en-US" sz="2800" dirty="0">
              <a:solidFill>
                <a:srgbClr val="000000"/>
              </a:solidFill>
              <a:latin typeface="HP001 4 hang 1 ô ly" panose="020B0603050302020204" charset="0"/>
              <a:cs typeface="HP001 4 hang 1 ô ly" panose="020B0603050302020204" charset="0"/>
            </a:endParaRP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endParaRPr lang="vi-VN" sz="2800" dirty="0">
              <a:solidFill>
                <a:srgbClr val="000000"/>
              </a:solidFill>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2709192"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Nghe –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 Box 1"/>
          <p:cNvSpPr txBox="1"/>
          <p:nvPr/>
        </p:nvSpPr>
        <p:spPr>
          <a:xfrm>
            <a:off x="6303114" y="913768"/>
            <a:ext cx="5550747" cy="2923877"/>
          </a:xfrm>
          <a:prstGeom prst="rect">
            <a:avLst/>
          </a:prstGeom>
          <a:noFill/>
        </p:spPr>
        <p:txBody>
          <a:bodyPr wrap="square" rtlCol="0">
            <a:spAutoFit/>
          </a:bodyPr>
          <a:lstStyle/>
          <a:p>
            <a:pPr lvl="0">
              <a:defRPr/>
            </a:pPr>
            <a:endParaRPr lang="en-US" sz="2800" dirty="0">
              <a:solidFill>
                <a:srgbClr val="000000"/>
              </a:solidFill>
              <a:latin typeface="HP001 4 hang 1 ô ly" panose="020B0603050302020204" charset="0"/>
              <a:cs typeface="HP001 4 hang 1 ô ly" panose="020B0603050302020204" charset="0"/>
            </a:endParaRP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r>
              <a:rPr lang="vi-VN" sz="3200" b="1" dirty="0">
                <a:solidFill>
                  <a:srgbClr val="000000"/>
                </a:solidFill>
                <a:latin typeface="Times New Roman" panose="02020603050405020304" pitchFamily="18" charset="0"/>
                <a:cs typeface="Times New Roman" panose="02020603050405020304" pitchFamily="18" charset="0"/>
              </a:rPr>
              <a:t>Hay bé từ sao xuống</a:t>
            </a:r>
          </a:p>
          <a:p>
            <a:pPr lvl="0">
              <a:defRPr/>
            </a:pPr>
            <a:r>
              <a:rPr lang="vi-VN" sz="3200" b="1" dirty="0">
                <a:solidFill>
                  <a:srgbClr val="000000"/>
                </a:solidFill>
                <a:latin typeface="Times New Roman" panose="02020603050405020304" pitchFamily="18" charset="0"/>
                <a:cs typeface="Times New Roman" panose="02020603050405020304" pitchFamily="18" charset="0"/>
              </a:rPr>
              <a:t>Hay từ biển bước lên</a:t>
            </a:r>
          </a:p>
          <a:p>
            <a:pPr lvl="0">
              <a:defRPr/>
            </a:pPr>
            <a:r>
              <a:rPr lang="vi-VN" sz="3200" b="1" dirty="0">
                <a:solidFill>
                  <a:srgbClr val="000000"/>
                </a:solidFill>
                <a:latin typeface="Times New Roman" panose="02020603050405020304" pitchFamily="18" charset="0"/>
                <a:cs typeface="Times New Roman" panose="02020603050405020304" pitchFamily="18" charset="0"/>
              </a:rPr>
              <a:t>Hay bé trong quả nhãn</a:t>
            </a:r>
          </a:p>
          <a:p>
            <a:pPr lvl="0">
              <a:defRPr/>
            </a:pPr>
            <a:r>
              <a:rPr lang="vi-VN" sz="3200" b="1" dirty="0">
                <a:solidFill>
                  <a:srgbClr val="000000"/>
                </a:solidFill>
                <a:latin typeface="Times New Roman" panose="02020603050405020304" pitchFamily="18" charset="0"/>
                <a:cs typeface="Times New Roman" panose="02020603050405020304" pitchFamily="18" charset="0"/>
              </a:rPr>
              <a:t>Ông trồng cạnh hàng hiên?</a:t>
            </a:r>
          </a:p>
        </p:txBody>
      </p:sp>
      <p:sp>
        <p:nvSpPr>
          <p:cNvPr id="7" name="Text Box 1"/>
          <p:cNvSpPr txBox="1"/>
          <p:nvPr/>
        </p:nvSpPr>
        <p:spPr>
          <a:xfrm>
            <a:off x="1150284" y="1119338"/>
            <a:ext cx="4929488" cy="3539430"/>
          </a:xfrm>
          <a:prstGeom prst="rect">
            <a:avLst/>
          </a:prstGeom>
          <a:noFill/>
        </p:spPr>
        <p:txBody>
          <a:bodyPr wrap="square" rtlCol="0">
            <a:spAutoFit/>
          </a:bodyPr>
          <a:lstStyle/>
          <a:p>
            <a:pPr lvl="0">
              <a:defRPr/>
            </a:pPr>
            <a:endParaRPr lang="en-US" sz="3200" dirty="0">
              <a:solidFill>
                <a:srgbClr val="000000"/>
              </a:solidFill>
              <a:latin typeface="HP001 4 hang 1 ô ly" panose="020B0603050302020204" charset="0"/>
              <a:cs typeface="HP001 4 hang 1 ô ly" panose="020B0603050302020204" charset="0"/>
            </a:endParaRPr>
          </a:p>
          <a:p>
            <a:pPr lvl="0">
              <a:defRPr/>
            </a:pPr>
            <a:r>
              <a:rPr lang="vi-VN" sz="3200" b="1" dirty="0">
                <a:solidFill>
                  <a:srgbClr val="000000"/>
                </a:solidFill>
                <a:latin typeface="Times New Roman" panose="02020603050405020304" pitchFamily="18" charset="0"/>
                <a:cs typeface="Times New Roman" panose="02020603050405020304" pitchFamily="18" charset="0"/>
              </a:rPr>
              <a:t>Mẹ, mẹ ơi em bé</a:t>
            </a:r>
          </a:p>
          <a:p>
            <a:pPr lvl="0">
              <a:defRPr/>
            </a:pPr>
            <a:r>
              <a:rPr lang="vi-VN" sz="3200" b="1" dirty="0">
                <a:solidFill>
                  <a:srgbClr val="000000"/>
                </a:solidFill>
                <a:latin typeface="Times New Roman" panose="02020603050405020304" pitchFamily="18" charset="0"/>
                <a:cs typeface="Times New Roman" panose="02020603050405020304" pitchFamily="18" charset="0"/>
              </a:rPr>
              <a:t>Từ đâu đến nhà ta</a:t>
            </a:r>
          </a:p>
          <a:p>
            <a:pPr lvl="0">
              <a:defRPr/>
            </a:pPr>
            <a:r>
              <a:rPr lang="vi-VN" sz="3200" b="1" dirty="0">
                <a:solidFill>
                  <a:srgbClr val="000000"/>
                </a:solidFill>
                <a:latin typeface="Times New Roman" panose="02020603050405020304" pitchFamily="18" charset="0"/>
                <a:cs typeface="Times New Roman" panose="02020603050405020304" pitchFamily="18" charset="0"/>
              </a:rPr>
              <a:t>Nụ cười như tia nắng</a:t>
            </a:r>
          </a:p>
          <a:p>
            <a:pPr lvl="0">
              <a:defRPr/>
            </a:pPr>
            <a:r>
              <a:rPr lang="vi-VN" sz="3200" b="1" dirty="0">
                <a:solidFill>
                  <a:srgbClr val="000000"/>
                </a:solidFill>
                <a:latin typeface="Times New Roman" panose="02020603050405020304" pitchFamily="18" charset="0"/>
                <a:cs typeface="Times New Roman" panose="02020603050405020304" pitchFamily="18" charset="0"/>
              </a:rPr>
              <a:t>Bàn tay như nụ hoa</a:t>
            </a:r>
          </a:p>
          <a:p>
            <a:pPr lvl="0">
              <a:defRPr/>
            </a:pPr>
            <a:r>
              <a:rPr lang="vi-VN" sz="3200" b="1" dirty="0">
                <a:solidFill>
                  <a:srgbClr val="000000"/>
                </a:solidFill>
                <a:latin typeface="Times New Roman" panose="02020603050405020304" pitchFamily="18" charset="0"/>
                <a:cs typeface="Times New Roman" panose="02020603050405020304" pitchFamily="18" charset="0"/>
              </a:rPr>
              <a:t>Bước chân đi lẫm chẫm</a:t>
            </a:r>
          </a:p>
          <a:p>
            <a:pPr lvl="0">
              <a:defRPr/>
            </a:pPr>
            <a:r>
              <a:rPr lang="vi-VN" sz="3200" b="1" dirty="0">
                <a:solidFill>
                  <a:srgbClr val="000000"/>
                </a:solidFill>
                <a:latin typeface="Times New Roman" panose="02020603050405020304" pitchFamily="18" charset="0"/>
                <a:cs typeface="Times New Roman" panose="02020603050405020304" pitchFamily="18" charset="0"/>
              </a:rPr>
              <a:t>Tiếng cười vang sân nhà</a:t>
            </a:r>
            <a:r>
              <a:rPr lang="en-US" sz="3200" b="1" dirty="0">
                <a:solidFill>
                  <a:srgbClr val="000000"/>
                </a:solidFill>
                <a:latin typeface="Times New Roman" panose="02020603050405020304" pitchFamily="18" charset="0"/>
                <a:cs typeface="Times New Roman" panose="02020603050405020304" pitchFamily="18" charset="0"/>
              </a:rPr>
              <a:t> ?</a:t>
            </a:r>
            <a:endParaRPr lang="vi-VN" sz="32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D128F1B-569F-4CFC-B88E-A1F141CCC093}"/>
              </a:ext>
            </a:extLst>
          </p:cNvPr>
          <p:cNvSpPr/>
          <p:nvPr/>
        </p:nvSpPr>
        <p:spPr>
          <a:xfrm>
            <a:off x="4517757" y="2698272"/>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0A4AF36-1B93-4BC6-B6DC-3F7D6D18F3D6}"/>
              </a:ext>
            </a:extLst>
          </p:cNvPr>
          <p:cNvSpPr txBox="1"/>
          <p:nvPr/>
        </p:nvSpPr>
        <p:spPr>
          <a:xfrm>
            <a:off x="891136" y="115826"/>
            <a:ext cx="10401487"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iên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yên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hoặc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uyên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E60CD7C-FD35-4380-BF30-F867006449BF}"/>
              </a:ext>
            </a:extLst>
          </p:cNvPr>
          <p:cNvSpPr txBox="1"/>
          <p:nvPr/>
        </p:nvSpPr>
        <p:spPr>
          <a:xfrm>
            <a:off x="1096178" y="845015"/>
            <a:ext cx="9257684" cy="2585323"/>
          </a:xfrm>
          <a:prstGeom prst="rect">
            <a:avLst/>
          </a:prstGeom>
          <a:noFill/>
        </p:spPr>
        <p:txBody>
          <a:bodyPr wrap="square" rtlCol="0">
            <a:spAutoFit/>
          </a:bodyPr>
          <a:lstStyle/>
          <a:p>
            <a:pPr marL="457200" indent="-457200">
              <a:lnSpc>
                <a:spcPct val="150000"/>
              </a:lnSpc>
              <a:buFontTx/>
              <a:buChar char="-"/>
            </a:pPr>
            <a:r>
              <a:rPr lang="en-US" sz="3600" b="1" dirty="0" err="1">
                <a:latin typeface="Times New Roman" panose="02020603050405020304" pitchFamily="18" charset="0"/>
                <a:cs typeface="Times New Roman" panose="02020603050405020304" pitchFamily="18" charset="0"/>
              </a:rPr>
              <a:t>Ngoài</a:t>
            </a:r>
            <a:r>
              <a:rPr lang="en-US" sz="3600" b="1" dirty="0">
                <a:latin typeface="Times New Roman" panose="02020603050405020304" pitchFamily="18" charset="0"/>
                <a:cs typeface="Times New Roman" panose="02020603050405020304" pitchFamily="18" charset="0"/>
              </a:rPr>
              <a:t> h        </a:t>
            </a:r>
            <a:r>
              <a:rPr lang="en-US" sz="3600" b="1" dirty="0" err="1">
                <a:latin typeface="Times New Roman" panose="02020603050405020304" pitchFamily="18" charset="0"/>
                <a:cs typeface="Times New Roman" panose="02020603050405020304" pitchFamily="18" charset="0"/>
              </a:rPr>
              <a:t>trời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lặng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gió</a:t>
            </a:r>
            <a:r>
              <a:rPr lang="en-US" sz="3600" b="1" dirty="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3600" b="1" dirty="0" err="1">
                <a:latin typeface="Times New Roman" panose="02020603050405020304" pitchFamily="18" charset="0"/>
                <a:cs typeface="Times New Roman" panose="02020603050405020304" pitchFamily="18" charset="0"/>
              </a:rPr>
              <a:t>Hàng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đứng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lặng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giữa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trưa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hè</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oi</a:t>
            </a:r>
            <a:r>
              <a:rPr lang="en-US" sz="3600" b="1" dirty="0">
                <a:latin typeface="Times New Roman" panose="02020603050405020304" pitchFamily="18" charset="0"/>
                <a:cs typeface="Times New Roman" panose="02020603050405020304" pitchFamily="18" charset="0"/>
              </a:rPr>
              <a:t> ả.</a:t>
            </a:r>
          </a:p>
          <a:p>
            <a:pPr marL="457200" indent="-457200">
              <a:lnSpc>
                <a:spcPct val="150000"/>
              </a:lnSpc>
              <a:buFontTx/>
              <a:buChar char="-"/>
            </a:pPr>
            <a:r>
              <a:rPr lang="en-US" sz="3600" b="1" dirty="0" err="1">
                <a:latin typeface="Times New Roman" panose="02020603050405020304" pitchFamily="18" charset="0"/>
                <a:cs typeface="Times New Roman" panose="02020603050405020304" pitchFamily="18" charset="0"/>
              </a:rPr>
              <a:t>Chim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vang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hót</a:t>
            </a:r>
            <a:r>
              <a:rPr lang="en-US" sz="3600" b="1" dirty="0">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F07CA137-044E-447B-9463-35B29C488E97}"/>
              </a:ext>
            </a:extLst>
          </p:cNvPr>
          <p:cNvSpPr/>
          <p:nvPr/>
        </p:nvSpPr>
        <p:spPr>
          <a:xfrm>
            <a:off x="3201336" y="1124370"/>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D128F1B-569F-4CFC-B88E-A1F141CCC093}"/>
              </a:ext>
            </a:extLst>
          </p:cNvPr>
          <p:cNvSpPr/>
          <p:nvPr/>
        </p:nvSpPr>
        <p:spPr>
          <a:xfrm>
            <a:off x="5687611" y="2006241"/>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9E7ED22-7B45-4EF4-9BE2-8D5503E641A9}"/>
              </a:ext>
            </a:extLst>
          </p:cNvPr>
          <p:cNvSpPr txBox="1"/>
          <p:nvPr/>
        </p:nvSpPr>
        <p:spPr>
          <a:xfrm>
            <a:off x="3070074" y="966415"/>
            <a:ext cx="1064696" cy="707886"/>
          </a:xfrm>
          <a:prstGeom prst="rect">
            <a:avLst/>
          </a:prstGeom>
          <a:noFill/>
        </p:spPr>
        <p:txBody>
          <a:bodyPr wrap="square" rtlCol="0">
            <a:spAutoFit/>
          </a:bodyPr>
          <a:lstStyle/>
          <a:p>
            <a:r>
              <a:rPr lang="en-US" sz="4000" b="1" i="1" dirty="0" err="1">
                <a:solidFill>
                  <a:srgbClr val="FF0000"/>
                </a:solidFill>
                <a:latin typeface="Times New Roman" panose="02020603050405020304" pitchFamily="18" charset="0"/>
                <a:cs typeface="Times New Roman" panose="02020603050405020304" pitchFamily="18" charset="0"/>
              </a:rPr>
              <a:t>iên</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F3E04367-392E-4AEB-B34B-6AA02AC56F10}"/>
              </a:ext>
            </a:extLst>
          </p:cNvPr>
          <p:cNvSpPr txBox="1"/>
          <p:nvPr/>
        </p:nvSpPr>
        <p:spPr>
          <a:xfrm>
            <a:off x="4343988" y="2629553"/>
            <a:ext cx="1697368" cy="707886"/>
          </a:xfrm>
          <a:prstGeom prst="rect">
            <a:avLst/>
          </a:prstGeom>
          <a:noFill/>
        </p:spPr>
        <p:txBody>
          <a:bodyPr wrap="square" rtlCol="0">
            <a:spAutoFit/>
          </a:bodyPr>
          <a:lstStyle/>
          <a:p>
            <a:r>
              <a:rPr lang="en-US" sz="4000" b="1" i="1" dirty="0" err="1">
                <a:solidFill>
                  <a:srgbClr val="FF0000"/>
                </a:solidFill>
                <a:latin typeface="Times New Roman" panose="02020603050405020304" pitchFamily="18" charset="0"/>
                <a:cs typeface="Times New Roman" panose="02020603050405020304" pitchFamily="18" charset="0"/>
              </a:rPr>
              <a:t>uyên</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F3E04367-392E-4AEB-B34B-6AA02AC56F10}"/>
              </a:ext>
            </a:extLst>
          </p:cNvPr>
          <p:cNvSpPr txBox="1"/>
          <p:nvPr/>
        </p:nvSpPr>
        <p:spPr>
          <a:xfrm>
            <a:off x="5635050" y="1828769"/>
            <a:ext cx="1064696" cy="707886"/>
          </a:xfrm>
          <a:prstGeom prst="rect">
            <a:avLst/>
          </a:prstGeom>
          <a:noFill/>
        </p:spPr>
        <p:txBody>
          <a:bodyPr wrap="square" rtlCol="0">
            <a:spAutoFit/>
          </a:bodyPr>
          <a:lstStyle/>
          <a:p>
            <a:r>
              <a:rPr lang="en-US" sz="4000" b="1" i="1" dirty="0" err="1">
                <a:solidFill>
                  <a:srgbClr val="FF0000"/>
                </a:solidFill>
                <a:latin typeface="Times New Roman" panose="02020603050405020304" pitchFamily="18" charset="0"/>
                <a:cs typeface="Times New Roman" panose="02020603050405020304" pitchFamily="18" charset="0"/>
              </a:rPr>
              <a:t>yên</a:t>
            </a:r>
            <a:endParaRPr lang="en-US" sz="40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835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0" nodeType="clickEffect">
                                  <p:stCondLst>
                                    <p:cond delay="0"/>
                                  </p:stCondLst>
                                  <p:childTnLst>
                                    <p:anim calcmode="lin" valueType="num">
                                      <p:cBhvr>
                                        <p:cTn id="23" dur="500"/>
                                        <p:tgtEl>
                                          <p:spTgt spid="20"/>
                                        </p:tgtEl>
                                        <p:attrNameLst>
                                          <p:attrName>ppt_w</p:attrName>
                                        </p:attrNameLst>
                                      </p:cBhvr>
                                      <p:tavLst>
                                        <p:tav tm="0">
                                          <p:val>
                                            <p:strVal val="ppt_w"/>
                                          </p:val>
                                        </p:tav>
                                        <p:tav tm="100000">
                                          <p:val>
                                            <p:fltVal val="0"/>
                                          </p:val>
                                        </p:tav>
                                      </p:tavLst>
                                    </p:anim>
                                    <p:anim calcmode="lin" valueType="num">
                                      <p:cBhvr>
                                        <p:cTn id="24" dur="500"/>
                                        <p:tgtEl>
                                          <p:spTgt spid="20"/>
                                        </p:tgtEl>
                                        <p:attrNameLst>
                                          <p:attrName>ppt_h</p:attrName>
                                        </p:attrNameLst>
                                      </p:cBhvr>
                                      <p:tavLst>
                                        <p:tav tm="0">
                                          <p:val>
                                            <p:strVal val="ppt_h"/>
                                          </p:val>
                                        </p:tav>
                                        <p:tav tm="100000">
                                          <p:val>
                                            <p:fltVal val="0"/>
                                          </p:val>
                                        </p:tav>
                                      </p:tavLst>
                                    </p:anim>
                                    <p:animEffect transition="out" filter="fade">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16" grpId="0"/>
      <p:bldP spid="26"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4AF36-1B93-4BC6-B6DC-3F7D6D18F3D6}"/>
              </a:ext>
            </a:extLst>
          </p:cNvPr>
          <p:cNvSpPr txBox="1"/>
          <p:nvPr/>
        </p:nvSpPr>
        <p:spPr>
          <a:xfrm>
            <a:off x="985651" y="363119"/>
            <a:ext cx="8146473"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hoặc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b</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2C674E1-0AC8-43CF-8435-24E36BC1765B}"/>
              </a:ext>
            </a:extLst>
          </p:cNvPr>
          <p:cNvSpPr txBox="1"/>
          <p:nvPr/>
        </p:nvSpPr>
        <p:spPr>
          <a:xfrm>
            <a:off x="985651" y="1071005"/>
            <a:ext cx="9736778"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3A499FC9-BB25-449F-B271-0F13B49B4154}"/>
              </a:ext>
            </a:extLst>
          </p:cNvPr>
          <p:cNvSpPr txBox="1"/>
          <p:nvPr/>
        </p:nvSpPr>
        <p:spPr>
          <a:xfrm>
            <a:off x="985651" y="1865400"/>
            <a:ext cx="2299149" cy="707886"/>
          </a:xfrm>
          <a:prstGeom prst="rect">
            <a:avLst/>
          </a:prstGeom>
          <a:noFill/>
        </p:spPr>
        <p:txBody>
          <a:bodyPr wrap="square" rtlCol="0">
            <a:spAutoFit/>
          </a:bodyPr>
          <a:lstStyle/>
          <a:p>
            <a:r>
              <a:rPr lang="en-US" sz="4000" b="1" i="1" dirty="0">
                <a:latin typeface="Times New Roman" panose="02020603050405020304" pitchFamily="18" charset="0"/>
                <a:cs typeface="Times New Roman" panose="02020603050405020304" pitchFamily="18" charset="0"/>
              </a:rPr>
              <a:t>(</a:t>
            </a:r>
            <a:r>
              <a:rPr lang="en-US" sz="4000" b="1" i="1" dirty="0" err="1">
                <a:latin typeface="Times New Roman" panose="02020603050405020304" pitchFamily="18" charset="0"/>
                <a:cs typeface="Times New Roman" panose="02020603050405020304" pitchFamily="18" charset="0"/>
              </a:rPr>
              <a:t>d</a:t>
            </a:r>
            <a:r>
              <a:rPr lang="en-US" sz="3600" b="1" i="1" dirty="0" err="1">
                <a:latin typeface="Times New Roman" panose="02020603050405020304" pitchFamily="18" charset="0"/>
                <a:cs typeface="Times New Roman" panose="02020603050405020304" pitchFamily="18" charset="0"/>
              </a:rPr>
              <a:t>ắt</a:t>
            </a:r>
            <a:r>
              <a:rPr lang="en-US" sz="3600" b="1" i="1" dirty="0">
                <a:latin typeface="Times New Roman" panose="02020603050405020304" pitchFamily="18" charset="0"/>
                <a:cs typeface="Times New Roman" panose="02020603050405020304" pitchFamily="18" charset="0"/>
              </a:rPr>
              <a:t> / </a:t>
            </a:r>
            <a:r>
              <a:rPr lang="en-US" sz="3600" b="1" i="1" dirty="0" err="1">
                <a:latin typeface="Times New Roman" panose="02020603050405020304" pitchFamily="18" charset="0"/>
                <a:cs typeface="Times New Roman" panose="02020603050405020304" pitchFamily="18" charset="0"/>
              </a:rPr>
              <a:t>rắt</a:t>
            </a:r>
            <a:r>
              <a:rPr lang="en-US" sz="3600" b="1" i="1" dirty="0">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9A06B3D5-4879-4E0C-8441-0CF2EDFB5248}"/>
              </a:ext>
            </a:extLst>
          </p:cNvPr>
          <p:cNvSpPr txBox="1"/>
          <p:nvPr/>
        </p:nvSpPr>
        <p:spPr>
          <a:xfrm>
            <a:off x="891136" y="4086511"/>
            <a:ext cx="2488177" cy="707886"/>
          </a:xfrm>
          <a:prstGeom prst="rect">
            <a:avLst/>
          </a:prstGeom>
          <a:noFill/>
        </p:spPr>
        <p:txBody>
          <a:bodyPr wrap="square" rtlCol="0">
            <a:spAutoFit/>
          </a:bodyPr>
          <a:lstStyle/>
          <a:p>
            <a:r>
              <a:rPr lang="en-US" sz="4000" b="1" i="1" dirty="0">
                <a:latin typeface="Times New Roman" panose="02020603050405020304" pitchFamily="18" charset="0"/>
                <a:cs typeface="Times New Roman" panose="02020603050405020304" pitchFamily="18" charset="0"/>
              </a:rPr>
              <a:t>(</a:t>
            </a:r>
            <a:r>
              <a:rPr lang="en-US" sz="4000" b="1" i="1" dirty="0" err="1">
                <a:latin typeface="Times New Roman" panose="02020603050405020304" pitchFamily="18" charset="0"/>
                <a:cs typeface="Times New Roman" panose="02020603050405020304" pitchFamily="18" charset="0"/>
              </a:rPr>
              <a:t>gieo</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reo</a:t>
            </a:r>
            <a:r>
              <a:rPr lang="en-US" sz="3600" b="1" i="1" dirty="0">
                <a:latin typeface="Times New Roman" panose="02020603050405020304" pitchFamily="18" charset="0"/>
                <a:cs typeface="Times New Roman" panose="02020603050405020304" pitchFamily="18" charset="0"/>
              </a:rPr>
              <a:t> )</a:t>
            </a:r>
          </a:p>
        </p:txBody>
      </p:sp>
      <p:grpSp>
        <p:nvGrpSpPr>
          <p:cNvPr id="7" name="Group 6">
            <a:extLst>
              <a:ext uri="{FF2B5EF4-FFF2-40B4-BE49-F238E27FC236}">
                <a16:creationId xmlns:a16="http://schemas.microsoft.com/office/drawing/2014/main" id="{75A91B4E-2F9B-4D40-BEEE-A0BD5E641F67}"/>
              </a:ext>
            </a:extLst>
          </p:cNvPr>
          <p:cNvGrpSpPr/>
          <p:nvPr/>
        </p:nvGrpSpPr>
        <p:grpSpPr>
          <a:xfrm>
            <a:off x="1225198" y="4753625"/>
            <a:ext cx="10104790" cy="1754326"/>
            <a:chOff x="985651" y="4753625"/>
            <a:chExt cx="10104790" cy="1754326"/>
          </a:xfrm>
        </p:grpSpPr>
        <p:sp>
          <p:nvSpPr>
            <p:cNvPr id="19" name="TextBox 18">
              <a:extLst>
                <a:ext uri="{FF2B5EF4-FFF2-40B4-BE49-F238E27FC236}">
                  <a16:creationId xmlns:a16="http://schemas.microsoft.com/office/drawing/2014/main" id="{5ED7E545-3EE0-48C3-950E-06C4E48EF447}"/>
                </a:ext>
              </a:extLst>
            </p:cNvPr>
            <p:cNvSpPr txBox="1"/>
            <p:nvPr/>
          </p:nvSpPr>
          <p:spPr>
            <a:xfrm>
              <a:off x="985651" y="4753625"/>
              <a:ext cx="10104790" cy="1754326"/>
            </a:xfrm>
            <a:prstGeom prst="rect">
              <a:avLst/>
            </a:prstGeom>
            <a:noFill/>
          </p:spPr>
          <p:txBody>
            <a:bodyPr wrap="square" rtlCol="0">
              <a:spAutoFit/>
            </a:bodyPr>
            <a:lstStyle/>
            <a:p>
              <a:pPr marL="457200" indent="-457200">
                <a:lnSpc>
                  <a:spcPct val="150000"/>
                </a:lnSpc>
                <a:buFontTx/>
                <a:buChar char="-"/>
              </a:pPr>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bé</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lên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thấy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mẹ</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3600" b="1" dirty="0" err="1">
                  <a:latin typeface="Times New Roman" panose="02020603050405020304" pitchFamily="18" charset="0"/>
                  <a:cs typeface="Times New Roman" panose="02020603050405020304" pitchFamily="18" charset="0"/>
                </a:rPr>
                <a:t>Chị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Bống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thận</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hạt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chậu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nhỏ</a:t>
              </a:r>
              <a:r>
                <a:rPr lang="en-US" sz="3600" b="1" dirty="0">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F2AC694F-F925-4CA1-9507-64E1E14EBDC1}"/>
                </a:ext>
              </a:extLst>
            </p:cNvPr>
            <p:cNvSpPr/>
            <p:nvPr/>
          </p:nvSpPr>
          <p:spPr>
            <a:xfrm>
              <a:off x="2801837" y="4917569"/>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F5F838B-CFE2-4400-A2A0-905B84410E2C}"/>
                </a:ext>
              </a:extLst>
            </p:cNvPr>
            <p:cNvSpPr/>
            <p:nvPr/>
          </p:nvSpPr>
          <p:spPr>
            <a:xfrm>
              <a:off x="5307276" y="5765223"/>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D40C903C-F234-4B16-A873-B7ECC2370B07}"/>
              </a:ext>
            </a:extLst>
          </p:cNvPr>
          <p:cNvSpPr txBox="1"/>
          <p:nvPr/>
        </p:nvSpPr>
        <p:spPr>
          <a:xfrm>
            <a:off x="3040639" y="4864576"/>
            <a:ext cx="87462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reo</a:t>
            </a:r>
            <a:endParaRPr lang="en-US" sz="4000" b="1" i="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CEBE30B-52C4-402B-987F-56A260B9B3FB}"/>
              </a:ext>
            </a:extLst>
          </p:cNvPr>
          <p:cNvSpPr txBox="1"/>
          <p:nvPr/>
        </p:nvSpPr>
        <p:spPr>
          <a:xfrm>
            <a:off x="5409098" y="5707847"/>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gieo</a:t>
            </a:r>
            <a:endParaRPr lang="en-US" sz="4000" b="1" i="1" dirty="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75A91B4E-2F9B-4D40-BEEE-A0BD5E641F67}"/>
              </a:ext>
            </a:extLst>
          </p:cNvPr>
          <p:cNvGrpSpPr/>
          <p:nvPr/>
        </p:nvGrpSpPr>
        <p:grpSpPr>
          <a:xfrm>
            <a:off x="1953860" y="2502525"/>
            <a:ext cx="9257684" cy="1754326"/>
            <a:chOff x="985651" y="4753625"/>
            <a:chExt cx="9257684" cy="1754326"/>
          </a:xfrm>
        </p:grpSpPr>
        <p:sp>
          <p:nvSpPr>
            <p:cNvPr id="27" name="TextBox 26">
              <a:extLst>
                <a:ext uri="{FF2B5EF4-FFF2-40B4-BE49-F238E27FC236}">
                  <a16:creationId xmlns:a16="http://schemas.microsoft.com/office/drawing/2014/main" id="{5ED7E545-3EE0-48C3-950E-06C4E48EF447}"/>
                </a:ext>
              </a:extLst>
            </p:cNvPr>
            <p:cNvSpPr txBox="1"/>
            <p:nvPr/>
          </p:nvSpPr>
          <p:spPr>
            <a:xfrm>
              <a:off x="985651" y="4753625"/>
              <a:ext cx="9257684" cy="1754326"/>
            </a:xfrm>
            <a:prstGeom prst="rect">
              <a:avLst/>
            </a:prstGeom>
            <a:noFill/>
          </p:spPr>
          <p:txBody>
            <a:bodyPr wrap="square" rtlCol="0">
              <a:spAutoFit/>
            </a:bodyPr>
            <a:lstStyle/>
            <a:p>
              <a:pPr marL="457200" indent="-457200">
                <a:lnSpc>
                  <a:spcPct val="150000"/>
                </a:lnSpc>
                <a:buFontTx/>
                <a:buChar char="-"/>
              </a:pPr>
              <a:r>
                <a:rPr lang="en-US" sz="3600" b="1" dirty="0" err="1">
                  <a:latin typeface="Times New Roman" panose="02020603050405020304" pitchFamily="18" charset="0"/>
                  <a:cs typeface="Times New Roman" panose="02020603050405020304" pitchFamily="18" charset="0"/>
                </a:rPr>
                <a:t>Mẹ</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đến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trường</a:t>
              </a:r>
              <a:r>
                <a:rPr lang="en-US" sz="3600" b="1" dirty="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3600" b="1" dirty="0" err="1">
                  <a:latin typeface="Times New Roman" panose="02020603050405020304" pitchFamily="18" charset="0"/>
                  <a:cs typeface="Times New Roman" panose="02020603050405020304" pitchFamily="18" charset="0"/>
                </a:rPr>
                <a:t>Tiếng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sáo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diều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réo</a:t>
              </a:r>
              <a:r>
                <a:rPr lang="en-US" sz="3600" b="1" dirty="0">
                  <a:latin typeface="Times New Roman" panose="02020603050405020304" pitchFamily="18" charset="0"/>
                  <a:cs typeface="Times New Roman" panose="02020603050405020304" pitchFamily="18" charset="0"/>
                </a:rPr>
                <a:t>      .</a:t>
              </a:r>
            </a:p>
          </p:txBody>
        </p:sp>
        <p:sp>
          <p:nvSpPr>
            <p:cNvPr id="28" name="Rectangle 27">
              <a:extLst>
                <a:ext uri="{FF2B5EF4-FFF2-40B4-BE49-F238E27FC236}">
                  <a16:creationId xmlns:a16="http://schemas.microsoft.com/office/drawing/2014/main" id="{F2AC694F-F925-4CA1-9507-64E1E14EBDC1}"/>
                </a:ext>
              </a:extLst>
            </p:cNvPr>
            <p:cNvSpPr/>
            <p:nvPr/>
          </p:nvSpPr>
          <p:spPr>
            <a:xfrm>
              <a:off x="2322617" y="4960356"/>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F5F838B-CFE2-4400-A2A0-905B84410E2C}"/>
                </a:ext>
              </a:extLst>
            </p:cNvPr>
            <p:cNvSpPr/>
            <p:nvPr/>
          </p:nvSpPr>
          <p:spPr>
            <a:xfrm>
              <a:off x="5121549" y="5773568"/>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D40C903C-F234-4B16-A873-B7ECC2370B07}"/>
              </a:ext>
            </a:extLst>
          </p:cNvPr>
          <p:cNvSpPr txBox="1"/>
          <p:nvPr/>
        </p:nvSpPr>
        <p:spPr>
          <a:xfrm>
            <a:off x="6014992" y="3458868"/>
            <a:ext cx="87462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rắt</a:t>
            </a:r>
            <a:endParaRPr lang="en-US" sz="4000" b="1" i="1"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D40C903C-F234-4B16-A873-B7ECC2370B07}"/>
              </a:ext>
            </a:extLst>
          </p:cNvPr>
          <p:cNvSpPr txBox="1"/>
          <p:nvPr/>
        </p:nvSpPr>
        <p:spPr>
          <a:xfrm>
            <a:off x="3190970" y="2644230"/>
            <a:ext cx="87462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dắt</a:t>
            </a:r>
            <a:endParaRPr 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298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1D380A03-8729-4851-880B-EE5EB567FAC9}"/>
              </a:ext>
            </a:extLst>
          </p:cNvPr>
          <p:cNvSpPr txBox="1"/>
          <p:nvPr/>
        </p:nvSpPr>
        <p:spPr>
          <a:xfrm>
            <a:off x="838200" y="171162"/>
            <a:ext cx="3048000" cy="4686588"/>
          </a:xfrm>
          <a:prstGeom prst="rect">
            <a:avLst/>
          </a:prstGeom>
        </p:spPr>
        <p:txBody>
          <a:bodyPr vert="horz" lIns="91440" tIns="45720" rIns="91440" bIns="45720" rtlCol="0" anchor="ctr">
            <a:normAutofit/>
          </a:bodyPr>
          <a:lstStyle/>
          <a:p>
            <a:pPr lvl="0">
              <a:lnSpc>
                <a:spcPct val="90000"/>
              </a:lnSpc>
              <a:spcBef>
                <a:spcPct val="0"/>
              </a:spcBef>
              <a:spcAft>
                <a:spcPts val="600"/>
              </a:spcAft>
            </a:pPr>
            <a:r>
              <a:rPr lang="en-US" sz="4000" b="1" dirty="0">
                <a:latin typeface="Times New Roman" panose="02020603050405020304" pitchFamily="18" charset="0"/>
                <a:ea typeface="Arial-Rounded" panose="020B0500000000000000" pitchFamily="34" charset="0"/>
                <a:cs typeface="Times New Roman" panose="02020603050405020304" pitchFamily="18" charset="0"/>
              </a:rPr>
              <a:t>4</a:t>
            </a:r>
            <a:r>
              <a:rPr lang="en-US" sz="4000" b="1" kern="12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1200" dirty="0" err="1">
                <a:latin typeface="Times New Roman" panose="02020603050405020304" pitchFamily="18" charset="0"/>
                <a:ea typeface="Arial-Rounded" panose="020B0500000000000000" pitchFamily="34" charset="0"/>
                <a:cs typeface="Times New Roman" panose="02020603050405020304" pitchFamily="18" charset="0"/>
              </a:rPr>
              <a:t>Nhìn</a:t>
            </a:r>
            <a:r>
              <a:rPr lang="en-US" sz="4000" b="1" kern="12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1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4000" b="1" kern="12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12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4000" b="1" kern="12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12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4000" b="1" kern="12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1200" dirty="0" err="1">
                <a:latin typeface="Times New Roman" panose="02020603050405020304" pitchFamily="18" charset="0"/>
                <a:ea typeface="Arial-Rounded" panose="020B0500000000000000" pitchFamily="34" charset="0"/>
                <a:cs typeface="Times New Roman" panose="02020603050405020304" pitchFamily="18" charset="0"/>
              </a:rPr>
              <a:t>ngữ</a:t>
            </a:r>
            <a:r>
              <a:rPr lang="en-US" sz="4000" b="1" kern="12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1200" dirty="0" err="1">
                <a:latin typeface="Times New Roman" panose="02020603050405020304" pitchFamily="18" charset="0"/>
                <a:ea typeface="Arial-Rounded" panose="020B0500000000000000" pitchFamily="34" charset="0"/>
                <a:cs typeface="Times New Roman" panose="02020603050405020304" pitchFamily="18" charset="0"/>
              </a:rPr>
              <a:t>chứa</a:t>
            </a:r>
            <a:r>
              <a:rPr lang="en-US" sz="4000" b="1" kern="1200" dirty="0">
                <a:latin typeface="Times New Roman" panose="02020603050405020304" pitchFamily="18" charset="0"/>
                <a:ea typeface="Arial-Rounded" panose="020B0500000000000000" pitchFamily="34" charset="0"/>
                <a:cs typeface="Times New Roman" panose="02020603050405020304" pitchFamily="18" charset="0"/>
              </a:rPr>
              <a:t> ai </a:t>
            </a:r>
            <a:r>
              <a:rPr lang="en-US" sz="4000" b="1" kern="1200" dirty="0" err="1">
                <a:latin typeface="Times New Roman" panose="02020603050405020304" pitchFamily="18" charset="0"/>
                <a:ea typeface="Arial-Rounded" panose="020B0500000000000000" pitchFamily="34" charset="0"/>
                <a:cs typeface="Times New Roman" panose="02020603050405020304" pitchFamily="18" charset="0"/>
              </a:rPr>
              <a:t>hoặc</a:t>
            </a:r>
            <a:r>
              <a:rPr lang="en-US" sz="4000" b="1" kern="1200" dirty="0">
                <a:latin typeface="Times New Roman" panose="02020603050405020304" pitchFamily="18" charset="0"/>
                <a:ea typeface="Arial-Rounded" panose="020B0500000000000000" pitchFamily="34" charset="0"/>
                <a:cs typeface="Times New Roman" panose="02020603050405020304" pitchFamily="18" charset="0"/>
              </a:rPr>
              <a:t> ay. </a:t>
            </a:r>
            <a:r>
              <a:rPr lang="en-US" sz="4000" b="1" kern="1200"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4000" b="1" kern="12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12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4000" b="1" kern="12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12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4000" b="1" kern="12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12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4000" b="1" kern="12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12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4000" b="1" kern="12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12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4000" b="1" kern="12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1200" dirty="0" err="1">
                <a:latin typeface="Times New Roman" panose="02020603050405020304" pitchFamily="18" charset="0"/>
                <a:ea typeface="Arial-Rounded" panose="020B0500000000000000" pitchFamily="34" charset="0"/>
                <a:cs typeface="Times New Roman" panose="02020603050405020304" pitchFamily="18" charset="0"/>
              </a:rPr>
              <a:t>vở</a:t>
            </a:r>
            <a:endPar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90B0167-7BF2-468E-B8A4-06493AF7E918}"/>
              </a:ext>
            </a:extLst>
          </p:cNvPr>
          <p:cNvPicPr>
            <a:picLocks noChangeAspect="1"/>
          </p:cNvPicPr>
          <p:nvPr/>
        </p:nvPicPr>
        <p:blipFill>
          <a:blip r:embed="rId2"/>
          <a:stretch>
            <a:fillRect/>
          </a:stretch>
        </p:blipFill>
        <p:spPr>
          <a:xfrm>
            <a:off x="6524978" y="639592"/>
            <a:ext cx="5486080" cy="5578816"/>
          </a:xfrm>
          <a:prstGeom prst="rect">
            <a:avLst/>
          </a:prstGeom>
        </p:spPr>
      </p:pic>
      <p:sp>
        <p:nvSpPr>
          <p:cNvPr id="5" name="Rectangle 4">
            <a:extLst>
              <a:ext uri="{FF2B5EF4-FFF2-40B4-BE49-F238E27FC236}">
                <a16:creationId xmlns:a16="http://schemas.microsoft.com/office/drawing/2014/main" id="{FE6429CB-B5C5-4175-8854-5F07F669F3E5}"/>
              </a:ext>
            </a:extLst>
          </p:cNvPr>
          <p:cNvSpPr/>
          <p:nvPr/>
        </p:nvSpPr>
        <p:spPr>
          <a:xfrm>
            <a:off x="5486400" y="303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tay</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D908B4E-D1C6-46EF-8148-18CE0582E300}"/>
              </a:ext>
            </a:extLst>
          </p:cNvPr>
          <p:cNvSpPr/>
          <p:nvPr/>
        </p:nvSpPr>
        <p:spPr>
          <a:xfrm>
            <a:off x="10834511" y="49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tai</a:t>
            </a:r>
          </a:p>
        </p:txBody>
      </p:sp>
      <p:sp>
        <p:nvSpPr>
          <p:cNvPr id="10" name="Rectangle 9">
            <a:extLst>
              <a:ext uri="{FF2B5EF4-FFF2-40B4-BE49-F238E27FC236}">
                <a16:creationId xmlns:a16="http://schemas.microsoft.com/office/drawing/2014/main" id="{64EE8D42-B05E-43D3-BD2E-613C99887E64}"/>
              </a:ext>
            </a:extLst>
          </p:cNvPr>
          <p:cNvSpPr/>
          <p:nvPr/>
        </p:nvSpPr>
        <p:spPr>
          <a:xfrm>
            <a:off x="6005689" y="1181459"/>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vai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E9A20737-C9BC-4782-B4C1-49A7231DC5A3}"/>
              </a:ext>
            </a:extLst>
          </p:cNvPr>
          <p:cNvSpPr/>
          <p:nvPr/>
        </p:nvSpPr>
        <p:spPr>
          <a:xfrm>
            <a:off x="10789355" y="3036710"/>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váy</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45DD7E9E-30A5-49AD-A8CC-ED361FBC058D}"/>
              </a:ext>
            </a:extLst>
          </p:cNvPr>
          <p:cNvSpPr/>
          <p:nvPr/>
        </p:nvSpPr>
        <p:spPr>
          <a:xfrm>
            <a:off x="9915525" y="5885385"/>
            <a:ext cx="137900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giày</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4635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par>
                          <p:cTn id="24" fill="hold">
                            <p:stCondLst>
                              <p:cond delay="1000"/>
                            </p:stCondLst>
                            <p:childTnLst>
                              <p:par>
                                <p:cTn id="25" presetID="14" presetClass="entr" presetSubtype="1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par>
                          <p:cTn id="32" fill="hold">
                            <p:stCondLst>
                              <p:cond delay="2000"/>
                            </p:stCondLst>
                            <p:childTnLst>
                              <p:par>
                                <p:cTn id="33" presetID="14" presetClass="entr" presetSubtype="1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10"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2570B7-C619-4061-BA21-E5DF90B6F2A5}"/>
              </a:ext>
            </a:extLst>
          </p:cNvPr>
          <p:cNvSpPr txBox="1"/>
          <p:nvPr/>
        </p:nvSpPr>
        <p:spPr>
          <a:xfrm>
            <a:off x="799668" y="1338039"/>
            <a:ext cx="10487537"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phù</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F3669F5-B6DE-40ED-9066-D11A6E89BF27}"/>
              </a:ext>
            </a:extLst>
          </p:cNvPr>
          <p:cNvSpPr txBox="1"/>
          <p:nvPr/>
        </p:nvSpPr>
        <p:spPr>
          <a:xfrm>
            <a:off x="1071159" y="2207530"/>
            <a:ext cx="9257684" cy="3785652"/>
          </a:xfrm>
          <a:prstGeom prst="rect">
            <a:avLst/>
          </a:prstGeom>
          <a:noFill/>
        </p:spPr>
        <p:txBody>
          <a:bodyPr wrap="square" rtlCol="0">
            <a:spAutoFit/>
          </a:bodyPr>
          <a:lstStyle/>
          <a:p>
            <a:pPr marL="457200" indent="-457200">
              <a:lnSpc>
                <a:spcPct val="150000"/>
              </a:lnSpc>
              <a:buFontTx/>
              <a:buChar char="-"/>
            </a:pP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trai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mẹ</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gọi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p>
          <a:p>
            <a:pPr marL="457200" indent="-457200">
              <a:lnSpc>
                <a:spcPct val="150000"/>
              </a:lnSpc>
              <a:buFontTx/>
              <a:buChar char="-"/>
            </a:pP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trai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gọi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endParaRPr lang="en-US" sz="4000" b="1"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mẹ</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gọi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endParaRPr lang="en-US" sz="4000" b="1"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gọi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endParaRPr lang="en-US" sz="4000" b="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E2DFB37-5629-4A94-BF62-15D0750F4AA7}"/>
              </a:ext>
            </a:extLst>
          </p:cNvPr>
          <p:cNvSpPr/>
          <p:nvPr/>
        </p:nvSpPr>
        <p:spPr>
          <a:xfrm>
            <a:off x="6429739" y="2514782"/>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D87C5950-F66F-4223-8CD8-FF14663E0FA8}"/>
              </a:ext>
            </a:extLst>
          </p:cNvPr>
          <p:cNvSpPr/>
          <p:nvPr/>
        </p:nvSpPr>
        <p:spPr>
          <a:xfrm>
            <a:off x="6410518" y="3441178"/>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987570AA-FC17-402A-A655-8A28FEC42423}"/>
              </a:ext>
            </a:extLst>
          </p:cNvPr>
          <p:cNvSpPr/>
          <p:nvPr/>
        </p:nvSpPr>
        <p:spPr>
          <a:xfrm>
            <a:off x="6290381" y="4304458"/>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F3B6B208-1EA1-424B-8079-672C04EF352E}"/>
              </a:ext>
            </a:extLst>
          </p:cNvPr>
          <p:cNvSpPr/>
          <p:nvPr/>
        </p:nvSpPr>
        <p:spPr>
          <a:xfrm>
            <a:off x="6176848" y="5273626"/>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371F5B1C-F02E-4195-9FCB-F1D62E3A3B27}"/>
              </a:ext>
            </a:extLst>
          </p:cNvPr>
          <p:cNvSpPr/>
          <p:nvPr/>
        </p:nvSpPr>
        <p:spPr>
          <a:xfrm>
            <a:off x="6458315" y="2484155"/>
            <a:ext cx="1292401" cy="48997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cậu</a:t>
            </a:r>
            <a:r>
              <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7" name="Rectangle 16">
            <a:extLst>
              <a:ext uri="{FF2B5EF4-FFF2-40B4-BE49-F238E27FC236}">
                <a16:creationId xmlns:a16="http://schemas.microsoft.com/office/drawing/2014/main" id="{67663EA4-8E40-4AB5-B4BA-7A29B7BA281C}"/>
              </a:ext>
            </a:extLst>
          </p:cNvPr>
          <p:cNvSpPr/>
          <p:nvPr/>
        </p:nvSpPr>
        <p:spPr>
          <a:xfrm>
            <a:off x="6237724" y="3310024"/>
            <a:ext cx="1292401" cy="5841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8" name="Rectangle 17">
            <a:extLst>
              <a:ext uri="{FF2B5EF4-FFF2-40B4-BE49-F238E27FC236}">
                <a16:creationId xmlns:a16="http://schemas.microsoft.com/office/drawing/2014/main" id="{4769633D-58D7-4503-87A6-D555FA2DC4D2}"/>
              </a:ext>
            </a:extLst>
          </p:cNvPr>
          <p:cNvSpPr/>
          <p:nvPr/>
        </p:nvSpPr>
        <p:spPr>
          <a:xfrm>
            <a:off x="6294247" y="4279855"/>
            <a:ext cx="803146" cy="48997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dì</a:t>
            </a:r>
            <a:r>
              <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9" name="Rectangle 18">
            <a:extLst>
              <a:ext uri="{FF2B5EF4-FFF2-40B4-BE49-F238E27FC236}">
                <a16:creationId xmlns:a16="http://schemas.microsoft.com/office/drawing/2014/main" id="{CF491D21-D417-4F34-8D43-BDABBD9E235E}"/>
              </a:ext>
            </a:extLst>
          </p:cNvPr>
          <p:cNvSpPr/>
          <p:nvPr/>
        </p:nvSpPr>
        <p:spPr>
          <a:xfrm>
            <a:off x="6199631" y="5216524"/>
            <a:ext cx="797635" cy="48997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p:txBody>
      </p:sp>
    </p:spTree>
    <p:extLst>
      <p:ext uri="{BB962C8B-B14F-4D97-AF65-F5344CB8AC3E}">
        <p14:creationId xmlns:p14="http://schemas.microsoft.com/office/powerpoint/2010/main" val="21401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2570B7-C619-4061-BA21-E5DF90B6F2A5}"/>
              </a:ext>
            </a:extLst>
          </p:cNvPr>
          <p:cNvSpPr txBox="1"/>
          <p:nvPr/>
        </p:nvSpPr>
        <p:spPr>
          <a:xfrm>
            <a:off x="478971" y="196563"/>
            <a:ext cx="11551104" cy="1323439"/>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F3669F5-B6DE-40ED-9066-D11A6E89BF27}"/>
              </a:ext>
            </a:extLst>
          </p:cNvPr>
          <p:cNvSpPr txBox="1"/>
          <p:nvPr/>
        </p:nvSpPr>
        <p:spPr>
          <a:xfrm>
            <a:off x="510948" y="1520002"/>
            <a:ext cx="4414838" cy="3785652"/>
          </a:xfrm>
          <a:prstGeom prst="rect">
            <a:avLst/>
          </a:prstGeom>
          <a:noFill/>
        </p:spPr>
        <p:txBody>
          <a:bodyPr wrap="square" rtlCol="0">
            <a:spAutoFit/>
          </a:bodyPr>
          <a:lstStyle/>
          <a:p>
            <a:pPr>
              <a:lnSpc>
                <a:spcPct val="150000"/>
              </a:lnSpc>
            </a:pPr>
            <a:r>
              <a:rPr lang="en-US" sz="4000" b="1" dirty="0" err="1">
                <a:latin typeface="Times New Roman" panose="02020603050405020304" pitchFamily="18" charset="0"/>
                <a:cs typeface="Times New Roman" panose="02020603050405020304" pitchFamily="18" charset="0"/>
              </a:rPr>
              <a:t>Bà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hãy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ngủ</a:t>
            </a:r>
            <a:r>
              <a:rPr lang="en-US" sz="4000" b="1" dirty="0">
                <a:latin typeface="Times New Roman" panose="02020603050405020304" pitchFamily="18" charset="0"/>
                <a:cs typeface="Times New Roman" panose="02020603050405020304" pitchFamily="18" charset="0"/>
              </a:rPr>
              <a:t> </a:t>
            </a:r>
          </a:p>
          <a:p>
            <a:pPr>
              <a:lnSpc>
                <a:spcPct val="150000"/>
              </a:lnSpc>
            </a:pP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cháu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ngồi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bên</a:t>
            </a:r>
            <a:endParaRPr lang="en-US" sz="4000" b="1" dirty="0">
              <a:latin typeface="Times New Roman" panose="02020603050405020304" pitchFamily="18" charset="0"/>
              <a:cs typeface="Times New Roman" panose="02020603050405020304" pitchFamily="18" charset="0"/>
            </a:endParaRPr>
          </a:p>
          <a:p>
            <a:pPr>
              <a:lnSpc>
                <a:spcPct val="150000"/>
              </a:lnSpc>
            </a:pPr>
            <a:r>
              <a:rPr lang="en-US" sz="4000" b="1" dirty="0" err="1">
                <a:latin typeface="Times New Roman" panose="02020603050405020304" pitchFamily="18" charset="0"/>
                <a:cs typeface="Times New Roman" panose="02020603050405020304" pitchFamily="18" charset="0"/>
              </a:rPr>
              <a:t>Căn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vẻ</a:t>
            </a:r>
            <a:endParaRPr lang="en-US" sz="4000" b="1" dirty="0">
              <a:latin typeface="Times New Roman" panose="02020603050405020304" pitchFamily="18" charset="0"/>
              <a:cs typeface="Times New Roman" panose="02020603050405020304" pitchFamily="18" charset="0"/>
            </a:endParaRPr>
          </a:p>
          <a:p>
            <a:pPr>
              <a:lnSpc>
                <a:spcPct val="150000"/>
              </a:lnSpc>
            </a:pPr>
            <a:r>
              <a:rPr lang="en-US" sz="4000" b="1" dirty="0" err="1">
                <a:latin typeface="Times New Roman" panose="02020603050405020304" pitchFamily="18" charset="0"/>
                <a:cs typeface="Times New Roman" panose="02020603050405020304" pitchFamily="18" charset="0"/>
              </a:rPr>
              <a:t>Khu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vườn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lặng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im</a:t>
            </a:r>
            <a:r>
              <a:rPr lang="en-US" sz="4000" b="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DF3669F5-B6DE-40ED-9066-D11A6E89BF27}"/>
              </a:ext>
            </a:extLst>
          </p:cNvPr>
          <p:cNvSpPr txBox="1"/>
          <p:nvPr/>
        </p:nvSpPr>
        <p:spPr>
          <a:xfrm>
            <a:off x="6254523" y="1887012"/>
            <a:ext cx="5432652" cy="4247317"/>
          </a:xfrm>
          <a:prstGeom prst="rect">
            <a:avLst/>
          </a:prstGeom>
          <a:noFill/>
        </p:spPr>
        <p:txBody>
          <a:bodyPr wrap="square" rtlCol="0">
            <a:spAutoFit/>
          </a:bodyPr>
          <a:lstStyle/>
          <a:p>
            <a:pPr>
              <a:lnSpc>
                <a:spcPct val="150000"/>
              </a:lnSpc>
            </a:pPr>
            <a:r>
              <a:rPr lang="en-US" sz="3600" b="1" dirty="0" err="1">
                <a:latin typeface="Times New Roman" panose="02020603050405020304" pitchFamily="18" charset="0"/>
                <a:cs typeface="Times New Roman" panose="02020603050405020304" pitchFamily="18" charset="0"/>
              </a:rPr>
              <a:t>Hương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bưởi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cau</a:t>
            </a:r>
            <a:endParaRPr lang="en-US" sz="3600" b="1" dirty="0">
              <a:latin typeface="Times New Roman" panose="02020603050405020304" pitchFamily="18" charset="0"/>
              <a:cs typeface="Times New Roman" panose="02020603050405020304" pitchFamily="18" charset="0"/>
            </a:endParaRPr>
          </a:p>
          <a:p>
            <a:pPr>
              <a:lnSpc>
                <a:spcPct val="150000"/>
              </a:lnSpc>
            </a:pPr>
            <a:r>
              <a:rPr lang="en-US" sz="3600" b="1" dirty="0" err="1">
                <a:latin typeface="Times New Roman" panose="02020603050405020304" pitchFamily="18" charset="0"/>
                <a:cs typeface="Times New Roman" panose="02020603050405020304" pitchFamily="18" charset="0"/>
              </a:rPr>
              <a:t>Lẫn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tay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quạt</a:t>
            </a:r>
            <a:endParaRPr lang="en-US" sz="3600" b="1" dirty="0">
              <a:latin typeface="Times New Roman" panose="02020603050405020304" pitchFamily="18" charset="0"/>
              <a:cs typeface="Times New Roman" panose="02020603050405020304" pitchFamily="18" charset="0"/>
            </a:endParaRPr>
          </a:p>
          <a:p>
            <a:pPr>
              <a:lnSpc>
                <a:spcPct val="150000"/>
              </a:lnSpc>
            </a:pPr>
            <a:r>
              <a:rPr lang="en-US" sz="3600" b="1" dirty="0">
                <a:latin typeface="Times New Roman" panose="02020603050405020304" pitchFamily="18" charset="0"/>
                <a:cs typeface="Times New Roman" panose="02020603050405020304" pitchFamily="18" charset="0"/>
              </a:rPr>
              <a:t>Cho </a:t>
            </a:r>
            <a:r>
              <a:rPr lang="en-US" sz="3600" b="1" dirty="0" err="1">
                <a:latin typeface="Times New Roman" panose="02020603050405020304" pitchFamily="18" charset="0"/>
                <a:cs typeface="Times New Roman" panose="02020603050405020304" pitchFamily="18" charset="0"/>
              </a:rPr>
              <a:t>bà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nằm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mát</a:t>
            </a:r>
            <a:endParaRPr lang="en-US" sz="3600" b="1" dirty="0">
              <a:latin typeface="Times New Roman" panose="02020603050405020304" pitchFamily="18" charset="0"/>
              <a:cs typeface="Times New Roman" panose="02020603050405020304" pitchFamily="18" charset="0"/>
            </a:endParaRPr>
          </a:p>
          <a:p>
            <a:pPr>
              <a:lnSpc>
                <a:spcPct val="150000"/>
              </a:lnSpc>
            </a:pPr>
            <a:r>
              <a:rPr lang="en-US" sz="3600" b="1" dirty="0" err="1">
                <a:latin typeface="Times New Roman" panose="02020603050405020304" pitchFamily="18" charset="0"/>
                <a:cs typeface="Times New Roman" panose="02020603050405020304" pitchFamily="18" charset="0"/>
              </a:rPr>
              <a:t>Giữa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vòng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thơm</a:t>
            </a:r>
            <a:r>
              <a:rPr lang="en-US" sz="3600" b="1" dirty="0">
                <a:latin typeface="Times New Roman" panose="02020603050405020304" pitchFamily="18" charset="0"/>
                <a:cs typeface="Times New Roman" panose="02020603050405020304" pitchFamily="18" charset="0"/>
              </a:rPr>
              <a:t>.</a:t>
            </a:r>
          </a:p>
          <a:p>
            <a:pPr>
              <a:lnSpc>
                <a:spcPct val="150000"/>
              </a:lnSpc>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Huy</a:t>
            </a:r>
            <a:r>
              <a:rPr lang="en-US" sz="3600" dirty="0">
                <a:latin typeface="Times New Roman" panose="02020603050405020304" pitchFamily="18" charset="0"/>
                <a:cs typeface="Times New Roman" panose="02020603050405020304" pitchFamily="18" charset="0"/>
              </a:rPr>
              <a:t>)</a:t>
            </a:r>
          </a:p>
        </p:txBody>
      </p:sp>
      <p:cxnSp>
        <p:nvCxnSpPr>
          <p:cNvPr id="3" name="Straight Connector 2"/>
          <p:cNvCxnSpPr/>
          <p:nvPr/>
        </p:nvCxnSpPr>
        <p:spPr>
          <a:xfrm>
            <a:off x="9186863" y="5043488"/>
            <a:ext cx="1171575"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flipV="1">
            <a:off x="8743951" y="4229100"/>
            <a:ext cx="914399" cy="14287"/>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2557462" y="4143372"/>
            <a:ext cx="1728787"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0985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B3B21-3441-443B-90DD-08C8930A141A}"/>
              </a:ext>
            </a:extLst>
          </p:cNvPr>
          <p:cNvSpPr txBox="1"/>
          <p:nvPr/>
        </p:nvSpPr>
        <p:spPr>
          <a:xfrm>
            <a:off x="307958" y="366968"/>
            <a:ext cx="11747534" cy="1200329"/>
          </a:xfrm>
          <a:prstGeom prst="rect">
            <a:avLst/>
          </a:prstGeom>
          <a:noFill/>
        </p:spPr>
        <p:txBody>
          <a:bodyPr wrap="square" rtlCol="0">
            <a:spAutoFit/>
          </a:bodyPr>
          <a:lstStyle/>
          <a:p>
            <a:pPr lvl="0">
              <a:spcAft>
                <a:spcPts val="600"/>
              </a:spcAft>
            </a:pP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Kết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cột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cột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B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tạo</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vở</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CE9DE5C1-04B5-468A-A8A3-0B1836355BD9}"/>
              </a:ext>
            </a:extLst>
          </p:cNvPr>
          <p:cNvCxnSpPr>
            <a:cxnSpLocks/>
            <a:endCxn id="15" idx="1"/>
          </p:cNvCxnSpPr>
          <p:nvPr/>
        </p:nvCxnSpPr>
        <p:spPr>
          <a:xfrm flipV="1">
            <a:off x="5867394" y="2626705"/>
            <a:ext cx="1484092" cy="1349340"/>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018F4970-3948-4B66-8A0D-39F316366EBE}"/>
              </a:ext>
            </a:extLst>
          </p:cNvPr>
          <p:cNvCxnSpPr>
            <a:cxnSpLocks/>
            <a:endCxn id="17" idx="1"/>
          </p:cNvCxnSpPr>
          <p:nvPr/>
        </p:nvCxnSpPr>
        <p:spPr>
          <a:xfrm>
            <a:off x="5867395" y="2606324"/>
            <a:ext cx="1484091" cy="2805873"/>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C715DAFC-5AED-461D-9E31-F434DD0F2FA6}"/>
              </a:ext>
            </a:extLst>
          </p:cNvPr>
          <p:cNvCxnSpPr>
            <a:cxnSpLocks/>
            <a:endCxn id="16" idx="1"/>
          </p:cNvCxnSpPr>
          <p:nvPr/>
        </p:nvCxnSpPr>
        <p:spPr>
          <a:xfrm flipV="1">
            <a:off x="5867395" y="4027427"/>
            <a:ext cx="1484091" cy="1328306"/>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8" name="Rectangle: Rounded Corners 7">
            <a:extLst>
              <a:ext uri="{FF2B5EF4-FFF2-40B4-BE49-F238E27FC236}">
                <a16:creationId xmlns:a16="http://schemas.microsoft.com/office/drawing/2014/main" id="{D53CCD72-EE77-4B0D-AEDD-4C82D6CEECF2}"/>
              </a:ext>
            </a:extLst>
          </p:cNvPr>
          <p:cNvSpPr/>
          <p:nvPr/>
        </p:nvSpPr>
        <p:spPr>
          <a:xfrm>
            <a:off x="936170" y="2265011"/>
            <a:ext cx="4931227" cy="723390"/>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anose="02020603050405020304" pitchFamily="18" charset="0"/>
                <a:cs typeface="Times New Roman" panose="02020603050405020304" pitchFamily="18" charset="0"/>
              </a:rPr>
              <a:t>Đôi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mắt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em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bé</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B08625C3-F10F-4EE0-809D-7EAB08E144E0}"/>
              </a:ext>
            </a:extLst>
          </p:cNvPr>
          <p:cNvSpPr/>
          <p:nvPr/>
        </p:nvSpPr>
        <p:spPr>
          <a:xfrm>
            <a:off x="936169" y="3665732"/>
            <a:ext cx="4931227" cy="723391"/>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anose="02020603050405020304" pitchFamily="18" charset="0"/>
                <a:cs typeface="Times New Roman" panose="02020603050405020304" pitchFamily="18" charset="0"/>
              </a:rPr>
              <a:t>Mái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tóc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của</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mẹ</a:t>
            </a:r>
            <a:r>
              <a:rPr lang="en-US" sz="4000" b="1" dirty="0">
                <a:solidFill>
                  <a:schemeClr val="tx1"/>
                </a:solidFill>
                <a:latin typeface="Times New Roman" panose="02020603050405020304" pitchFamily="18" charset="0"/>
                <a:cs typeface="Times New Roman" panose="02020603050405020304" pitchFamily="18" charset="0"/>
              </a:rPr>
              <a:t> </a:t>
            </a:r>
          </a:p>
        </p:txBody>
      </p:sp>
      <p:sp>
        <p:nvSpPr>
          <p:cNvPr id="14" name="Rectangle: Rounded Corners 13">
            <a:extLst>
              <a:ext uri="{FF2B5EF4-FFF2-40B4-BE49-F238E27FC236}">
                <a16:creationId xmlns:a16="http://schemas.microsoft.com/office/drawing/2014/main" id="{76D98788-F73D-46D5-83FF-03173DCF1F69}"/>
              </a:ext>
            </a:extLst>
          </p:cNvPr>
          <p:cNvSpPr/>
          <p:nvPr/>
        </p:nvSpPr>
        <p:spPr>
          <a:xfrm>
            <a:off x="936168" y="5066454"/>
            <a:ext cx="4931227" cy="691488"/>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anose="02020603050405020304" pitchFamily="18" charset="0"/>
                <a:cs typeface="Times New Roman" panose="02020603050405020304" pitchFamily="18" charset="0"/>
              </a:rPr>
              <a:t>Giọng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nói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của</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bố</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DFD5089C-1AF3-415E-AB41-6F833BFCF2F6}"/>
              </a:ext>
            </a:extLst>
          </p:cNvPr>
          <p:cNvSpPr/>
          <p:nvPr/>
        </p:nvSpPr>
        <p:spPr>
          <a:xfrm>
            <a:off x="7351486" y="2265009"/>
            <a:ext cx="2979057" cy="723391"/>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anose="02020603050405020304" pitchFamily="18" charset="0"/>
                <a:cs typeface="Times New Roman" panose="02020603050405020304" pitchFamily="18" charset="0"/>
              </a:rPr>
              <a:t>mượt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mà</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EE8D9236-DE29-4A94-84E7-0B537B7A169A}"/>
              </a:ext>
            </a:extLst>
          </p:cNvPr>
          <p:cNvSpPr/>
          <p:nvPr/>
        </p:nvSpPr>
        <p:spPr>
          <a:xfrm>
            <a:off x="7351486" y="3665730"/>
            <a:ext cx="2979057" cy="723393"/>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anose="02020603050405020304" pitchFamily="18" charset="0"/>
                <a:cs typeface="Times New Roman" panose="02020603050405020304" pitchFamily="18" charset="0"/>
              </a:rPr>
              <a:t>trầm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ấm</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39BBBE87-8059-49D2-81DB-EA3EEC9CBE3B}"/>
              </a:ext>
            </a:extLst>
          </p:cNvPr>
          <p:cNvSpPr/>
          <p:nvPr/>
        </p:nvSpPr>
        <p:spPr>
          <a:xfrm>
            <a:off x="7351486" y="5066452"/>
            <a:ext cx="2979057" cy="691489"/>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anose="02020603050405020304" pitchFamily="18" charset="0"/>
                <a:cs typeface="Times New Roman" panose="02020603050405020304" pitchFamily="18" charset="0"/>
              </a:rPr>
              <a:t>đen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láy</a:t>
            </a:r>
            <a:endParaRPr lang="en-US" sz="4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625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398883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ai 26">
            <a:hlinkClick r:id="" action="ppaction://media"/>
            <a:extLst>
              <a:ext uri="{FF2B5EF4-FFF2-40B4-BE49-F238E27FC236}">
                <a16:creationId xmlns:a16="http://schemas.microsoft.com/office/drawing/2014/main" id="{C4C835BA-5B31-493B-B69F-82913925B3A7}"/>
              </a:ext>
            </a:extLst>
          </p:cNvPr>
          <p:cNvPicPr>
            <a:picLocks noChangeAspect="1"/>
          </p:cNvPicPr>
          <p:nvPr>
            <a:videoFile r:link="rId1"/>
            <p:extLst>
              <p:ext uri="{DAA4B4D4-6D71-4841-9C94-3DE7FCFB9230}">
                <p14:media xmlns:p14="http://schemas.microsoft.com/office/powerpoint/2010/main" r:embed="rId2">
                  <p14:trim st="2368" end="19226.33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588117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2570B7-C619-4061-BA21-E5DF90B6F2A5}"/>
              </a:ext>
            </a:extLst>
          </p:cNvPr>
          <p:cNvSpPr txBox="1"/>
          <p:nvPr/>
        </p:nvSpPr>
        <p:spPr>
          <a:xfrm>
            <a:off x="656793" y="276293"/>
            <a:ext cx="10487537"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TRÒ CHƠI: AI NHANH HƠN</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F3669F5-B6DE-40ED-9066-D11A6E89BF27}"/>
              </a:ext>
            </a:extLst>
          </p:cNvPr>
          <p:cNvSpPr txBox="1"/>
          <p:nvPr/>
        </p:nvSpPr>
        <p:spPr>
          <a:xfrm>
            <a:off x="314325" y="1016199"/>
            <a:ext cx="11558588" cy="2862322"/>
          </a:xfrm>
          <a:prstGeom prst="rect">
            <a:avLst/>
          </a:prstGeom>
          <a:noFill/>
        </p:spPr>
        <p:txBody>
          <a:bodyPr wrap="square" rtlCol="0">
            <a:spAutoFit/>
          </a:bodyPr>
          <a:lstStyle/>
          <a:p>
            <a:pPr marL="742950" indent="-742950">
              <a:lnSpc>
                <a:spcPct val="150000"/>
              </a:lnSpc>
              <a:buAutoNum type="arabicPeriod"/>
            </a:pPr>
            <a:r>
              <a:rPr lang="en-US" sz="4000" b="1" dirty="0">
                <a:latin typeface="Times New Roman" panose="02020603050405020304" pitchFamily="18" charset="0"/>
                <a:cs typeface="Times New Roman" panose="02020603050405020304" pitchFamily="18" charset="0"/>
              </a:rPr>
              <a:t>Ở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p>
          <a:p>
            <a:pPr>
              <a:lnSpc>
                <a:spcPct val="150000"/>
              </a:lnSpc>
            </a:pPr>
            <a:endParaRPr lang="en-US" sz="4000" b="1" dirty="0">
              <a:latin typeface="Times New Roman" panose="02020603050405020304" pitchFamily="18" charset="0"/>
              <a:cs typeface="Times New Roman" panose="02020603050405020304" pitchFamily="18" charset="0"/>
            </a:endParaRPr>
          </a:p>
          <a:p>
            <a:pPr>
              <a:lnSpc>
                <a:spcPct val="150000"/>
              </a:lnSpc>
            </a:pPr>
            <a:r>
              <a:rPr lang="en-US" sz="4000" b="1" dirty="0">
                <a:latin typeface="Times New Roman" panose="02020603050405020304" pitchFamily="18" charset="0"/>
                <a:cs typeface="Times New Roman" panose="02020603050405020304" pitchFamily="18" charset="0"/>
              </a:rPr>
              <a:t>2.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thường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đồ</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cùng</a:t>
            </a:r>
            <a:r>
              <a:rPr lang="en-US" sz="4000" b="1">
                <a:latin typeface="Times New Roman" panose="02020603050405020304" pitchFamily="18" charset="0"/>
                <a:cs typeface="Times New Roman" panose="02020603050405020304" pitchFamily="18" charset="0"/>
              </a:rPr>
              <a:t> với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ai</a:t>
            </a:r>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64825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2570B7-C619-4061-BA21-E5DF90B6F2A5}"/>
              </a:ext>
            </a:extLst>
          </p:cNvPr>
          <p:cNvSpPr txBox="1"/>
          <p:nvPr/>
        </p:nvSpPr>
        <p:spPr>
          <a:xfrm>
            <a:off x="157163" y="1676468"/>
            <a:ext cx="12034837" cy="1323439"/>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lvl="0"/>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thân</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01561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1476B8-0DD8-488F-A91B-3BCBA3D700DC}"/>
              </a:ext>
            </a:extLst>
          </p:cNvPr>
          <p:cNvSpPr>
            <a:spLocks noGrp="1"/>
          </p:cNvSpPr>
          <p:nvPr>
            <p:ph idx="1"/>
          </p:nvPr>
        </p:nvSpPr>
        <p:spPr>
          <a:xfrm>
            <a:off x="214313" y="838362"/>
            <a:ext cx="11630021" cy="6019637"/>
          </a:xfrm>
        </p:spPr>
        <p:txBody>
          <a:bodyPr>
            <a:normAutofit/>
          </a:bodyPr>
          <a:lstStyle/>
          <a:p>
            <a:pPr marL="0" indent="0" algn="just">
              <a:buNone/>
            </a:pP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latin typeface="Times New Roman" panose="02020603050405020304" pitchFamily="18" charset="0"/>
                <a:ea typeface="Arial-Rounded" panose="020B0500000000000000" pitchFamily="34" charset="0"/>
                <a:cs typeface="Times New Roman" panose="02020603050405020304" pitchFamily="18" charset="0"/>
              </a:rPr>
              <a:t>Khi tôi còn bé tí</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a:t>
            </a:r>
            <a:r>
              <a:rPr lang="vi-VN" sz="3600" b="1" dirty="0">
                <a:latin typeface="Times New Roman" panose="02020603050405020304" pitchFamily="18" charset="0"/>
                <a:ea typeface="Arial-Rounded" panose="020B0500000000000000" pitchFamily="34" charset="0"/>
                <a:cs typeface="Times New Roman" panose="02020603050405020304" pitchFamily="18" charset="0"/>
              </a:rPr>
              <a:t> tôi ở nhà với ông ngoại cả ngày để bố mẹ đi làm. Ông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thường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latin typeface="Times New Roman" panose="02020603050405020304" pitchFamily="18" charset="0"/>
                <a:ea typeface="Arial-Rounded" panose="020B0500000000000000" pitchFamily="34" charset="0"/>
                <a:cs typeface="Times New Roman" panose="02020603050405020304" pitchFamily="18" charset="0"/>
              </a:rPr>
              <a:t>kể cho tôi nghe rất nhiều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tr</a:t>
            </a:r>
            <a:r>
              <a:rPr lang="vi-VN" sz="3600" b="1" dirty="0">
                <a:latin typeface="Times New Roman" panose="02020603050405020304" pitchFamily="18" charset="0"/>
                <a:ea typeface="Arial-Rounded" panose="020B0500000000000000" pitchFamily="34" charset="0"/>
                <a:cs typeface="Times New Roman" panose="02020603050405020304" pitchFamily="18" charset="0"/>
              </a:rPr>
              <a:t>uyện cổ tích. Ông dạy tôi vẽ rất nhiều con vật: voi, hổ, hươu, nai, sóc</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latin typeface="Times New Roman" panose="02020603050405020304" pitchFamily="18" charset="0"/>
                <a:ea typeface="Arial-Rounded" panose="020B0500000000000000" pitchFamily="34" charset="0"/>
                <a:cs typeface="Times New Roman" panose="02020603050405020304" pitchFamily="18" charset="0"/>
              </a:rPr>
              <a:t>. Ông còn dạy tôi vẽ cả ông mặt trời, dòng sông, con thuyền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latin typeface="Times New Roman" panose="02020603050405020304" pitchFamily="18" charset="0"/>
                <a:ea typeface="Arial-Rounded" panose="020B0500000000000000" pitchFamily="34" charset="0"/>
                <a:cs typeface="Times New Roman" panose="02020603050405020304" pitchFamily="18" charset="0"/>
              </a:rPr>
              <a:t>. Mỗi khi ông có việc đi đâu, tôi rất nhớ ông và mong ông sớm về với t</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ôi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a:t>
            </a:r>
          </a:p>
          <a:p>
            <a:pPr marL="0" indent="0" algn="just">
              <a:buNone/>
            </a:pP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a:p>
            <a:pPr marL="0" indent="0" algn="just">
              <a:buNone/>
            </a:pP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a:p>
            <a:pPr marL="0" indent="0" algn="just">
              <a:buNone/>
            </a:pP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đối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4" name="TextBox 3">
            <a:extLst>
              <a:ext uri="{FF2B5EF4-FFF2-40B4-BE49-F238E27FC236}">
                <a16:creationId xmlns:a16="http://schemas.microsoft.com/office/drawing/2014/main" id="{01215880-E6B9-4ECA-B101-FB4236F6BE3F}"/>
              </a:ext>
            </a:extLst>
          </p:cNvPr>
          <p:cNvSpPr txBox="1"/>
          <p:nvPr/>
        </p:nvSpPr>
        <p:spPr>
          <a:xfrm>
            <a:off x="646526" y="192032"/>
            <a:ext cx="8824392" cy="646331"/>
          </a:xfrm>
          <a:prstGeom prst="rect">
            <a:avLst/>
          </a:prstGeom>
          <a:noFill/>
        </p:spPr>
        <p:txBody>
          <a:bodyPr wrap="square" rtlCol="0">
            <a:spAutoFit/>
          </a:bodyPr>
          <a:lstStyle/>
          <a:p>
            <a:pPr lvl="0">
              <a:spcAft>
                <a:spcPts val="600"/>
              </a:spcAft>
            </a:pP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6986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1476B8-0DD8-488F-A91B-3BCBA3D700DC}"/>
              </a:ext>
            </a:extLst>
          </p:cNvPr>
          <p:cNvSpPr>
            <a:spLocks noGrp="1"/>
          </p:cNvSpPr>
          <p:nvPr>
            <p:ph idx="1"/>
          </p:nvPr>
        </p:nvSpPr>
        <p:spPr>
          <a:xfrm>
            <a:off x="214313" y="838363"/>
            <a:ext cx="11630021" cy="4351338"/>
          </a:xfrm>
        </p:spPr>
        <p:txBody>
          <a:bodyPr>
            <a:normAutofit/>
          </a:bodyPr>
          <a:lstStyle/>
          <a:p>
            <a:pPr marL="0" indent="0" algn="just">
              <a:buNone/>
            </a:pP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latin typeface="Times New Roman" panose="02020603050405020304" pitchFamily="18" charset="0"/>
                <a:ea typeface="Arial-Rounded" panose="020B0500000000000000" pitchFamily="34" charset="0"/>
                <a:cs typeface="Times New Roman" panose="02020603050405020304" pitchFamily="18" charset="0"/>
              </a:rPr>
              <a:t>Khi tôi còn bé tí</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a:t>
            </a:r>
            <a:r>
              <a:rPr lang="vi-VN" sz="3600" b="1" dirty="0">
                <a:latin typeface="Times New Roman" panose="02020603050405020304" pitchFamily="18" charset="0"/>
                <a:ea typeface="Arial-Rounded" panose="020B0500000000000000" pitchFamily="34" charset="0"/>
                <a:cs typeface="Times New Roman" panose="02020603050405020304" pitchFamily="18" charset="0"/>
              </a:rPr>
              <a:t> tôi ở nhà với ông ngoại cả ngày để bố mẹ đi làm. Ông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thường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latin typeface="Times New Roman" panose="02020603050405020304" pitchFamily="18" charset="0"/>
                <a:ea typeface="Arial-Rounded" panose="020B0500000000000000" pitchFamily="34" charset="0"/>
                <a:cs typeface="Times New Roman" panose="02020603050405020304" pitchFamily="18" charset="0"/>
              </a:rPr>
              <a:t>kể cho tôi nghe rất nhiều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tr</a:t>
            </a:r>
            <a:r>
              <a:rPr lang="vi-VN" sz="3600" b="1" dirty="0">
                <a:latin typeface="Times New Roman" panose="02020603050405020304" pitchFamily="18" charset="0"/>
                <a:ea typeface="Arial-Rounded" panose="020B0500000000000000" pitchFamily="34" charset="0"/>
                <a:cs typeface="Times New Roman" panose="02020603050405020304" pitchFamily="18" charset="0"/>
              </a:rPr>
              <a:t>uyện cổ tích. Ông dạy tôi vẽ rất nhiều con vật: voi, hổ, hươu, nai, sóc</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latin typeface="Times New Roman" panose="02020603050405020304" pitchFamily="18" charset="0"/>
                <a:ea typeface="Arial-Rounded" panose="020B0500000000000000" pitchFamily="34" charset="0"/>
                <a:cs typeface="Times New Roman" panose="02020603050405020304" pitchFamily="18" charset="0"/>
              </a:rPr>
              <a:t>. Ông còn dạy tôi vẽ cả ông mặt trời, dòng sông, con thuyền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latin typeface="Times New Roman" panose="02020603050405020304" pitchFamily="18" charset="0"/>
                <a:ea typeface="Arial-Rounded" panose="020B0500000000000000" pitchFamily="34" charset="0"/>
                <a:cs typeface="Times New Roman" panose="02020603050405020304" pitchFamily="18" charset="0"/>
              </a:rPr>
              <a:t>. Mỗi khi ông có việc đi đâu, tôi rất nhớ ông và mong ông sớm về với t</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ôi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01215880-E6B9-4ECA-B101-FB4236F6BE3F}"/>
              </a:ext>
            </a:extLst>
          </p:cNvPr>
          <p:cNvSpPr txBox="1"/>
          <p:nvPr/>
        </p:nvSpPr>
        <p:spPr>
          <a:xfrm>
            <a:off x="646526" y="192032"/>
            <a:ext cx="8824392" cy="646331"/>
          </a:xfrm>
          <a:prstGeom prst="rect">
            <a:avLst/>
          </a:prstGeom>
          <a:noFill/>
        </p:spPr>
        <p:txBody>
          <a:bodyPr wrap="square" rtlCol="0">
            <a:spAutoFit/>
          </a:bodyPr>
          <a:lstStyle/>
          <a:p>
            <a:pPr lvl="0">
              <a:spcAft>
                <a:spcPts val="600"/>
              </a:spcAft>
            </a:pP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FBC5C45-C53F-44EB-B980-89BC150781FB}"/>
              </a:ext>
            </a:extLst>
          </p:cNvPr>
          <p:cNvSpPr/>
          <p:nvPr/>
        </p:nvSpPr>
        <p:spPr>
          <a:xfrm>
            <a:off x="922213" y="4114280"/>
            <a:ext cx="10093450" cy="703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latin typeface="Times New Roman" panose="02020603050405020304" pitchFamily="18" charset="0"/>
                <a:ea typeface="Arial-Rounded" panose="020B0500000000000000" pitchFamily="34" charset="0"/>
                <a:cs typeface="Times New Roman" panose="02020603050405020304" pitchFamily="18" charset="0"/>
              </a:rPr>
              <a:t>a.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văn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kể</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ai?</a:t>
            </a:r>
          </a:p>
        </p:txBody>
      </p:sp>
      <p:cxnSp>
        <p:nvCxnSpPr>
          <p:cNvPr id="7" name="Straight Connector 6">
            <a:extLst>
              <a:ext uri="{FF2B5EF4-FFF2-40B4-BE49-F238E27FC236}">
                <a16:creationId xmlns:a16="http://schemas.microsoft.com/office/drawing/2014/main" id="{02E0CADE-1CD5-4611-ABC0-B045C21FAA2D}"/>
              </a:ext>
            </a:extLst>
          </p:cNvPr>
          <p:cNvCxnSpPr>
            <a:cxnSpLocks/>
          </p:cNvCxnSpPr>
          <p:nvPr/>
        </p:nvCxnSpPr>
        <p:spPr>
          <a:xfrm>
            <a:off x="7017096" y="1309354"/>
            <a:ext cx="1799902" cy="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8" name="Rectangle 7">
            <a:extLst>
              <a:ext uri="{FF2B5EF4-FFF2-40B4-BE49-F238E27FC236}">
                <a16:creationId xmlns:a16="http://schemas.microsoft.com/office/drawing/2014/main" id="{945A1268-F6C3-4FAC-A1A3-03C942ADA909}"/>
              </a:ext>
            </a:extLst>
          </p:cNvPr>
          <p:cNvSpPr/>
          <p:nvPr/>
        </p:nvSpPr>
        <p:spPr>
          <a:xfrm>
            <a:off x="922213" y="4195417"/>
            <a:ext cx="9876834" cy="621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ea typeface="Arial-Rounded" panose="020B0500000000000000" pitchFamily="34" charset="0"/>
                <a:cs typeface="Times New Roman" panose="02020603050405020304" pitchFamily="18" charset="0"/>
              </a:rPr>
              <a:t>b.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a:t>
            </a:r>
          </a:p>
        </p:txBody>
      </p:sp>
      <p:cxnSp>
        <p:nvCxnSpPr>
          <p:cNvPr id="10" name="Straight Connector 9">
            <a:extLst>
              <a:ext uri="{FF2B5EF4-FFF2-40B4-BE49-F238E27FC236}">
                <a16:creationId xmlns:a16="http://schemas.microsoft.com/office/drawing/2014/main" id="{87BE5E62-9311-48C2-9E86-D9B79DD8B004}"/>
              </a:ext>
            </a:extLst>
          </p:cNvPr>
          <p:cNvCxnSpPr>
            <a:cxnSpLocks/>
          </p:cNvCxnSpPr>
          <p:nvPr/>
        </p:nvCxnSpPr>
        <p:spPr>
          <a:xfrm>
            <a:off x="387525" y="3785914"/>
            <a:ext cx="4671197" cy="3467"/>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44CB3517-626A-41D6-BA55-F9B328DC87F7}"/>
              </a:ext>
            </a:extLst>
          </p:cNvPr>
          <p:cNvCxnSpPr>
            <a:cxnSpLocks/>
          </p:cNvCxnSpPr>
          <p:nvPr/>
        </p:nvCxnSpPr>
        <p:spPr>
          <a:xfrm flipV="1">
            <a:off x="2641763" y="3247682"/>
            <a:ext cx="9037642" cy="10711"/>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119F7F8C-390B-4F2B-8ED3-622316B60875}"/>
              </a:ext>
            </a:extLst>
          </p:cNvPr>
          <p:cNvCxnSpPr>
            <a:cxnSpLocks/>
          </p:cNvCxnSpPr>
          <p:nvPr/>
        </p:nvCxnSpPr>
        <p:spPr>
          <a:xfrm flipV="1">
            <a:off x="2565742" y="1796479"/>
            <a:ext cx="8449921" cy="18851"/>
          </a:xfrm>
          <a:prstGeom prst="line">
            <a:avLst/>
          </a:prstGeom>
          <a:ln w="38100">
            <a:solidFill>
              <a:srgbClr val="00B050"/>
            </a:solidFill>
          </a:ln>
        </p:spPr>
        <p:style>
          <a:lnRef idx="3">
            <a:schemeClr val="accent6"/>
          </a:lnRef>
          <a:fillRef idx="0">
            <a:schemeClr val="accent6"/>
          </a:fillRef>
          <a:effectRef idx="2">
            <a:schemeClr val="accent6"/>
          </a:effectRef>
          <a:fontRef idx="minor">
            <a:schemeClr val="tx1"/>
          </a:fontRef>
        </p:style>
      </p:cxnSp>
      <p:sp>
        <p:nvSpPr>
          <p:cNvPr id="15" name="Rectangle 14">
            <a:extLst>
              <a:ext uri="{FF2B5EF4-FFF2-40B4-BE49-F238E27FC236}">
                <a16:creationId xmlns:a16="http://schemas.microsoft.com/office/drawing/2014/main" id="{35B7F13C-3A86-484F-8072-E09AC47B33E1}"/>
              </a:ext>
            </a:extLst>
          </p:cNvPr>
          <p:cNvSpPr/>
          <p:nvPr/>
        </p:nvSpPr>
        <p:spPr>
          <a:xfrm>
            <a:off x="773871" y="5045433"/>
            <a:ext cx="10905534" cy="1512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c</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hiện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rõ</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nhất</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đối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a:t>
            </a:r>
          </a:p>
        </p:txBody>
      </p:sp>
      <p:cxnSp>
        <p:nvCxnSpPr>
          <p:cNvPr id="17" name="Straight Connector 16">
            <a:extLst>
              <a:ext uri="{FF2B5EF4-FFF2-40B4-BE49-F238E27FC236}">
                <a16:creationId xmlns:a16="http://schemas.microsoft.com/office/drawing/2014/main" id="{4E1407D4-0053-4A37-873E-DD30B8A7E70B}"/>
              </a:ext>
            </a:extLst>
          </p:cNvPr>
          <p:cNvCxnSpPr>
            <a:cxnSpLocks/>
          </p:cNvCxnSpPr>
          <p:nvPr/>
        </p:nvCxnSpPr>
        <p:spPr>
          <a:xfrm>
            <a:off x="1371600" y="2257425"/>
            <a:ext cx="2871787" cy="10047"/>
          </a:xfrm>
          <a:prstGeom prst="line">
            <a:avLst/>
          </a:prstGeom>
          <a:ln w="38100">
            <a:solidFill>
              <a:srgbClr val="00B05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5745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5"/>
                                        </p:tgtEl>
                                        <p:attrNameLst>
                                          <p:attrName>ppt_x</p:attrName>
                                        </p:attrNameLst>
                                      </p:cBhvr>
                                      <p:tavLst>
                                        <p:tav tm="0">
                                          <p:val>
                                            <p:strVal val="ppt_x"/>
                                          </p:val>
                                        </p:tav>
                                        <p:tav tm="100000">
                                          <p:val>
                                            <p:strVal val="ppt_x"/>
                                          </p:val>
                                        </p:tav>
                                      </p:tavLst>
                                    </p:anim>
                                    <p:anim calcmode="lin" valueType="num">
                                      <p:cBhvr additive="base">
                                        <p:cTn id="30" dur="500"/>
                                        <p:tgtEl>
                                          <p:spTgt spid="5"/>
                                        </p:tgtEl>
                                        <p:attrNameLst>
                                          <p:attrName>ppt_y</p:attrName>
                                        </p:attrNameLst>
                                      </p:cBhvr>
                                      <p:tavLst>
                                        <p:tav tm="0">
                                          <p:val>
                                            <p:strVal val="ppt_y"/>
                                          </p:val>
                                        </p:tav>
                                        <p:tav tm="100000">
                                          <p:val>
                                            <p:strVal val="1+ppt_h/2"/>
                                          </p:val>
                                        </p:tav>
                                      </p:tavLst>
                                    </p:anim>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ircle(in)">
                                      <p:cBhvr>
                                        <p:cTn id="60" dur="2000"/>
                                        <p:tgtEl>
                                          <p:spTgt spid="11"/>
                                        </p:tgtEl>
                                      </p:cBhvr>
                                    </p:animEffect>
                                  </p:childTnLst>
                                </p:cTn>
                              </p:par>
                              <p:par>
                                <p:cTn id="61" presetID="6" presetClass="entr" presetSubtype="16"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circle(in)">
                                      <p:cBhvr>
                                        <p:cTn id="6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8" grpId="0" animBg="1"/>
      <p:bldP spid="8" grpId="1"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823F-6D5E-4870-8892-C6F5ED28EBEC}"/>
              </a:ext>
            </a:extLst>
          </p:cNvPr>
          <p:cNvSpPr>
            <a:spLocks noGrp="1"/>
          </p:cNvSpPr>
          <p:nvPr>
            <p:ph type="title"/>
          </p:nvPr>
        </p:nvSpPr>
        <p:spPr>
          <a:xfrm>
            <a:off x="371476" y="258762"/>
            <a:ext cx="11401424" cy="1325563"/>
          </a:xfrm>
        </p:spPr>
        <p:txBody>
          <a:bodyPr>
            <a:normAutofit/>
          </a:bodyPr>
          <a:lstStyle/>
          <a:p>
            <a:pPr algn="ctr"/>
            <a:r>
              <a:rPr lang="en-US" sz="40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3-4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kể</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thân</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5A6B727E-17AD-4D45-857C-F422ED0CF9A3}"/>
              </a:ext>
            </a:extLst>
          </p:cNvPr>
          <p:cNvSpPr/>
          <p:nvPr/>
        </p:nvSpPr>
        <p:spPr>
          <a:xfrm>
            <a:off x="550614" y="3300413"/>
            <a:ext cx="11090771" cy="3298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Bà nội là người rất thân với em. Ngày nhỏ em thường ở nhà bà. Hằng ngày bà chải tóc cho em. Bà kể cho em biết bao nhiêu câu chuyện bổ ích. Bà kể về thời bà còn trẻ và kể cả những câu chuyện từ xa xưa. Em rất yêu quý bà, em mong bà</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luôn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khỏe</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mạnh</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thêm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hay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A4EC8B3-1477-4489-ABCF-ABDBCB46E109}"/>
              </a:ext>
            </a:extLst>
          </p:cNvPr>
          <p:cNvSpPr/>
          <p:nvPr/>
        </p:nvSpPr>
        <p:spPr>
          <a:xfrm>
            <a:off x="371476" y="1497008"/>
            <a:ext cx="11269908" cy="16487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Tx/>
              <a:buChar char="-"/>
            </a:pP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mà</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muốn</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ai?</a:t>
            </a:r>
          </a:p>
          <a:p>
            <a:pPr marL="457200" lvl="0" indent="-457200" algn="just">
              <a:buFontTx/>
              <a:buChar char="-"/>
            </a:pP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thân</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457200" lvl="0" indent="-457200" algn="just">
              <a:buFontTx/>
              <a:buChar char="-"/>
            </a:pP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suy</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575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5400" b="1" dirty="0">
                <a:latin typeface="Times New Roman" panose="02020603050405020304" pitchFamily="18" charset="0"/>
                <a:cs typeface="Times New Roman" panose="02020603050405020304" pitchFamily="18" charset="0"/>
              </a:rPr>
              <a:t>               ĐỌC MỞ RỘNG </a:t>
            </a:r>
          </a:p>
        </p:txBody>
      </p:sp>
    </p:spTree>
    <p:extLst>
      <p:ext uri="{BB962C8B-B14F-4D97-AF65-F5344CB8AC3E}">
        <p14:creationId xmlns:p14="http://schemas.microsoft.com/office/powerpoint/2010/main" val="2755632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ai 26">
            <a:hlinkClick r:id="" action="ppaction://media"/>
            <a:extLst>
              <a:ext uri="{FF2B5EF4-FFF2-40B4-BE49-F238E27FC236}">
                <a16:creationId xmlns:a16="http://schemas.microsoft.com/office/drawing/2014/main" id="{C4C835BA-5B31-493B-B69F-82913925B3A7}"/>
              </a:ext>
            </a:extLst>
          </p:cNvPr>
          <p:cNvPicPr>
            <a:picLocks noChangeAspect="1"/>
          </p:cNvPicPr>
          <p:nvPr>
            <a:videoFile r:link="rId1"/>
            <p:extLst>
              <p:ext uri="{DAA4B4D4-6D71-4841-9C94-3DE7FCFB9230}">
                <p14:media xmlns:p14="http://schemas.microsoft.com/office/powerpoint/2010/main" r:embed="rId2">
                  <p14:trim st="2368" end="19226.33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656733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A4EC8B3-1477-4489-ABCF-ABDBCB46E109}"/>
              </a:ext>
            </a:extLst>
          </p:cNvPr>
          <p:cNvSpPr/>
          <p:nvPr/>
        </p:nvSpPr>
        <p:spPr>
          <a:xfrm>
            <a:off x="375320" y="354008"/>
            <a:ext cx="11269908" cy="164873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anh</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7" name="Rectangle: Rounded Corners 5">
            <a:extLst>
              <a:ext uri="{FF2B5EF4-FFF2-40B4-BE49-F238E27FC236}">
                <a16:creationId xmlns:a16="http://schemas.microsoft.com/office/drawing/2014/main" id="{8A4EC8B3-1477-4489-ABCF-ABDBCB46E109}"/>
              </a:ext>
            </a:extLst>
          </p:cNvPr>
          <p:cNvSpPr/>
          <p:nvPr/>
        </p:nvSpPr>
        <p:spPr>
          <a:xfrm>
            <a:off x="247648" y="2661210"/>
            <a:ext cx="11397580" cy="128587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4" name="Rectangle: Rounded Corners 5">
            <a:extLst>
              <a:ext uri="{FF2B5EF4-FFF2-40B4-BE49-F238E27FC236}">
                <a16:creationId xmlns:a16="http://schemas.microsoft.com/office/drawing/2014/main" id="{8A4EC8B3-1477-4489-ABCF-ABDBCB46E109}"/>
              </a:ext>
            </a:extLst>
          </p:cNvPr>
          <p:cNvSpPr/>
          <p:nvPr/>
        </p:nvSpPr>
        <p:spPr>
          <a:xfrm>
            <a:off x="247648" y="3001313"/>
            <a:ext cx="11669043" cy="153374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lvl="0" algn="just"/>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5" name="Rectangle: Rounded Corners 5">
            <a:extLst>
              <a:ext uri="{FF2B5EF4-FFF2-40B4-BE49-F238E27FC236}">
                <a16:creationId xmlns:a16="http://schemas.microsoft.com/office/drawing/2014/main" id="{8A4EC8B3-1477-4489-ABCF-ABDBCB46E109}"/>
              </a:ext>
            </a:extLst>
          </p:cNvPr>
          <p:cNvSpPr/>
          <p:nvPr/>
        </p:nvSpPr>
        <p:spPr>
          <a:xfrm>
            <a:off x="247648" y="3975348"/>
            <a:ext cx="11669043" cy="126041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lvl="0" algn="just"/>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8" name="Rectangle: Rounded Corners 5">
            <a:extLst>
              <a:ext uri="{FF2B5EF4-FFF2-40B4-BE49-F238E27FC236}">
                <a16:creationId xmlns:a16="http://schemas.microsoft.com/office/drawing/2014/main" id="{8A4EC8B3-1477-4489-ABCF-ABDBCB46E109}"/>
              </a:ext>
            </a:extLst>
          </p:cNvPr>
          <p:cNvSpPr/>
          <p:nvPr/>
        </p:nvSpPr>
        <p:spPr>
          <a:xfrm>
            <a:off x="-23815" y="1960178"/>
            <a:ext cx="9363073" cy="87108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THẢO LUẬN NHÓM</a:t>
            </a:r>
          </a:p>
        </p:txBody>
      </p:sp>
    </p:spTree>
    <p:extLst>
      <p:ext uri="{BB962C8B-B14F-4D97-AF65-F5344CB8AC3E}">
        <p14:creationId xmlns:p14="http://schemas.microsoft.com/office/powerpoint/2010/main" val="411088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animBg="1"/>
      <p:bldP spid="5"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5">
            <a:extLst>
              <a:ext uri="{FF2B5EF4-FFF2-40B4-BE49-F238E27FC236}">
                <a16:creationId xmlns:a16="http://schemas.microsoft.com/office/drawing/2014/main" id="{8A4EC8B3-1477-4489-ABCF-ABDBCB46E109}"/>
              </a:ext>
            </a:extLst>
          </p:cNvPr>
          <p:cNvSpPr/>
          <p:nvPr/>
        </p:nvSpPr>
        <p:spPr>
          <a:xfrm>
            <a:off x="232445" y="168271"/>
            <a:ext cx="11269908" cy="16487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4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52032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A6B727E-17AD-4D45-857C-F422ED0CF9A3}"/>
              </a:ext>
            </a:extLst>
          </p:cNvPr>
          <p:cNvSpPr/>
          <p:nvPr/>
        </p:nvSpPr>
        <p:spPr>
          <a:xfrm>
            <a:off x="139948" y="156479"/>
            <a:ext cx="11875840" cy="630147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LÀM ANH</a:t>
            </a:r>
          </a:p>
          <a:p>
            <a:pPr lvl="0" algn="just"/>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anh</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khó</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đấy</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quà</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bánh</a:t>
            </a:r>
            <a:endPar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r>
              <a:rPr kumimoji="0" lang="en-US" sz="3600" b="1" i="0" u="none" strike="noStrike" kern="1200" cap="none" spc="0" normalizeH="0" baseline="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Phải</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đùa</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phần</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hơn</a:t>
            </a:r>
            <a:endPar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lgn="just"/>
            <a:r>
              <a:rPr lang="en-US" sz="3600" b="1" baseline="0"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gái</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đồ</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đẹp</a:t>
            </a:r>
            <a:endPar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r>
              <a:rPr kumimoji="0" lang="en-US" sz="3600" b="1" i="0" u="none" strike="noStrike" kern="1200" cap="none" spc="0" normalizeH="0" baseline="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Phải</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cơ</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nhường</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luôn</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lvl="0" algn="just"/>
            <a:endParaRPr lang="en-US" sz="3600" b="1" baseline="0"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khóc</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anh</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thật</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lgn="just"/>
            <a:r>
              <a:rPr lang="en-US" sz="3600" b="1" baseline="0"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Anh</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phải</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dỗ</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dành</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mà</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thật</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vui</a:t>
            </a:r>
            <a:endPar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r>
              <a:rPr kumimoji="0" lang="en-US" sz="3600" b="1" i="0" u="none" strike="noStrike" kern="1200" cap="none" spc="0" normalizeH="0" baseline="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ngã</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Ai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endParaRPr kumimoji="0" lang="en-US" sz="36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lgn="just"/>
            <a:r>
              <a:rPr lang="en-US" sz="3600" b="1" baseline="0"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Anh</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nâng</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dịu</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dàng</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thôi</a:t>
            </a:r>
            <a:r>
              <a:rPr lang="en-US" sz="36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r"/>
            <a:r>
              <a:rPr kumimoji="0" lang="en-US" sz="3600" b="1" i="0" u="none" strike="noStrike" kern="1200" cap="none" spc="0" normalizeH="0" baseline="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Phan</a:t>
            </a:r>
            <a:r>
              <a:rPr kumimoji="0" lang="en-US" sz="3200" b="1" i="0" u="none" strike="noStrike" kern="1200" cap="none" spc="0" normalizeH="0" baseline="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Thị</a:t>
            </a:r>
            <a:r>
              <a:rPr kumimoji="0" lang="en-US" sz="32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Thanh</a:t>
            </a:r>
            <a:r>
              <a:rPr kumimoji="0" lang="en-US" sz="32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Nhàn</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7771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A6B727E-17AD-4D45-857C-F422ED0CF9A3}"/>
              </a:ext>
            </a:extLst>
          </p:cNvPr>
          <p:cNvSpPr/>
          <p:nvPr/>
        </p:nvSpPr>
        <p:spPr>
          <a:xfrm>
            <a:off x="139948" y="156479"/>
            <a:ext cx="11875840" cy="670152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CHỊ TÔI</a:t>
            </a:r>
          </a:p>
          <a:p>
            <a:pPr lvl="0" algn="just"/>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Mưa</a:t>
            </a:r>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chiều</a:t>
            </a:r>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rỉ</a:t>
            </a:r>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rả</a:t>
            </a:r>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sông</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lvl="0" algn="just"/>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Đàn</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nheo</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nhóc</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đang</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trông</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còn</a:t>
            </a:r>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đang</a:t>
            </a:r>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bận</a:t>
            </a:r>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thuê</a:t>
            </a:r>
            <a:endPar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Lo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tiền</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đong</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gạo</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đem</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nuôi</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Đứa</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đòi</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sữa</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khát</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thèm</a:t>
            </a:r>
            <a:endPar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Đứa</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mũi</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dãi</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tèm</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hem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mày</a:t>
            </a:r>
            <a:endPar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cha </a:t>
            </a:r>
            <a:r>
              <a:rPr lang="en-US" sz="4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thác</a:t>
            </a:r>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rày</a:t>
            </a:r>
            <a:endPar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cuốc</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cày</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nuôi</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noProof="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000" b="1" noProof="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lvl="0" algn="just"/>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Bách</a:t>
            </a:r>
            <a:r>
              <a:rPr kumimoji="0" lang="en-US" sz="32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Tùng</a:t>
            </a:r>
            <a:r>
              <a:rPr kumimoji="0" lang="en-US" sz="3200" b="1" i="0" u="none" strike="noStrike" kern="1200" cap="none" spc="0" normalizeH="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Vũ</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545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EC562A-76B5-C5F8-D4EB-82F55F50384D}"/>
              </a:ext>
            </a:extLst>
          </p:cNvPr>
          <p:cNvSpPr/>
          <p:nvPr/>
        </p:nvSpPr>
        <p:spPr>
          <a:xfrm>
            <a:off x="139948" y="156479"/>
            <a:ext cx="11875840" cy="670152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br>
              <a:rPr lang="en-US" sz="2800" dirty="0">
                <a:solidFill>
                  <a:schemeClr val="tx1"/>
                </a:solidFill>
              </a:rPr>
            </a:br>
            <a:r>
              <a:rPr lang="en-US" sz="2800" dirty="0">
                <a:solidFill>
                  <a:schemeClr val="tx1"/>
                </a:solidFill>
              </a:rPr>
              <a:t>                                           </a:t>
            </a:r>
          </a:p>
          <a:p>
            <a:endParaRPr lang="en-US" sz="2800" b="1" dirty="0">
              <a:solidFill>
                <a:schemeClr val="tx1"/>
              </a:solidFill>
            </a:endParaRPr>
          </a:p>
          <a:p>
            <a:endParaRPr lang="en-US" sz="2800" b="1" dirty="0">
              <a:solidFill>
                <a:schemeClr val="tx1"/>
              </a:solidFill>
            </a:endParaRPr>
          </a:p>
          <a:p>
            <a:endParaRPr lang="en-US" sz="2800" b="1" dirty="0">
              <a:solidFill>
                <a:schemeClr val="tx1"/>
              </a:solidFill>
            </a:endParaRPr>
          </a:p>
          <a:p>
            <a:r>
              <a:rPr lang="en-US" sz="3200" b="1" dirty="0">
                <a:solidFill>
                  <a:schemeClr val="tx1"/>
                </a:solidFill>
              </a:rPr>
              <a:t>                                      </a:t>
            </a:r>
            <a:r>
              <a:rPr lang="en-US" sz="3600" b="1" dirty="0">
                <a:solidFill>
                  <a:schemeClr val="tx1"/>
                </a:solidFill>
                <a:latin typeface="Times New Roman" panose="02020603050405020304" pitchFamily="18" charset="0"/>
                <a:cs typeface="Times New Roman" panose="02020603050405020304" pitchFamily="18" charset="0"/>
              </a:rPr>
              <a:t>Chia bánh</a:t>
            </a:r>
            <a:endParaRPr lang="en-US" sz="3600" dirty="0">
              <a:solidFill>
                <a:schemeClr val="tx1"/>
              </a:solidFill>
              <a:latin typeface="Times New Roman" panose="02020603050405020304" pitchFamily="18" charset="0"/>
              <a:cs typeface="Times New Roman" panose="02020603050405020304" pitchFamily="18" charset="0"/>
            </a:endParaRPr>
          </a:p>
          <a:p>
            <a:r>
              <a:rPr lang="en-US" sz="3600" dirty="0" err="1">
                <a:solidFill>
                  <a:schemeClr val="tx1"/>
                </a:solidFill>
                <a:latin typeface="Times New Roman" panose="02020603050405020304" pitchFamily="18" charset="0"/>
                <a:cs typeface="Times New Roman" panose="02020603050405020304" pitchFamily="18" charset="0"/>
              </a:rPr>
              <a:t>Mẹ</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mua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chiếc</a:t>
            </a:r>
            <a:r>
              <a:rPr lang="en-US" sz="3600" dirty="0">
                <a:solidFill>
                  <a:schemeClr val="tx1"/>
                </a:solidFill>
                <a:latin typeface="Times New Roman" panose="02020603050405020304" pitchFamily="18" charset="0"/>
                <a:cs typeface="Times New Roman" panose="02020603050405020304" pitchFamily="18" charset="0"/>
              </a:rPr>
              <a:t> bánh                           </a:t>
            </a:r>
            <a:r>
              <a:rPr lang="en-US" sz="3600" dirty="0" err="1">
                <a:solidFill>
                  <a:schemeClr val="tx1"/>
                </a:solidFill>
                <a:latin typeface="Times New Roman" panose="02020603050405020304" pitchFamily="18" charset="0"/>
                <a:cs typeface="Times New Roman" panose="02020603050405020304" pitchFamily="18" charset="0"/>
              </a:rPr>
              <a:t>Chị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lớn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ăn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khỏe</a:t>
            </a:r>
            <a:br>
              <a:rPr lang="en-US" sz="3600" dirty="0">
                <a:solidFill>
                  <a:schemeClr val="tx1"/>
                </a:solidFill>
                <a:latin typeface="Times New Roman" panose="02020603050405020304" pitchFamily="18" charset="0"/>
                <a:cs typeface="Times New Roman" panose="02020603050405020304" pitchFamily="18" charset="0"/>
              </a:rPr>
            </a:br>
            <a:r>
              <a:rPr lang="en-US" sz="3600" dirty="0" err="1">
                <a:solidFill>
                  <a:schemeClr val="tx1"/>
                </a:solidFill>
                <a:latin typeface="Times New Roman" panose="02020603050405020304" pitchFamily="18" charset="0"/>
                <a:cs typeface="Times New Roman" panose="02020603050405020304" pitchFamily="18" charset="0"/>
              </a:rPr>
              <a:t>Bảo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ăn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Phải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nhận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phần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hơn</a:t>
            </a:r>
            <a:br>
              <a:rPr lang="en-US" sz="3600" dirty="0">
                <a:solidFill>
                  <a:schemeClr val="tx1"/>
                </a:solidFill>
                <a:latin typeface="Times New Roman" panose="02020603050405020304" pitchFamily="18" charset="0"/>
                <a:cs typeface="Times New Roman" panose="02020603050405020304" pitchFamily="18" charset="0"/>
              </a:rPr>
            </a:br>
            <a:r>
              <a:rPr lang="en-US" sz="3600" dirty="0" err="1">
                <a:solidFill>
                  <a:schemeClr val="tx1"/>
                </a:solidFill>
                <a:latin typeface="Times New Roman" panose="02020603050405020304" pitchFamily="18" charset="0"/>
                <a:cs typeface="Times New Roman" panose="02020603050405020304" pitchFamily="18" charset="0"/>
              </a:rPr>
              <a:t>Thoáng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chút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băn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khoăn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chẳng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dỗi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hờn</a:t>
            </a:r>
            <a:br>
              <a:rPr lang="en-US" sz="3600" dirty="0">
                <a:solidFill>
                  <a:schemeClr val="tx1"/>
                </a:solidFill>
                <a:latin typeface="Times New Roman" panose="02020603050405020304" pitchFamily="18" charset="0"/>
                <a:cs typeface="Times New Roman" panose="02020603050405020304" pitchFamily="18" charset="0"/>
              </a:rPr>
            </a:br>
            <a:r>
              <a:rPr lang="en-US" sz="3600" dirty="0">
                <a:solidFill>
                  <a:schemeClr val="tx1"/>
                </a:solidFill>
                <a:latin typeface="Times New Roman" panose="02020603050405020304" pitchFamily="18" charset="0"/>
                <a:cs typeface="Times New Roman" panose="02020603050405020304" pitchFamily="18" charset="0"/>
              </a:rPr>
              <a:t>Chia </a:t>
            </a:r>
            <a:r>
              <a:rPr lang="en-US" sz="3600" dirty="0" err="1">
                <a:solidFill>
                  <a:schemeClr val="tx1"/>
                </a:solidFill>
                <a:latin typeface="Times New Roman" panose="02020603050405020304" pitchFamily="18" charset="0"/>
                <a:cs typeface="Times New Roman" panose="02020603050405020304" pitchFamily="18" charset="0"/>
              </a:rPr>
              <a:t>phần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sao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nhỉ</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Bé</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ăn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nửa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bé</a:t>
            </a:r>
            <a:r>
              <a:rPr lang="en-US" sz="3600" dirty="0">
                <a:solidFill>
                  <a:schemeClr val="tx1"/>
                </a:solidFill>
                <a:latin typeface="Times New Roman" panose="02020603050405020304" pitchFamily="18" charset="0"/>
                <a:cs typeface="Times New Roman" panose="02020603050405020304" pitchFamily="18" charset="0"/>
              </a:rPr>
              <a:t>”</a:t>
            </a:r>
            <a:br>
              <a:rPr lang="en-US" sz="3600" dirty="0">
                <a:solidFill>
                  <a:schemeClr val="tx1"/>
                </a:solidFill>
                <a:latin typeface="Times New Roman" panose="02020603050405020304" pitchFamily="18" charset="0"/>
                <a:cs typeface="Times New Roman" panose="02020603050405020304" pitchFamily="18" charset="0"/>
              </a:rPr>
            </a:br>
            <a:r>
              <a:rPr lang="en-US" sz="3600" dirty="0" err="1">
                <a:solidFill>
                  <a:schemeClr val="tx1"/>
                </a:solidFill>
                <a:latin typeface="Times New Roman" panose="02020603050405020304" pitchFamily="18" charset="0"/>
                <a:cs typeface="Times New Roman" panose="02020603050405020304" pitchFamily="18" charset="0"/>
              </a:rPr>
              <a:t>Chị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nhận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nửa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bé</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Mẹ</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cười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vui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vẻ</a:t>
            </a:r>
            <a:r>
              <a:rPr lang="en-US" sz="3600" dirty="0">
                <a:solidFill>
                  <a:schemeClr val="tx1"/>
                </a:solidFill>
                <a:latin typeface="Times New Roman" panose="02020603050405020304" pitchFamily="18" charset="0"/>
                <a:cs typeface="Times New Roman" panose="02020603050405020304" pitchFamily="18" charset="0"/>
              </a:rPr>
              <a:t>                                     </a:t>
            </a:r>
          </a:p>
          <a:p>
            <a:r>
              <a:rPr lang="en-US" sz="3600" dirty="0" err="1">
                <a:solidFill>
                  <a:schemeClr val="tx1"/>
                </a:solidFill>
                <a:latin typeface="Times New Roman" panose="02020603050405020304" pitchFamily="18" charset="0"/>
                <a:cs typeface="Times New Roman" panose="02020603050405020304" pitchFamily="18" charset="0"/>
              </a:rPr>
              <a:t>Dành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nửa</a:t>
            </a:r>
            <a:r>
              <a:rPr lang="en-US" sz="3600" dirty="0">
                <a:solidFill>
                  <a:schemeClr val="tx1"/>
                </a:solidFill>
                <a:latin typeface="Times New Roman" panose="02020603050405020304" pitchFamily="18" charset="0"/>
                <a:cs typeface="Times New Roman" panose="02020603050405020304" pitchFamily="18" charset="0"/>
              </a:rPr>
              <a:t> to                                 </a:t>
            </a:r>
            <a:r>
              <a:rPr lang="en-US" sz="3600" dirty="0" err="1">
                <a:solidFill>
                  <a:schemeClr val="tx1"/>
                </a:solidFill>
                <a:latin typeface="Times New Roman" panose="02020603050405020304" pitchFamily="18" charset="0"/>
                <a:cs typeface="Times New Roman" panose="02020603050405020304" pitchFamily="18" charset="0"/>
              </a:rPr>
              <a:t>Phép</a:t>
            </a:r>
            <a:r>
              <a:rPr lang="en-US" sz="3600" dirty="0">
                <a:solidFill>
                  <a:schemeClr val="tx1"/>
                </a:solidFill>
                <a:latin typeface="Times New Roman" panose="02020603050405020304" pitchFamily="18" charset="0"/>
                <a:cs typeface="Times New Roman" panose="02020603050405020304" pitchFamily="18" charset="0"/>
              </a:rPr>
              <a:t> chia </a:t>
            </a:r>
            <a:r>
              <a:rPr lang="en-US" sz="3600" dirty="0" err="1">
                <a:solidFill>
                  <a:schemeClr val="tx1"/>
                </a:solidFill>
                <a:latin typeface="Times New Roman" panose="02020603050405020304" pitchFamily="18" charset="0"/>
                <a:cs typeface="Times New Roman" panose="02020603050405020304" pitchFamily="18" charset="0"/>
              </a:rPr>
              <a:t>nhiệm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màu</a:t>
            </a:r>
            <a:br>
              <a:rPr lang="en-US" sz="3600" dirty="0">
                <a:solidFill>
                  <a:schemeClr val="tx1"/>
                </a:solidFill>
                <a:latin typeface="Times New Roman" panose="02020603050405020304" pitchFamily="18" charset="0"/>
                <a:cs typeface="Times New Roman" panose="02020603050405020304" pitchFamily="18" charset="0"/>
              </a:rPr>
            </a:br>
            <a:r>
              <a:rPr lang="en-US" sz="3600" dirty="0" err="1">
                <a:solidFill>
                  <a:schemeClr val="tx1"/>
                </a:solidFill>
                <a:latin typeface="Times New Roman" panose="02020603050405020304" pitchFamily="18" charset="0"/>
                <a:cs typeface="Times New Roman" panose="02020603050405020304" pitchFamily="18" charset="0"/>
              </a:rPr>
              <a:t>Em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cười</a:t>
            </a:r>
            <a:r>
              <a:rPr lang="en-US" sz="3600" dirty="0">
                <a:solidFill>
                  <a:schemeClr val="tx1"/>
                </a:solidFill>
                <a:latin typeface="Times New Roman" panose="02020603050405020304" pitchFamily="18" charset="0"/>
                <a:cs typeface="Times New Roman" panose="02020603050405020304" pitchFamily="18" charset="0"/>
              </a:rPr>
              <a:t>: “Ơ </a:t>
            </a:r>
            <a:r>
              <a:rPr lang="en-US" sz="3600" dirty="0" err="1">
                <a:solidFill>
                  <a:schemeClr val="tx1"/>
                </a:solidFill>
                <a:latin typeface="Times New Roman" panose="02020603050405020304" pitchFamily="18" charset="0"/>
                <a:cs typeface="Times New Roman" panose="02020603050405020304" pitchFamily="18" charset="0"/>
              </a:rPr>
              <a:t>hơ</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Mẹ</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khẽ</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xoa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đầu</a:t>
            </a:r>
            <a:br>
              <a:rPr lang="en-US" sz="3600" dirty="0">
                <a:solidFill>
                  <a:schemeClr val="tx1"/>
                </a:solidFill>
                <a:latin typeface="Times New Roman" panose="02020603050405020304" pitchFamily="18" charset="0"/>
                <a:cs typeface="Times New Roman" panose="02020603050405020304" pitchFamily="18" charset="0"/>
              </a:rPr>
            </a:br>
            <a:r>
              <a:rPr lang="en-US" sz="3600" dirty="0" err="1">
                <a:solidFill>
                  <a:schemeClr val="tx1"/>
                </a:solidFill>
                <a:latin typeface="Times New Roman" panose="02020603050405020304" pitchFamily="18" charset="0"/>
                <a:cs typeface="Times New Roman" panose="02020603050405020304" pitchFamily="18" charset="0"/>
              </a:rPr>
              <a:t>Chị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sai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rồi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nhé</a:t>
            </a:r>
            <a:r>
              <a:rPr lang="en-US" sz="360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Các</a:t>
            </a:r>
            <a:r>
              <a:rPr lang="en-US" sz="3600" dirty="0">
                <a:solidFill>
                  <a:schemeClr val="tx1"/>
                </a:solidFill>
                <a:latin typeface="Times New Roman" panose="02020603050405020304" pitchFamily="18" charset="0"/>
                <a:cs typeface="Times New Roman" panose="02020603050405020304" pitchFamily="18" charset="0"/>
              </a:rPr>
              <a:t> con </a:t>
            </a:r>
            <a:r>
              <a:rPr lang="en-US" sz="3600" dirty="0" err="1">
                <a:solidFill>
                  <a:schemeClr val="tx1"/>
                </a:solidFill>
                <a:latin typeface="Times New Roman" panose="02020603050405020304" pitchFamily="18" charset="0"/>
                <a:cs typeface="Times New Roman" panose="02020603050405020304" pitchFamily="18" charset="0"/>
              </a:rPr>
              <a:t>ngoan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quá</a:t>
            </a:r>
            <a:r>
              <a:rPr lang="en-US" sz="3600" dirty="0">
                <a:solidFill>
                  <a:schemeClr val="tx1"/>
                </a:solidFill>
                <a:latin typeface="Times New Roman" panose="02020603050405020304" pitchFamily="18" charset="0"/>
                <a:cs typeface="Times New Roman" panose="02020603050405020304" pitchFamily="18" charset="0"/>
              </a:rPr>
              <a:t>”.</a:t>
            </a:r>
            <a:br>
              <a:rPr lang="en-US" sz="3600" dirty="0">
                <a:solidFill>
                  <a:schemeClr val="tx1"/>
                </a:solidFill>
                <a:latin typeface="Times New Roman" panose="02020603050405020304" pitchFamily="18" charset="0"/>
                <a:cs typeface="Times New Roman" panose="02020603050405020304" pitchFamily="18" charset="0"/>
              </a:rPr>
            </a:br>
            <a:r>
              <a:rPr lang="en-US" sz="3600"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Trương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Hữu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Lợi</a:t>
            </a:r>
            <a:r>
              <a:rPr lang="en-US" sz="3600" dirty="0">
                <a:solidFill>
                  <a:schemeClr val="tx1"/>
                </a:solidFill>
                <a:latin typeface="Times New Roman" panose="02020603050405020304" pitchFamily="18" charset="0"/>
                <a:cs typeface="Times New Roman" panose="02020603050405020304" pitchFamily="18" charset="0"/>
              </a:rPr>
              <a:t>                                                </a:t>
            </a:r>
            <a:br>
              <a:rPr lang="en-US" sz="3600" dirty="0">
                <a:solidFill>
                  <a:schemeClr val="tx1"/>
                </a:solidFill>
                <a:latin typeface="Times New Roman" panose="02020603050405020304" pitchFamily="18" charset="0"/>
                <a:cs typeface="Times New Roman" panose="02020603050405020304" pitchFamily="18" charset="0"/>
              </a:rPr>
            </a:br>
            <a:endParaRPr lang="en-US" sz="3600" dirty="0">
              <a:solidFill>
                <a:schemeClr val="tx1"/>
              </a:solidFill>
              <a:latin typeface="Times New Roman" panose="02020603050405020304" pitchFamily="18" charset="0"/>
              <a:cs typeface="Times New Roman" panose="02020603050405020304" pitchFamily="18" charset="0"/>
            </a:endParaRPr>
          </a:p>
          <a:p>
            <a:br>
              <a:rPr lang="en-US" sz="2800" dirty="0">
                <a:solidFill>
                  <a:schemeClr val="tx1"/>
                </a:solidFill>
              </a:rPr>
            </a:br>
            <a:r>
              <a:rPr lang="en-US" sz="2800" dirty="0">
                <a:solidFill>
                  <a:schemeClr val="tx1"/>
                </a:solidFill>
              </a:rPr>
              <a:t>                                                                                </a:t>
            </a:r>
            <a:br>
              <a:rPr lang="en-US" sz="2800" dirty="0">
                <a:solidFill>
                  <a:schemeClr val="tx1"/>
                </a:solidFill>
              </a:rPr>
            </a:br>
            <a:br>
              <a:rPr lang="en-US" sz="2800" dirty="0">
                <a:solidFill>
                  <a:schemeClr val="tx1"/>
                </a:solidFill>
              </a:rPr>
            </a:br>
            <a:br>
              <a:rPr lang="en-US" sz="2800" dirty="0">
                <a:solidFill>
                  <a:schemeClr val="tx1"/>
                </a:solidFill>
              </a:rPr>
            </a:br>
            <a:br>
              <a:rPr lang="en-US" sz="2800" dirty="0">
                <a:solidFill>
                  <a:schemeClr val="tx1"/>
                </a:solidFill>
              </a:rPr>
            </a:br>
            <a:endParaRPr lang="en-US" sz="2800" dirty="0">
              <a:solidFill>
                <a:schemeClr val="tx1"/>
              </a:solidFill>
            </a:endParaRPr>
          </a:p>
        </p:txBody>
      </p:sp>
    </p:spTree>
    <p:extLst>
      <p:ext uri="{BB962C8B-B14F-4D97-AF65-F5344CB8AC3E}">
        <p14:creationId xmlns:p14="http://schemas.microsoft.com/office/powerpoint/2010/main" val="320758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1" y="2198914"/>
            <a:ext cx="5222990" cy="2461191"/>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080" y="0"/>
            <a:ext cx="1440180" cy="784860"/>
          </a:xfrm>
          <a:prstGeom prst="rect">
            <a:avLst/>
          </a:prstGeom>
        </p:spPr>
      </p:pic>
      <p:sp>
        <p:nvSpPr>
          <p:cNvPr id="6" name="Text Box 5"/>
          <p:cNvSpPr txBox="1"/>
          <p:nvPr/>
        </p:nvSpPr>
        <p:spPr>
          <a:xfrm>
            <a:off x="1572260" y="0"/>
            <a:ext cx="6452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một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em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bé</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mà</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em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biết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74EAB83-1797-4DE9-807B-01D3F1EC471D}"/>
              </a:ext>
            </a:extLst>
          </p:cNvPr>
          <p:cNvPicPr>
            <a:picLocks noChangeAspect="1"/>
          </p:cNvPicPr>
          <p:nvPr/>
        </p:nvPicPr>
        <p:blipFill>
          <a:blip r:embed="rId4"/>
          <a:stretch>
            <a:fillRect/>
          </a:stretch>
        </p:blipFill>
        <p:spPr>
          <a:xfrm>
            <a:off x="-800100" y="646331"/>
            <a:ext cx="13387388" cy="62116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000250" y="138430"/>
            <a:ext cx="64192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714374" y="808664"/>
            <a:ext cx="5172075" cy="6432530"/>
          </a:xfrm>
          <a:prstGeom prst="rect">
            <a:avLst/>
          </a:prstGeom>
          <a:noFill/>
        </p:spPr>
        <p:txBody>
          <a:bodyPr wrap="square" rtlCol="0">
            <a:spAutoFit/>
          </a:bodyPr>
          <a:lstStyle/>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ơi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bé</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ta</a:t>
            </a: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Nụ</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cười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tia</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nắng</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nụ</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hoa</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Bước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lẫm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chẫm</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cười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vang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sân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p>
          <a:p>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a:latin typeface="Times New Roman" panose="02020603050405020304" pitchFamily="18" charset="0"/>
                <a:ea typeface="Arial-Rounded" panose="020B0500000000000000" pitchFamily="34" charset="0"/>
                <a:cs typeface="Times New Roman" panose="02020603050405020304" pitchFamily="18" charset="0"/>
              </a:rPr>
              <a:t>Hay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xuống</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a:latin typeface="Times New Roman" panose="02020603050405020304" pitchFamily="18" charset="0"/>
                <a:ea typeface="Arial-Rounded" panose="020B0500000000000000" pitchFamily="34" charset="0"/>
                <a:cs typeface="Times New Roman" panose="02020603050405020304" pitchFamily="18" charset="0"/>
              </a:rPr>
              <a:t>Hay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bước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lên</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a:latin typeface="Times New Roman" panose="02020603050405020304" pitchFamily="18" charset="0"/>
                <a:ea typeface="Arial-Rounded" panose="020B0500000000000000" pitchFamily="34" charset="0"/>
                <a:cs typeface="Times New Roman" panose="02020603050405020304" pitchFamily="18" charset="0"/>
              </a:rPr>
              <a:t>Hay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quả</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nhãn</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Ông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trồng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cạnh</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hàng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hiên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p>
          <a:p>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6873994" y="1309656"/>
            <a:ext cx="5070356" cy="5016758"/>
          </a:xfrm>
          <a:prstGeom prst="rect">
            <a:avLst/>
          </a:prstGeom>
          <a:noFill/>
        </p:spPr>
        <p:txBody>
          <a:bodyPr wrap="square" rtlCol="0">
            <a:spAutoFit/>
          </a:bodyPr>
          <a:lstStyle/>
          <a:p>
            <a:r>
              <a:rPr lang="en-US" sz="3200" b="1" dirty="0">
                <a:latin typeface="Times New Roman" panose="02020603050405020304" pitchFamily="18" charset="0"/>
                <a:ea typeface="Arial-Rounded" panose="020B0500000000000000" pitchFamily="34" charset="0"/>
                <a:cs typeface="Times New Roman" panose="02020603050405020304" pitchFamily="18" charset="0"/>
              </a:rPr>
              <a:t>Hay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cơn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gió</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Nằm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cuộn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tròn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mây</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Rồi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biến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giọt</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nước</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Rơi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xuống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đây</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p>
          <a:p>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sáng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thức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giấc</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mây</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hoa</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nắng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vàng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rộng</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Mang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yêu</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nhà</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pPr algn="r"/>
            <a:r>
              <a:rPr lang="en-US" sz="3200" b="1" dirty="0">
                <a:latin typeface="Times New Roman" panose="02020603050405020304" pitchFamily="18" charset="0"/>
                <a:ea typeface="Arial-Rounded" panose="020B0500000000000000" pitchFamily="34" charset="0"/>
                <a:cs typeface="Times New Roman" panose="02020603050405020304" pitchFamily="18" charset="0"/>
              </a:rPr>
              <a:t>(Minh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Đăng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67403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580541" y="685945"/>
            <a:ext cx="5183780"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lẫm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chẫm</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nhãn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trồng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cạnh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hàng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6640124" y="1158813"/>
            <a:ext cx="5247076"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Nằm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giọt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rộng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Đăng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cxnSp>
        <p:nvCxnSpPr>
          <p:cNvPr id="9" name="Straight Connector 8">
            <a:extLst>
              <a:ext uri="{FF2B5EF4-FFF2-40B4-BE49-F238E27FC236}">
                <a16:creationId xmlns:a16="http://schemas.microsoft.com/office/drawing/2014/main" id="{9204E8D6-2041-4278-809B-125F100CC638}"/>
              </a:ext>
            </a:extLst>
          </p:cNvPr>
          <p:cNvCxnSpPr/>
          <p:nvPr/>
        </p:nvCxnSpPr>
        <p:spPr>
          <a:xfrm flipH="1">
            <a:off x="3930305" y="12248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D0D46E-3F1E-42CD-8F64-C6166E82458F}"/>
              </a:ext>
            </a:extLst>
          </p:cNvPr>
          <p:cNvCxnSpPr/>
          <p:nvPr/>
        </p:nvCxnSpPr>
        <p:spPr>
          <a:xfrm flipH="1">
            <a:off x="3631202" y="78476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C9CF8C-A9EB-4C1F-848F-13BCF8EFFD3F}"/>
              </a:ext>
            </a:extLst>
          </p:cNvPr>
          <p:cNvCxnSpPr/>
          <p:nvPr/>
        </p:nvCxnSpPr>
        <p:spPr>
          <a:xfrm flipH="1">
            <a:off x="4195843" y="224153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E786C71-89C7-49EA-8A69-0EF4219E890B}"/>
              </a:ext>
            </a:extLst>
          </p:cNvPr>
          <p:cNvCxnSpPr/>
          <p:nvPr/>
        </p:nvCxnSpPr>
        <p:spPr>
          <a:xfrm flipH="1">
            <a:off x="3017509" y="265166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FDBEE8-2585-4920-BAA8-9FEA757384F5}"/>
              </a:ext>
            </a:extLst>
          </p:cNvPr>
          <p:cNvCxnSpPr/>
          <p:nvPr/>
        </p:nvCxnSpPr>
        <p:spPr>
          <a:xfrm flipH="1">
            <a:off x="4903882" y="265166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F512EE-85E9-4E87-A7A0-768E9043E4EF}"/>
              </a:ext>
            </a:extLst>
          </p:cNvPr>
          <p:cNvCxnSpPr/>
          <p:nvPr/>
        </p:nvCxnSpPr>
        <p:spPr>
          <a:xfrm flipH="1">
            <a:off x="2582517" y="322710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85A0A8-EBC3-4620-81C9-881E1AF1F917}"/>
              </a:ext>
            </a:extLst>
          </p:cNvPr>
          <p:cNvCxnSpPr/>
          <p:nvPr/>
        </p:nvCxnSpPr>
        <p:spPr>
          <a:xfrm flipH="1">
            <a:off x="4329637" y="410774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8BD22B-48D7-4590-A4CC-F198D873BAF3}"/>
              </a:ext>
            </a:extLst>
          </p:cNvPr>
          <p:cNvCxnSpPr/>
          <p:nvPr/>
        </p:nvCxnSpPr>
        <p:spPr>
          <a:xfrm flipH="1">
            <a:off x="4350885" y="469450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6C7DC0-C926-428C-8949-A212DE326DB0}"/>
              </a:ext>
            </a:extLst>
          </p:cNvPr>
          <p:cNvCxnSpPr/>
          <p:nvPr/>
        </p:nvCxnSpPr>
        <p:spPr>
          <a:xfrm flipH="1">
            <a:off x="4734014" y="513205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6BC01D-465F-4DDA-B96B-49573AAFC6CD}"/>
              </a:ext>
            </a:extLst>
          </p:cNvPr>
          <p:cNvCxnSpPr/>
          <p:nvPr/>
        </p:nvCxnSpPr>
        <p:spPr>
          <a:xfrm flipH="1">
            <a:off x="5354933" y="56281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E0A816-FB25-4955-96CB-100F2F6E0420}"/>
              </a:ext>
            </a:extLst>
          </p:cNvPr>
          <p:cNvCxnSpPr/>
          <p:nvPr/>
        </p:nvCxnSpPr>
        <p:spPr>
          <a:xfrm flipH="1">
            <a:off x="10198752" y="118738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501FB7-CAE8-48CE-BBC4-A08735DAC595}"/>
              </a:ext>
            </a:extLst>
          </p:cNvPr>
          <p:cNvCxnSpPr/>
          <p:nvPr/>
        </p:nvCxnSpPr>
        <p:spPr>
          <a:xfrm flipH="1">
            <a:off x="11237331" y="166493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F2AA7A-9E09-451E-8192-3D943424343A}"/>
              </a:ext>
            </a:extLst>
          </p:cNvPr>
          <p:cNvCxnSpPr/>
          <p:nvPr/>
        </p:nvCxnSpPr>
        <p:spPr>
          <a:xfrm flipH="1">
            <a:off x="11030345" y="222355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6EE0904-C9F2-4982-9A37-9BCA20EF5516}"/>
              </a:ext>
            </a:extLst>
          </p:cNvPr>
          <p:cNvCxnSpPr/>
          <p:nvPr/>
        </p:nvCxnSpPr>
        <p:spPr>
          <a:xfrm flipH="1">
            <a:off x="11133983" y="266371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C586401-2A0F-45FB-9BC3-C9037EB79AB8}"/>
              </a:ext>
            </a:extLst>
          </p:cNvPr>
          <p:cNvCxnSpPr/>
          <p:nvPr/>
        </p:nvCxnSpPr>
        <p:spPr>
          <a:xfrm flipH="1">
            <a:off x="10681178" y="366719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E7CBCA-F759-4018-9926-86C3A15EDA7A}"/>
              </a:ext>
            </a:extLst>
          </p:cNvPr>
          <p:cNvCxnSpPr/>
          <p:nvPr/>
        </p:nvCxnSpPr>
        <p:spPr>
          <a:xfrm flipH="1">
            <a:off x="9513417" y="410774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00576B-FE0C-4C8A-80C6-35AFCD0C6CF8}"/>
              </a:ext>
            </a:extLst>
          </p:cNvPr>
          <p:cNvCxnSpPr/>
          <p:nvPr/>
        </p:nvCxnSpPr>
        <p:spPr>
          <a:xfrm flipH="1">
            <a:off x="11374308" y="45838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19497B-06E2-4051-89FD-2CCD51A9B02D}"/>
              </a:ext>
            </a:extLst>
          </p:cNvPr>
          <p:cNvCxnSpPr/>
          <p:nvPr/>
        </p:nvCxnSpPr>
        <p:spPr>
          <a:xfrm flipH="1">
            <a:off x="11410637" y="513205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204E8D6-2041-4278-809B-125F100CC638}"/>
              </a:ext>
            </a:extLst>
          </p:cNvPr>
          <p:cNvCxnSpPr/>
          <p:nvPr/>
        </p:nvCxnSpPr>
        <p:spPr>
          <a:xfrm flipH="1">
            <a:off x="1329980" y="68594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7C9CF8C-A9EB-4C1F-848F-13BCF8EFFD3F}"/>
              </a:ext>
            </a:extLst>
          </p:cNvPr>
          <p:cNvCxnSpPr/>
          <p:nvPr/>
        </p:nvCxnSpPr>
        <p:spPr>
          <a:xfrm flipH="1">
            <a:off x="2100273" y="173138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7C9CF8C-A9EB-4C1F-848F-13BCF8EFFD3F}"/>
              </a:ext>
            </a:extLst>
          </p:cNvPr>
          <p:cNvCxnSpPr/>
          <p:nvPr/>
        </p:nvCxnSpPr>
        <p:spPr>
          <a:xfrm flipH="1">
            <a:off x="4443423" y="173138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7C9CF8C-A9EB-4C1F-848F-13BCF8EFFD3F}"/>
              </a:ext>
            </a:extLst>
          </p:cNvPr>
          <p:cNvCxnSpPr/>
          <p:nvPr/>
        </p:nvCxnSpPr>
        <p:spPr>
          <a:xfrm flipH="1">
            <a:off x="2027150" y="224153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FDBEE8-2585-4920-BAA8-9FEA757384F5}"/>
              </a:ext>
            </a:extLst>
          </p:cNvPr>
          <p:cNvCxnSpPr/>
          <p:nvPr/>
        </p:nvCxnSpPr>
        <p:spPr>
          <a:xfrm flipH="1">
            <a:off x="5057585" y="307805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0FDBEE8-2585-4920-BAA8-9FEA757384F5}"/>
              </a:ext>
            </a:extLst>
          </p:cNvPr>
          <p:cNvCxnSpPr/>
          <p:nvPr/>
        </p:nvCxnSpPr>
        <p:spPr>
          <a:xfrm flipH="1">
            <a:off x="5135088" y="310380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6BC01D-465F-4DDA-B96B-49573AAFC6CD}"/>
              </a:ext>
            </a:extLst>
          </p:cNvPr>
          <p:cNvCxnSpPr/>
          <p:nvPr/>
        </p:nvCxnSpPr>
        <p:spPr>
          <a:xfrm flipH="1">
            <a:off x="5473362" y="56281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6EE0904-C9F2-4982-9A37-9BCA20EF5516}"/>
              </a:ext>
            </a:extLst>
          </p:cNvPr>
          <p:cNvCxnSpPr/>
          <p:nvPr/>
        </p:nvCxnSpPr>
        <p:spPr>
          <a:xfrm flipH="1">
            <a:off x="11186371" y="265166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4E7CBCA-F759-4018-9926-86C3A15EDA7A}"/>
              </a:ext>
            </a:extLst>
          </p:cNvPr>
          <p:cNvCxnSpPr/>
          <p:nvPr/>
        </p:nvCxnSpPr>
        <p:spPr>
          <a:xfrm flipH="1">
            <a:off x="10325086" y="410774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D19497B-06E2-4051-89FD-2CCD51A9B02D}"/>
              </a:ext>
            </a:extLst>
          </p:cNvPr>
          <p:cNvCxnSpPr/>
          <p:nvPr/>
        </p:nvCxnSpPr>
        <p:spPr>
          <a:xfrm flipH="1">
            <a:off x="11486837" y="513205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83290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ppt_x"/>
                                          </p:val>
                                        </p:tav>
                                        <p:tav tm="100000">
                                          <p:val>
                                            <p:strVal val="#ppt_x"/>
                                          </p:val>
                                        </p:tav>
                                      </p:tavLst>
                                    </p:anim>
                                    <p:anim calcmode="lin" valueType="num">
                                      <p:cBhvr additive="base">
                                        <p:cTn id="23" dur="500" fill="hold"/>
                                        <p:tgtEl>
                                          <p:spTgt spid="3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ppt_x"/>
                                          </p:val>
                                        </p:tav>
                                        <p:tav tm="100000">
                                          <p:val>
                                            <p:strVal val="#ppt_x"/>
                                          </p:val>
                                        </p:tav>
                                      </p:tavLst>
                                    </p:anim>
                                    <p:anim calcmode="lin" valueType="num">
                                      <p:cBhvr additive="base">
                                        <p:cTn id="58" dur="500" fill="hold"/>
                                        <p:tgtEl>
                                          <p:spTgt spid="37"/>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ppt_x"/>
                                          </p:val>
                                        </p:tav>
                                        <p:tav tm="100000">
                                          <p:val>
                                            <p:strVal val="#ppt_x"/>
                                          </p:val>
                                        </p:tav>
                                      </p:tavLst>
                                    </p:anim>
                                    <p:anim calcmode="lin" valueType="num">
                                      <p:cBhvr additive="base">
                                        <p:cTn id="6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2" presetClass="entr" presetSubtype="4" fill="hold" nodeType="after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ppt_x"/>
                                          </p:val>
                                        </p:tav>
                                        <p:tav tm="100000">
                                          <p:val>
                                            <p:strVal val="#ppt_x"/>
                                          </p:val>
                                        </p:tav>
                                      </p:tavLst>
                                    </p:anim>
                                    <p:anim calcmode="lin" valueType="num">
                                      <p:cBhvr additive="base">
                                        <p:cTn id="75" dur="500" fill="hold"/>
                                        <p:tgtEl>
                                          <p:spTgt spid="20"/>
                                        </p:tgtEl>
                                        <p:attrNameLst>
                                          <p:attrName>ppt_y</p:attrName>
                                        </p:attrNameLst>
                                      </p:cBhvr>
                                      <p:tavLst>
                                        <p:tav tm="0">
                                          <p:val>
                                            <p:strVal val="1+#ppt_h/2"/>
                                          </p:val>
                                        </p:tav>
                                        <p:tav tm="100000">
                                          <p:val>
                                            <p:strVal val="#ppt_y"/>
                                          </p:val>
                                        </p:tav>
                                      </p:tavLst>
                                    </p:anim>
                                  </p:childTnLst>
                                </p:cTn>
                              </p:par>
                            </p:childTnLst>
                          </p:cTn>
                        </p:par>
                        <p:par>
                          <p:cTn id="76" fill="hold">
                            <p:stCondLst>
                              <p:cond delay="1500"/>
                            </p:stCondLst>
                            <p:childTnLst>
                              <p:par>
                                <p:cTn id="77" presetID="2" presetClass="entr" presetSubtype="4"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par>
                          <p:cTn id="81" fill="hold">
                            <p:stCondLst>
                              <p:cond delay="2000"/>
                            </p:stCondLst>
                            <p:childTnLst>
                              <p:par>
                                <p:cTn id="82" presetID="2" presetClass="entr" presetSubtype="4" fill="hold" nodeType="afterEffect">
                                  <p:stCondLst>
                                    <p:cond delay="0"/>
                                  </p:stCondLst>
                                  <p:childTnLst>
                                    <p:set>
                                      <p:cBhvr>
                                        <p:cTn id="83" dur="1" fill="hold">
                                          <p:stCondLst>
                                            <p:cond delay="0"/>
                                          </p:stCondLst>
                                        </p:cTn>
                                        <p:tgtEl>
                                          <p:spTgt spid="38"/>
                                        </p:tgtEl>
                                        <p:attrNameLst>
                                          <p:attrName>style.visibility</p:attrName>
                                        </p:attrNameLst>
                                      </p:cBhvr>
                                      <p:to>
                                        <p:strVal val="visible"/>
                                      </p:to>
                                    </p:set>
                                    <p:anim calcmode="lin" valueType="num">
                                      <p:cBhvr additive="base">
                                        <p:cTn id="84" dur="500" fill="hold"/>
                                        <p:tgtEl>
                                          <p:spTgt spid="38"/>
                                        </p:tgtEl>
                                        <p:attrNameLst>
                                          <p:attrName>ppt_x</p:attrName>
                                        </p:attrNameLst>
                                      </p:cBhvr>
                                      <p:tavLst>
                                        <p:tav tm="0">
                                          <p:val>
                                            <p:strVal val="#ppt_x"/>
                                          </p:val>
                                        </p:tav>
                                        <p:tav tm="100000">
                                          <p:val>
                                            <p:strVal val="#ppt_x"/>
                                          </p:val>
                                        </p:tav>
                                      </p:tavLst>
                                    </p:anim>
                                    <p:anim calcmode="lin" valueType="num">
                                      <p:cBhvr additive="base">
                                        <p:cTn id="85" dur="500" fill="hold"/>
                                        <p:tgtEl>
                                          <p:spTgt spid="38"/>
                                        </p:tgtEl>
                                        <p:attrNameLst>
                                          <p:attrName>ppt_y</p:attrName>
                                        </p:attrNameLst>
                                      </p:cBhvr>
                                      <p:tavLst>
                                        <p:tav tm="0">
                                          <p:val>
                                            <p:strVal val="1+#ppt_h/2"/>
                                          </p:val>
                                        </p:tav>
                                        <p:tav tm="100000">
                                          <p:val>
                                            <p:strVal val="#ppt_y"/>
                                          </p:val>
                                        </p:tav>
                                      </p:tavLst>
                                    </p:anim>
                                  </p:childTnLst>
                                </p:cTn>
                              </p:par>
                            </p:childTnLst>
                          </p:cTn>
                        </p:par>
                        <p:par>
                          <p:cTn id="86" fill="hold">
                            <p:stCondLst>
                              <p:cond delay="2500"/>
                            </p:stCondLst>
                            <p:childTnLst>
                              <p:par>
                                <p:cTn id="87" presetID="2" presetClass="entr" presetSubtype="4" fill="hold" nodeType="after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additive="base">
                                        <p:cTn id="89" dur="500" fill="hold"/>
                                        <p:tgtEl>
                                          <p:spTgt spid="22"/>
                                        </p:tgtEl>
                                        <p:attrNameLst>
                                          <p:attrName>ppt_x</p:attrName>
                                        </p:attrNameLst>
                                      </p:cBhvr>
                                      <p:tavLst>
                                        <p:tav tm="0">
                                          <p:val>
                                            <p:strVal val="#ppt_x"/>
                                          </p:val>
                                        </p:tav>
                                        <p:tav tm="100000">
                                          <p:val>
                                            <p:strVal val="#ppt_x"/>
                                          </p:val>
                                        </p:tav>
                                      </p:tavLst>
                                    </p:anim>
                                    <p:anim calcmode="lin" valueType="num">
                                      <p:cBhvr additive="base">
                                        <p:cTn id="90" dur="500" fill="hold"/>
                                        <p:tgtEl>
                                          <p:spTgt spid="22"/>
                                        </p:tgtEl>
                                        <p:attrNameLst>
                                          <p:attrName>ppt_y</p:attrName>
                                        </p:attrNameLst>
                                      </p:cBhvr>
                                      <p:tavLst>
                                        <p:tav tm="0">
                                          <p:val>
                                            <p:strVal val="1+#ppt_h/2"/>
                                          </p:val>
                                        </p:tav>
                                        <p:tav tm="100000">
                                          <p:val>
                                            <p:strVal val="#ppt_y"/>
                                          </p:val>
                                        </p:tav>
                                      </p:tavLst>
                                    </p:anim>
                                  </p:childTnLst>
                                </p:cTn>
                              </p:par>
                            </p:childTnLst>
                          </p:cTn>
                        </p:par>
                        <p:par>
                          <p:cTn id="91" fill="hold">
                            <p:stCondLst>
                              <p:cond delay="3000"/>
                            </p:stCondLst>
                            <p:childTnLst>
                              <p:par>
                                <p:cTn id="92" presetID="2" presetClass="entr" presetSubtype="4" fill="hold" nodeType="afterEffect">
                                  <p:stCondLst>
                                    <p:cond delay="0"/>
                                  </p:stCondLst>
                                  <p:childTnLst>
                                    <p:set>
                                      <p:cBhvr>
                                        <p:cTn id="93" dur="1" fill="hold">
                                          <p:stCondLst>
                                            <p:cond delay="0"/>
                                          </p:stCondLst>
                                        </p:cTn>
                                        <p:tgtEl>
                                          <p:spTgt spid="23"/>
                                        </p:tgtEl>
                                        <p:attrNameLst>
                                          <p:attrName>style.visibility</p:attrName>
                                        </p:attrNameLst>
                                      </p:cBhvr>
                                      <p:to>
                                        <p:strVal val="visible"/>
                                      </p:to>
                                    </p:set>
                                    <p:anim calcmode="lin" valueType="num">
                                      <p:cBhvr additive="base">
                                        <p:cTn id="94" dur="500" fill="hold"/>
                                        <p:tgtEl>
                                          <p:spTgt spid="23"/>
                                        </p:tgtEl>
                                        <p:attrNameLst>
                                          <p:attrName>ppt_x</p:attrName>
                                        </p:attrNameLst>
                                      </p:cBhvr>
                                      <p:tavLst>
                                        <p:tav tm="0">
                                          <p:val>
                                            <p:strVal val="#ppt_x"/>
                                          </p:val>
                                        </p:tav>
                                        <p:tav tm="100000">
                                          <p:val>
                                            <p:strVal val="#ppt_x"/>
                                          </p:val>
                                        </p:tav>
                                      </p:tavLst>
                                    </p:anim>
                                    <p:anim calcmode="lin" valueType="num">
                                      <p:cBhvr additive="base">
                                        <p:cTn id="95" dur="500" fill="hold"/>
                                        <p:tgtEl>
                                          <p:spTgt spid="23"/>
                                        </p:tgtEl>
                                        <p:attrNameLst>
                                          <p:attrName>ppt_y</p:attrName>
                                        </p:attrNameLst>
                                      </p:cBhvr>
                                      <p:tavLst>
                                        <p:tav tm="0">
                                          <p:val>
                                            <p:strVal val="1+#ppt_h/2"/>
                                          </p:val>
                                        </p:tav>
                                        <p:tav tm="100000">
                                          <p:val>
                                            <p:strVal val="#ppt_y"/>
                                          </p:val>
                                        </p:tav>
                                      </p:tavLst>
                                    </p:anim>
                                  </p:childTnLst>
                                </p:cTn>
                              </p:par>
                            </p:childTnLst>
                          </p:cTn>
                        </p:par>
                        <p:par>
                          <p:cTn id="96" fill="hold">
                            <p:stCondLst>
                              <p:cond delay="3500"/>
                            </p:stCondLst>
                            <p:childTnLst>
                              <p:par>
                                <p:cTn id="97" presetID="2" presetClass="entr" presetSubtype="4" fill="hold" nodeType="after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additive="base">
                                        <p:cTn id="99" dur="500" fill="hold"/>
                                        <p:tgtEl>
                                          <p:spTgt spid="24"/>
                                        </p:tgtEl>
                                        <p:attrNameLst>
                                          <p:attrName>ppt_x</p:attrName>
                                        </p:attrNameLst>
                                      </p:cBhvr>
                                      <p:tavLst>
                                        <p:tav tm="0">
                                          <p:val>
                                            <p:strVal val="#ppt_x"/>
                                          </p:val>
                                        </p:tav>
                                        <p:tav tm="100000">
                                          <p:val>
                                            <p:strVal val="#ppt_x"/>
                                          </p:val>
                                        </p:tav>
                                      </p:tavLst>
                                    </p:anim>
                                    <p:anim calcmode="lin" valueType="num">
                                      <p:cBhvr additive="base">
                                        <p:cTn id="100" dur="500" fill="hold"/>
                                        <p:tgtEl>
                                          <p:spTgt spid="24"/>
                                        </p:tgtEl>
                                        <p:attrNameLst>
                                          <p:attrName>ppt_y</p:attrName>
                                        </p:attrNameLst>
                                      </p:cBhvr>
                                      <p:tavLst>
                                        <p:tav tm="0">
                                          <p:val>
                                            <p:strVal val="1+#ppt_h/2"/>
                                          </p:val>
                                        </p:tav>
                                        <p:tav tm="100000">
                                          <p:val>
                                            <p:strVal val="#ppt_y"/>
                                          </p:val>
                                        </p:tav>
                                      </p:tavLst>
                                    </p:anim>
                                  </p:childTnLst>
                                </p:cTn>
                              </p:par>
                            </p:childTnLst>
                          </p:cTn>
                        </p:par>
                        <p:par>
                          <p:cTn id="101" fill="hold">
                            <p:stCondLst>
                              <p:cond delay="4000"/>
                            </p:stCondLst>
                            <p:childTnLst>
                              <p:par>
                                <p:cTn id="102" presetID="2" presetClass="entr" presetSubtype="4" fill="hold" nodeType="afterEffect">
                                  <p:stCondLst>
                                    <p:cond delay="0"/>
                                  </p:stCondLst>
                                  <p:childTnLst>
                                    <p:set>
                                      <p:cBhvr>
                                        <p:cTn id="103" dur="1" fill="hold">
                                          <p:stCondLst>
                                            <p:cond delay="0"/>
                                          </p:stCondLst>
                                        </p:cTn>
                                        <p:tgtEl>
                                          <p:spTgt spid="25"/>
                                        </p:tgtEl>
                                        <p:attrNameLst>
                                          <p:attrName>style.visibility</p:attrName>
                                        </p:attrNameLst>
                                      </p:cBhvr>
                                      <p:to>
                                        <p:strVal val="visible"/>
                                      </p:to>
                                    </p:set>
                                    <p:anim calcmode="lin" valueType="num">
                                      <p:cBhvr additive="base">
                                        <p:cTn id="104" dur="500" fill="hold"/>
                                        <p:tgtEl>
                                          <p:spTgt spid="25"/>
                                        </p:tgtEl>
                                        <p:attrNameLst>
                                          <p:attrName>ppt_x</p:attrName>
                                        </p:attrNameLst>
                                      </p:cBhvr>
                                      <p:tavLst>
                                        <p:tav tm="0">
                                          <p:val>
                                            <p:strVal val="#ppt_x"/>
                                          </p:val>
                                        </p:tav>
                                        <p:tav tm="100000">
                                          <p:val>
                                            <p:strVal val="#ppt_x"/>
                                          </p:val>
                                        </p:tav>
                                      </p:tavLst>
                                    </p:anim>
                                    <p:anim calcmode="lin" valueType="num">
                                      <p:cBhvr additive="base">
                                        <p:cTn id="105" dur="500" fill="hold"/>
                                        <p:tgtEl>
                                          <p:spTgt spid="25"/>
                                        </p:tgtEl>
                                        <p:attrNameLst>
                                          <p:attrName>ppt_y</p:attrName>
                                        </p:attrNameLst>
                                      </p:cBhvr>
                                      <p:tavLst>
                                        <p:tav tm="0">
                                          <p:val>
                                            <p:strVal val="1+#ppt_h/2"/>
                                          </p:val>
                                        </p:tav>
                                        <p:tav tm="100000">
                                          <p:val>
                                            <p:strVal val="#ppt_y"/>
                                          </p:val>
                                        </p:tav>
                                      </p:tavLst>
                                    </p:anim>
                                  </p:childTnLst>
                                </p:cTn>
                              </p:par>
                            </p:childTnLst>
                          </p:cTn>
                        </p:par>
                        <p:par>
                          <p:cTn id="106" fill="hold">
                            <p:stCondLst>
                              <p:cond delay="4500"/>
                            </p:stCondLst>
                            <p:childTnLst>
                              <p:par>
                                <p:cTn id="107" presetID="2" presetClass="entr" presetSubtype="4" fill="hold" nodeType="afterEffect">
                                  <p:stCondLst>
                                    <p:cond delay="0"/>
                                  </p:stCondLst>
                                  <p:childTnLst>
                                    <p:set>
                                      <p:cBhvr>
                                        <p:cTn id="108" dur="1" fill="hold">
                                          <p:stCondLst>
                                            <p:cond delay="0"/>
                                          </p:stCondLst>
                                        </p:cTn>
                                        <p:tgtEl>
                                          <p:spTgt spid="39"/>
                                        </p:tgtEl>
                                        <p:attrNameLst>
                                          <p:attrName>style.visibility</p:attrName>
                                        </p:attrNameLst>
                                      </p:cBhvr>
                                      <p:to>
                                        <p:strVal val="visible"/>
                                      </p:to>
                                    </p:set>
                                    <p:anim calcmode="lin" valueType="num">
                                      <p:cBhvr additive="base">
                                        <p:cTn id="109" dur="500" fill="hold"/>
                                        <p:tgtEl>
                                          <p:spTgt spid="39"/>
                                        </p:tgtEl>
                                        <p:attrNameLst>
                                          <p:attrName>ppt_x</p:attrName>
                                        </p:attrNameLst>
                                      </p:cBhvr>
                                      <p:tavLst>
                                        <p:tav tm="0">
                                          <p:val>
                                            <p:strVal val="#ppt_x"/>
                                          </p:val>
                                        </p:tav>
                                        <p:tav tm="100000">
                                          <p:val>
                                            <p:strVal val="#ppt_x"/>
                                          </p:val>
                                        </p:tav>
                                      </p:tavLst>
                                    </p:anim>
                                    <p:anim calcmode="lin" valueType="num">
                                      <p:cBhvr additive="base">
                                        <p:cTn id="110" dur="500" fill="hold"/>
                                        <p:tgtEl>
                                          <p:spTgt spid="39"/>
                                        </p:tgtEl>
                                        <p:attrNameLst>
                                          <p:attrName>ppt_y</p:attrName>
                                        </p:attrNameLst>
                                      </p:cBhvr>
                                      <p:tavLst>
                                        <p:tav tm="0">
                                          <p:val>
                                            <p:strVal val="1+#ppt_h/2"/>
                                          </p:val>
                                        </p:tav>
                                        <p:tav tm="100000">
                                          <p:val>
                                            <p:strVal val="#ppt_y"/>
                                          </p:val>
                                        </p:tav>
                                      </p:tavLst>
                                    </p:anim>
                                  </p:childTnLst>
                                </p:cTn>
                              </p:par>
                            </p:childTnLst>
                          </p:cTn>
                        </p:par>
                        <p:par>
                          <p:cTn id="111" fill="hold">
                            <p:stCondLst>
                              <p:cond delay="5000"/>
                            </p:stCondLst>
                            <p:childTnLst>
                              <p:par>
                                <p:cTn id="112" presetID="2" presetClass="entr" presetSubtype="4" fill="hold" nodeType="afterEffect">
                                  <p:stCondLst>
                                    <p:cond delay="0"/>
                                  </p:stCondLst>
                                  <p:childTnLst>
                                    <p:set>
                                      <p:cBhvr>
                                        <p:cTn id="113" dur="1" fill="hold">
                                          <p:stCondLst>
                                            <p:cond delay="0"/>
                                          </p:stCondLst>
                                        </p:cTn>
                                        <p:tgtEl>
                                          <p:spTgt spid="26"/>
                                        </p:tgtEl>
                                        <p:attrNameLst>
                                          <p:attrName>style.visibility</p:attrName>
                                        </p:attrNameLst>
                                      </p:cBhvr>
                                      <p:to>
                                        <p:strVal val="visible"/>
                                      </p:to>
                                    </p:set>
                                    <p:anim calcmode="lin" valueType="num">
                                      <p:cBhvr additive="base">
                                        <p:cTn id="114" dur="500" fill="hold"/>
                                        <p:tgtEl>
                                          <p:spTgt spid="26"/>
                                        </p:tgtEl>
                                        <p:attrNameLst>
                                          <p:attrName>ppt_x</p:attrName>
                                        </p:attrNameLst>
                                      </p:cBhvr>
                                      <p:tavLst>
                                        <p:tav tm="0">
                                          <p:val>
                                            <p:strVal val="#ppt_x"/>
                                          </p:val>
                                        </p:tav>
                                        <p:tav tm="100000">
                                          <p:val>
                                            <p:strVal val="#ppt_x"/>
                                          </p:val>
                                        </p:tav>
                                      </p:tavLst>
                                    </p:anim>
                                    <p:anim calcmode="lin" valueType="num">
                                      <p:cBhvr additive="base">
                                        <p:cTn id="115" dur="500" fill="hold"/>
                                        <p:tgtEl>
                                          <p:spTgt spid="26"/>
                                        </p:tgtEl>
                                        <p:attrNameLst>
                                          <p:attrName>ppt_y</p:attrName>
                                        </p:attrNameLst>
                                      </p:cBhvr>
                                      <p:tavLst>
                                        <p:tav tm="0">
                                          <p:val>
                                            <p:strVal val="1+#ppt_h/2"/>
                                          </p:val>
                                        </p:tav>
                                        <p:tav tm="100000">
                                          <p:val>
                                            <p:strVal val="#ppt_y"/>
                                          </p:val>
                                        </p:tav>
                                      </p:tavLst>
                                    </p:anim>
                                  </p:childTnLst>
                                </p:cTn>
                              </p:par>
                            </p:childTnLst>
                          </p:cTn>
                        </p:par>
                        <p:par>
                          <p:cTn id="116" fill="hold">
                            <p:stCondLst>
                              <p:cond delay="5500"/>
                            </p:stCondLst>
                            <p:childTnLst>
                              <p:par>
                                <p:cTn id="117" presetID="2" presetClass="entr" presetSubtype="4" fill="hold" nodeType="afterEffect">
                                  <p:stCondLst>
                                    <p:cond delay="0"/>
                                  </p:stCondLst>
                                  <p:childTnLst>
                                    <p:set>
                                      <p:cBhvr>
                                        <p:cTn id="118" dur="1" fill="hold">
                                          <p:stCondLst>
                                            <p:cond delay="0"/>
                                          </p:stCondLst>
                                        </p:cTn>
                                        <p:tgtEl>
                                          <p:spTgt spid="27"/>
                                        </p:tgtEl>
                                        <p:attrNameLst>
                                          <p:attrName>style.visibility</p:attrName>
                                        </p:attrNameLst>
                                      </p:cBhvr>
                                      <p:to>
                                        <p:strVal val="visible"/>
                                      </p:to>
                                    </p:set>
                                    <p:anim calcmode="lin" valueType="num">
                                      <p:cBhvr additive="base">
                                        <p:cTn id="119" dur="500" fill="hold"/>
                                        <p:tgtEl>
                                          <p:spTgt spid="27"/>
                                        </p:tgtEl>
                                        <p:attrNameLst>
                                          <p:attrName>ppt_x</p:attrName>
                                        </p:attrNameLst>
                                      </p:cBhvr>
                                      <p:tavLst>
                                        <p:tav tm="0">
                                          <p:val>
                                            <p:strVal val="#ppt_x"/>
                                          </p:val>
                                        </p:tav>
                                        <p:tav tm="100000">
                                          <p:val>
                                            <p:strVal val="#ppt_x"/>
                                          </p:val>
                                        </p:tav>
                                      </p:tavLst>
                                    </p:anim>
                                    <p:anim calcmode="lin" valueType="num">
                                      <p:cBhvr additive="base">
                                        <p:cTn id="120" dur="500" fill="hold"/>
                                        <p:tgtEl>
                                          <p:spTgt spid="27"/>
                                        </p:tgtEl>
                                        <p:attrNameLst>
                                          <p:attrName>ppt_y</p:attrName>
                                        </p:attrNameLst>
                                      </p:cBhvr>
                                      <p:tavLst>
                                        <p:tav tm="0">
                                          <p:val>
                                            <p:strVal val="1+#ppt_h/2"/>
                                          </p:val>
                                        </p:tav>
                                        <p:tav tm="100000">
                                          <p:val>
                                            <p:strVal val="#ppt_y"/>
                                          </p:val>
                                        </p:tav>
                                      </p:tavLst>
                                    </p:anim>
                                  </p:childTnLst>
                                </p:cTn>
                              </p:par>
                            </p:childTnLst>
                          </p:cTn>
                        </p:par>
                        <p:par>
                          <p:cTn id="121" fill="hold">
                            <p:stCondLst>
                              <p:cond delay="6000"/>
                            </p:stCondLst>
                            <p:childTnLst>
                              <p:par>
                                <p:cTn id="122" presetID="2" presetClass="entr" presetSubtype="4" fill="hold" nodeType="afterEffect">
                                  <p:stCondLst>
                                    <p:cond delay="0"/>
                                  </p:stCondLst>
                                  <p:childTnLst>
                                    <p:set>
                                      <p:cBhvr>
                                        <p:cTn id="123" dur="1" fill="hold">
                                          <p:stCondLst>
                                            <p:cond delay="0"/>
                                          </p:stCondLst>
                                        </p:cTn>
                                        <p:tgtEl>
                                          <p:spTgt spid="28"/>
                                        </p:tgtEl>
                                        <p:attrNameLst>
                                          <p:attrName>style.visibility</p:attrName>
                                        </p:attrNameLst>
                                      </p:cBhvr>
                                      <p:to>
                                        <p:strVal val="visible"/>
                                      </p:to>
                                    </p:set>
                                    <p:anim calcmode="lin" valueType="num">
                                      <p:cBhvr additive="base">
                                        <p:cTn id="124" dur="500" fill="hold"/>
                                        <p:tgtEl>
                                          <p:spTgt spid="28"/>
                                        </p:tgtEl>
                                        <p:attrNameLst>
                                          <p:attrName>ppt_x</p:attrName>
                                        </p:attrNameLst>
                                      </p:cBhvr>
                                      <p:tavLst>
                                        <p:tav tm="0">
                                          <p:val>
                                            <p:strVal val="#ppt_x"/>
                                          </p:val>
                                        </p:tav>
                                        <p:tav tm="100000">
                                          <p:val>
                                            <p:strVal val="#ppt_x"/>
                                          </p:val>
                                        </p:tav>
                                      </p:tavLst>
                                    </p:anim>
                                    <p:anim calcmode="lin" valueType="num">
                                      <p:cBhvr additive="base">
                                        <p:cTn id="125" dur="500" fill="hold"/>
                                        <p:tgtEl>
                                          <p:spTgt spid="28"/>
                                        </p:tgtEl>
                                        <p:attrNameLst>
                                          <p:attrName>ppt_y</p:attrName>
                                        </p:attrNameLst>
                                      </p:cBhvr>
                                      <p:tavLst>
                                        <p:tav tm="0">
                                          <p:val>
                                            <p:strVal val="1+#ppt_h/2"/>
                                          </p:val>
                                        </p:tav>
                                        <p:tav tm="100000">
                                          <p:val>
                                            <p:strVal val="#ppt_y"/>
                                          </p:val>
                                        </p:tav>
                                      </p:tavLst>
                                    </p:anim>
                                  </p:childTnLst>
                                </p:cTn>
                              </p:par>
                            </p:childTnLst>
                          </p:cTn>
                        </p:par>
                        <p:par>
                          <p:cTn id="126" fill="hold">
                            <p:stCondLst>
                              <p:cond delay="6500"/>
                            </p:stCondLst>
                            <p:childTnLst>
                              <p:par>
                                <p:cTn id="127" presetID="2" presetClass="entr" presetSubtype="4" fill="hold" nodeType="afterEffect">
                                  <p:stCondLst>
                                    <p:cond delay="0"/>
                                  </p:stCondLst>
                                  <p:childTnLst>
                                    <p:set>
                                      <p:cBhvr>
                                        <p:cTn id="128" dur="1" fill="hold">
                                          <p:stCondLst>
                                            <p:cond delay="0"/>
                                          </p:stCondLst>
                                        </p:cTn>
                                        <p:tgtEl>
                                          <p:spTgt spid="40"/>
                                        </p:tgtEl>
                                        <p:attrNameLst>
                                          <p:attrName>style.visibility</p:attrName>
                                        </p:attrNameLst>
                                      </p:cBhvr>
                                      <p:to>
                                        <p:strVal val="visible"/>
                                      </p:to>
                                    </p:set>
                                    <p:anim calcmode="lin" valueType="num">
                                      <p:cBhvr additive="base">
                                        <p:cTn id="129" dur="500" fill="hold"/>
                                        <p:tgtEl>
                                          <p:spTgt spid="40"/>
                                        </p:tgtEl>
                                        <p:attrNameLst>
                                          <p:attrName>ppt_x</p:attrName>
                                        </p:attrNameLst>
                                      </p:cBhvr>
                                      <p:tavLst>
                                        <p:tav tm="0">
                                          <p:val>
                                            <p:strVal val="#ppt_x"/>
                                          </p:val>
                                        </p:tav>
                                        <p:tav tm="100000">
                                          <p:val>
                                            <p:strVal val="#ppt_x"/>
                                          </p:val>
                                        </p:tav>
                                      </p:tavLst>
                                    </p:anim>
                                    <p:anim calcmode="lin" valueType="num">
                                      <p:cBhvr additive="base">
                                        <p:cTn id="130" dur="500" fill="hold"/>
                                        <p:tgtEl>
                                          <p:spTgt spid="40"/>
                                        </p:tgtEl>
                                        <p:attrNameLst>
                                          <p:attrName>ppt_y</p:attrName>
                                        </p:attrNameLst>
                                      </p:cBhvr>
                                      <p:tavLst>
                                        <p:tav tm="0">
                                          <p:val>
                                            <p:strVal val="1+#ppt_h/2"/>
                                          </p:val>
                                        </p:tav>
                                        <p:tav tm="100000">
                                          <p:val>
                                            <p:strVal val="#ppt_y"/>
                                          </p:val>
                                        </p:tav>
                                      </p:tavLst>
                                    </p:anim>
                                  </p:childTnLst>
                                </p:cTn>
                              </p:par>
                            </p:childTnLst>
                          </p:cTn>
                        </p:par>
                        <p:par>
                          <p:cTn id="131" fill="hold">
                            <p:stCondLst>
                              <p:cond delay="7000"/>
                            </p:stCondLst>
                            <p:childTnLst>
                              <p:par>
                                <p:cTn id="132" presetID="2" presetClass="entr" presetSubtype="4" fill="hold" nodeType="afterEffect">
                                  <p:stCondLst>
                                    <p:cond delay="0"/>
                                  </p:stCondLst>
                                  <p:childTnLst>
                                    <p:set>
                                      <p:cBhvr>
                                        <p:cTn id="133" dur="1" fill="hold">
                                          <p:stCondLst>
                                            <p:cond delay="0"/>
                                          </p:stCondLst>
                                        </p:cTn>
                                        <p:tgtEl>
                                          <p:spTgt spid="29"/>
                                        </p:tgtEl>
                                        <p:attrNameLst>
                                          <p:attrName>style.visibility</p:attrName>
                                        </p:attrNameLst>
                                      </p:cBhvr>
                                      <p:to>
                                        <p:strVal val="visible"/>
                                      </p:to>
                                    </p:set>
                                    <p:anim calcmode="lin" valueType="num">
                                      <p:cBhvr additive="base">
                                        <p:cTn id="134" dur="500" fill="hold"/>
                                        <p:tgtEl>
                                          <p:spTgt spid="29"/>
                                        </p:tgtEl>
                                        <p:attrNameLst>
                                          <p:attrName>ppt_x</p:attrName>
                                        </p:attrNameLst>
                                      </p:cBhvr>
                                      <p:tavLst>
                                        <p:tav tm="0">
                                          <p:val>
                                            <p:strVal val="#ppt_x"/>
                                          </p:val>
                                        </p:tav>
                                        <p:tav tm="100000">
                                          <p:val>
                                            <p:strVal val="#ppt_x"/>
                                          </p:val>
                                        </p:tav>
                                      </p:tavLst>
                                    </p:anim>
                                    <p:anim calcmode="lin" valueType="num">
                                      <p:cBhvr additive="base">
                                        <p:cTn id="135" dur="500" fill="hold"/>
                                        <p:tgtEl>
                                          <p:spTgt spid="29"/>
                                        </p:tgtEl>
                                        <p:attrNameLst>
                                          <p:attrName>ppt_y</p:attrName>
                                        </p:attrNameLst>
                                      </p:cBhvr>
                                      <p:tavLst>
                                        <p:tav tm="0">
                                          <p:val>
                                            <p:strVal val="1+#ppt_h/2"/>
                                          </p:val>
                                        </p:tav>
                                        <p:tav tm="100000">
                                          <p:val>
                                            <p:strVal val="#ppt_y"/>
                                          </p:val>
                                        </p:tav>
                                      </p:tavLst>
                                    </p:anim>
                                  </p:childTnLst>
                                </p:cTn>
                              </p:par>
                            </p:childTnLst>
                          </p:cTn>
                        </p:par>
                        <p:par>
                          <p:cTn id="136" fill="hold">
                            <p:stCondLst>
                              <p:cond delay="7500"/>
                            </p:stCondLst>
                            <p:childTnLst>
                              <p:par>
                                <p:cTn id="137" presetID="2" presetClass="entr" presetSubtype="4" fill="hold" nodeType="afterEffect">
                                  <p:stCondLst>
                                    <p:cond delay="0"/>
                                  </p:stCondLst>
                                  <p:childTnLst>
                                    <p:set>
                                      <p:cBhvr>
                                        <p:cTn id="138" dur="1" fill="hold">
                                          <p:stCondLst>
                                            <p:cond delay="0"/>
                                          </p:stCondLst>
                                        </p:cTn>
                                        <p:tgtEl>
                                          <p:spTgt spid="41"/>
                                        </p:tgtEl>
                                        <p:attrNameLst>
                                          <p:attrName>style.visibility</p:attrName>
                                        </p:attrNameLst>
                                      </p:cBhvr>
                                      <p:to>
                                        <p:strVal val="visible"/>
                                      </p:to>
                                    </p:set>
                                    <p:anim calcmode="lin" valueType="num">
                                      <p:cBhvr additive="base">
                                        <p:cTn id="139" dur="500" fill="hold"/>
                                        <p:tgtEl>
                                          <p:spTgt spid="41"/>
                                        </p:tgtEl>
                                        <p:attrNameLst>
                                          <p:attrName>ppt_x</p:attrName>
                                        </p:attrNameLst>
                                      </p:cBhvr>
                                      <p:tavLst>
                                        <p:tav tm="0">
                                          <p:val>
                                            <p:strVal val="#ppt_x"/>
                                          </p:val>
                                        </p:tav>
                                        <p:tav tm="100000">
                                          <p:val>
                                            <p:strVal val="#ppt_x"/>
                                          </p:val>
                                        </p:tav>
                                      </p:tavLst>
                                    </p:anim>
                                    <p:anim calcmode="lin" valueType="num">
                                      <p:cBhvr additive="base">
                                        <p:cTn id="140" dur="500" fill="hold"/>
                                        <p:tgtEl>
                                          <p:spTgt spid="41"/>
                                        </p:tgtEl>
                                        <p:attrNameLst>
                                          <p:attrName>ppt_y</p:attrName>
                                        </p:attrNameLst>
                                      </p:cBhvr>
                                      <p:tavLst>
                                        <p:tav tm="0">
                                          <p:val>
                                            <p:strVal val="1+#ppt_h/2"/>
                                          </p:val>
                                        </p:tav>
                                        <p:tav tm="100000">
                                          <p:val>
                                            <p:strVal val="#ppt_y"/>
                                          </p:val>
                                        </p:tav>
                                      </p:tavLst>
                                    </p:anim>
                                  </p:childTnLst>
                                </p:cTn>
                              </p:par>
                            </p:childTnLst>
                          </p:cTn>
                        </p:par>
                        <p:par>
                          <p:cTn id="141" fill="hold">
                            <p:stCondLst>
                              <p:cond delay="8000"/>
                            </p:stCondLst>
                            <p:childTnLst>
                              <p:par>
                                <p:cTn id="142" presetID="2" presetClass="entr" presetSubtype="4" fill="hold" nodeType="afterEffect">
                                  <p:stCondLst>
                                    <p:cond delay="0"/>
                                  </p:stCondLst>
                                  <p:childTnLst>
                                    <p:set>
                                      <p:cBhvr>
                                        <p:cTn id="143" dur="1" fill="hold">
                                          <p:stCondLst>
                                            <p:cond delay="0"/>
                                          </p:stCondLst>
                                        </p:cTn>
                                        <p:tgtEl>
                                          <p:spTgt spid="30"/>
                                        </p:tgtEl>
                                        <p:attrNameLst>
                                          <p:attrName>style.visibility</p:attrName>
                                        </p:attrNameLst>
                                      </p:cBhvr>
                                      <p:to>
                                        <p:strVal val="visible"/>
                                      </p:to>
                                    </p:set>
                                    <p:anim calcmode="lin" valueType="num">
                                      <p:cBhvr additive="base">
                                        <p:cTn id="144" dur="500" fill="hold"/>
                                        <p:tgtEl>
                                          <p:spTgt spid="30"/>
                                        </p:tgtEl>
                                        <p:attrNameLst>
                                          <p:attrName>ppt_x</p:attrName>
                                        </p:attrNameLst>
                                      </p:cBhvr>
                                      <p:tavLst>
                                        <p:tav tm="0">
                                          <p:val>
                                            <p:strVal val="#ppt_x"/>
                                          </p:val>
                                        </p:tav>
                                        <p:tav tm="100000">
                                          <p:val>
                                            <p:strVal val="#ppt_x"/>
                                          </p:val>
                                        </p:tav>
                                      </p:tavLst>
                                    </p:anim>
                                    <p:anim calcmode="lin" valueType="num">
                                      <p:cBhvr additive="base">
                                        <p:cTn id="14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25" name="Group 24"/>
          <p:cNvGrpSpPr/>
          <p:nvPr/>
        </p:nvGrpSpPr>
        <p:grpSpPr>
          <a:xfrm>
            <a:off x="3447869" y="2446205"/>
            <a:ext cx="7344472" cy="2315210"/>
            <a:chOff x="3578863" y="140918"/>
            <a:chExt cx="4059237" cy="2315191"/>
          </a:xfrm>
        </p:grpSpPr>
        <p:grpSp>
          <p:nvGrpSpPr>
            <p:cNvPr id="42" name="Group 41"/>
            <p:cNvGrpSpPr/>
            <p:nvPr/>
          </p:nvGrpSpPr>
          <p:grpSpPr>
            <a:xfrm>
              <a:off x="3578863" y="140918"/>
              <a:ext cx="4059237" cy="2315191"/>
              <a:chOff x="51093" y="1261924"/>
              <a:chExt cx="2239545" cy="2109019"/>
            </a:xfrm>
          </p:grpSpPr>
          <p:sp>
            <p:nvSpPr>
              <p:cNvPr id="43" name="Hexagon 42"/>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51093" y="1553831"/>
                <a:ext cx="2068586" cy="1093429"/>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Lẫm</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chẫm</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ctr" defTabSz="913130" rtl="0" eaLnBrk="1" fontAlgn="base" latinLnBrk="0" hangingPunct="1">
                  <a:lnSpc>
                    <a:spcPct val="100000"/>
                  </a:lnSpc>
                  <a:spcBef>
                    <a:spcPct val="0"/>
                  </a:spcBef>
                  <a:spcAft>
                    <a:spcPct val="0"/>
                  </a:spcAft>
                  <a:buClrTx/>
                  <a:buSzTx/>
                  <a:buFontTx/>
                  <a:buNone/>
                  <a:tabLst/>
                  <a:defRPr/>
                </a:pPr>
                <a:r>
                  <a:rPr lang="en-US" altLang="vi-VN" sz="3600" b="1"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d</a:t>
                </a:r>
                <a:r>
                  <a:rPr kumimoji="0" lang="en-US" altLang="vi-VN" sz="3600" b="1"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áng</a:t>
                </a:r>
                <a:r>
                  <a:rPr kumimoji="0" lang="en-US" altLang="vi-VN" sz="3600" b="1"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1"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altLang="vi-VN" sz="3600" b="1"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1"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chưa</a:t>
                </a:r>
                <a:r>
                  <a:rPr kumimoji="0" lang="en-US" altLang="vi-VN" sz="3600" b="1"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1"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vững</a:t>
                </a:r>
                <a:r>
                  <a:rPr kumimoji="0" lang="en-US" altLang="vi-VN" sz="3600" b="1"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1"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altLang="vi-VN" sz="3600" b="1"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1"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altLang="vi-VN" sz="3600" b="1"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1"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altLang="vi-VN" sz="3600" b="1"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altLang="vi-VN" sz="3600" b="1"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5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spTree>
    <p:extLst>
      <p:ext uri="{BB962C8B-B14F-4D97-AF65-F5344CB8AC3E}">
        <p14:creationId xmlns:p14="http://schemas.microsoft.com/office/powerpoint/2010/main" val="3120932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14575" y="262699"/>
            <a:ext cx="61317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584509" y="719162"/>
            <a:ext cx="5044765"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lẫm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chẫm</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nhãn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trồng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cạnh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hàng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6761980" y="1370997"/>
            <a:ext cx="5044138"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Nằm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giọt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rộng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Đăng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2" name="Cloud 11">
            <a:extLst>
              <a:ext uri="{FF2B5EF4-FFF2-40B4-BE49-F238E27FC236}">
                <a16:creationId xmlns:a16="http://schemas.microsoft.com/office/drawing/2014/main" id="{4500622B-2505-413E-BAD3-162E61F415A1}"/>
              </a:ext>
            </a:extLst>
          </p:cNvPr>
          <p:cNvSpPr/>
          <p:nvPr/>
        </p:nvSpPr>
        <p:spPr>
          <a:xfrm>
            <a:off x="9030901" y="219836"/>
            <a:ext cx="2775217" cy="998652"/>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3">
            <a:extLst>
              <a:ext uri="{FF2B5EF4-FFF2-40B4-BE49-F238E27FC236}">
                <a16:creationId xmlns:a16="http://schemas.microsoft.com/office/drawing/2014/main" id="{62A58FDF-36D1-45DB-898F-618811ADB4EA}"/>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1681" y="48379"/>
            <a:ext cx="527050" cy="353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3EED9072-B076-4AC3-9991-E736E857C824}"/>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527" y="3785942"/>
            <a:ext cx="527050" cy="228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EFC5D5F6-0E07-4454-8A35-F84528D706B4}"/>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22495" y="990098"/>
            <a:ext cx="527050" cy="232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73466248-618D-4132-AE3C-0F3BC1E47221}"/>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65359" y="3438847"/>
            <a:ext cx="527050" cy="2304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89849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1"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2" nodeType="clickEffect">
                                  <p:stCondLst>
                                    <p:cond delay="0"/>
                                  </p:stCondLst>
                                  <p:childTnLst>
                                    <p:anim calcmode="lin" valueType="num">
                                      <p:cBhvr additive="base">
                                        <p:cTn id="35" dur="500"/>
                                        <p:tgtEl>
                                          <p:spTgt spid="12"/>
                                        </p:tgtEl>
                                        <p:attrNameLst>
                                          <p:attrName>ppt_x</p:attrName>
                                        </p:attrNameLst>
                                      </p:cBhvr>
                                      <p:tavLst>
                                        <p:tav tm="0">
                                          <p:val>
                                            <p:strVal val="ppt_x"/>
                                          </p:val>
                                        </p:tav>
                                        <p:tav tm="100000">
                                          <p:val>
                                            <p:strVal val="ppt_x"/>
                                          </p:val>
                                        </p:tav>
                                      </p:tavLst>
                                    </p:anim>
                                    <p:anim calcmode="lin" valueType="num">
                                      <p:cBhvr additive="base">
                                        <p:cTn id="36" dur="500"/>
                                        <p:tgtEl>
                                          <p:spTgt spid="12"/>
                                        </p:tgtEl>
                                        <p:attrNameLst>
                                          <p:attrName>ppt_y</p:attrName>
                                        </p:attrNameLst>
                                      </p:cBhvr>
                                      <p:tavLst>
                                        <p:tav tm="0">
                                          <p:val>
                                            <p:strVal val="ppt_y"/>
                                          </p:val>
                                        </p:tav>
                                        <p:tav tm="100000">
                                          <p:val>
                                            <p:strVal val="1+ppt_h/2"/>
                                          </p:val>
                                        </p:tav>
                                      </p:tavLst>
                                    </p:anim>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831</TotalTime>
  <Words>1880</Words>
  <Application>Microsoft Office PowerPoint</Application>
  <PresentationFormat>Widescreen</PresentationFormat>
  <Paragraphs>289</Paragraphs>
  <Slides>42</Slides>
  <Notes>18</Notes>
  <HiddenSlides>0</HiddenSlides>
  <MMClips>2</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42</vt:i4>
      </vt:variant>
    </vt:vector>
  </HeadingPairs>
  <TitlesOfParts>
    <vt:vector size="60" baseType="lpstr">
      <vt:lpstr>Microsoft YaHei</vt:lpstr>
      <vt:lpstr>Arial</vt:lpstr>
      <vt:lpstr>Arial Rounded MT Bold</vt:lpstr>
      <vt:lpstr>Arial-Rounded</vt:lpstr>
      <vt:lpstr>Calibri</vt:lpstr>
      <vt:lpstr>Calibri Light</vt:lpstr>
      <vt:lpstr>HP001 4 hang 1 ô ly</vt:lpstr>
      <vt:lpstr>Times New Roman</vt:lpstr>
      <vt:lpstr>Verdana</vt:lpstr>
      <vt:lpstr>2_Office Theme</vt:lpstr>
      <vt:lpstr>2_Office 主题​​</vt:lpstr>
      <vt:lpstr>3_Office Theme</vt:lpstr>
      <vt:lpstr>6_Office Theme</vt:lpstr>
      <vt:lpstr>4_Office Theme</vt:lpstr>
      <vt:lpstr>5_Office Theme</vt:lpstr>
      <vt:lpstr>7_Office Theme</vt:lpstr>
      <vt:lpstr>9_Office Theme</vt:lpstr>
      <vt:lpstr>1_Default Design</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thêm các từ ngữ tả em bé.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Viết 3-4 câu kể về một việc người thân đã làm cho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tran thao</dc:creator>
  <cp:lastModifiedBy>Admin</cp:lastModifiedBy>
  <cp:revision>313</cp:revision>
  <dcterms:created xsi:type="dcterms:W3CDTF">2021-05-27T05:55:52Z</dcterms:created>
  <dcterms:modified xsi:type="dcterms:W3CDTF">2024-12-18T22:26:02Z</dcterms:modified>
</cp:coreProperties>
</file>