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63" r:id="rId4"/>
    <p:sldId id="264" r:id="rId5"/>
    <p:sldId id="258" r:id="rId6"/>
    <p:sldId id="265" r:id="rId7"/>
    <p:sldId id="261" r:id="rId8"/>
    <p:sldId id="267" r:id="rId9"/>
    <p:sldId id="268" r:id="rId10"/>
    <p:sldId id="262" r:id="rId11"/>
    <p:sldId id="269" r:id="rId12"/>
    <p:sldId id="266" r:id="rId13"/>
    <p:sldId id="270" r:id="rId14"/>
    <p:sldId id="271" r:id="rId15"/>
    <p:sldId id="272" r:id="rId16"/>
    <p:sldId id="282" r:id="rId17"/>
    <p:sldId id="273" r:id="rId18"/>
    <p:sldId id="283" r:id="rId19"/>
    <p:sldId id="274" r:id="rId20"/>
    <p:sldId id="275" r:id="rId21"/>
    <p:sldId id="276" r:id="rId22"/>
    <p:sldId id="277" r:id="rId23"/>
    <p:sldId id="281" r:id="rId24"/>
    <p:sldId id="280" r:id="rId25"/>
    <p:sldId id="279" r:id="rId26"/>
    <p:sldId id="292" r:id="rId27"/>
    <p:sldId id="284" r:id="rId28"/>
    <p:sldId id="285" r:id="rId29"/>
  </p:sldIdLst>
  <p:sldSz cx="18288000" cy="10287000"/>
  <p:notesSz cx="6858000" cy="9144000"/>
  <p:embeddedFontLst>
    <p:embeddedFont>
      <p:font typeface="Meiryo" panose="020B0604030504040204" pitchFamily="34" charset="-128"/>
      <p:regular r:id="rId30"/>
      <p:bold r:id="rId31"/>
      <p:italic r:id="rId32"/>
      <p:boldItalic r:id="rId33"/>
    </p:embeddedFont>
    <p:embeddedFont>
      <p:font typeface="Nunito Black" pitchFamily="2" charset="0"/>
      <p:bold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22" autoAdjust="0"/>
  </p:normalViewPr>
  <p:slideViewPr>
    <p:cSldViewPr>
      <p:cViewPr varScale="1">
        <p:scale>
          <a:sx n="44" d="100"/>
          <a:sy n="44" d="100"/>
        </p:scale>
        <p:origin x="90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D674068-D86C-260B-2EB7-CBD3E14BDC55}"/>
              </a:ext>
            </a:extLst>
          </p:cNvPr>
          <p:cNvSpPr>
            <a:spLocks noGrp="1"/>
          </p:cNvSpPr>
          <p:nvPr>
            <p:ph type="dt" sz="half" idx="10"/>
          </p:nvPr>
        </p:nvSpPr>
        <p:spPr/>
        <p:txBody>
          <a:bodyPr/>
          <a:lstStyle>
            <a:lvl1pPr>
              <a:defRPr/>
            </a:lvl1pPr>
          </a:lstStyle>
          <a:p>
            <a:pPr>
              <a:defRPr/>
            </a:pPr>
            <a:fld id="{B5C7609E-1F9F-459D-A44C-4DCDA5205CDB}" type="datetimeFigureOut">
              <a:rPr lang="en-US"/>
              <a:pPr>
                <a:defRPr/>
              </a:pPr>
              <a:t>12/11/2024</a:t>
            </a:fld>
            <a:endParaRPr lang="en-US"/>
          </a:p>
        </p:txBody>
      </p:sp>
      <p:sp>
        <p:nvSpPr>
          <p:cNvPr id="5" name="Footer Placeholder 4">
            <a:extLst>
              <a:ext uri="{FF2B5EF4-FFF2-40B4-BE49-F238E27FC236}">
                <a16:creationId xmlns:a16="http://schemas.microsoft.com/office/drawing/2014/main" id="{AFB47299-4F50-42F4-CF6B-B2F551A913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C44D8F-B9A5-AD71-66A6-4ADB22BB561A}"/>
              </a:ext>
            </a:extLst>
          </p:cNvPr>
          <p:cNvSpPr>
            <a:spLocks noGrp="1"/>
          </p:cNvSpPr>
          <p:nvPr>
            <p:ph type="sldNum" sz="quarter" idx="12"/>
          </p:nvPr>
        </p:nvSpPr>
        <p:spPr/>
        <p:txBody>
          <a:bodyPr/>
          <a:lstStyle>
            <a:lvl1pPr>
              <a:defRPr/>
            </a:lvl1pPr>
          </a:lstStyle>
          <a:p>
            <a:pPr>
              <a:defRPr/>
            </a:pPr>
            <a:fld id="{96DDD402-B02A-49D7-997C-B0512249E62C}" type="slidenum">
              <a:rPr lang="en-US"/>
              <a:pPr>
                <a:defRPr/>
              </a:pPr>
              <a:t>‹#›</a:t>
            </a:fld>
            <a:endParaRPr lang="en-US"/>
          </a:p>
        </p:txBody>
      </p:sp>
    </p:spTree>
    <p:extLst>
      <p:ext uri="{BB962C8B-B14F-4D97-AF65-F5344CB8AC3E}">
        <p14:creationId xmlns:p14="http://schemas.microsoft.com/office/powerpoint/2010/main" val="3024110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A8B39-88A3-A7B8-AE4B-D51240453A5E}"/>
              </a:ext>
            </a:extLst>
          </p:cNvPr>
          <p:cNvSpPr>
            <a:spLocks noGrp="1"/>
          </p:cNvSpPr>
          <p:nvPr>
            <p:ph type="dt" sz="half" idx="10"/>
          </p:nvPr>
        </p:nvSpPr>
        <p:spPr/>
        <p:txBody>
          <a:bodyPr/>
          <a:lstStyle>
            <a:lvl1pPr>
              <a:defRPr/>
            </a:lvl1pPr>
          </a:lstStyle>
          <a:p>
            <a:pPr>
              <a:defRPr/>
            </a:pPr>
            <a:fld id="{0C1AB66E-D5B7-430A-A037-5D693120C00F}" type="datetimeFigureOut">
              <a:rPr lang="en-US"/>
              <a:pPr>
                <a:defRPr/>
              </a:pPr>
              <a:t>12/11/2024</a:t>
            </a:fld>
            <a:endParaRPr lang="en-US"/>
          </a:p>
        </p:txBody>
      </p:sp>
      <p:sp>
        <p:nvSpPr>
          <p:cNvPr id="5" name="Footer Placeholder 4">
            <a:extLst>
              <a:ext uri="{FF2B5EF4-FFF2-40B4-BE49-F238E27FC236}">
                <a16:creationId xmlns:a16="http://schemas.microsoft.com/office/drawing/2014/main" id="{D5C6D8C1-C73D-46FD-FEE8-EF4ABFD60B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FC23FC-264E-9A48-6A13-7724399B7B0A}"/>
              </a:ext>
            </a:extLst>
          </p:cNvPr>
          <p:cNvSpPr>
            <a:spLocks noGrp="1"/>
          </p:cNvSpPr>
          <p:nvPr>
            <p:ph type="sldNum" sz="quarter" idx="12"/>
          </p:nvPr>
        </p:nvSpPr>
        <p:spPr/>
        <p:txBody>
          <a:bodyPr/>
          <a:lstStyle>
            <a:lvl1pPr>
              <a:defRPr/>
            </a:lvl1pPr>
          </a:lstStyle>
          <a:p>
            <a:pPr>
              <a:defRPr/>
            </a:pPr>
            <a:fld id="{51BB4E7D-03E5-4830-B1A0-4BF72FF9DEF2}" type="slidenum">
              <a:rPr lang="en-US"/>
              <a:pPr>
                <a:defRPr/>
              </a:pPr>
              <a:t>‹#›</a:t>
            </a:fld>
            <a:endParaRPr lang="en-US"/>
          </a:p>
        </p:txBody>
      </p:sp>
    </p:spTree>
    <p:extLst>
      <p:ext uri="{BB962C8B-B14F-4D97-AF65-F5344CB8AC3E}">
        <p14:creationId xmlns:p14="http://schemas.microsoft.com/office/powerpoint/2010/main" val="1375636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ACD9D-86D4-F6C0-C70F-96CAF8DA9ADA}"/>
              </a:ext>
            </a:extLst>
          </p:cNvPr>
          <p:cNvSpPr>
            <a:spLocks noGrp="1"/>
          </p:cNvSpPr>
          <p:nvPr>
            <p:ph type="dt" sz="half" idx="10"/>
          </p:nvPr>
        </p:nvSpPr>
        <p:spPr/>
        <p:txBody>
          <a:bodyPr/>
          <a:lstStyle>
            <a:lvl1pPr>
              <a:defRPr/>
            </a:lvl1pPr>
          </a:lstStyle>
          <a:p>
            <a:pPr>
              <a:defRPr/>
            </a:pPr>
            <a:fld id="{4F13953A-908B-4AFE-AFFB-493C5D88832C}" type="datetimeFigureOut">
              <a:rPr lang="en-US"/>
              <a:pPr>
                <a:defRPr/>
              </a:pPr>
              <a:t>12/11/2024</a:t>
            </a:fld>
            <a:endParaRPr lang="en-US"/>
          </a:p>
        </p:txBody>
      </p:sp>
      <p:sp>
        <p:nvSpPr>
          <p:cNvPr id="5" name="Footer Placeholder 4">
            <a:extLst>
              <a:ext uri="{FF2B5EF4-FFF2-40B4-BE49-F238E27FC236}">
                <a16:creationId xmlns:a16="http://schemas.microsoft.com/office/drawing/2014/main" id="{74ABD32F-EAAE-EDEE-B0FC-0025162E12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1FAC65-274C-C0DF-3FD8-50F11B534ACB}"/>
              </a:ext>
            </a:extLst>
          </p:cNvPr>
          <p:cNvSpPr>
            <a:spLocks noGrp="1"/>
          </p:cNvSpPr>
          <p:nvPr>
            <p:ph type="sldNum" sz="quarter" idx="12"/>
          </p:nvPr>
        </p:nvSpPr>
        <p:spPr/>
        <p:txBody>
          <a:bodyPr/>
          <a:lstStyle>
            <a:lvl1pPr>
              <a:defRPr/>
            </a:lvl1pPr>
          </a:lstStyle>
          <a:p>
            <a:pPr>
              <a:defRPr/>
            </a:pPr>
            <a:fld id="{1A9A1700-61CF-42A5-A331-8653CFBC97DA}" type="slidenum">
              <a:rPr lang="en-US"/>
              <a:pPr>
                <a:defRPr/>
              </a:pPr>
              <a:t>‹#›</a:t>
            </a:fld>
            <a:endParaRPr lang="en-US"/>
          </a:p>
        </p:txBody>
      </p:sp>
    </p:spTree>
    <p:extLst>
      <p:ext uri="{BB962C8B-B14F-4D97-AF65-F5344CB8AC3E}">
        <p14:creationId xmlns:p14="http://schemas.microsoft.com/office/powerpoint/2010/main" val="4232308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DD31D3E-E3D1-801E-8094-2DF08A79A5A0}"/>
              </a:ext>
            </a:extLst>
          </p:cNvPr>
          <p:cNvSpPr>
            <a:spLocks noGrp="1"/>
          </p:cNvSpPr>
          <p:nvPr>
            <p:ph type="dt" sz="half" idx="10"/>
          </p:nvPr>
        </p:nvSpPr>
        <p:spPr/>
        <p:txBody>
          <a:bodyPr/>
          <a:lstStyle>
            <a:lvl1pPr>
              <a:defRPr/>
            </a:lvl1pPr>
          </a:lstStyle>
          <a:p>
            <a:pPr>
              <a:defRPr/>
            </a:pPr>
            <a:fld id="{99DC003D-DD42-4F0F-9315-DC87A4C39ABB}" type="datetimeFigureOut">
              <a:rPr lang="en-US"/>
              <a:pPr>
                <a:defRPr/>
              </a:pPr>
              <a:t>12/11/2024</a:t>
            </a:fld>
            <a:endParaRPr lang="en-US"/>
          </a:p>
        </p:txBody>
      </p:sp>
      <p:sp>
        <p:nvSpPr>
          <p:cNvPr id="6" name="Footer Placeholder 4">
            <a:extLst>
              <a:ext uri="{FF2B5EF4-FFF2-40B4-BE49-F238E27FC236}">
                <a16:creationId xmlns:a16="http://schemas.microsoft.com/office/drawing/2014/main" id="{7D5B1A81-A50A-18FB-2192-F94D6A69A3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52190E-7834-0DCF-B340-27B5A0F91EEA}"/>
              </a:ext>
            </a:extLst>
          </p:cNvPr>
          <p:cNvSpPr>
            <a:spLocks noGrp="1"/>
          </p:cNvSpPr>
          <p:nvPr>
            <p:ph type="sldNum" sz="quarter" idx="12"/>
          </p:nvPr>
        </p:nvSpPr>
        <p:spPr/>
        <p:txBody>
          <a:bodyPr/>
          <a:lstStyle>
            <a:lvl1pPr>
              <a:defRPr/>
            </a:lvl1pPr>
          </a:lstStyle>
          <a:p>
            <a:pPr>
              <a:defRPr/>
            </a:pPr>
            <a:fld id="{57C952FC-CA74-471C-B8A1-5BF23B833093}" type="slidenum">
              <a:rPr lang="en-US"/>
              <a:pPr>
                <a:defRPr/>
              </a:pPr>
              <a:t>‹#›</a:t>
            </a:fld>
            <a:endParaRPr lang="en-US"/>
          </a:p>
        </p:txBody>
      </p:sp>
    </p:spTree>
    <p:extLst>
      <p:ext uri="{BB962C8B-B14F-4D97-AF65-F5344CB8AC3E}">
        <p14:creationId xmlns:p14="http://schemas.microsoft.com/office/powerpoint/2010/main" val="1375262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275E83-4923-479A-3365-C7FDAA93855D}"/>
              </a:ext>
            </a:extLst>
          </p:cNvPr>
          <p:cNvSpPr>
            <a:spLocks noGrp="1"/>
          </p:cNvSpPr>
          <p:nvPr>
            <p:ph type="dt" sz="half" idx="10"/>
          </p:nvPr>
        </p:nvSpPr>
        <p:spPr/>
        <p:txBody>
          <a:bodyPr/>
          <a:lstStyle>
            <a:lvl1pPr>
              <a:defRPr/>
            </a:lvl1pPr>
          </a:lstStyle>
          <a:p>
            <a:pPr>
              <a:defRPr/>
            </a:pPr>
            <a:fld id="{9A137D7E-A8D4-474E-9B23-9B3E6AEBF85B}" type="datetimeFigureOut">
              <a:rPr lang="en-US"/>
              <a:pPr>
                <a:defRPr/>
              </a:pPr>
              <a:t>12/11/2024</a:t>
            </a:fld>
            <a:endParaRPr lang="en-US"/>
          </a:p>
        </p:txBody>
      </p:sp>
      <p:sp>
        <p:nvSpPr>
          <p:cNvPr id="8" name="Footer Placeholder 4">
            <a:extLst>
              <a:ext uri="{FF2B5EF4-FFF2-40B4-BE49-F238E27FC236}">
                <a16:creationId xmlns:a16="http://schemas.microsoft.com/office/drawing/2014/main" id="{68D2203E-E4BD-749F-EFE9-A2004E7499A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0910065-11AE-C503-DBD2-E7CAF04C1427}"/>
              </a:ext>
            </a:extLst>
          </p:cNvPr>
          <p:cNvSpPr>
            <a:spLocks noGrp="1"/>
          </p:cNvSpPr>
          <p:nvPr>
            <p:ph type="sldNum" sz="quarter" idx="12"/>
          </p:nvPr>
        </p:nvSpPr>
        <p:spPr/>
        <p:txBody>
          <a:bodyPr/>
          <a:lstStyle>
            <a:lvl1pPr>
              <a:defRPr/>
            </a:lvl1pPr>
          </a:lstStyle>
          <a:p>
            <a:pPr>
              <a:defRPr/>
            </a:pPr>
            <a:fld id="{86E69C90-EB81-4958-99C4-AD469CA15402}" type="slidenum">
              <a:rPr lang="en-US"/>
              <a:pPr>
                <a:defRPr/>
              </a:pPr>
              <a:t>‹#›</a:t>
            </a:fld>
            <a:endParaRPr lang="en-US"/>
          </a:p>
        </p:txBody>
      </p:sp>
    </p:spTree>
    <p:extLst>
      <p:ext uri="{BB962C8B-B14F-4D97-AF65-F5344CB8AC3E}">
        <p14:creationId xmlns:p14="http://schemas.microsoft.com/office/powerpoint/2010/main" val="3889033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F6C7561-AE3A-7056-ADEC-A8E1D728FEAD}"/>
              </a:ext>
            </a:extLst>
          </p:cNvPr>
          <p:cNvSpPr>
            <a:spLocks noGrp="1"/>
          </p:cNvSpPr>
          <p:nvPr>
            <p:ph type="dt" sz="half" idx="10"/>
          </p:nvPr>
        </p:nvSpPr>
        <p:spPr/>
        <p:txBody>
          <a:bodyPr/>
          <a:lstStyle>
            <a:lvl1pPr>
              <a:defRPr/>
            </a:lvl1pPr>
          </a:lstStyle>
          <a:p>
            <a:pPr>
              <a:defRPr/>
            </a:pPr>
            <a:fld id="{6A86566D-A634-4802-A96D-5D686D3CBB10}" type="datetimeFigureOut">
              <a:rPr lang="en-US"/>
              <a:pPr>
                <a:defRPr/>
              </a:pPr>
              <a:t>12/11/2024</a:t>
            </a:fld>
            <a:endParaRPr lang="en-US"/>
          </a:p>
        </p:txBody>
      </p:sp>
      <p:sp>
        <p:nvSpPr>
          <p:cNvPr id="4" name="Footer Placeholder 4">
            <a:extLst>
              <a:ext uri="{FF2B5EF4-FFF2-40B4-BE49-F238E27FC236}">
                <a16:creationId xmlns:a16="http://schemas.microsoft.com/office/drawing/2014/main" id="{B1B27B3F-5FA8-3D3A-9CC3-2FF3D9C84EE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BC8BA75-B6F0-855E-2FFD-A5FF1FBFB38D}"/>
              </a:ext>
            </a:extLst>
          </p:cNvPr>
          <p:cNvSpPr>
            <a:spLocks noGrp="1"/>
          </p:cNvSpPr>
          <p:nvPr>
            <p:ph type="sldNum" sz="quarter" idx="12"/>
          </p:nvPr>
        </p:nvSpPr>
        <p:spPr/>
        <p:txBody>
          <a:bodyPr/>
          <a:lstStyle>
            <a:lvl1pPr>
              <a:defRPr/>
            </a:lvl1pPr>
          </a:lstStyle>
          <a:p>
            <a:pPr>
              <a:defRPr/>
            </a:pPr>
            <a:fld id="{F5C203ED-CD42-410F-885B-3A8DABC566EF}" type="slidenum">
              <a:rPr lang="en-US"/>
              <a:pPr>
                <a:defRPr/>
              </a:pPr>
              <a:t>‹#›</a:t>
            </a:fld>
            <a:endParaRPr lang="en-US"/>
          </a:p>
        </p:txBody>
      </p:sp>
    </p:spTree>
    <p:extLst>
      <p:ext uri="{BB962C8B-B14F-4D97-AF65-F5344CB8AC3E}">
        <p14:creationId xmlns:p14="http://schemas.microsoft.com/office/powerpoint/2010/main" val="3828270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5EF9DBD-EABF-053D-CED7-1B8C48DD6F75}"/>
              </a:ext>
            </a:extLst>
          </p:cNvPr>
          <p:cNvSpPr>
            <a:spLocks noGrp="1"/>
          </p:cNvSpPr>
          <p:nvPr>
            <p:ph type="dt" sz="half" idx="10"/>
          </p:nvPr>
        </p:nvSpPr>
        <p:spPr/>
        <p:txBody>
          <a:bodyPr/>
          <a:lstStyle>
            <a:lvl1pPr>
              <a:defRPr/>
            </a:lvl1pPr>
          </a:lstStyle>
          <a:p>
            <a:pPr>
              <a:defRPr/>
            </a:pPr>
            <a:fld id="{519FFAB4-E825-43D2-A6A6-AB99DB494C05}" type="datetimeFigureOut">
              <a:rPr lang="en-US"/>
              <a:pPr>
                <a:defRPr/>
              </a:pPr>
              <a:t>12/11/2024</a:t>
            </a:fld>
            <a:endParaRPr lang="en-US"/>
          </a:p>
        </p:txBody>
      </p:sp>
      <p:sp>
        <p:nvSpPr>
          <p:cNvPr id="3" name="Footer Placeholder 4">
            <a:extLst>
              <a:ext uri="{FF2B5EF4-FFF2-40B4-BE49-F238E27FC236}">
                <a16:creationId xmlns:a16="http://schemas.microsoft.com/office/drawing/2014/main" id="{E7A1119E-CC01-1F03-2659-90A9CAED06E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8388C05-D91E-D8A5-6DF9-70F64AFDEB11}"/>
              </a:ext>
            </a:extLst>
          </p:cNvPr>
          <p:cNvSpPr>
            <a:spLocks noGrp="1"/>
          </p:cNvSpPr>
          <p:nvPr>
            <p:ph type="sldNum" sz="quarter" idx="12"/>
          </p:nvPr>
        </p:nvSpPr>
        <p:spPr/>
        <p:txBody>
          <a:bodyPr/>
          <a:lstStyle>
            <a:lvl1pPr>
              <a:defRPr/>
            </a:lvl1pPr>
          </a:lstStyle>
          <a:p>
            <a:pPr>
              <a:defRPr/>
            </a:pPr>
            <a:fld id="{625CB61B-AC1F-4605-9E92-9B2D416CCC8A}" type="slidenum">
              <a:rPr lang="en-US"/>
              <a:pPr>
                <a:defRPr/>
              </a:pPr>
              <a:t>‹#›</a:t>
            </a:fld>
            <a:endParaRPr lang="en-US"/>
          </a:p>
        </p:txBody>
      </p:sp>
    </p:spTree>
    <p:extLst>
      <p:ext uri="{BB962C8B-B14F-4D97-AF65-F5344CB8AC3E}">
        <p14:creationId xmlns:p14="http://schemas.microsoft.com/office/powerpoint/2010/main" val="208772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E792C8-9339-6C2F-3369-1C6E67C789AC}"/>
              </a:ext>
            </a:extLst>
          </p:cNvPr>
          <p:cNvSpPr>
            <a:spLocks noGrp="1"/>
          </p:cNvSpPr>
          <p:nvPr>
            <p:ph type="dt" sz="half" idx="10"/>
          </p:nvPr>
        </p:nvSpPr>
        <p:spPr/>
        <p:txBody>
          <a:bodyPr/>
          <a:lstStyle>
            <a:lvl1pPr>
              <a:defRPr/>
            </a:lvl1pPr>
          </a:lstStyle>
          <a:p>
            <a:pPr>
              <a:defRPr/>
            </a:pPr>
            <a:fld id="{E2E8D74B-377E-474E-AE24-A3EC76384FE2}" type="datetimeFigureOut">
              <a:rPr lang="en-US"/>
              <a:pPr>
                <a:defRPr/>
              </a:pPr>
              <a:t>12/11/2024</a:t>
            </a:fld>
            <a:endParaRPr lang="en-US"/>
          </a:p>
        </p:txBody>
      </p:sp>
      <p:sp>
        <p:nvSpPr>
          <p:cNvPr id="6" name="Footer Placeholder 4">
            <a:extLst>
              <a:ext uri="{FF2B5EF4-FFF2-40B4-BE49-F238E27FC236}">
                <a16:creationId xmlns:a16="http://schemas.microsoft.com/office/drawing/2014/main" id="{E09E3F7E-5CBB-8F03-B6AB-5F075DE78A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9A4190-1972-BDC4-BC0C-4786DE17D97A}"/>
              </a:ext>
            </a:extLst>
          </p:cNvPr>
          <p:cNvSpPr>
            <a:spLocks noGrp="1"/>
          </p:cNvSpPr>
          <p:nvPr>
            <p:ph type="sldNum" sz="quarter" idx="12"/>
          </p:nvPr>
        </p:nvSpPr>
        <p:spPr/>
        <p:txBody>
          <a:bodyPr/>
          <a:lstStyle>
            <a:lvl1pPr>
              <a:defRPr/>
            </a:lvl1pPr>
          </a:lstStyle>
          <a:p>
            <a:pPr>
              <a:defRPr/>
            </a:pPr>
            <a:fld id="{ACF0F142-B75B-4481-84B5-4C2E3E2213CE}" type="slidenum">
              <a:rPr lang="en-US"/>
              <a:pPr>
                <a:defRPr/>
              </a:pPr>
              <a:t>‹#›</a:t>
            </a:fld>
            <a:endParaRPr lang="en-US"/>
          </a:p>
        </p:txBody>
      </p:sp>
    </p:spTree>
    <p:extLst>
      <p:ext uri="{BB962C8B-B14F-4D97-AF65-F5344CB8AC3E}">
        <p14:creationId xmlns:p14="http://schemas.microsoft.com/office/powerpoint/2010/main" val="539844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rtlCol="0">
            <a:normAutofit/>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2D79CA5-8DD0-67B9-C534-68326A560EEA}"/>
              </a:ext>
            </a:extLst>
          </p:cNvPr>
          <p:cNvSpPr>
            <a:spLocks noGrp="1"/>
          </p:cNvSpPr>
          <p:nvPr>
            <p:ph type="dt" sz="half" idx="10"/>
          </p:nvPr>
        </p:nvSpPr>
        <p:spPr/>
        <p:txBody>
          <a:bodyPr/>
          <a:lstStyle>
            <a:lvl1pPr>
              <a:defRPr/>
            </a:lvl1pPr>
          </a:lstStyle>
          <a:p>
            <a:pPr>
              <a:defRPr/>
            </a:pPr>
            <a:fld id="{795BA87D-DE01-4D82-A066-053B2C7499C4}" type="datetimeFigureOut">
              <a:rPr lang="en-US"/>
              <a:pPr>
                <a:defRPr/>
              </a:pPr>
              <a:t>12/11/2024</a:t>
            </a:fld>
            <a:endParaRPr lang="en-US"/>
          </a:p>
        </p:txBody>
      </p:sp>
      <p:sp>
        <p:nvSpPr>
          <p:cNvPr id="6" name="Footer Placeholder 4">
            <a:extLst>
              <a:ext uri="{FF2B5EF4-FFF2-40B4-BE49-F238E27FC236}">
                <a16:creationId xmlns:a16="http://schemas.microsoft.com/office/drawing/2014/main" id="{6497AFCB-E97E-7F87-5AB2-4FDEBC14DC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1A64D6-859C-CB50-CF48-1C68D84B4844}"/>
              </a:ext>
            </a:extLst>
          </p:cNvPr>
          <p:cNvSpPr>
            <a:spLocks noGrp="1"/>
          </p:cNvSpPr>
          <p:nvPr>
            <p:ph type="sldNum" sz="quarter" idx="12"/>
          </p:nvPr>
        </p:nvSpPr>
        <p:spPr/>
        <p:txBody>
          <a:bodyPr/>
          <a:lstStyle>
            <a:lvl1pPr>
              <a:defRPr/>
            </a:lvl1pPr>
          </a:lstStyle>
          <a:p>
            <a:pPr>
              <a:defRPr/>
            </a:pPr>
            <a:fld id="{33004C91-A9CC-4763-8E89-06C485A712F3}" type="slidenum">
              <a:rPr lang="en-US"/>
              <a:pPr>
                <a:defRPr/>
              </a:pPr>
              <a:t>‹#›</a:t>
            </a:fld>
            <a:endParaRPr lang="en-US"/>
          </a:p>
        </p:txBody>
      </p:sp>
    </p:spTree>
    <p:extLst>
      <p:ext uri="{BB962C8B-B14F-4D97-AF65-F5344CB8AC3E}">
        <p14:creationId xmlns:p14="http://schemas.microsoft.com/office/powerpoint/2010/main" val="1483754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52CCA-9983-0612-31DB-014B021BBF01}"/>
              </a:ext>
            </a:extLst>
          </p:cNvPr>
          <p:cNvSpPr>
            <a:spLocks noGrp="1"/>
          </p:cNvSpPr>
          <p:nvPr>
            <p:ph type="dt" sz="half" idx="10"/>
          </p:nvPr>
        </p:nvSpPr>
        <p:spPr/>
        <p:txBody>
          <a:bodyPr/>
          <a:lstStyle>
            <a:lvl1pPr>
              <a:defRPr/>
            </a:lvl1pPr>
          </a:lstStyle>
          <a:p>
            <a:pPr>
              <a:defRPr/>
            </a:pPr>
            <a:fld id="{465C062C-DC88-4AD1-99D4-F7BA8173E458}" type="datetimeFigureOut">
              <a:rPr lang="en-US"/>
              <a:pPr>
                <a:defRPr/>
              </a:pPr>
              <a:t>12/11/2024</a:t>
            </a:fld>
            <a:endParaRPr lang="en-US"/>
          </a:p>
        </p:txBody>
      </p:sp>
      <p:sp>
        <p:nvSpPr>
          <p:cNvPr id="5" name="Footer Placeholder 4">
            <a:extLst>
              <a:ext uri="{FF2B5EF4-FFF2-40B4-BE49-F238E27FC236}">
                <a16:creationId xmlns:a16="http://schemas.microsoft.com/office/drawing/2014/main" id="{F2CA624E-857F-B922-ABF7-05974E0546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E8C534-E182-9BD9-089D-E8FB5E66260D}"/>
              </a:ext>
            </a:extLst>
          </p:cNvPr>
          <p:cNvSpPr>
            <a:spLocks noGrp="1"/>
          </p:cNvSpPr>
          <p:nvPr>
            <p:ph type="sldNum" sz="quarter" idx="12"/>
          </p:nvPr>
        </p:nvSpPr>
        <p:spPr/>
        <p:txBody>
          <a:bodyPr/>
          <a:lstStyle>
            <a:lvl1pPr>
              <a:defRPr/>
            </a:lvl1pPr>
          </a:lstStyle>
          <a:p>
            <a:pPr>
              <a:defRPr/>
            </a:pPr>
            <a:fld id="{BB96B857-7635-4E53-87E6-FD94A8270176}" type="slidenum">
              <a:rPr lang="en-US"/>
              <a:pPr>
                <a:defRPr/>
              </a:pPr>
              <a:t>‹#›</a:t>
            </a:fld>
            <a:endParaRPr lang="en-US"/>
          </a:p>
        </p:txBody>
      </p:sp>
    </p:spTree>
    <p:extLst>
      <p:ext uri="{BB962C8B-B14F-4D97-AF65-F5344CB8AC3E}">
        <p14:creationId xmlns:p14="http://schemas.microsoft.com/office/powerpoint/2010/main" val="865543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A65ED-9114-9129-CA22-E4B468785731}"/>
              </a:ext>
            </a:extLst>
          </p:cNvPr>
          <p:cNvSpPr>
            <a:spLocks noGrp="1"/>
          </p:cNvSpPr>
          <p:nvPr>
            <p:ph type="dt" sz="half" idx="10"/>
          </p:nvPr>
        </p:nvSpPr>
        <p:spPr/>
        <p:txBody>
          <a:bodyPr/>
          <a:lstStyle>
            <a:lvl1pPr>
              <a:defRPr/>
            </a:lvl1pPr>
          </a:lstStyle>
          <a:p>
            <a:pPr>
              <a:defRPr/>
            </a:pPr>
            <a:fld id="{7930760E-CBF6-42EB-87D7-665F8F7B6A70}" type="datetimeFigureOut">
              <a:rPr lang="en-US"/>
              <a:pPr>
                <a:defRPr/>
              </a:pPr>
              <a:t>12/11/2024</a:t>
            </a:fld>
            <a:endParaRPr lang="en-US"/>
          </a:p>
        </p:txBody>
      </p:sp>
      <p:sp>
        <p:nvSpPr>
          <p:cNvPr id="5" name="Footer Placeholder 4">
            <a:extLst>
              <a:ext uri="{FF2B5EF4-FFF2-40B4-BE49-F238E27FC236}">
                <a16:creationId xmlns:a16="http://schemas.microsoft.com/office/drawing/2014/main" id="{4AA08A37-B2B8-29E1-07A6-133E9F91E3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024DFD2-4185-5EAC-BEBA-8F9BA250C174}"/>
              </a:ext>
            </a:extLst>
          </p:cNvPr>
          <p:cNvSpPr>
            <a:spLocks noGrp="1"/>
          </p:cNvSpPr>
          <p:nvPr>
            <p:ph type="sldNum" sz="quarter" idx="12"/>
          </p:nvPr>
        </p:nvSpPr>
        <p:spPr/>
        <p:txBody>
          <a:bodyPr/>
          <a:lstStyle>
            <a:lvl1pPr>
              <a:defRPr/>
            </a:lvl1pPr>
          </a:lstStyle>
          <a:p>
            <a:pPr>
              <a:defRPr/>
            </a:pPr>
            <a:fld id="{DDDA58DE-8ACC-455C-9F00-F8EC86F0114D}" type="slidenum">
              <a:rPr lang="en-US"/>
              <a:pPr>
                <a:defRPr/>
              </a:pPr>
              <a:t>‹#›</a:t>
            </a:fld>
            <a:endParaRPr lang="en-US"/>
          </a:p>
        </p:txBody>
      </p:sp>
    </p:spTree>
    <p:extLst>
      <p:ext uri="{BB962C8B-B14F-4D97-AF65-F5344CB8AC3E}">
        <p14:creationId xmlns:p14="http://schemas.microsoft.com/office/powerpoint/2010/main" val="2956192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C1C0234-0AD9-C9D5-75C9-57E25037EDE6}"/>
              </a:ext>
            </a:extLst>
          </p:cNvPr>
          <p:cNvSpPr>
            <a:spLocks noGrp="1" noChangeArrowheads="1"/>
          </p:cNvSpPr>
          <p:nvPr>
            <p:ph type="title"/>
          </p:nvPr>
        </p:nvSpPr>
        <p:spPr bwMode="auto">
          <a:xfrm>
            <a:off x="457200" y="27384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CACE1BD-6521-DFEA-2C20-0055C16F7C94}"/>
              </a:ext>
            </a:extLst>
          </p:cNvPr>
          <p:cNvSpPr>
            <a:spLocks noGrp="1" noChangeArrowheads="1"/>
          </p:cNvSpPr>
          <p:nvPr>
            <p:ph type="body" idx="1"/>
          </p:nvPr>
        </p:nvSpPr>
        <p:spPr bwMode="auto">
          <a:xfrm>
            <a:off x="457200" y="1600200"/>
            <a:ext cx="8229600" cy="45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FE6EB9E-69D0-3474-18FC-660606AD4302}"/>
              </a:ext>
            </a:extLst>
          </p:cNvPr>
          <p:cNvSpPr>
            <a:spLocks noGrp="1"/>
          </p:cNvSpPr>
          <p:nvPr>
            <p:ph type="dt" sz="half" idx="2"/>
          </p:nvPr>
        </p:nvSpPr>
        <p:spPr>
          <a:xfrm>
            <a:off x="457200" y="6355558"/>
            <a:ext cx="2133600" cy="36671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E477333-E380-4A06-8B49-3A1F83E0BEE8}" type="datetimeFigureOut">
              <a:rPr lang="en-US"/>
              <a:pPr>
                <a:defRPr/>
              </a:pPr>
              <a:t>12/11/2024</a:t>
            </a:fld>
            <a:endParaRPr lang="en-US"/>
          </a:p>
        </p:txBody>
      </p:sp>
      <p:sp>
        <p:nvSpPr>
          <p:cNvPr id="5" name="Footer Placeholder 4">
            <a:extLst>
              <a:ext uri="{FF2B5EF4-FFF2-40B4-BE49-F238E27FC236}">
                <a16:creationId xmlns:a16="http://schemas.microsoft.com/office/drawing/2014/main" id="{981D9E81-48AF-7C33-FA6D-7EF85425D804}"/>
              </a:ext>
            </a:extLst>
          </p:cNvPr>
          <p:cNvSpPr>
            <a:spLocks noGrp="1"/>
          </p:cNvSpPr>
          <p:nvPr>
            <p:ph type="ftr" sz="quarter" idx="3"/>
          </p:nvPr>
        </p:nvSpPr>
        <p:spPr>
          <a:xfrm>
            <a:off x="3124200" y="6355558"/>
            <a:ext cx="2895600" cy="36671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E00B5A5-3E18-BD2B-A0EA-CAB26ABAF33E}"/>
              </a:ext>
            </a:extLst>
          </p:cNvPr>
          <p:cNvSpPr>
            <a:spLocks noGrp="1"/>
          </p:cNvSpPr>
          <p:nvPr>
            <p:ph type="sldNum" sz="quarter" idx="4"/>
          </p:nvPr>
        </p:nvSpPr>
        <p:spPr>
          <a:xfrm>
            <a:off x="6553200" y="6355558"/>
            <a:ext cx="2133600" cy="366713"/>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365E43C8-7BF5-448A-B495-51C3414FCB9A}" type="slidenum">
              <a:rPr lang="en-US"/>
              <a:pPr>
                <a:defRPr/>
              </a:pPr>
              <a:t>‹#›</a:t>
            </a:fld>
            <a:endParaRPr lang="en-US"/>
          </a:p>
        </p:txBody>
      </p:sp>
    </p:spTree>
    <p:extLst>
      <p:ext uri="{BB962C8B-B14F-4D97-AF65-F5344CB8AC3E}">
        <p14:creationId xmlns:p14="http://schemas.microsoft.com/office/powerpoint/2010/main" val="4119561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0" fontAlgn="base" hangingPunct="0">
        <a:spcBef>
          <a:spcPct val="0"/>
        </a:spcBef>
        <a:spcAft>
          <a:spcPct val="0"/>
        </a:spcAft>
        <a:defRPr sz="4350" kern="1200">
          <a:solidFill>
            <a:schemeClr val="tx1"/>
          </a:solidFill>
          <a:latin typeface="+mj-lt"/>
          <a:ea typeface="+mj-ea"/>
          <a:cs typeface="+mj-cs"/>
        </a:defRPr>
      </a:lvl1pPr>
      <a:lvl2pPr algn="ctr" defTabSz="914400" rtl="0" eaLnBrk="0" fontAlgn="base" hangingPunct="0">
        <a:spcBef>
          <a:spcPct val="0"/>
        </a:spcBef>
        <a:spcAft>
          <a:spcPct val="0"/>
        </a:spcAft>
        <a:defRPr sz="4350">
          <a:solidFill>
            <a:schemeClr val="tx1"/>
          </a:solidFill>
          <a:latin typeface="Calibri" panose="020F0502020204030204" pitchFamily="34" charset="0"/>
        </a:defRPr>
      </a:lvl2pPr>
      <a:lvl3pPr algn="ctr" defTabSz="914400" rtl="0" eaLnBrk="0" fontAlgn="base" hangingPunct="0">
        <a:spcBef>
          <a:spcPct val="0"/>
        </a:spcBef>
        <a:spcAft>
          <a:spcPct val="0"/>
        </a:spcAft>
        <a:defRPr sz="4350">
          <a:solidFill>
            <a:schemeClr val="tx1"/>
          </a:solidFill>
          <a:latin typeface="Calibri" panose="020F0502020204030204" pitchFamily="34" charset="0"/>
        </a:defRPr>
      </a:lvl3pPr>
      <a:lvl4pPr algn="ctr" defTabSz="914400" rtl="0" eaLnBrk="0" fontAlgn="base" hangingPunct="0">
        <a:spcBef>
          <a:spcPct val="0"/>
        </a:spcBef>
        <a:spcAft>
          <a:spcPct val="0"/>
        </a:spcAft>
        <a:defRPr sz="4350">
          <a:solidFill>
            <a:schemeClr val="tx1"/>
          </a:solidFill>
          <a:latin typeface="Calibri" panose="020F0502020204030204" pitchFamily="34" charset="0"/>
        </a:defRPr>
      </a:lvl4pPr>
      <a:lvl5pPr algn="ctr" defTabSz="914400" rtl="0" eaLnBrk="0" fontAlgn="base" hangingPunct="0">
        <a:spcBef>
          <a:spcPct val="0"/>
        </a:spcBef>
        <a:spcAft>
          <a:spcPct val="0"/>
        </a:spcAft>
        <a:defRPr sz="4350">
          <a:solidFill>
            <a:schemeClr val="tx1"/>
          </a:solidFill>
          <a:latin typeface="Calibri" panose="020F0502020204030204" pitchFamily="34" charset="0"/>
        </a:defRPr>
      </a:lvl5pPr>
      <a:lvl6pPr marL="685800" algn="ctr" defTabSz="914400" rtl="0" fontAlgn="base">
        <a:spcBef>
          <a:spcPct val="0"/>
        </a:spcBef>
        <a:spcAft>
          <a:spcPct val="0"/>
        </a:spcAft>
        <a:defRPr sz="4350">
          <a:solidFill>
            <a:schemeClr val="tx1"/>
          </a:solidFill>
          <a:latin typeface="Calibri" panose="020F0502020204030204" pitchFamily="34" charset="0"/>
        </a:defRPr>
      </a:lvl6pPr>
      <a:lvl7pPr marL="1371600" algn="ctr" defTabSz="914400" rtl="0" fontAlgn="base">
        <a:spcBef>
          <a:spcPct val="0"/>
        </a:spcBef>
        <a:spcAft>
          <a:spcPct val="0"/>
        </a:spcAft>
        <a:defRPr sz="4350">
          <a:solidFill>
            <a:schemeClr val="tx1"/>
          </a:solidFill>
          <a:latin typeface="Calibri" panose="020F0502020204030204" pitchFamily="34" charset="0"/>
        </a:defRPr>
      </a:lvl7pPr>
      <a:lvl8pPr marL="2057400" algn="ctr" defTabSz="914400" rtl="0" fontAlgn="base">
        <a:spcBef>
          <a:spcPct val="0"/>
        </a:spcBef>
        <a:spcAft>
          <a:spcPct val="0"/>
        </a:spcAft>
        <a:defRPr sz="4350">
          <a:solidFill>
            <a:schemeClr val="tx1"/>
          </a:solidFill>
          <a:latin typeface="Calibri" panose="020F0502020204030204" pitchFamily="34" charset="0"/>
        </a:defRPr>
      </a:lvl8pPr>
      <a:lvl9pPr marL="2743200" algn="ctr" defTabSz="914400" rtl="0" fontAlgn="base">
        <a:spcBef>
          <a:spcPct val="0"/>
        </a:spcBef>
        <a:spcAft>
          <a:spcPct val="0"/>
        </a:spcAft>
        <a:defRPr sz="4350">
          <a:solidFill>
            <a:schemeClr val="tx1"/>
          </a:solidFill>
          <a:latin typeface="Calibri" panose="020F0502020204030204" pitchFamily="34" charset="0"/>
        </a:defRPr>
      </a:lvl9pPr>
    </p:titleStyle>
    <p:bodyStyle>
      <a:lvl1pPr marL="342900" indent="-342900" algn="l" defTabSz="914400" rtl="0" eaLnBrk="0" fontAlgn="base" hangingPunct="0">
        <a:spcBef>
          <a:spcPct val="20000"/>
        </a:spcBef>
        <a:spcAft>
          <a:spcPct val="0"/>
        </a:spcAft>
        <a:buFont typeface="Arial" panose="020B0604020202020204" pitchFamily="34" charset="0"/>
        <a:buChar char="•"/>
        <a:defRPr sz="3150" kern="1200">
          <a:solidFill>
            <a:schemeClr val="tx1"/>
          </a:solidFill>
          <a:latin typeface="+mn-lt"/>
          <a:ea typeface="+mn-ea"/>
          <a:cs typeface="+mn-cs"/>
        </a:defRPr>
      </a:lvl1pPr>
      <a:lvl2pPr marL="742950" indent="-285750" algn="l" defTabSz="9144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defTabSz="9144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0" fontAlgn="base" hangingPunct="0">
        <a:spcBef>
          <a:spcPct val="20000"/>
        </a:spcBef>
        <a:spcAft>
          <a:spcPct val="0"/>
        </a:spcAft>
        <a:buFont typeface="Arial" panose="020B0604020202020204" pitchFamily="34" charset="0"/>
        <a:buChar char="–"/>
        <a:defRPr sz="1950" kern="1200">
          <a:solidFill>
            <a:schemeClr val="tx1"/>
          </a:solidFill>
          <a:latin typeface="+mn-lt"/>
          <a:ea typeface="+mn-ea"/>
          <a:cs typeface="+mn-cs"/>
        </a:defRPr>
      </a:lvl4pPr>
      <a:lvl5pPr marL="2057400" indent="-228600" algn="l" defTabSz="914400" rtl="0" eaLnBrk="0" fontAlgn="base" hangingPunct="0">
        <a:spcBef>
          <a:spcPct val="20000"/>
        </a:spcBef>
        <a:spcAft>
          <a:spcPct val="0"/>
        </a:spcAft>
        <a:buFont typeface="Arial" panose="020B0604020202020204" pitchFamily="34" charset="0"/>
        <a:buChar char="»"/>
        <a:defRPr sz="195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23.png"/><Relationship Id="rId5" Type="http://schemas.openxmlformats.org/officeDocument/2006/relationships/image" Target="../media/image2.svg"/><Relationship Id="rId10" Type="http://schemas.openxmlformats.org/officeDocument/2006/relationships/image" Target="../media/image20.jpeg"/><Relationship Id="rId4" Type="http://schemas.openxmlformats.org/officeDocument/2006/relationships/image" Target="../media/image1.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5.jpeg"/><Relationship Id="rId4" Type="http://schemas.openxmlformats.org/officeDocument/2006/relationships/image" Target="../media/image1.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6.png"/><Relationship Id="rId4" Type="http://schemas.openxmlformats.org/officeDocument/2006/relationships/image" Target="../media/image1.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6.png"/><Relationship Id="rId4" Type="http://schemas.openxmlformats.org/officeDocument/2006/relationships/image" Target="../media/image1.pn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10.jpe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8.png"/><Relationship Id="rId5" Type="http://schemas.openxmlformats.org/officeDocument/2006/relationships/image" Target="../media/image2.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7025">
            <a:off x="315844" y="7228033"/>
            <a:ext cx="647454" cy="430851"/>
          </a:xfrm>
          <a:prstGeom prst="rect">
            <a:avLst/>
          </a:prstGeom>
        </p:spPr>
      </p:pic>
      <p:grpSp>
        <p:nvGrpSpPr>
          <p:cNvPr id="3" name="Group 3"/>
          <p:cNvGrpSpPr/>
          <p:nvPr/>
        </p:nvGrpSpPr>
        <p:grpSpPr>
          <a:xfrm>
            <a:off x="15075092" y="-587879"/>
            <a:ext cx="3974583" cy="4091937"/>
            <a:chOff x="0" y="0"/>
            <a:chExt cx="5299444" cy="5455915"/>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14447">
              <a:off x="1815105" y="577815"/>
              <a:ext cx="3184533" cy="2119162"/>
            </a:xfrm>
            <a:prstGeom prst="rect">
              <a:avLst/>
            </a:prstGeom>
          </p:spPr>
        </p:pic>
      </p:gr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11032" y="3913764"/>
            <a:ext cx="7963113" cy="6310767"/>
          </a:xfrm>
          <a:prstGeom prst="rect">
            <a:avLst/>
          </a:prstGeom>
        </p:spPr>
      </p:pic>
      <p:pic>
        <p:nvPicPr>
          <p:cNvPr id="8" name="Picture 8"/>
          <p:cNvPicPr>
            <a:picLocks noChangeAspect="1"/>
          </p:cNvPicPr>
          <p:nvPr/>
        </p:nvPicPr>
        <p:blipFill>
          <a:blip r:embed="rId8"/>
          <a:srcRect/>
          <a:stretch>
            <a:fillRect/>
          </a:stretch>
        </p:blipFill>
        <p:spPr>
          <a:xfrm>
            <a:off x="1001095" y="4709900"/>
            <a:ext cx="7114205" cy="5460152"/>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1540246" cy="845735"/>
          </a:xfrm>
          <a:prstGeom prst="rect">
            <a:avLst/>
          </a:prstGeom>
        </p:spPr>
      </p:pic>
      <p:sp>
        <p:nvSpPr>
          <p:cNvPr id="11" name="TextBox 10">
            <a:extLst>
              <a:ext uri="{FF2B5EF4-FFF2-40B4-BE49-F238E27FC236}">
                <a16:creationId xmlns:a16="http://schemas.microsoft.com/office/drawing/2014/main" id="{8ED6C204-609E-E400-686A-1A3DD8255060}"/>
              </a:ext>
            </a:extLst>
          </p:cNvPr>
          <p:cNvSpPr txBox="1"/>
          <p:nvPr/>
        </p:nvSpPr>
        <p:spPr>
          <a:xfrm>
            <a:off x="6553200" y="888421"/>
            <a:ext cx="3124200" cy="769441"/>
          </a:xfrm>
          <a:prstGeom prst="rect">
            <a:avLst/>
          </a:prstGeom>
          <a:noFill/>
        </p:spPr>
        <p:txBody>
          <a:bodyPr wrap="square" rtlCol="0">
            <a:spAutoFit/>
          </a:bodyPr>
          <a:lstStyle/>
          <a:p>
            <a:r>
              <a:rPr lang="en-US" sz="4400">
                <a:solidFill>
                  <a:schemeClr val="bg1"/>
                </a:solidFill>
                <a:latin typeface="Nunito Black" panose="00000A00000000000000" pitchFamily="2" charset="0"/>
              </a:rPr>
              <a:t>Tiếng Việt</a:t>
            </a:r>
          </a:p>
        </p:txBody>
      </p:sp>
      <p:sp>
        <p:nvSpPr>
          <p:cNvPr id="12" name="TextBox 11">
            <a:extLst>
              <a:ext uri="{FF2B5EF4-FFF2-40B4-BE49-F238E27FC236}">
                <a16:creationId xmlns:a16="http://schemas.microsoft.com/office/drawing/2014/main" id="{0AAF5DA0-2B1D-78A0-EB66-4CEE0A582974}"/>
              </a:ext>
            </a:extLst>
          </p:cNvPr>
          <p:cNvSpPr txBox="1"/>
          <p:nvPr/>
        </p:nvSpPr>
        <p:spPr>
          <a:xfrm>
            <a:off x="5194857" y="1682846"/>
            <a:ext cx="7362098" cy="769441"/>
          </a:xfrm>
          <a:prstGeom prst="rect">
            <a:avLst/>
          </a:prstGeom>
          <a:noFill/>
        </p:spPr>
        <p:txBody>
          <a:bodyPr wrap="square" rtlCol="0">
            <a:spAutoFit/>
          </a:bodyPr>
          <a:lstStyle/>
          <a:p>
            <a:r>
              <a:rPr lang="en-US" sz="4400">
                <a:solidFill>
                  <a:schemeClr val="bg1"/>
                </a:solidFill>
                <a:latin typeface="Nunito Black" panose="00000A00000000000000" pitchFamily="2" charset="0"/>
              </a:rPr>
              <a:t>BÀI 17: NGƯỠNG CỬA</a:t>
            </a:r>
          </a:p>
        </p:txBody>
      </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30201" y="35519"/>
            <a:ext cx="1326629" cy="1321170"/>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TRẢ LỜI CÂU HỎI</a:t>
            </a:r>
          </a:p>
        </p:txBody>
      </p:sp>
    </p:spTree>
    <p:extLst>
      <p:ext uri="{BB962C8B-B14F-4D97-AF65-F5344CB8AC3E}">
        <p14:creationId xmlns:p14="http://schemas.microsoft.com/office/powerpoint/2010/main" val="2583945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A8062B09-B519-72B3-B40E-829607212F2C}"/>
              </a:ext>
            </a:extLst>
          </p:cNvPr>
          <p:cNvSpPr txBox="1"/>
          <p:nvPr/>
        </p:nvSpPr>
        <p:spPr>
          <a:xfrm>
            <a:off x="1276520" y="475466"/>
            <a:ext cx="9611689" cy="584775"/>
          </a:xfrm>
          <a:prstGeom prst="rect">
            <a:avLst/>
          </a:prstGeom>
          <a:noFill/>
        </p:spPr>
        <p:txBody>
          <a:bodyPr wrap="square" rtlCol="0">
            <a:spAutoFit/>
          </a:bodyPr>
          <a:lstStyle/>
          <a:p>
            <a:pPr algn="l"/>
            <a:r>
              <a:rPr lang="vi-VN" sz="3200" b="1" i="0">
                <a:solidFill>
                  <a:srgbClr val="2888E1"/>
                </a:solidFill>
                <a:effectLst/>
                <a:latin typeface="Nunito Black" panose="00000A00000000000000" pitchFamily="2" charset="0"/>
              </a:rPr>
              <a:t>Câu 1</a:t>
            </a:r>
            <a:r>
              <a:rPr lang="en-US" sz="3200" b="1" i="0">
                <a:solidFill>
                  <a:srgbClr val="000000"/>
                </a:solidFill>
                <a:effectLst/>
                <a:latin typeface="Nunito Black" panose="00000A00000000000000" pitchFamily="2" charset="0"/>
              </a:rPr>
              <a:t>: </a:t>
            </a:r>
            <a:r>
              <a:rPr lang="vi-VN" sz="3200" b="1" i="0">
                <a:solidFill>
                  <a:srgbClr val="FF0000"/>
                </a:solidFill>
                <a:effectLst/>
                <a:latin typeface="Nunito Black" panose="00000A00000000000000" pitchFamily="2" charset="0"/>
              </a:rPr>
              <a:t>“Nơi ấy” </a:t>
            </a:r>
            <a:r>
              <a:rPr lang="vi-VN" sz="3200" b="1" i="0">
                <a:solidFill>
                  <a:srgbClr val="000000"/>
                </a:solidFill>
                <a:effectLst/>
                <a:latin typeface="Nunito Black" panose="00000A00000000000000" pitchFamily="2" charset="0"/>
              </a:rPr>
              <a:t>trong bài thơ chỉ cái gì?</a:t>
            </a:r>
            <a:endParaRPr lang="vi-VN" sz="3200" b="0" i="0">
              <a:solidFill>
                <a:srgbClr val="000000"/>
              </a:solidFill>
              <a:effectLst/>
              <a:latin typeface="Nunito Black" panose="00000A00000000000000" pitchFamily="2" charset="0"/>
            </a:endParaRPr>
          </a:p>
        </p:txBody>
      </p:sp>
      <p:pic>
        <p:nvPicPr>
          <p:cNvPr id="9" name="Picture 4" descr="Top 20 ngưỡng cửa là gì mới nhất 2022">
            <a:extLst>
              <a:ext uri="{FF2B5EF4-FFF2-40B4-BE49-F238E27FC236}">
                <a16:creationId xmlns:a16="http://schemas.microsoft.com/office/drawing/2014/main" id="{AC699139-A27D-8EC4-B0F4-A93F38AD218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0582" b="-1"/>
          <a:stretch/>
        </p:blipFill>
        <p:spPr bwMode="auto">
          <a:xfrm>
            <a:off x="4518326" y="1539969"/>
            <a:ext cx="8617750" cy="5773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042FEC79-E1D7-B3C0-ABAE-A09C5D6D92BB}"/>
              </a:ext>
            </a:extLst>
          </p:cNvPr>
          <p:cNvSpPr txBox="1"/>
          <p:nvPr/>
        </p:nvSpPr>
        <p:spPr>
          <a:xfrm>
            <a:off x="5058876" y="8223811"/>
            <a:ext cx="8077200" cy="584775"/>
          </a:xfrm>
          <a:prstGeom prst="rect">
            <a:avLst/>
          </a:prstGeom>
          <a:noFill/>
        </p:spPr>
        <p:txBody>
          <a:bodyPr wrap="square" rtlCol="0">
            <a:spAutoFit/>
          </a:bodyPr>
          <a:lstStyle/>
          <a:p>
            <a:r>
              <a:rPr lang="vi-VN" sz="3200" b="0" i="0">
                <a:solidFill>
                  <a:srgbClr val="002060"/>
                </a:solidFill>
                <a:effectLst/>
                <a:latin typeface="Nunito Black" panose="00000A00000000000000" pitchFamily="2" charset="0"/>
              </a:rPr>
              <a:t>“Nơi ấy” trong bài thơ chỉ ngưỡng cửa.</a:t>
            </a:r>
            <a:endParaRPr lang="en-US" sz="3200">
              <a:solidFill>
                <a:srgbClr val="002060"/>
              </a:solidFill>
              <a:latin typeface="Nunito Black" panose="00000A00000000000000" pitchFamily="2" charset="0"/>
            </a:endParaRPr>
          </a:p>
        </p:txBody>
      </p:sp>
      <p:pic>
        <p:nvPicPr>
          <p:cNvPr id="11" name="Picture 10">
            <a:extLst>
              <a:ext uri="{FF2B5EF4-FFF2-40B4-BE49-F238E27FC236}">
                <a16:creationId xmlns:a16="http://schemas.microsoft.com/office/drawing/2014/main" id="{F4AF37F2-A224-884D-E0D7-03672AD07E94}"/>
              </a:ext>
            </a:extLst>
          </p:cNvPr>
          <p:cNvPicPr>
            <a:picLocks noChangeAspect="1"/>
          </p:cNvPicPr>
          <p:nvPr/>
        </p:nvPicPr>
        <p:blipFill>
          <a:blip r:embed="rId11"/>
          <a:stretch>
            <a:fillRect/>
          </a:stretch>
        </p:blipFill>
        <p:spPr>
          <a:xfrm>
            <a:off x="8748712" y="4838700"/>
            <a:ext cx="790575" cy="609600"/>
          </a:xfrm>
          <a:prstGeom prst="rect">
            <a:avLst/>
          </a:prstGeom>
        </p:spPr>
      </p:pic>
      <p:pic>
        <p:nvPicPr>
          <p:cNvPr id="13" name="Picture 12">
            <a:extLst>
              <a:ext uri="{FF2B5EF4-FFF2-40B4-BE49-F238E27FC236}">
                <a16:creationId xmlns:a16="http://schemas.microsoft.com/office/drawing/2014/main" id="{A5FB360C-CE2A-504C-4E98-AABE1D3F2B5F}"/>
              </a:ext>
            </a:extLst>
          </p:cNvPr>
          <p:cNvPicPr>
            <a:picLocks noChangeAspect="1"/>
          </p:cNvPicPr>
          <p:nvPr/>
        </p:nvPicPr>
        <p:blipFill>
          <a:blip r:embed="rId11"/>
          <a:stretch>
            <a:fillRect/>
          </a:stretch>
        </p:blipFill>
        <p:spPr>
          <a:xfrm>
            <a:off x="476717" y="463054"/>
            <a:ext cx="790575" cy="609600"/>
          </a:xfrm>
          <a:prstGeom prst="rect">
            <a:avLst/>
          </a:prstGeom>
        </p:spPr>
      </p:pic>
    </p:spTree>
    <p:extLst>
      <p:ext uri="{BB962C8B-B14F-4D97-AF65-F5344CB8AC3E}">
        <p14:creationId xmlns:p14="http://schemas.microsoft.com/office/powerpoint/2010/main" val="235513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9" name="TextBox 8">
            <a:extLst>
              <a:ext uri="{FF2B5EF4-FFF2-40B4-BE49-F238E27FC236}">
                <a16:creationId xmlns:a16="http://schemas.microsoft.com/office/drawing/2014/main" id="{FF1E8D19-6868-11E4-1FF1-6ECC9205E3F7}"/>
              </a:ext>
            </a:extLst>
          </p:cNvPr>
          <p:cNvSpPr txBox="1"/>
          <p:nvPr/>
        </p:nvSpPr>
        <p:spPr>
          <a:xfrm>
            <a:off x="556590" y="506985"/>
            <a:ext cx="15745724" cy="584775"/>
          </a:xfrm>
          <a:prstGeom prst="rect">
            <a:avLst/>
          </a:prstGeom>
          <a:noFill/>
        </p:spPr>
        <p:txBody>
          <a:bodyPr wrap="square" rtlCol="0">
            <a:spAutoFit/>
          </a:bodyPr>
          <a:lstStyle/>
          <a:p>
            <a:pPr algn="l"/>
            <a:r>
              <a:rPr lang="vi-VN" sz="3200" b="1" i="0">
                <a:solidFill>
                  <a:srgbClr val="002060"/>
                </a:solidFill>
                <a:effectLst/>
                <a:latin typeface="Nunito Black" panose="00000A00000000000000" pitchFamily="2" charset="0"/>
              </a:rPr>
              <a:t>Câu 2</a:t>
            </a:r>
            <a:r>
              <a:rPr lang="en-US" sz="3200" b="1" i="0">
                <a:solidFill>
                  <a:srgbClr val="002060"/>
                </a:solidFill>
                <a:effectLst/>
                <a:latin typeface="Nunito Black" panose="00000A00000000000000" pitchFamily="2" charset="0"/>
              </a:rPr>
              <a:t>: </a:t>
            </a:r>
            <a:r>
              <a:rPr lang="vi-VN" sz="3200" b="1" i="0">
                <a:solidFill>
                  <a:srgbClr val="002060"/>
                </a:solidFill>
                <a:effectLst/>
                <a:latin typeface="Nunito Black" panose="00000A00000000000000" pitchFamily="2" charset="0"/>
              </a:rPr>
              <a:t>"</a:t>
            </a:r>
            <a:r>
              <a:rPr lang="vi-VN" sz="3200" b="1" i="0">
                <a:solidFill>
                  <a:srgbClr val="FF0000"/>
                </a:solidFill>
                <a:effectLst/>
                <a:latin typeface="Nunito Black" panose="00000A00000000000000" pitchFamily="2" charset="0"/>
              </a:rPr>
              <a:t>Nơi ấy</a:t>
            </a:r>
            <a:r>
              <a:rPr lang="vi-VN" sz="3200" b="1" i="0">
                <a:solidFill>
                  <a:srgbClr val="002060"/>
                </a:solidFill>
                <a:effectLst/>
                <a:latin typeface="Nunito Black" panose="00000A00000000000000" pitchFamily="2" charset="0"/>
              </a:rPr>
              <a:t>" đã chứng kiến những điều gì trong cuộc sống của bạn nhỏ?</a:t>
            </a:r>
            <a:endParaRPr lang="vi-VN" sz="3200" b="0" i="0">
              <a:solidFill>
                <a:srgbClr val="002060"/>
              </a:solidFill>
              <a:effectLst/>
              <a:latin typeface="Nunito Black" panose="00000A00000000000000" pitchFamily="2" charset="0"/>
            </a:endParaRPr>
          </a:p>
        </p:txBody>
      </p:sp>
      <p:pic>
        <p:nvPicPr>
          <p:cNvPr id="8" name="Picture 7">
            <a:extLst>
              <a:ext uri="{FF2B5EF4-FFF2-40B4-BE49-F238E27FC236}">
                <a16:creationId xmlns:a16="http://schemas.microsoft.com/office/drawing/2014/main" id="{5940E10E-7F7F-443D-02C1-5DAB039354B8}"/>
              </a:ext>
            </a:extLst>
          </p:cNvPr>
          <p:cNvPicPr>
            <a:picLocks noChangeAspect="1"/>
          </p:cNvPicPr>
          <p:nvPr/>
        </p:nvPicPr>
        <p:blipFill>
          <a:blip r:embed="rId10"/>
          <a:stretch>
            <a:fillRect/>
          </a:stretch>
        </p:blipFill>
        <p:spPr>
          <a:xfrm>
            <a:off x="2452289" y="1675079"/>
            <a:ext cx="13671873" cy="6156340"/>
          </a:xfrm>
          <a:prstGeom prst="rect">
            <a:avLst/>
          </a:prstGeom>
          <a:ln>
            <a:noFill/>
          </a:ln>
          <a:effectLst>
            <a:softEdge rad="112500"/>
          </a:effectLst>
        </p:spPr>
      </p:pic>
      <p:sp>
        <p:nvSpPr>
          <p:cNvPr id="10" name="TextBox 9">
            <a:extLst>
              <a:ext uri="{FF2B5EF4-FFF2-40B4-BE49-F238E27FC236}">
                <a16:creationId xmlns:a16="http://schemas.microsoft.com/office/drawing/2014/main" id="{D100FA96-6989-08CD-D601-94733C7142B5}"/>
              </a:ext>
            </a:extLst>
          </p:cNvPr>
          <p:cNvSpPr txBox="1"/>
          <p:nvPr/>
        </p:nvSpPr>
        <p:spPr>
          <a:xfrm>
            <a:off x="3505200" y="8065718"/>
            <a:ext cx="2209800" cy="646331"/>
          </a:xfrm>
          <a:prstGeom prst="rect">
            <a:avLst/>
          </a:prstGeom>
          <a:noFill/>
        </p:spPr>
        <p:txBody>
          <a:bodyPr wrap="square" rtlCol="0">
            <a:spAutoFit/>
          </a:bodyPr>
          <a:lstStyle/>
          <a:p>
            <a:pPr algn="ctr"/>
            <a:r>
              <a:rPr lang="en-US" sz="3600" b="1">
                <a:solidFill>
                  <a:srgbClr val="FF0000"/>
                </a:solidFill>
                <a:latin typeface="Nunito Black" panose="00000A00000000000000" pitchFamily="2" charset="0"/>
              </a:rPr>
              <a:t>Tập đi</a:t>
            </a:r>
          </a:p>
        </p:txBody>
      </p:sp>
      <p:sp>
        <p:nvSpPr>
          <p:cNvPr id="11" name="TextBox 10">
            <a:extLst>
              <a:ext uri="{FF2B5EF4-FFF2-40B4-BE49-F238E27FC236}">
                <a16:creationId xmlns:a16="http://schemas.microsoft.com/office/drawing/2014/main" id="{7DC909DC-F0F8-0591-D4E9-74AEF42A1B35}"/>
              </a:ext>
            </a:extLst>
          </p:cNvPr>
          <p:cNvSpPr txBox="1"/>
          <p:nvPr/>
        </p:nvSpPr>
        <p:spPr>
          <a:xfrm>
            <a:off x="6866794" y="7965590"/>
            <a:ext cx="4842862" cy="646331"/>
          </a:xfrm>
          <a:prstGeom prst="rect">
            <a:avLst/>
          </a:prstGeom>
          <a:noFill/>
        </p:spPr>
        <p:txBody>
          <a:bodyPr wrap="square" rtlCol="0">
            <a:spAutoFit/>
          </a:bodyPr>
          <a:lstStyle/>
          <a:p>
            <a:pPr algn="ctr"/>
            <a:r>
              <a:rPr lang="en-US" sz="3600" b="1">
                <a:solidFill>
                  <a:srgbClr val="FF0000"/>
                </a:solidFill>
                <a:latin typeface="Nunito Black" panose="00000A00000000000000" pitchFamily="2" charset="0"/>
              </a:rPr>
              <a:t>Bạn bè cùng tới chơi</a:t>
            </a:r>
          </a:p>
        </p:txBody>
      </p:sp>
      <p:sp>
        <p:nvSpPr>
          <p:cNvPr id="12" name="TextBox 11">
            <a:extLst>
              <a:ext uri="{FF2B5EF4-FFF2-40B4-BE49-F238E27FC236}">
                <a16:creationId xmlns:a16="http://schemas.microsoft.com/office/drawing/2014/main" id="{21A8854F-FC55-4BF6-CD18-303145D90220}"/>
              </a:ext>
            </a:extLst>
          </p:cNvPr>
          <p:cNvSpPr txBox="1"/>
          <p:nvPr/>
        </p:nvSpPr>
        <p:spPr>
          <a:xfrm>
            <a:off x="12759830" y="8065717"/>
            <a:ext cx="2209800" cy="646331"/>
          </a:xfrm>
          <a:prstGeom prst="rect">
            <a:avLst/>
          </a:prstGeom>
          <a:noFill/>
        </p:spPr>
        <p:txBody>
          <a:bodyPr wrap="square" rtlCol="0">
            <a:spAutoFit/>
          </a:bodyPr>
          <a:lstStyle/>
          <a:p>
            <a:pPr algn="ctr"/>
            <a:r>
              <a:rPr lang="en-US" sz="3600" b="1">
                <a:solidFill>
                  <a:srgbClr val="FF0000"/>
                </a:solidFill>
                <a:latin typeface="Nunito Black" panose="00000A00000000000000" pitchFamily="2" charset="0"/>
              </a:rPr>
              <a:t>Đi học</a:t>
            </a:r>
          </a:p>
        </p:txBody>
      </p:sp>
    </p:spTree>
    <p:extLst>
      <p:ext uri="{BB962C8B-B14F-4D97-AF65-F5344CB8AC3E}">
        <p14:creationId xmlns:p14="http://schemas.microsoft.com/office/powerpoint/2010/main" val="14895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FC60D2CA-6137-BB3A-DCEA-06CF6E876050}"/>
              </a:ext>
            </a:extLst>
          </p:cNvPr>
          <p:cNvSpPr txBox="1"/>
          <p:nvPr/>
        </p:nvSpPr>
        <p:spPr>
          <a:xfrm>
            <a:off x="381001" y="723900"/>
            <a:ext cx="16019443" cy="1077218"/>
          </a:xfrm>
          <a:prstGeom prst="rect">
            <a:avLst/>
          </a:prstGeom>
          <a:noFill/>
        </p:spPr>
        <p:txBody>
          <a:bodyPr wrap="square" rtlCol="0">
            <a:spAutoFit/>
          </a:bodyPr>
          <a:lstStyle/>
          <a:p>
            <a:pPr algn="l"/>
            <a:r>
              <a:rPr lang="vi-VN" sz="3200" b="1" i="0" dirty="0">
                <a:effectLst/>
                <a:latin typeface="+mj-lt"/>
              </a:rPr>
              <a:t>Câu 3</a:t>
            </a:r>
            <a:r>
              <a:rPr lang="en-US" sz="3200" dirty="0">
                <a:latin typeface="+mj-lt"/>
              </a:rPr>
              <a:t>: </a:t>
            </a:r>
            <a:r>
              <a:rPr lang="vi-VN" sz="3200" b="1" i="0" dirty="0">
                <a:solidFill>
                  <a:srgbClr val="000000"/>
                </a:solidFill>
                <a:effectLst/>
                <a:latin typeface="+mj-lt"/>
              </a:rPr>
              <a:t>Theo em, hình ảnh </a:t>
            </a:r>
            <a:r>
              <a:rPr lang="vi-VN" sz="3200" b="1" i="0" dirty="0">
                <a:solidFill>
                  <a:srgbClr val="FF0000"/>
                </a:solidFill>
                <a:effectLst/>
                <a:latin typeface="+mj-lt"/>
              </a:rPr>
              <a:t>“con đường xa tắp” </a:t>
            </a:r>
            <a:r>
              <a:rPr lang="vi-VN" sz="3200" b="1" i="0" dirty="0">
                <a:solidFill>
                  <a:srgbClr val="000000"/>
                </a:solidFill>
                <a:effectLst/>
                <a:latin typeface="+mj-lt"/>
              </a:rPr>
              <a:t>muốn nói đến điều gì? Chọn câu trả lời hoặc nêu ý kiến khác của em</a:t>
            </a:r>
            <a:endParaRPr lang="vi-VN" sz="3200" b="0" i="0" dirty="0">
              <a:solidFill>
                <a:srgbClr val="000000"/>
              </a:solidFill>
              <a:effectLst/>
              <a:latin typeface="+mj-lt"/>
            </a:endParaRPr>
          </a:p>
        </p:txBody>
      </p:sp>
      <p:sp>
        <p:nvSpPr>
          <p:cNvPr id="8" name="TextBox 7">
            <a:extLst>
              <a:ext uri="{FF2B5EF4-FFF2-40B4-BE49-F238E27FC236}">
                <a16:creationId xmlns:a16="http://schemas.microsoft.com/office/drawing/2014/main" id="{82095A3C-C5B1-7248-1C02-5879DD6A279B}"/>
              </a:ext>
            </a:extLst>
          </p:cNvPr>
          <p:cNvSpPr txBox="1"/>
          <p:nvPr/>
        </p:nvSpPr>
        <p:spPr>
          <a:xfrm>
            <a:off x="1368820" y="1947984"/>
            <a:ext cx="9603980" cy="2985433"/>
          </a:xfrm>
          <a:prstGeom prst="rect">
            <a:avLst/>
          </a:prstGeom>
          <a:noFill/>
        </p:spPr>
        <p:txBody>
          <a:bodyPr wrap="square" rtlCol="0">
            <a:spAutoFit/>
          </a:bodyPr>
          <a:lstStyle/>
          <a:p>
            <a:pPr algn="just">
              <a:lnSpc>
                <a:spcPct val="150000"/>
              </a:lnSpc>
            </a:pPr>
            <a:r>
              <a:rPr lang="vi-VN" sz="3200" b="0" i="0" dirty="0">
                <a:solidFill>
                  <a:srgbClr val="000000"/>
                </a:solidFill>
                <a:effectLst/>
                <a:latin typeface="+mj-lt"/>
              </a:rPr>
              <a:t>a. Hành trình học tập còn dài lâu</a:t>
            </a:r>
          </a:p>
          <a:p>
            <a:pPr algn="just">
              <a:lnSpc>
                <a:spcPct val="150000"/>
              </a:lnSpc>
            </a:pPr>
            <a:r>
              <a:rPr lang="vi-VN" sz="3200" b="0" i="0" dirty="0">
                <a:solidFill>
                  <a:srgbClr val="000000"/>
                </a:solidFill>
                <a:effectLst/>
                <a:latin typeface="+mj-lt"/>
              </a:rPr>
              <a:t>b. Nhiều điều mới mẻ chờ đón em ở phía trước</a:t>
            </a:r>
          </a:p>
          <a:p>
            <a:pPr algn="just">
              <a:lnSpc>
                <a:spcPct val="150000"/>
              </a:lnSpc>
            </a:pPr>
            <a:r>
              <a:rPr lang="vi-VN" sz="3200" b="0" i="0" dirty="0">
                <a:solidFill>
                  <a:srgbClr val="000000"/>
                </a:solidFill>
                <a:effectLst/>
                <a:latin typeface="+mj-lt"/>
              </a:rPr>
              <a:t>c. Đường đến tương lai còn xa</a:t>
            </a:r>
          </a:p>
          <a:p>
            <a:pPr algn="just">
              <a:lnSpc>
                <a:spcPct val="150000"/>
              </a:lnSpc>
            </a:pPr>
            <a:r>
              <a:rPr lang="vi-VN" sz="3200" b="0" i="0" dirty="0">
                <a:solidFill>
                  <a:srgbClr val="000000"/>
                </a:solidFill>
                <a:effectLst/>
                <a:latin typeface="+mj-lt"/>
              </a:rPr>
              <a:t>d. Nêu ý kiến khác của em.</a:t>
            </a:r>
          </a:p>
        </p:txBody>
      </p:sp>
      <p:sp>
        <p:nvSpPr>
          <p:cNvPr id="9" name="Oval 8">
            <a:extLst>
              <a:ext uri="{FF2B5EF4-FFF2-40B4-BE49-F238E27FC236}">
                <a16:creationId xmlns:a16="http://schemas.microsoft.com/office/drawing/2014/main" id="{097DB3F2-A39E-CE73-D17C-6B96B09A3ACE}"/>
              </a:ext>
            </a:extLst>
          </p:cNvPr>
          <p:cNvSpPr/>
          <p:nvPr/>
        </p:nvSpPr>
        <p:spPr>
          <a:xfrm>
            <a:off x="1257297" y="2796521"/>
            <a:ext cx="609600" cy="672817"/>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Thích mắt với hình ảnh những con đường đẹp nhất thế giới - Hình ảnh nền  full HD đẹp nhất 2021Hình ảnh nền full HD đẹp nhất 2021">
            <a:extLst>
              <a:ext uri="{FF2B5EF4-FFF2-40B4-BE49-F238E27FC236}">
                <a16:creationId xmlns:a16="http://schemas.microsoft.com/office/drawing/2014/main" id="{37093111-F098-F861-744E-39D8C69E4C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2817" y="4387000"/>
            <a:ext cx="6843114" cy="4265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0487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D194773E-3548-2D71-3FF6-39D801F55F6A}"/>
              </a:ext>
            </a:extLst>
          </p:cNvPr>
          <p:cNvSpPr txBox="1"/>
          <p:nvPr/>
        </p:nvSpPr>
        <p:spPr>
          <a:xfrm>
            <a:off x="533400" y="571500"/>
            <a:ext cx="15867044" cy="1569660"/>
          </a:xfrm>
          <a:prstGeom prst="rect">
            <a:avLst/>
          </a:prstGeom>
          <a:noFill/>
        </p:spPr>
        <p:txBody>
          <a:bodyPr wrap="square" rtlCol="0">
            <a:spAutoFit/>
          </a:bodyPr>
          <a:lstStyle/>
          <a:p>
            <a:pPr algn="l"/>
            <a:r>
              <a:rPr lang="vi-VN" sz="3200" b="1" i="0" dirty="0">
                <a:effectLst/>
                <a:latin typeface="+mj-lt"/>
              </a:rPr>
              <a:t>Câu 4</a:t>
            </a:r>
            <a:r>
              <a:rPr lang="en-US" sz="3200" dirty="0">
                <a:latin typeface="+mj-lt"/>
              </a:rPr>
              <a:t>: </a:t>
            </a:r>
            <a:r>
              <a:rPr lang="vi-VN" sz="3200" b="1" i="0" dirty="0">
                <a:effectLst/>
                <a:latin typeface="+mj-lt"/>
              </a:rPr>
              <a:t>Ngưỡng cửa đã nhắc bạn nhỏ nhớ tới những ai, giúp bạn nhỏ cảm nhận điều gì về những người đó?</a:t>
            </a:r>
            <a:endParaRPr lang="vi-VN" sz="3200" b="0" i="0" dirty="0">
              <a:effectLst/>
              <a:latin typeface="+mj-lt"/>
            </a:endParaRPr>
          </a:p>
          <a:p>
            <a:endParaRPr lang="en-US" sz="3200" dirty="0">
              <a:latin typeface="Nunito Black" panose="00000A00000000000000" pitchFamily="2" charset="0"/>
            </a:endParaRPr>
          </a:p>
        </p:txBody>
      </p:sp>
      <p:sp>
        <p:nvSpPr>
          <p:cNvPr id="8" name="TextBox 7">
            <a:extLst>
              <a:ext uri="{FF2B5EF4-FFF2-40B4-BE49-F238E27FC236}">
                <a16:creationId xmlns:a16="http://schemas.microsoft.com/office/drawing/2014/main" id="{AA96A362-79A9-2594-892C-6B160CC03AF7}"/>
              </a:ext>
            </a:extLst>
          </p:cNvPr>
          <p:cNvSpPr txBox="1"/>
          <p:nvPr/>
        </p:nvSpPr>
        <p:spPr>
          <a:xfrm>
            <a:off x="1146353" y="2428075"/>
            <a:ext cx="8473232" cy="4462760"/>
          </a:xfrm>
          <a:prstGeom prst="rect">
            <a:avLst/>
          </a:prstGeom>
          <a:noFill/>
        </p:spPr>
        <p:txBody>
          <a:bodyPr wrap="square" rtlCol="0">
            <a:spAutoFit/>
          </a:bodyPr>
          <a:lstStyle/>
          <a:p>
            <a:pPr algn="just">
              <a:lnSpc>
                <a:spcPct val="150000"/>
              </a:lnSpc>
            </a:pPr>
            <a:r>
              <a:rPr lang="vi-VN" sz="3200" b="0" i="0" dirty="0">
                <a:solidFill>
                  <a:srgbClr val="FF0000"/>
                </a:solidFill>
                <a:effectLst/>
                <a:latin typeface="+mj-lt"/>
              </a:rPr>
              <a:t>Ngưỡng cửa đã nhắc bạn nhỏ nhớ tới:</a:t>
            </a:r>
          </a:p>
          <a:p>
            <a:pPr algn="just">
              <a:lnSpc>
                <a:spcPct val="150000"/>
              </a:lnSpc>
            </a:pPr>
            <a:r>
              <a:rPr lang="vi-VN" sz="3200" b="0" i="0" dirty="0">
                <a:solidFill>
                  <a:srgbClr val="000000"/>
                </a:solidFill>
                <a:effectLst/>
                <a:latin typeface="+mj-lt"/>
              </a:rPr>
              <a:t>- Bà, bố và mẹ: Giúp bạn ấy cảm nhận được tình yêu thương, sự chăm sóc mà gia đình dành cho mình</a:t>
            </a:r>
          </a:p>
          <a:p>
            <a:pPr algn="just">
              <a:lnSpc>
                <a:spcPct val="150000"/>
              </a:lnSpc>
            </a:pPr>
            <a:r>
              <a:rPr lang="vi-VN" sz="3200" b="0" i="0" dirty="0">
                <a:solidFill>
                  <a:srgbClr val="000000"/>
                </a:solidFill>
                <a:effectLst/>
                <a:latin typeface="+mj-lt"/>
              </a:rPr>
              <a:t>- Bạn bè: Giúp bạn ấy cảm nhận được niềm vui khi có các bạn</a:t>
            </a:r>
          </a:p>
        </p:txBody>
      </p:sp>
      <p:pic>
        <p:nvPicPr>
          <p:cNvPr id="9" name="Picture 8">
            <a:extLst>
              <a:ext uri="{FF2B5EF4-FFF2-40B4-BE49-F238E27FC236}">
                <a16:creationId xmlns:a16="http://schemas.microsoft.com/office/drawing/2014/main" id="{715584C5-5D31-FF54-3F4D-8BF629D8527C}"/>
              </a:ext>
            </a:extLst>
          </p:cNvPr>
          <p:cNvPicPr>
            <a:picLocks noChangeAspect="1"/>
          </p:cNvPicPr>
          <p:nvPr/>
        </p:nvPicPr>
        <p:blipFill rotWithShape="1">
          <a:blip r:embed="rId10"/>
          <a:srcRect l="42930" t="33704"/>
          <a:stretch/>
        </p:blipFill>
        <p:spPr>
          <a:xfrm>
            <a:off x="10461137" y="1862038"/>
            <a:ext cx="5524474" cy="6819900"/>
          </a:xfrm>
          <a:prstGeom prst="rect">
            <a:avLst/>
          </a:prstGeom>
        </p:spPr>
      </p:pic>
    </p:spTree>
    <p:extLst>
      <p:ext uri="{BB962C8B-B14F-4D97-AF65-F5344CB8AC3E}">
        <p14:creationId xmlns:p14="http://schemas.microsoft.com/office/powerpoint/2010/main" val="3054066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Đọc thuộc lòng</a:t>
            </a:r>
          </a:p>
        </p:txBody>
      </p:sp>
    </p:spTree>
    <p:extLst>
      <p:ext uri="{BB962C8B-B14F-4D97-AF65-F5344CB8AC3E}">
        <p14:creationId xmlns:p14="http://schemas.microsoft.com/office/powerpoint/2010/main" val="2857694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10" name="Picture 9">
            <a:extLst>
              <a:ext uri="{FF2B5EF4-FFF2-40B4-BE49-F238E27FC236}">
                <a16:creationId xmlns:a16="http://schemas.microsoft.com/office/drawing/2014/main" id="{A2D3F7AC-6F32-8550-1D2D-FAD1E7134436}"/>
              </a:ext>
            </a:extLst>
          </p:cNvPr>
          <p:cNvPicPr>
            <a:picLocks noChangeAspect="1"/>
          </p:cNvPicPr>
          <p:nvPr/>
        </p:nvPicPr>
        <p:blipFill rotWithShape="1">
          <a:blip r:embed="rId10"/>
          <a:srcRect l="42930" t="33704"/>
          <a:stretch/>
        </p:blipFill>
        <p:spPr>
          <a:xfrm>
            <a:off x="11011687" y="1639721"/>
            <a:ext cx="5524474" cy="6819900"/>
          </a:xfrm>
          <a:prstGeom prst="rect">
            <a:avLst/>
          </a:prstGeom>
        </p:spPr>
      </p:pic>
      <p:sp>
        <p:nvSpPr>
          <p:cNvPr id="11" name="TextBox 10">
            <a:extLst>
              <a:ext uri="{FF2B5EF4-FFF2-40B4-BE49-F238E27FC236}">
                <a16:creationId xmlns:a16="http://schemas.microsoft.com/office/drawing/2014/main" id="{71377237-AA8D-6112-C211-C56E8D1AFEF4}"/>
              </a:ext>
            </a:extLst>
          </p:cNvPr>
          <p:cNvSpPr txBox="1"/>
          <p:nvPr/>
        </p:nvSpPr>
        <p:spPr>
          <a:xfrm>
            <a:off x="952526" y="1065096"/>
            <a:ext cx="5132385" cy="5570756"/>
          </a:xfrm>
          <a:prstGeom prst="rect">
            <a:avLst/>
          </a:prstGeom>
          <a:noFill/>
        </p:spPr>
        <p:txBody>
          <a:bodyPr wrap="square" rtlCol="0">
            <a:spAutoFit/>
          </a:bodyPr>
          <a:lstStyle/>
          <a:p>
            <a:pPr algn="ctr"/>
            <a:r>
              <a:rPr lang="vi-VN" sz="3600" b="1" i="0" dirty="0">
                <a:solidFill>
                  <a:srgbClr val="FF0000"/>
                </a:solidFill>
                <a:effectLst/>
                <a:latin typeface="+mj-lt"/>
              </a:rPr>
              <a:t>Ngưỡng cửa</a:t>
            </a:r>
            <a:endParaRPr lang="vi-VN" sz="3600" b="0" i="0" dirty="0">
              <a:solidFill>
                <a:srgbClr val="FF0000"/>
              </a:solidFill>
              <a:effectLst/>
              <a:latin typeface="+mj-lt"/>
            </a:endParaRPr>
          </a:p>
          <a:p>
            <a:pPr algn="ctr"/>
            <a:r>
              <a:rPr lang="vi-VN" sz="3200" b="0" i="0" dirty="0">
                <a:solidFill>
                  <a:srgbClr val="FF0000"/>
                </a:solidFill>
                <a:effectLst/>
                <a:latin typeface="+mj-lt"/>
              </a:rPr>
              <a:t>(Trích)</a:t>
            </a:r>
          </a:p>
          <a:p>
            <a:r>
              <a:rPr lang="vi-VN" sz="3200" b="0" i="0" dirty="0">
                <a:solidFill>
                  <a:srgbClr val="000000"/>
                </a:solidFill>
                <a:effectLst/>
                <a:latin typeface="+mj-lt"/>
              </a:rPr>
              <a:t>Nơi ấy ai cũng quen</a:t>
            </a:r>
          </a:p>
          <a:p>
            <a:r>
              <a:rPr lang="vi-VN" sz="3200" b="0" i="0" dirty="0">
                <a:solidFill>
                  <a:srgbClr val="000000"/>
                </a:solidFill>
                <a:effectLst/>
                <a:latin typeface="+mj-lt"/>
              </a:rPr>
              <a:t>Ngay từ thời tấm bé</a:t>
            </a:r>
          </a:p>
          <a:p>
            <a:r>
              <a:rPr lang="vi-VN" sz="3200" b="0" i="0" dirty="0">
                <a:solidFill>
                  <a:srgbClr val="000000"/>
                </a:solidFill>
                <a:effectLst/>
                <a:latin typeface="+mj-lt"/>
              </a:rPr>
              <a:t>Khi tay bà, tay mẹ</a:t>
            </a:r>
          </a:p>
          <a:p>
            <a:r>
              <a:rPr lang="vi-VN" sz="3200" b="0" i="0" dirty="0">
                <a:solidFill>
                  <a:srgbClr val="000000"/>
                </a:solidFill>
                <a:effectLst/>
                <a:latin typeface="+mj-lt"/>
              </a:rPr>
              <a:t>Còn dắt vòng đi men.</a:t>
            </a:r>
            <a:endParaRPr lang="en-US" sz="3200" b="0" i="0" dirty="0">
              <a:solidFill>
                <a:srgbClr val="000000"/>
              </a:solidFill>
              <a:effectLst/>
              <a:latin typeface="+mj-lt"/>
            </a:endParaRPr>
          </a:p>
          <a:p>
            <a:endParaRPr lang="vi-VN" sz="3200" b="0" i="0" dirty="0">
              <a:solidFill>
                <a:srgbClr val="000000"/>
              </a:solidFill>
              <a:effectLst/>
              <a:latin typeface="+mj-lt"/>
            </a:endParaRPr>
          </a:p>
          <a:p>
            <a:r>
              <a:rPr lang="vi-VN" sz="3200" b="0" i="0" dirty="0">
                <a:solidFill>
                  <a:srgbClr val="000000"/>
                </a:solidFill>
                <a:effectLst/>
                <a:latin typeface="+mj-lt"/>
              </a:rPr>
              <a:t>Nơi bố mẹ ngày đêm</a:t>
            </a:r>
          </a:p>
          <a:p>
            <a:r>
              <a:rPr lang="vi-VN" sz="3200" b="0" i="0" dirty="0">
                <a:solidFill>
                  <a:srgbClr val="000000"/>
                </a:solidFill>
                <a:effectLst/>
                <a:latin typeface="+mj-lt"/>
              </a:rPr>
              <a:t>Lúc nào qua cũng vội</a:t>
            </a:r>
          </a:p>
          <a:p>
            <a:r>
              <a:rPr lang="vi-VN" sz="3200" b="0" i="0" dirty="0">
                <a:solidFill>
                  <a:srgbClr val="000000"/>
                </a:solidFill>
                <a:effectLst/>
                <a:latin typeface="+mj-lt"/>
              </a:rPr>
              <a:t>Nơi bạn bè chạy tới</a:t>
            </a:r>
          </a:p>
          <a:p>
            <a:r>
              <a:rPr lang="vi-VN" sz="3200" b="0" i="0" dirty="0">
                <a:solidFill>
                  <a:srgbClr val="000000"/>
                </a:solidFill>
                <a:effectLst/>
                <a:latin typeface="+mj-lt"/>
              </a:rPr>
              <a:t>Thường lúc nào cũng vui.</a:t>
            </a:r>
            <a:endParaRPr lang="en-US" sz="3200" b="0" i="0" dirty="0">
              <a:solidFill>
                <a:srgbClr val="000000"/>
              </a:solidFill>
              <a:effectLst/>
              <a:latin typeface="+mj-lt"/>
            </a:endParaRPr>
          </a:p>
        </p:txBody>
      </p:sp>
      <p:sp>
        <p:nvSpPr>
          <p:cNvPr id="12" name="TextBox 11">
            <a:extLst>
              <a:ext uri="{FF2B5EF4-FFF2-40B4-BE49-F238E27FC236}">
                <a16:creationId xmlns:a16="http://schemas.microsoft.com/office/drawing/2014/main" id="{6F99AF85-D2D7-058B-7690-BE6A6AEBD5F8}"/>
              </a:ext>
            </a:extLst>
          </p:cNvPr>
          <p:cNvSpPr txBox="1"/>
          <p:nvPr/>
        </p:nvSpPr>
        <p:spPr>
          <a:xfrm>
            <a:off x="6084911" y="4434900"/>
            <a:ext cx="5524474" cy="5509200"/>
          </a:xfrm>
          <a:prstGeom prst="rect">
            <a:avLst/>
          </a:prstGeom>
          <a:noFill/>
        </p:spPr>
        <p:txBody>
          <a:bodyPr wrap="square" rtlCol="0">
            <a:spAutoFit/>
          </a:bodyPr>
          <a:lstStyle/>
          <a:p>
            <a:endParaRPr lang="vi-VN" sz="3200" b="0" i="0" dirty="0">
              <a:solidFill>
                <a:srgbClr val="000000"/>
              </a:solidFill>
              <a:effectLst/>
              <a:latin typeface="Nunito Black" panose="00000A00000000000000" pitchFamily="2" charset="0"/>
            </a:endParaRPr>
          </a:p>
          <a:p>
            <a:r>
              <a:rPr lang="vi-VN" sz="3200" b="0" i="0" dirty="0">
                <a:solidFill>
                  <a:srgbClr val="000000"/>
                </a:solidFill>
                <a:effectLst/>
                <a:latin typeface="+mj-lt"/>
              </a:rPr>
              <a:t>Nơi ấy đã đưa tôi</a:t>
            </a:r>
          </a:p>
          <a:p>
            <a:r>
              <a:rPr lang="vi-VN" sz="3200" b="0" i="0" dirty="0">
                <a:solidFill>
                  <a:srgbClr val="000000"/>
                </a:solidFill>
                <a:effectLst/>
                <a:latin typeface="+mj-lt"/>
              </a:rPr>
              <a:t>Buổi đầu tiên đến lớp</a:t>
            </a:r>
          </a:p>
          <a:p>
            <a:r>
              <a:rPr lang="vi-VN" sz="3200" b="0" i="0" dirty="0">
                <a:solidFill>
                  <a:srgbClr val="000000"/>
                </a:solidFill>
                <a:effectLst/>
                <a:latin typeface="+mj-lt"/>
              </a:rPr>
              <a:t>Nay con đường xa tắp</a:t>
            </a:r>
          </a:p>
          <a:p>
            <a:r>
              <a:rPr lang="vi-VN" sz="3200" b="0" i="0" dirty="0">
                <a:solidFill>
                  <a:srgbClr val="000000"/>
                </a:solidFill>
                <a:effectLst/>
                <a:latin typeface="+mj-lt"/>
              </a:rPr>
              <a:t>Vẫn đang chờ tôi đi.</a:t>
            </a:r>
            <a:endParaRPr lang="en-US" sz="3200" b="0" i="0" dirty="0">
              <a:solidFill>
                <a:srgbClr val="000000"/>
              </a:solidFill>
              <a:effectLst/>
              <a:latin typeface="+mj-lt"/>
            </a:endParaRPr>
          </a:p>
          <a:p>
            <a:endParaRPr lang="vi-VN" sz="3200" b="0" i="0" dirty="0">
              <a:solidFill>
                <a:srgbClr val="000000"/>
              </a:solidFill>
              <a:effectLst/>
              <a:latin typeface="+mj-lt"/>
            </a:endParaRPr>
          </a:p>
          <a:p>
            <a:r>
              <a:rPr lang="vi-VN" sz="3200" b="0" i="0" dirty="0">
                <a:solidFill>
                  <a:srgbClr val="000000"/>
                </a:solidFill>
                <a:effectLst/>
                <a:latin typeface="+mj-lt"/>
              </a:rPr>
              <a:t>Nơi ấy ngôi sao khuya</a:t>
            </a:r>
          </a:p>
          <a:p>
            <a:r>
              <a:rPr lang="vi-VN" sz="3200" b="0" i="0" dirty="0">
                <a:solidFill>
                  <a:srgbClr val="000000"/>
                </a:solidFill>
                <a:effectLst/>
                <a:latin typeface="+mj-lt"/>
              </a:rPr>
              <a:t>Soi vào trong giấc ngủ</a:t>
            </a:r>
          </a:p>
          <a:p>
            <a:r>
              <a:rPr lang="vi-VN" sz="3200" b="0" i="0" dirty="0">
                <a:solidFill>
                  <a:srgbClr val="000000"/>
                </a:solidFill>
                <a:effectLst/>
                <a:latin typeface="+mj-lt"/>
              </a:rPr>
              <a:t>Ngọn đèn khuya bóng mẹ</a:t>
            </a:r>
          </a:p>
          <a:p>
            <a:r>
              <a:rPr lang="vi-VN" sz="3200" b="0" i="0" dirty="0">
                <a:solidFill>
                  <a:srgbClr val="000000"/>
                </a:solidFill>
                <a:effectLst/>
                <a:latin typeface="+mj-lt"/>
              </a:rPr>
              <a:t>Sáng một vầng trên sân.</a:t>
            </a:r>
          </a:p>
          <a:p>
            <a:pPr algn="r"/>
            <a:r>
              <a:rPr lang="vi-VN" sz="3200" b="0" i="0" dirty="0">
                <a:solidFill>
                  <a:srgbClr val="FF0000"/>
                </a:solidFill>
                <a:effectLst/>
                <a:latin typeface="+mj-lt"/>
              </a:rPr>
              <a:t>(Vũ Quần Phương)</a:t>
            </a:r>
          </a:p>
        </p:txBody>
      </p:sp>
    </p:spTree>
    <p:extLst>
      <p:ext uri="{BB962C8B-B14F-4D97-AF65-F5344CB8AC3E}">
        <p14:creationId xmlns:p14="http://schemas.microsoft.com/office/powerpoint/2010/main" val="6471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NÓI VÀ NGHE</a:t>
            </a:r>
          </a:p>
        </p:txBody>
      </p:sp>
    </p:spTree>
    <p:extLst>
      <p:ext uri="{BB962C8B-B14F-4D97-AF65-F5344CB8AC3E}">
        <p14:creationId xmlns:p14="http://schemas.microsoft.com/office/powerpoint/2010/main" val="2437578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D437DC6B-A5ED-2817-6283-6BE001E28334}"/>
              </a:ext>
            </a:extLst>
          </p:cNvPr>
          <p:cNvSpPr txBox="1"/>
          <p:nvPr/>
        </p:nvSpPr>
        <p:spPr>
          <a:xfrm>
            <a:off x="304800" y="554208"/>
            <a:ext cx="13716000" cy="584775"/>
          </a:xfrm>
          <a:prstGeom prst="rect">
            <a:avLst/>
          </a:prstGeom>
          <a:noFill/>
        </p:spPr>
        <p:txBody>
          <a:bodyPr wrap="square" rtlCol="0">
            <a:spAutoFit/>
          </a:bodyPr>
          <a:lstStyle/>
          <a:p>
            <a:pPr algn="l"/>
            <a:r>
              <a:rPr lang="en-US" sz="3200" b="1" i="0">
                <a:effectLst/>
                <a:latin typeface="Nunito Black" panose="00000A00000000000000" pitchFamily="2" charset="0"/>
              </a:rPr>
              <a:t>Câu 1</a:t>
            </a:r>
            <a:r>
              <a:rPr lang="en-US" sz="3200">
                <a:latin typeface="Nunito Black" panose="00000A00000000000000" pitchFamily="2" charset="0"/>
              </a:rPr>
              <a:t>: </a:t>
            </a:r>
            <a:r>
              <a:rPr lang="en-US" sz="3200" b="1" i="0">
                <a:effectLst/>
                <a:latin typeface="Nunito Black" panose="00000A00000000000000" pitchFamily="2" charset="0"/>
              </a:rPr>
              <a:t>Dựa vào tranh, đoán nội dung câu chuyện</a:t>
            </a:r>
            <a:endParaRPr lang="en-US" sz="3200" b="0" i="0">
              <a:effectLst/>
              <a:latin typeface="Nunito Black" panose="00000A00000000000000" pitchFamily="2" charset="0"/>
            </a:endParaRPr>
          </a:p>
        </p:txBody>
      </p:sp>
      <p:sp>
        <p:nvSpPr>
          <p:cNvPr id="8" name="TextBox 7">
            <a:extLst>
              <a:ext uri="{FF2B5EF4-FFF2-40B4-BE49-F238E27FC236}">
                <a16:creationId xmlns:a16="http://schemas.microsoft.com/office/drawing/2014/main" id="{FC5F4B1D-BF4D-DF76-0B1A-55825F07B265}"/>
              </a:ext>
            </a:extLst>
          </p:cNvPr>
          <p:cNvSpPr txBox="1"/>
          <p:nvPr/>
        </p:nvSpPr>
        <p:spPr>
          <a:xfrm>
            <a:off x="242019" y="1128714"/>
            <a:ext cx="16617993" cy="1138773"/>
          </a:xfrm>
          <a:prstGeom prst="rect">
            <a:avLst/>
          </a:prstGeom>
          <a:noFill/>
        </p:spPr>
        <p:txBody>
          <a:bodyPr wrap="square" rtlCol="0">
            <a:spAutoFit/>
          </a:bodyPr>
          <a:lstStyle/>
          <a:p>
            <a:pPr algn="ctr"/>
            <a:r>
              <a:rPr lang="vi-VN" sz="3600" b="1" i="0">
                <a:solidFill>
                  <a:srgbClr val="FF0000"/>
                </a:solidFill>
                <a:effectLst/>
                <a:latin typeface="Nunito Black" panose="00000A00000000000000" pitchFamily="2" charset="0"/>
              </a:rPr>
              <a:t>Sự tích nhà sàn</a:t>
            </a:r>
            <a:endParaRPr lang="vi-VN" sz="3600" b="0" i="0">
              <a:solidFill>
                <a:srgbClr val="FF0000"/>
              </a:solidFill>
              <a:effectLst/>
              <a:latin typeface="Nunito Black" panose="00000A00000000000000" pitchFamily="2" charset="0"/>
            </a:endParaRPr>
          </a:p>
          <a:p>
            <a:pPr algn="r"/>
            <a:r>
              <a:rPr lang="vi-VN" sz="3200" b="0" i="0">
                <a:solidFill>
                  <a:srgbClr val="000000"/>
                </a:solidFill>
                <a:effectLst/>
                <a:latin typeface="Nunito Black" panose="00000A00000000000000" pitchFamily="2" charset="0"/>
              </a:rPr>
              <a:t>(Theo Truyện cổ dân tộc Mường)</a:t>
            </a:r>
          </a:p>
        </p:txBody>
      </p:sp>
      <p:pic>
        <p:nvPicPr>
          <p:cNvPr id="10" name="Picture 9">
            <a:extLst>
              <a:ext uri="{FF2B5EF4-FFF2-40B4-BE49-F238E27FC236}">
                <a16:creationId xmlns:a16="http://schemas.microsoft.com/office/drawing/2014/main" id="{A0913D27-9C5E-9578-F0C2-CD4ECF648519}"/>
              </a:ext>
            </a:extLst>
          </p:cNvPr>
          <p:cNvPicPr>
            <a:picLocks noChangeAspect="1"/>
          </p:cNvPicPr>
          <p:nvPr/>
        </p:nvPicPr>
        <p:blipFill rotWithShape="1">
          <a:blip r:embed="rId10"/>
          <a:srcRect r="-1147"/>
          <a:stretch/>
        </p:blipFill>
        <p:spPr>
          <a:xfrm>
            <a:off x="2129903" y="2151231"/>
            <a:ext cx="14028194" cy="6712869"/>
          </a:xfrm>
          <a:prstGeom prst="rect">
            <a:avLst/>
          </a:prstGeom>
        </p:spPr>
      </p:pic>
      <p:sp>
        <p:nvSpPr>
          <p:cNvPr id="13" name="TextBox 12">
            <a:extLst>
              <a:ext uri="{FF2B5EF4-FFF2-40B4-BE49-F238E27FC236}">
                <a16:creationId xmlns:a16="http://schemas.microsoft.com/office/drawing/2014/main" id="{0944B22E-05EF-06F9-916F-499941DA0BA8}"/>
              </a:ext>
            </a:extLst>
          </p:cNvPr>
          <p:cNvSpPr txBox="1"/>
          <p:nvPr/>
        </p:nvSpPr>
        <p:spPr>
          <a:xfrm>
            <a:off x="2075001" y="8927046"/>
            <a:ext cx="6785330" cy="954107"/>
          </a:xfrm>
          <a:prstGeom prst="rect">
            <a:avLst/>
          </a:prstGeom>
          <a:noFill/>
        </p:spPr>
        <p:txBody>
          <a:bodyPr wrap="square" rtlCol="0">
            <a:spAutoFit/>
          </a:bodyPr>
          <a:lstStyle/>
          <a:p>
            <a:pPr algn="ctr"/>
            <a:r>
              <a:rPr lang="vi-VN" sz="2800" b="0" i="0">
                <a:solidFill>
                  <a:srgbClr val="FF0000"/>
                </a:solidFill>
                <a:effectLst/>
                <a:latin typeface="Nunito Black" panose="00000A00000000000000" pitchFamily="2" charset="0"/>
              </a:rPr>
              <a:t>Tranh 1: Ngày xưa, con người sống trong hốc cây, lều cỏ và hang đá.</a:t>
            </a:r>
            <a:endParaRPr lang="en-US" sz="2800">
              <a:solidFill>
                <a:srgbClr val="FF0000"/>
              </a:solidFill>
              <a:latin typeface="Nunito Black" panose="00000A00000000000000" pitchFamily="2" charset="0"/>
            </a:endParaRPr>
          </a:p>
        </p:txBody>
      </p:sp>
      <p:sp>
        <p:nvSpPr>
          <p:cNvPr id="18" name="TextBox 17">
            <a:extLst>
              <a:ext uri="{FF2B5EF4-FFF2-40B4-BE49-F238E27FC236}">
                <a16:creationId xmlns:a16="http://schemas.microsoft.com/office/drawing/2014/main" id="{3505C5EC-9C22-D610-AAB3-F079260F888C}"/>
              </a:ext>
            </a:extLst>
          </p:cNvPr>
          <p:cNvSpPr txBox="1"/>
          <p:nvPr/>
        </p:nvSpPr>
        <p:spPr>
          <a:xfrm>
            <a:off x="9068436" y="8927046"/>
            <a:ext cx="6785330" cy="954107"/>
          </a:xfrm>
          <a:prstGeom prst="rect">
            <a:avLst/>
          </a:prstGeom>
          <a:noFill/>
        </p:spPr>
        <p:txBody>
          <a:bodyPr wrap="square" rtlCol="0">
            <a:spAutoFit/>
          </a:bodyPr>
          <a:lstStyle/>
          <a:p>
            <a:pPr algn="ctr"/>
            <a:r>
              <a:rPr lang="vi-VN" sz="2800" b="0" i="0">
                <a:solidFill>
                  <a:srgbClr val="FF0000"/>
                </a:solidFill>
                <a:effectLst/>
                <a:latin typeface="Nunito Black" panose="00000A00000000000000" pitchFamily="2" charset="0"/>
              </a:rPr>
              <a:t>Tranh 2: Người đàn ông cởi trói và tha cho rùa, rùa chỉ ông cách làm nhà ở</a:t>
            </a:r>
            <a:endParaRPr lang="en-US" sz="2800">
              <a:solidFill>
                <a:srgbClr val="FF0000"/>
              </a:solidFill>
              <a:latin typeface="Nunito Black" panose="00000A00000000000000" pitchFamily="2" charset="0"/>
            </a:endParaRPr>
          </a:p>
        </p:txBody>
      </p:sp>
    </p:spTree>
    <p:extLst>
      <p:ext uri="{BB962C8B-B14F-4D97-AF65-F5344CB8AC3E}">
        <p14:creationId xmlns:p14="http://schemas.microsoft.com/office/powerpoint/2010/main" val="266083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782694DF-EDAF-2D1E-5C12-1BB4F318A50B}"/>
              </a:ext>
            </a:extLst>
          </p:cNvPr>
          <p:cNvPicPr>
            <a:picLocks noChangeAspect="1"/>
          </p:cNvPicPr>
          <p:nvPr/>
        </p:nvPicPr>
        <p:blipFill>
          <a:blip r:embed="rId10"/>
          <a:stretch>
            <a:fillRect/>
          </a:stretch>
        </p:blipFill>
        <p:spPr>
          <a:xfrm>
            <a:off x="1929678" y="2183450"/>
            <a:ext cx="14543415" cy="6880589"/>
          </a:xfrm>
          <a:prstGeom prst="rect">
            <a:avLst/>
          </a:prstGeom>
        </p:spPr>
      </p:pic>
      <p:sp>
        <p:nvSpPr>
          <p:cNvPr id="8" name="TextBox 7">
            <a:extLst>
              <a:ext uri="{FF2B5EF4-FFF2-40B4-BE49-F238E27FC236}">
                <a16:creationId xmlns:a16="http://schemas.microsoft.com/office/drawing/2014/main" id="{6F031688-8DC7-D0B1-E83B-34B2E2DC020D}"/>
              </a:ext>
            </a:extLst>
          </p:cNvPr>
          <p:cNvSpPr txBox="1"/>
          <p:nvPr/>
        </p:nvSpPr>
        <p:spPr>
          <a:xfrm>
            <a:off x="304800" y="554208"/>
            <a:ext cx="13716000" cy="584775"/>
          </a:xfrm>
          <a:prstGeom prst="rect">
            <a:avLst/>
          </a:prstGeom>
          <a:noFill/>
        </p:spPr>
        <p:txBody>
          <a:bodyPr wrap="square" rtlCol="0">
            <a:spAutoFit/>
          </a:bodyPr>
          <a:lstStyle/>
          <a:p>
            <a:pPr algn="l"/>
            <a:r>
              <a:rPr lang="en-US" sz="3200" b="1" i="0">
                <a:effectLst/>
                <a:latin typeface="Nunito Black" panose="00000A00000000000000" pitchFamily="2" charset="0"/>
              </a:rPr>
              <a:t>Câu 1</a:t>
            </a:r>
            <a:r>
              <a:rPr lang="en-US" sz="3200">
                <a:latin typeface="Nunito Black" panose="00000A00000000000000" pitchFamily="2" charset="0"/>
              </a:rPr>
              <a:t>: </a:t>
            </a:r>
            <a:r>
              <a:rPr lang="en-US" sz="3200" b="1" i="0">
                <a:effectLst/>
                <a:latin typeface="Nunito Black" panose="00000A00000000000000" pitchFamily="2" charset="0"/>
              </a:rPr>
              <a:t>Dựa vào tranh, đoán nội dung câu chuyện</a:t>
            </a:r>
            <a:endParaRPr lang="en-US" sz="3200" b="0" i="0">
              <a:effectLst/>
              <a:latin typeface="Nunito Black" panose="00000A00000000000000" pitchFamily="2" charset="0"/>
            </a:endParaRPr>
          </a:p>
        </p:txBody>
      </p:sp>
      <p:sp>
        <p:nvSpPr>
          <p:cNvPr id="9" name="TextBox 8">
            <a:extLst>
              <a:ext uri="{FF2B5EF4-FFF2-40B4-BE49-F238E27FC236}">
                <a16:creationId xmlns:a16="http://schemas.microsoft.com/office/drawing/2014/main" id="{94D39C7B-6293-6D7C-6642-2C09E97C038B}"/>
              </a:ext>
            </a:extLst>
          </p:cNvPr>
          <p:cNvSpPr txBox="1"/>
          <p:nvPr/>
        </p:nvSpPr>
        <p:spPr>
          <a:xfrm>
            <a:off x="242019" y="1128714"/>
            <a:ext cx="16617993" cy="1138773"/>
          </a:xfrm>
          <a:prstGeom prst="rect">
            <a:avLst/>
          </a:prstGeom>
          <a:noFill/>
        </p:spPr>
        <p:txBody>
          <a:bodyPr wrap="square" rtlCol="0">
            <a:spAutoFit/>
          </a:bodyPr>
          <a:lstStyle/>
          <a:p>
            <a:pPr algn="ctr"/>
            <a:r>
              <a:rPr lang="vi-VN" sz="3600" b="1" i="0">
                <a:solidFill>
                  <a:srgbClr val="FF0000"/>
                </a:solidFill>
                <a:effectLst/>
                <a:latin typeface="Nunito Black" panose="00000A00000000000000" pitchFamily="2" charset="0"/>
              </a:rPr>
              <a:t>Sự tích nhà sàn</a:t>
            </a:r>
            <a:endParaRPr lang="vi-VN" sz="3600" b="0" i="0">
              <a:solidFill>
                <a:srgbClr val="FF0000"/>
              </a:solidFill>
              <a:effectLst/>
              <a:latin typeface="Nunito Black" panose="00000A00000000000000" pitchFamily="2" charset="0"/>
            </a:endParaRPr>
          </a:p>
          <a:p>
            <a:pPr algn="r"/>
            <a:r>
              <a:rPr lang="vi-VN" sz="3200" b="0" i="0">
                <a:solidFill>
                  <a:srgbClr val="000000"/>
                </a:solidFill>
                <a:effectLst/>
                <a:latin typeface="Nunito Black" panose="00000A00000000000000" pitchFamily="2" charset="0"/>
              </a:rPr>
              <a:t>(Theo Truyện cổ dân tộc Mường)</a:t>
            </a:r>
          </a:p>
        </p:txBody>
      </p:sp>
      <p:sp>
        <p:nvSpPr>
          <p:cNvPr id="10" name="TextBox 9">
            <a:extLst>
              <a:ext uri="{FF2B5EF4-FFF2-40B4-BE49-F238E27FC236}">
                <a16:creationId xmlns:a16="http://schemas.microsoft.com/office/drawing/2014/main" id="{D069D75E-4F20-9F0A-A6D2-0A45928845B1}"/>
              </a:ext>
            </a:extLst>
          </p:cNvPr>
          <p:cNvSpPr txBox="1"/>
          <p:nvPr/>
        </p:nvSpPr>
        <p:spPr>
          <a:xfrm>
            <a:off x="2129903" y="9114622"/>
            <a:ext cx="6709297" cy="954107"/>
          </a:xfrm>
          <a:prstGeom prst="rect">
            <a:avLst/>
          </a:prstGeom>
          <a:noFill/>
        </p:spPr>
        <p:txBody>
          <a:bodyPr wrap="square" rtlCol="0">
            <a:spAutoFit/>
          </a:bodyPr>
          <a:lstStyle/>
          <a:p>
            <a:pPr algn="ctr"/>
            <a:r>
              <a:rPr lang="vi-VN" sz="2800" b="0" i="0">
                <a:solidFill>
                  <a:srgbClr val="FF0000"/>
                </a:solidFill>
                <a:effectLst/>
                <a:latin typeface="Nunito Black" panose="00000A00000000000000" pitchFamily="2" charset="0"/>
              </a:rPr>
              <a:t>Tranh 3: Mọi người cùng nhau dựng ngôi nhà theo chiếc mai rùa.</a:t>
            </a:r>
            <a:endParaRPr lang="en-US" sz="2800">
              <a:solidFill>
                <a:srgbClr val="FF0000"/>
              </a:solidFill>
              <a:latin typeface="Nunito Black" panose="00000A00000000000000" pitchFamily="2" charset="0"/>
            </a:endParaRPr>
          </a:p>
        </p:txBody>
      </p:sp>
      <p:sp>
        <p:nvSpPr>
          <p:cNvPr id="11" name="TextBox 10">
            <a:extLst>
              <a:ext uri="{FF2B5EF4-FFF2-40B4-BE49-F238E27FC236}">
                <a16:creationId xmlns:a16="http://schemas.microsoft.com/office/drawing/2014/main" id="{AA44E845-D4BF-D465-36C1-4F597148532E}"/>
              </a:ext>
            </a:extLst>
          </p:cNvPr>
          <p:cNvSpPr txBox="1"/>
          <p:nvPr/>
        </p:nvSpPr>
        <p:spPr>
          <a:xfrm>
            <a:off x="9448800" y="9050647"/>
            <a:ext cx="6709297" cy="954107"/>
          </a:xfrm>
          <a:prstGeom prst="rect">
            <a:avLst/>
          </a:prstGeom>
          <a:noFill/>
        </p:spPr>
        <p:txBody>
          <a:bodyPr wrap="square" rtlCol="0">
            <a:spAutoFit/>
          </a:bodyPr>
          <a:lstStyle/>
          <a:p>
            <a:pPr algn="ctr"/>
            <a:r>
              <a:rPr lang="vi-VN" sz="2800">
                <a:solidFill>
                  <a:srgbClr val="FF0000"/>
                </a:solidFill>
                <a:latin typeface="Nunito Black" panose="00000A00000000000000" pitchFamily="2" charset="0"/>
              </a:rPr>
              <a:t>Tranh 4: Kể từ đó, người dân có nhà sàn để ở, tránh được mưa nắng.</a:t>
            </a:r>
            <a:endParaRPr lang="en-US" sz="2800">
              <a:solidFill>
                <a:srgbClr val="FF0000"/>
              </a:solidFill>
              <a:latin typeface="Nunito Black" panose="00000A00000000000000" pitchFamily="2" charset="0"/>
            </a:endParaRPr>
          </a:p>
        </p:txBody>
      </p:sp>
    </p:spTree>
    <p:extLst>
      <p:ext uri="{BB962C8B-B14F-4D97-AF65-F5344CB8AC3E}">
        <p14:creationId xmlns:p14="http://schemas.microsoft.com/office/powerpoint/2010/main" val="29896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5AF02C-541F-24D6-59B7-17737E9C6AD7}"/>
              </a:ext>
            </a:extLst>
          </p:cNvPr>
          <p:cNvSpPr txBox="1"/>
          <p:nvPr/>
        </p:nvSpPr>
        <p:spPr>
          <a:xfrm>
            <a:off x="1548119" y="3631525"/>
            <a:ext cx="6093963" cy="1491342"/>
          </a:xfrm>
          <a:prstGeom prst="rect">
            <a:avLst/>
          </a:prstGeom>
        </p:spPr>
        <p:txBody>
          <a:bodyPr vert="horz" lIns="91440" tIns="45720" rIns="91440" bIns="45720" rtlCol="0" anchor="t">
            <a:normAutofit/>
          </a:bodyPr>
          <a:lstStyle/>
          <a:p>
            <a:pPr algn="ctr">
              <a:lnSpc>
                <a:spcPct val="90000"/>
              </a:lnSpc>
              <a:spcAft>
                <a:spcPts val="600"/>
              </a:spcAft>
            </a:pPr>
            <a:r>
              <a:rPr lang="en-US" sz="9600">
                <a:solidFill>
                  <a:srgbClr val="FF0000"/>
                </a:solidFill>
                <a:latin typeface="Nunito Black" panose="00000A00000000000000" pitchFamily="2" charset="0"/>
              </a:rPr>
              <a:t>ĐỌC</a:t>
            </a:r>
          </a:p>
        </p:txBody>
      </p:sp>
    </p:spTree>
    <p:extLst>
      <p:ext uri="{BB962C8B-B14F-4D97-AF65-F5344CB8AC3E}">
        <p14:creationId xmlns:p14="http://schemas.microsoft.com/office/powerpoint/2010/main" val="291907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8684B489-B466-25DE-C48A-11015904D8BB}"/>
              </a:ext>
            </a:extLst>
          </p:cNvPr>
          <p:cNvSpPr txBox="1"/>
          <p:nvPr/>
        </p:nvSpPr>
        <p:spPr>
          <a:xfrm>
            <a:off x="314739" y="487879"/>
            <a:ext cx="5410200" cy="584775"/>
          </a:xfrm>
          <a:prstGeom prst="rect">
            <a:avLst/>
          </a:prstGeom>
          <a:noFill/>
        </p:spPr>
        <p:txBody>
          <a:bodyPr wrap="square" rtlCol="0">
            <a:spAutoFit/>
          </a:bodyPr>
          <a:lstStyle/>
          <a:p>
            <a:pPr algn="l" latinLnBrk="0"/>
            <a:r>
              <a:rPr lang="en-US" sz="3200" b="1" i="0" dirty="0" err="1">
                <a:effectLst/>
                <a:latin typeface="Nunito Black" panose="00000A00000000000000" pitchFamily="2" charset="0"/>
              </a:rPr>
              <a:t>Câu</a:t>
            </a:r>
            <a:r>
              <a:rPr lang="en-US" sz="3200" b="1" i="0" dirty="0">
                <a:effectLst/>
                <a:latin typeface="Nunito Black" panose="00000A00000000000000" pitchFamily="2" charset="0"/>
              </a:rPr>
              <a:t> 2</a:t>
            </a:r>
            <a:r>
              <a:rPr lang="en-US" sz="3200" dirty="0">
                <a:latin typeface="Nunito Black" panose="00000A00000000000000" pitchFamily="2" charset="0"/>
              </a:rPr>
              <a:t>: </a:t>
            </a:r>
            <a:r>
              <a:rPr lang="en-US" sz="3200" b="1" i="0" dirty="0">
                <a:effectLst/>
                <a:latin typeface="Nunito Black" panose="00000A00000000000000" pitchFamily="2" charset="0"/>
              </a:rPr>
              <a:t>Nghe </a:t>
            </a:r>
            <a:r>
              <a:rPr lang="en-US" sz="3200" b="1" i="0" dirty="0" err="1">
                <a:effectLst/>
                <a:latin typeface="Nunito Black" panose="00000A00000000000000" pitchFamily="2" charset="0"/>
              </a:rPr>
              <a:t>kể</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chuyện</a:t>
            </a:r>
            <a:endParaRPr lang="en-US" sz="3200" b="0" i="0" dirty="0">
              <a:effectLst/>
              <a:latin typeface="Nunito Black" panose="00000A00000000000000" pitchFamily="2" charset="0"/>
            </a:endParaRPr>
          </a:p>
        </p:txBody>
      </p:sp>
      <p:sp>
        <p:nvSpPr>
          <p:cNvPr id="8" name="TextBox 7">
            <a:extLst>
              <a:ext uri="{FF2B5EF4-FFF2-40B4-BE49-F238E27FC236}">
                <a16:creationId xmlns:a16="http://schemas.microsoft.com/office/drawing/2014/main" id="{ABAC4FCB-9D55-6C19-363C-6F858E816934}"/>
              </a:ext>
            </a:extLst>
          </p:cNvPr>
          <p:cNvSpPr txBox="1"/>
          <p:nvPr/>
        </p:nvSpPr>
        <p:spPr>
          <a:xfrm>
            <a:off x="1066801" y="1554277"/>
            <a:ext cx="15635714" cy="7294305"/>
          </a:xfrm>
          <a:prstGeom prst="rect">
            <a:avLst/>
          </a:prstGeom>
          <a:noFill/>
        </p:spPr>
        <p:txBody>
          <a:bodyPr wrap="square" rtlCol="0">
            <a:spAutoFit/>
          </a:bodyPr>
          <a:lstStyle/>
          <a:p>
            <a:pPr algn="ctr"/>
            <a:r>
              <a:rPr lang="vi-VN" sz="3600" b="1" i="0" dirty="0">
                <a:solidFill>
                  <a:srgbClr val="FF0000"/>
                </a:solidFill>
                <a:effectLst/>
                <a:latin typeface="+mj-lt"/>
              </a:rPr>
              <a:t>Sự tích ngôi nhà sàn</a:t>
            </a:r>
            <a:endParaRPr lang="vi-VN" sz="3600" b="0" i="0" dirty="0">
              <a:solidFill>
                <a:srgbClr val="FF0000"/>
              </a:solidFill>
              <a:effectLst/>
              <a:latin typeface="+mj-lt"/>
            </a:endParaRPr>
          </a:p>
          <a:p>
            <a:pPr algn="just"/>
            <a:r>
              <a:rPr lang="en-US" sz="3600" b="0" i="0" dirty="0">
                <a:solidFill>
                  <a:srgbClr val="000000"/>
                </a:solidFill>
                <a:effectLst/>
                <a:latin typeface="+mj-lt"/>
              </a:rPr>
              <a:t>	</a:t>
            </a:r>
            <a:r>
              <a:rPr lang="vi-VN" sz="3600" b="0" i="0" dirty="0">
                <a:solidFill>
                  <a:srgbClr val="002060"/>
                </a:solidFill>
                <a:effectLst/>
                <a:latin typeface="+mj-lt"/>
              </a:rPr>
              <a:t>Ngày xưa, người ta chưa biết làm nhà, phải ở trong hang đá, chưa có làng mạc, thành phố như bây giờ. 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r>
              <a:rPr lang="en-US" sz="3600" b="0" i="0" dirty="0">
                <a:solidFill>
                  <a:srgbClr val="002060"/>
                </a:solidFill>
                <a:effectLst/>
                <a:latin typeface="+mj-lt"/>
              </a:rPr>
              <a:t>	</a:t>
            </a:r>
            <a:r>
              <a:rPr lang="vi-VN" sz="3600" b="0" i="0" dirty="0">
                <a:solidFill>
                  <a:srgbClr val="002060"/>
                </a:solidFill>
                <a:effectLst/>
                <a:latin typeface="+mj-lt"/>
              </a:rPr>
              <a:t>Rùa xin ông tha chết và hứa mách ông cách làm nhà ở. Nghe hay hay, ông liền cởi trói cho Rùa. Rùa gầy từ từ đứng dậy và nói:</a:t>
            </a:r>
          </a:p>
          <a:p>
            <a:pPr algn="just"/>
            <a:r>
              <a:rPr lang="en-US" sz="3600" b="0" i="0" dirty="0">
                <a:solidFill>
                  <a:srgbClr val="002060"/>
                </a:solidFill>
                <a:effectLst/>
                <a:latin typeface="+mj-lt"/>
              </a:rPr>
              <a:t>	</a:t>
            </a:r>
            <a:r>
              <a:rPr lang="vi-VN" sz="3600" b="0" i="0" dirty="0">
                <a:solidFill>
                  <a:srgbClr val="002060"/>
                </a:solidFill>
                <a:effectLst/>
                <a:latin typeface="+mj-lt"/>
              </a:rPr>
              <a:t>− Ông là người sáng dạ. Ông nhìn xem: Toàn thân tôi là một ngôi nhà đấy!</a:t>
            </a:r>
          </a:p>
          <a:p>
            <a:pPr algn="just"/>
            <a:r>
              <a:rPr lang="vi-VN" sz="3600" b="0" i="0" dirty="0">
                <a:solidFill>
                  <a:srgbClr val="002060"/>
                </a:solidFill>
                <a:effectLst/>
                <a:latin typeface="+mj-lt"/>
              </a:rPr>
              <a:t>Ông Cài ngắm nhìn hồi lâu, hình dung một ngôi nhà trong đầu, rồi nói:</a:t>
            </a:r>
          </a:p>
          <a:p>
            <a:pPr algn="just"/>
            <a:r>
              <a:rPr lang="en-US" sz="3600" b="0" i="0" dirty="0">
                <a:solidFill>
                  <a:srgbClr val="002060"/>
                </a:solidFill>
                <a:effectLst/>
                <a:latin typeface="+mj-lt"/>
              </a:rPr>
              <a:t>	</a:t>
            </a:r>
            <a:r>
              <a:rPr lang="vi-VN" sz="3600" b="0" i="0" dirty="0">
                <a:solidFill>
                  <a:srgbClr val="002060"/>
                </a:solidFill>
                <a:effectLst/>
                <a:latin typeface="+mj-lt"/>
              </a:rPr>
              <a:t>− Bốn chân Rùa là bốn cái cột. Mu Rùa là mái nhà. Miệng Rùa là lối vào nhà. Hai mắt Rùa là hai cửa sổ. Có phải thế không?</a:t>
            </a:r>
          </a:p>
          <a:p>
            <a:pPr algn="just"/>
            <a:r>
              <a:rPr lang="vi-VN" sz="3600" b="0" i="0" dirty="0">
                <a:solidFill>
                  <a:srgbClr val="002060"/>
                </a:solidFill>
                <a:effectLst/>
                <a:latin typeface="+mj-lt"/>
              </a:rPr>
              <a:t>Rùa gật đầu khen và xin được về với họ hàng. Từ đó con người có nhà sàn để ở, tránh được mưa nắng.</a:t>
            </a:r>
          </a:p>
        </p:txBody>
      </p:sp>
      <p:sp>
        <p:nvSpPr>
          <p:cNvPr id="9" name="TextBox 8">
            <a:extLst>
              <a:ext uri="{FF2B5EF4-FFF2-40B4-BE49-F238E27FC236}">
                <a16:creationId xmlns:a16="http://schemas.microsoft.com/office/drawing/2014/main" id="{FB9B47A4-CC44-B74A-F06E-20F5720486BA}"/>
              </a:ext>
            </a:extLst>
          </p:cNvPr>
          <p:cNvSpPr txBox="1"/>
          <p:nvPr/>
        </p:nvSpPr>
        <p:spPr>
          <a:xfrm>
            <a:off x="1938287" y="9128198"/>
            <a:ext cx="13033897" cy="584775"/>
          </a:xfrm>
          <a:prstGeom prst="rect">
            <a:avLst/>
          </a:prstGeom>
          <a:noFill/>
        </p:spPr>
        <p:txBody>
          <a:bodyPr wrap="square" rtlCol="0">
            <a:spAutoFit/>
          </a:bodyPr>
          <a:lstStyle/>
          <a:p>
            <a:pPr algn="l"/>
            <a:r>
              <a:rPr lang="en-US" sz="3200" b="1" i="0" dirty="0" err="1">
                <a:effectLst/>
                <a:latin typeface="Nunito Black" panose="00000A00000000000000" pitchFamily="2" charset="0"/>
              </a:rPr>
              <a:t>Câu</a:t>
            </a:r>
            <a:r>
              <a:rPr lang="en-US" sz="3200" b="1" i="0" dirty="0">
                <a:effectLst/>
                <a:latin typeface="Nunito Black" panose="00000A00000000000000" pitchFamily="2" charset="0"/>
              </a:rPr>
              <a:t> 3</a:t>
            </a:r>
            <a:r>
              <a:rPr lang="en-US" sz="3200" dirty="0">
                <a:latin typeface="Nunito Black" panose="00000A00000000000000" pitchFamily="2" charset="0"/>
              </a:rPr>
              <a:t>: </a:t>
            </a:r>
            <a:r>
              <a:rPr lang="en-US" sz="3200" b="1" i="0" dirty="0" err="1">
                <a:effectLst/>
                <a:latin typeface="Nunito Black" panose="00000A00000000000000" pitchFamily="2" charset="0"/>
              </a:rPr>
              <a:t>Kể</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lại</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từng</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đoạn</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của</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câu</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chuyện</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theo</a:t>
            </a:r>
            <a:r>
              <a:rPr lang="en-US" sz="3200" b="1" i="0" dirty="0">
                <a:effectLst/>
                <a:latin typeface="Nunito Black" panose="00000A00000000000000" pitchFamily="2" charset="0"/>
              </a:rPr>
              <a:t> </a:t>
            </a:r>
            <a:r>
              <a:rPr lang="en-US" sz="3200" b="1" i="0" dirty="0" err="1">
                <a:effectLst/>
                <a:latin typeface="Nunito Black" panose="00000A00000000000000" pitchFamily="2" charset="0"/>
              </a:rPr>
              <a:t>tranh</a:t>
            </a:r>
            <a:r>
              <a:rPr lang="en-US" sz="3200" b="1" i="0" dirty="0">
                <a:effectLst/>
                <a:latin typeface="Nunito Black" panose="00000A00000000000000" pitchFamily="2" charset="0"/>
              </a:rPr>
              <a:t>.</a:t>
            </a:r>
            <a:endParaRPr lang="en-US" sz="3200" b="0" i="0" dirty="0">
              <a:effectLst/>
              <a:latin typeface="Nunito Black" panose="00000A00000000000000" pitchFamily="2" charset="0"/>
            </a:endParaRPr>
          </a:p>
        </p:txBody>
      </p:sp>
    </p:spTree>
    <p:extLst>
      <p:ext uri="{BB962C8B-B14F-4D97-AF65-F5344CB8AC3E}">
        <p14:creationId xmlns:p14="http://schemas.microsoft.com/office/powerpoint/2010/main" val="283998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6F58CCE9-E3FB-0B80-4A83-7FCFEBB2F061}"/>
              </a:ext>
            </a:extLst>
          </p:cNvPr>
          <p:cNvPicPr>
            <a:picLocks noChangeAspect="1"/>
          </p:cNvPicPr>
          <p:nvPr/>
        </p:nvPicPr>
        <p:blipFill rotWithShape="1">
          <a:blip r:embed="rId10"/>
          <a:srcRect r="51249"/>
          <a:stretch/>
        </p:blipFill>
        <p:spPr>
          <a:xfrm>
            <a:off x="1752716" y="1220623"/>
            <a:ext cx="8212146" cy="8153400"/>
          </a:xfrm>
          <a:prstGeom prst="rect">
            <a:avLst/>
          </a:prstGeom>
          <a:ln>
            <a:noFill/>
          </a:ln>
          <a:effectLst>
            <a:softEdge rad="112500"/>
          </a:effectLst>
        </p:spPr>
      </p:pic>
      <p:sp>
        <p:nvSpPr>
          <p:cNvPr id="8" name="TextBox 7">
            <a:extLst>
              <a:ext uri="{FF2B5EF4-FFF2-40B4-BE49-F238E27FC236}">
                <a16:creationId xmlns:a16="http://schemas.microsoft.com/office/drawing/2014/main" id="{D6F3EA40-FE44-5BC8-B47C-18832C9FB41B}"/>
              </a:ext>
            </a:extLst>
          </p:cNvPr>
          <p:cNvSpPr txBox="1"/>
          <p:nvPr/>
        </p:nvSpPr>
        <p:spPr>
          <a:xfrm>
            <a:off x="10810147" y="2998322"/>
            <a:ext cx="6411289" cy="2554545"/>
          </a:xfrm>
          <a:prstGeom prst="rect">
            <a:avLst/>
          </a:prstGeom>
          <a:noFill/>
        </p:spPr>
        <p:txBody>
          <a:bodyPr wrap="square" rtlCol="0">
            <a:spAutoFit/>
          </a:bodyPr>
          <a:lstStyle/>
          <a:p>
            <a:pPr algn="just"/>
            <a:r>
              <a:rPr lang="vi-VN" sz="3200" b="0" i="0">
                <a:solidFill>
                  <a:srgbClr val="FF0000"/>
                </a:solidFill>
                <a:effectLst/>
                <a:latin typeface="Nunito Black" panose="00000A00000000000000" pitchFamily="2" charset="0"/>
              </a:rPr>
              <a:t>Đoạn 1 – Tranh 1:</a:t>
            </a:r>
          </a:p>
          <a:p>
            <a:pPr algn="just"/>
            <a:r>
              <a:rPr lang="en-US" sz="3200" b="0" i="0">
                <a:solidFill>
                  <a:srgbClr val="000000"/>
                </a:solidFill>
                <a:effectLst/>
                <a:latin typeface="Nunito Black" panose="00000A00000000000000" pitchFamily="2" charset="0"/>
              </a:rPr>
              <a:t>	</a:t>
            </a:r>
            <a:r>
              <a:rPr lang="vi-VN" sz="3200" b="0" i="0">
                <a:solidFill>
                  <a:srgbClr val="000000"/>
                </a:solidFill>
                <a:effectLst/>
                <a:latin typeface="Nunito Black" panose="00000A00000000000000" pitchFamily="2" charset="0"/>
              </a:rPr>
              <a:t>Ngày xưa, người ta chưa biết làm nhà, phải ở trong hang đá, chưa có làng mạc, thành phố như bây giờ.</a:t>
            </a:r>
          </a:p>
        </p:txBody>
      </p:sp>
    </p:spTree>
    <p:extLst>
      <p:ext uri="{BB962C8B-B14F-4D97-AF65-F5344CB8AC3E}">
        <p14:creationId xmlns:p14="http://schemas.microsoft.com/office/powerpoint/2010/main" val="161246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866DC8E1-DE3A-BA64-D7B6-FAD59E304B8A}"/>
              </a:ext>
            </a:extLst>
          </p:cNvPr>
          <p:cNvPicPr>
            <a:picLocks noChangeAspect="1"/>
          </p:cNvPicPr>
          <p:nvPr/>
        </p:nvPicPr>
        <p:blipFill rotWithShape="1">
          <a:blip r:embed="rId10"/>
          <a:srcRect l="51629"/>
          <a:stretch/>
        </p:blipFill>
        <p:spPr>
          <a:xfrm>
            <a:off x="9365153" y="1588853"/>
            <a:ext cx="7172385" cy="7091849"/>
          </a:xfrm>
          <a:prstGeom prst="rect">
            <a:avLst/>
          </a:prstGeom>
        </p:spPr>
      </p:pic>
      <p:sp>
        <p:nvSpPr>
          <p:cNvPr id="8" name="TextBox 7">
            <a:extLst>
              <a:ext uri="{FF2B5EF4-FFF2-40B4-BE49-F238E27FC236}">
                <a16:creationId xmlns:a16="http://schemas.microsoft.com/office/drawing/2014/main" id="{CAC243A3-6396-41D8-5CD1-2F502FFFF1E6}"/>
              </a:ext>
            </a:extLst>
          </p:cNvPr>
          <p:cNvSpPr txBox="1"/>
          <p:nvPr/>
        </p:nvSpPr>
        <p:spPr>
          <a:xfrm>
            <a:off x="1866897" y="1713071"/>
            <a:ext cx="7051546" cy="6494085"/>
          </a:xfrm>
          <a:prstGeom prst="rect">
            <a:avLst/>
          </a:prstGeom>
          <a:noFill/>
        </p:spPr>
        <p:txBody>
          <a:bodyPr wrap="square" rtlCol="0">
            <a:spAutoFit/>
          </a:bodyPr>
          <a:lstStyle/>
          <a:p>
            <a:pPr algn="just"/>
            <a:r>
              <a:rPr lang="vi-VN" sz="3200" b="0" i="0" dirty="0">
                <a:solidFill>
                  <a:srgbClr val="FF0000"/>
                </a:solidFill>
                <a:effectLst/>
                <a:latin typeface="+mj-lt"/>
              </a:rPr>
              <a:t>Đoạn 2 – Tranh 2:</a:t>
            </a:r>
          </a:p>
          <a:p>
            <a:pPr algn="just"/>
            <a:r>
              <a:rPr lang="en-US" sz="3200" b="0" i="0" dirty="0">
                <a:solidFill>
                  <a:srgbClr val="000000"/>
                </a:solidFill>
                <a:effectLst/>
                <a:latin typeface="+mj-lt"/>
              </a:rPr>
              <a:t>	</a:t>
            </a:r>
            <a:r>
              <a:rPr lang="vi-VN" sz="3200" b="0" i="0" dirty="0">
                <a:solidFill>
                  <a:srgbClr val="000000"/>
                </a:solidFill>
                <a:effectLst/>
                <a:latin typeface="+mj-lt"/>
              </a:rPr>
              <a:t>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r>
              <a:rPr lang="en-US" sz="3200" b="0" i="0" dirty="0">
                <a:solidFill>
                  <a:srgbClr val="000000"/>
                </a:solidFill>
                <a:effectLst/>
                <a:latin typeface="+mj-lt"/>
              </a:rPr>
              <a:t>	</a:t>
            </a:r>
            <a:r>
              <a:rPr lang="vi-VN" sz="3200" b="0" i="0" dirty="0">
                <a:solidFill>
                  <a:srgbClr val="000000"/>
                </a:solidFill>
                <a:effectLst/>
                <a:latin typeface="+mj-lt"/>
              </a:rPr>
              <a:t>Rùa xin ông tha chết và hứa mách ông cách làm nhà ở. Nghe hay hay, ông liền cởi trói cho Rùa. Rùa gầy từ từ đứng dậy và nói:</a:t>
            </a:r>
          </a:p>
          <a:p>
            <a:pPr algn="just"/>
            <a:r>
              <a:rPr lang="en-US" sz="3200" b="0" i="0" dirty="0">
                <a:solidFill>
                  <a:srgbClr val="000000"/>
                </a:solidFill>
                <a:effectLst/>
                <a:latin typeface="+mj-lt"/>
              </a:rPr>
              <a:t>	</a:t>
            </a:r>
            <a:r>
              <a:rPr lang="vi-VN" sz="3200" b="0" i="0" dirty="0">
                <a:solidFill>
                  <a:srgbClr val="000000"/>
                </a:solidFill>
                <a:effectLst/>
                <a:latin typeface="+mj-lt"/>
              </a:rPr>
              <a:t>− Ông là người sáng dạ. Ông nhìn xem: Toàn thân tôi là một ngôi nhà đấy!</a:t>
            </a:r>
          </a:p>
        </p:txBody>
      </p:sp>
    </p:spTree>
    <p:extLst>
      <p:ext uri="{BB962C8B-B14F-4D97-AF65-F5344CB8AC3E}">
        <p14:creationId xmlns:p14="http://schemas.microsoft.com/office/powerpoint/2010/main" val="361105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A1B34A74-E8C8-252B-3E19-44347EA3B2FA}"/>
              </a:ext>
            </a:extLst>
          </p:cNvPr>
          <p:cNvPicPr>
            <a:picLocks noChangeAspect="1"/>
          </p:cNvPicPr>
          <p:nvPr/>
        </p:nvPicPr>
        <p:blipFill rotWithShape="1">
          <a:blip r:embed="rId10"/>
          <a:srcRect r="53144"/>
          <a:stretch/>
        </p:blipFill>
        <p:spPr>
          <a:xfrm>
            <a:off x="1295400" y="644852"/>
            <a:ext cx="7349596" cy="7420866"/>
          </a:xfrm>
          <a:prstGeom prst="rect">
            <a:avLst/>
          </a:prstGeom>
          <a:ln>
            <a:noFill/>
          </a:ln>
          <a:effectLst>
            <a:softEdge rad="112500"/>
          </a:effectLst>
        </p:spPr>
      </p:pic>
      <p:sp>
        <p:nvSpPr>
          <p:cNvPr id="8" name="TextBox 7">
            <a:extLst>
              <a:ext uri="{FF2B5EF4-FFF2-40B4-BE49-F238E27FC236}">
                <a16:creationId xmlns:a16="http://schemas.microsoft.com/office/drawing/2014/main" id="{FCD59A04-06A1-6D9A-B797-96935F1E07E8}"/>
              </a:ext>
            </a:extLst>
          </p:cNvPr>
          <p:cNvSpPr txBox="1"/>
          <p:nvPr/>
        </p:nvSpPr>
        <p:spPr>
          <a:xfrm>
            <a:off x="9664555" y="1713071"/>
            <a:ext cx="6175897" cy="4031873"/>
          </a:xfrm>
          <a:prstGeom prst="rect">
            <a:avLst/>
          </a:prstGeom>
          <a:noFill/>
        </p:spPr>
        <p:txBody>
          <a:bodyPr wrap="square" rtlCol="0">
            <a:spAutoFit/>
          </a:bodyPr>
          <a:lstStyle/>
          <a:p>
            <a:pPr algn="just"/>
            <a:r>
              <a:rPr lang="en-US" sz="3200" b="0" i="0" dirty="0" err="1">
                <a:solidFill>
                  <a:srgbClr val="FF0000"/>
                </a:solidFill>
                <a:effectLst/>
                <a:latin typeface="Times New Roman" panose="02020603050405020304" pitchFamily="18" charset="0"/>
                <a:cs typeface="Times New Roman" panose="02020603050405020304" pitchFamily="18" charset="0"/>
              </a:rPr>
              <a:t>Đoạn</a:t>
            </a:r>
            <a:r>
              <a:rPr lang="en-US" sz="3200" b="0" i="0" dirty="0">
                <a:solidFill>
                  <a:srgbClr val="FF0000"/>
                </a:solidFill>
                <a:effectLst/>
                <a:latin typeface="Times New Roman" panose="02020603050405020304" pitchFamily="18" charset="0"/>
                <a:cs typeface="Times New Roman" panose="02020603050405020304" pitchFamily="18" charset="0"/>
              </a:rPr>
              <a:t> 3 – </a:t>
            </a:r>
            <a:r>
              <a:rPr lang="en-US" sz="3200" b="0" i="0" dirty="0" err="1">
                <a:solidFill>
                  <a:srgbClr val="FF0000"/>
                </a:solidFill>
                <a:effectLst/>
                <a:latin typeface="Times New Roman" panose="02020603050405020304" pitchFamily="18" charset="0"/>
                <a:cs typeface="Times New Roman" panose="02020603050405020304" pitchFamily="18" charset="0"/>
              </a:rPr>
              <a:t>Tranh</a:t>
            </a:r>
            <a:r>
              <a:rPr lang="en-US" sz="3200" b="0" i="0" dirty="0">
                <a:solidFill>
                  <a:srgbClr val="FF0000"/>
                </a:solidFill>
                <a:effectLst/>
                <a:latin typeface="Times New Roman" panose="02020603050405020304" pitchFamily="18" charset="0"/>
                <a:cs typeface="Times New Roman" panose="02020603050405020304" pitchFamily="18" charset="0"/>
              </a:rPr>
              <a:t> 3:</a:t>
            </a:r>
          </a:p>
          <a:p>
            <a:pPr algn="just"/>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Ông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Cài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ngắm</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nhìn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hồi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lâu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hình</a:t>
            </a:r>
            <a:r>
              <a:rPr lang="en-US" sz="3200" b="0" i="0" dirty="0">
                <a:solidFill>
                  <a:srgbClr val="000000"/>
                </a:solidFill>
                <a:effectLst/>
                <a:latin typeface="Times New Roman" panose="02020603050405020304" pitchFamily="18" charset="0"/>
                <a:cs typeface="Times New Roman" panose="02020603050405020304" pitchFamily="18" charset="0"/>
              </a:rPr>
              <a:t> dung </a:t>
            </a:r>
            <a:r>
              <a:rPr lang="en-US" sz="3200" b="0" i="0" dirty="0" err="1">
                <a:solidFill>
                  <a:srgbClr val="000000"/>
                </a:solidFill>
                <a:effectLst/>
                <a:latin typeface="Times New Roman" panose="02020603050405020304" pitchFamily="18" charset="0"/>
                <a:cs typeface="Times New Roman" panose="02020603050405020304" pitchFamily="18" charset="0"/>
              </a:rPr>
              <a:t>một</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ngôi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trong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đầu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rồi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nói</a:t>
            </a:r>
            <a:r>
              <a:rPr lang="en-US" sz="3200" b="0" i="0" dirty="0">
                <a:solidFill>
                  <a:srgbClr val="000000"/>
                </a:solidFill>
                <a:effectLst/>
                <a:latin typeface="Times New Roman" panose="02020603050405020304" pitchFamily="18" charset="0"/>
                <a:cs typeface="Times New Roman" panose="02020603050405020304" pitchFamily="18" charset="0"/>
              </a:rPr>
              <a:t>:</a:t>
            </a:r>
          </a:p>
          <a:p>
            <a:pPr algn="just"/>
            <a:r>
              <a:rPr lang="en-US" sz="3200" b="0" i="0" dirty="0">
                <a:solidFill>
                  <a:srgbClr val="000000"/>
                </a:solidFill>
                <a:effectLst/>
                <a:latin typeface="Times New Roman" panose="02020603050405020304" pitchFamily="18" charset="0"/>
                <a:cs typeface="Times New Roman" panose="02020603050405020304" pitchFamily="18" charset="0"/>
              </a:rPr>
              <a:t>	− </a:t>
            </a:r>
            <a:r>
              <a:rPr lang="en-US" sz="3200" b="0" i="0" dirty="0" err="1">
                <a:solidFill>
                  <a:srgbClr val="000000"/>
                </a:solidFill>
                <a:effectLst/>
                <a:latin typeface="Times New Roman" panose="02020603050405020304" pitchFamily="18" charset="0"/>
                <a:cs typeface="Times New Roman" panose="02020603050405020304" pitchFamily="18" charset="0"/>
              </a:rPr>
              <a:t>Bốn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chân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Rùa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bốn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cái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cột</a:t>
            </a:r>
            <a:r>
              <a:rPr lang="en-US" sz="3200" b="0" i="0" dirty="0">
                <a:solidFill>
                  <a:srgbClr val="000000"/>
                </a:solidFill>
                <a:effectLst/>
                <a:latin typeface="Times New Roman" panose="02020603050405020304" pitchFamily="18" charset="0"/>
                <a:cs typeface="Times New Roman" panose="02020603050405020304" pitchFamily="18" charset="0"/>
              </a:rPr>
              <a:t>. Mu </a:t>
            </a:r>
            <a:r>
              <a:rPr lang="en-US" sz="3200" b="0" i="0" dirty="0" err="1">
                <a:solidFill>
                  <a:srgbClr val="000000"/>
                </a:solidFill>
                <a:effectLst/>
                <a:latin typeface="Times New Roman" panose="02020603050405020304" pitchFamily="18" charset="0"/>
                <a:cs typeface="Times New Roman" panose="02020603050405020304" pitchFamily="18" charset="0"/>
              </a:rPr>
              <a:t>Rùa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mái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Miệng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Rùa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lối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vào</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nhà</a:t>
            </a:r>
            <a:r>
              <a:rPr lang="en-US" sz="3200" b="0" i="0" dirty="0">
                <a:solidFill>
                  <a:srgbClr val="000000"/>
                </a:solidFill>
                <a:effectLst/>
                <a:latin typeface="Times New Roman" panose="02020603050405020304" pitchFamily="18" charset="0"/>
                <a:cs typeface="Times New Roman" panose="02020603050405020304" pitchFamily="18" charset="0"/>
              </a:rPr>
              <a:t>. Hai </a:t>
            </a:r>
            <a:r>
              <a:rPr lang="en-US" sz="3200" b="0" i="0" dirty="0" err="1">
                <a:solidFill>
                  <a:srgbClr val="000000"/>
                </a:solidFill>
                <a:effectLst/>
                <a:latin typeface="Times New Roman" panose="02020603050405020304" pitchFamily="18" charset="0"/>
                <a:cs typeface="Times New Roman" panose="02020603050405020304" pitchFamily="18" charset="0"/>
              </a:rPr>
              <a:t>mắt</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Rùa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hai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cửa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sổ</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Có</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phải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thế</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không</a:t>
            </a:r>
            <a:r>
              <a:rPr lang="en-US" sz="3200" b="0" i="0" dirty="0">
                <a:solidFill>
                  <a:srgbClr val="00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531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13BAE7C1-F22A-5B4A-EE43-719863C576A6}"/>
              </a:ext>
            </a:extLst>
          </p:cNvPr>
          <p:cNvPicPr>
            <a:picLocks noChangeAspect="1"/>
          </p:cNvPicPr>
          <p:nvPr/>
        </p:nvPicPr>
        <p:blipFill rotWithShape="1">
          <a:blip r:embed="rId10"/>
          <a:srcRect l="51701"/>
          <a:stretch/>
        </p:blipFill>
        <p:spPr>
          <a:xfrm>
            <a:off x="9171601" y="952500"/>
            <a:ext cx="7263472" cy="7620000"/>
          </a:xfrm>
          <a:prstGeom prst="rect">
            <a:avLst/>
          </a:prstGeom>
        </p:spPr>
      </p:pic>
      <p:sp>
        <p:nvSpPr>
          <p:cNvPr id="8" name="TextBox 7">
            <a:extLst>
              <a:ext uri="{FF2B5EF4-FFF2-40B4-BE49-F238E27FC236}">
                <a16:creationId xmlns:a16="http://schemas.microsoft.com/office/drawing/2014/main" id="{B073FB16-A638-8529-1F20-C22815EF6714}"/>
              </a:ext>
            </a:extLst>
          </p:cNvPr>
          <p:cNvSpPr txBox="1"/>
          <p:nvPr/>
        </p:nvSpPr>
        <p:spPr>
          <a:xfrm>
            <a:off x="1194901" y="2409513"/>
            <a:ext cx="7086600" cy="2062103"/>
          </a:xfrm>
          <a:prstGeom prst="rect">
            <a:avLst/>
          </a:prstGeom>
          <a:noFill/>
        </p:spPr>
        <p:txBody>
          <a:bodyPr wrap="square" rtlCol="0">
            <a:spAutoFit/>
          </a:bodyPr>
          <a:lstStyle/>
          <a:p>
            <a:pPr algn="just"/>
            <a:r>
              <a:rPr lang="vi-VN" sz="3200" b="0" i="0" dirty="0">
                <a:solidFill>
                  <a:srgbClr val="FF0000"/>
                </a:solidFill>
                <a:effectLst/>
                <a:latin typeface="Times New Roman" panose="02020603050405020304" pitchFamily="18" charset="0"/>
                <a:cs typeface="Times New Roman" panose="02020603050405020304" pitchFamily="18" charset="0"/>
              </a:rPr>
              <a:t>Đoạn 4 – Tranh 4:</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Rùa gật đầu khen và xin được về với họ hàng. Từ đó con người có nhà sàn để ở, tránh được mưa nắng.</a:t>
            </a:r>
          </a:p>
        </p:txBody>
      </p:sp>
    </p:spTree>
    <p:extLst>
      <p:ext uri="{BB962C8B-B14F-4D97-AF65-F5344CB8AC3E}">
        <p14:creationId xmlns:p14="http://schemas.microsoft.com/office/powerpoint/2010/main" val="65300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2F50EC-EA66-11A1-56F1-B92FB651565A}"/>
              </a:ext>
            </a:extLst>
          </p:cNvPr>
          <p:cNvSpPr>
            <a:spLocks noGrp="1" noRot="1" noMove="1" noResize="1" noEditPoints="1" noAdjustHandles="1" noChangeArrowheads="1" noChangeShapeType="1"/>
          </p:cNvSpPr>
          <p:nvPr/>
        </p:nvSpPr>
        <p:spPr>
          <a:xfrm>
            <a:off x="304800" y="359570"/>
            <a:ext cx="17602200" cy="9584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45">
              <a:defRPr/>
            </a:pPr>
            <a:endParaRPr lang="en-US">
              <a:solidFill>
                <a:prstClr val="black"/>
              </a:solidFill>
              <a:latin typeface="Calibri"/>
            </a:endParaRPr>
          </a:p>
        </p:txBody>
      </p:sp>
      <p:grpSp>
        <p:nvGrpSpPr>
          <p:cNvPr id="8195" name="Group 3">
            <a:extLst>
              <a:ext uri="{FF2B5EF4-FFF2-40B4-BE49-F238E27FC236}">
                <a16:creationId xmlns:a16="http://schemas.microsoft.com/office/drawing/2014/main" id="{266C37ED-C15F-DA6D-5362-1655BFECFE3C}"/>
              </a:ext>
            </a:extLst>
          </p:cNvPr>
          <p:cNvGrpSpPr>
            <a:grpSpLocks/>
          </p:cNvGrpSpPr>
          <p:nvPr/>
        </p:nvGrpSpPr>
        <p:grpSpPr bwMode="auto">
          <a:xfrm>
            <a:off x="15849600" y="1733551"/>
            <a:ext cx="2133600" cy="2033588"/>
            <a:chOff x="0" y="0"/>
            <a:chExt cx="5299444" cy="5455915"/>
          </a:xfrm>
        </p:grpSpPr>
        <p:pic>
          <p:nvPicPr>
            <p:cNvPr id="8202" name="Picture 4">
              <a:extLst>
                <a:ext uri="{FF2B5EF4-FFF2-40B4-BE49-F238E27FC236}">
                  <a16:creationId xmlns:a16="http://schemas.microsoft.com/office/drawing/2014/main" id="{0713B433-0CDE-D578-8446-14CC418314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9901">
              <a:off x="2685209" y="4159019"/>
              <a:ext cx="1141512" cy="10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5">
              <a:extLst>
                <a:ext uri="{FF2B5EF4-FFF2-40B4-BE49-F238E27FC236}">
                  <a16:creationId xmlns:a16="http://schemas.microsoft.com/office/drawing/2014/main" id="{BAD1CA43-34BD-7BF5-D373-588DDA9FCC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901">
              <a:off x="100549" y="2619350"/>
              <a:ext cx="573710" cy="5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6">
              <a:extLst>
                <a:ext uri="{FF2B5EF4-FFF2-40B4-BE49-F238E27FC236}">
                  <a16:creationId xmlns:a16="http://schemas.microsoft.com/office/drawing/2014/main" id="{5344DDEF-8EAD-C7BF-67EC-F435EFC47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4447">
              <a:off x="1815771" y="574979"/>
              <a:ext cx="3182032" cy="2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diagram&#10;&#10;Description automatically generated">
            <a:extLst>
              <a:ext uri="{FF2B5EF4-FFF2-40B4-BE49-F238E27FC236}">
                <a16:creationId xmlns:a16="http://schemas.microsoft.com/office/drawing/2014/main" id="{558BB0F1-279E-A7AC-511E-F648F119145A}"/>
              </a:ext>
            </a:extLst>
          </p:cNvPr>
          <p:cNvPicPr>
            <a:picLocks noChangeAspect="1"/>
          </p:cNvPicPr>
          <p:nvPr/>
        </p:nvPicPr>
        <p:blipFill>
          <a:blip r:embed="rId5" cstate="print"/>
          <a:stretch>
            <a:fillRect/>
          </a:stretch>
        </p:blipFill>
        <p:spPr>
          <a:xfrm>
            <a:off x="16507723" y="412070"/>
            <a:ext cx="1326629" cy="1321170"/>
          </a:xfrm>
          <a:prstGeom prst="ellipse">
            <a:avLst/>
          </a:prstGeom>
        </p:spPr>
      </p:pic>
      <p:pic>
        <p:nvPicPr>
          <p:cNvPr id="8197" name="Picture 2">
            <a:extLst>
              <a:ext uri="{FF2B5EF4-FFF2-40B4-BE49-F238E27FC236}">
                <a16:creationId xmlns:a16="http://schemas.microsoft.com/office/drawing/2014/main" id="{B2ADAE05-CDE2-1A83-8409-719FF59E32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7025">
            <a:off x="795338" y="9158288"/>
            <a:ext cx="645320"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2">
            <a:extLst>
              <a:ext uri="{FF2B5EF4-FFF2-40B4-BE49-F238E27FC236}">
                <a16:creationId xmlns:a16="http://schemas.microsoft.com/office/drawing/2014/main" id="{EB608FF2-7A92-D6D2-207D-389246AE27E6}"/>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 y="7153276"/>
            <a:ext cx="2209800" cy="305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4">
            <a:extLst>
              <a:ext uri="{FF2B5EF4-FFF2-40B4-BE49-F238E27FC236}">
                <a16:creationId xmlns:a16="http://schemas.microsoft.com/office/drawing/2014/main" id="{06635AD8-7D83-DD21-8D60-AB9B22322AB2}"/>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54363" y="8065295"/>
            <a:ext cx="2421732" cy="229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244F7EA-A51C-A43E-1C96-C2DC0507CEE5}"/>
              </a:ext>
            </a:extLst>
          </p:cNvPr>
          <p:cNvSpPr txBox="1">
            <a:spLocks noChangeArrowheads="1"/>
          </p:cNvSpPr>
          <p:nvPr/>
        </p:nvSpPr>
        <p:spPr bwMode="auto">
          <a:xfrm>
            <a:off x="616745" y="411958"/>
            <a:ext cx="158900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eaLnBrk="0" fontAlgn="base" hangingPunct="0">
              <a:spcBef>
                <a:spcPct val="0"/>
              </a:spcBef>
              <a:spcAft>
                <a:spcPct val="0"/>
              </a:spcAft>
            </a:pPr>
            <a:r>
              <a:rPr lang="vi-VN" altLang="en-US" sz="3600" b="1">
                <a:solidFill>
                  <a:srgbClr val="2888E1"/>
                </a:solidFill>
                <a:latin typeface="Nunito Black" panose="00000A00000000000000" pitchFamily="2" charset="0"/>
              </a:rPr>
              <a:t>Vận dụng</a:t>
            </a:r>
            <a:r>
              <a:rPr lang="en-US" altLang="en-US" sz="3600">
                <a:solidFill>
                  <a:srgbClr val="000000"/>
                </a:solidFill>
                <a:latin typeface="Nunito Black" panose="00000A00000000000000" pitchFamily="2" charset="0"/>
              </a:rPr>
              <a:t>: </a:t>
            </a:r>
            <a:r>
              <a:rPr lang="vi-VN" altLang="en-US" sz="3600" b="1">
                <a:solidFill>
                  <a:srgbClr val="000000"/>
                </a:solidFill>
                <a:latin typeface="Nunito Black" panose="00000A00000000000000" pitchFamily="2" charset="0"/>
              </a:rPr>
              <a:t>Kể câu chuyện hoặc đọc bài thơ về mái ấm gia đình cho người thân nghe.</a:t>
            </a:r>
            <a:endParaRPr lang="vi-VN" altLang="en-US" sz="3600">
              <a:solidFill>
                <a:srgbClr val="000000"/>
              </a:solidFill>
              <a:latin typeface="Nunito Black" panose="00000A00000000000000" pitchFamily="2" charset="0"/>
            </a:endParaRPr>
          </a:p>
        </p:txBody>
      </p:sp>
      <p:sp>
        <p:nvSpPr>
          <p:cNvPr id="8" name="TextBox 7">
            <a:extLst>
              <a:ext uri="{FF2B5EF4-FFF2-40B4-BE49-F238E27FC236}">
                <a16:creationId xmlns:a16="http://schemas.microsoft.com/office/drawing/2014/main" id="{E3CB0700-9DD5-B2A2-38F9-9F5C42DF5FA6}"/>
              </a:ext>
            </a:extLst>
          </p:cNvPr>
          <p:cNvSpPr>
            <a:spLocks noChangeArrowheads="1"/>
          </p:cNvSpPr>
          <p:nvPr/>
        </p:nvSpPr>
        <p:spPr bwMode="auto">
          <a:xfrm>
            <a:off x="762001" y="3609975"/>
            <a:ext cx="12006263" cy="2962513"/>
          </a:xfrm>
          <a:prstGeom prst="wedgeRoundRectCallout">
            <a:avLst>
              <a:gd name="adj1" fmla="val -35731"/>
              <a:gd name="adj2" fmla="val 73056"/>
              <a:gd name="adj3" fmla="val 16667"/>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eaLnBrk="0" fontAlgn="base" hangingPunct="0">
              <a:spcBef>
                <a:spcPct val="0"/>
              </a:spcBef>
              <a:spcAft>
                <a:spcPct val="0"/>
              </a:spcAft>
            </a:pPr>
            <a:r>
              <a:rPr lang="en-US" altLang="en-US" sz="4200">
                <a:solidFill>
                  <a:srgbClr val="002060"/>
                </a:solidFill>
                <a:latin typeface="Nunito Black" panose="00000A00000000000000" pitchFamily="2" charset="0"/>
              </a:rPr>
              <a:t>	</a:t>
            </a:r>
            <a:r>
              <a:rPr lang="vi-VN" altLang="en-US" sz="4200">
                <a:solidFill>
                  <a:srgbClr val="002060"/>
                </a:solidFill>
                <a:latin typeface="Nunito Black" panose="00000A00000000000000" pitchFamily="2" charset="0"/>
              </a:rPr>
              <a:t>Em nhớ lại những câu chuyện hoặc bài thơ về mái ấm gia đình mà mình đã nghe, đã đọc và kể lại cho ông bà, bố mẹ, người thân trong gia đình.</a:t>
            </a:r>
            <a:endParaRPr lang="en-US" altLang="en-US" sz="4200">
              <a:solidFill>
                <a:srgbClr val="002060"/>
              </a:solidFill>
              <a:latin typeface="Nunito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CỦNG CỐ - DẶN DÒ</a:t>
            </a:r>
          </a:p>
        </p:txBody>
      </p:sp>
    </p:spTree>
    <p:extLst>
      <p:ext uri="{BB962C8B-B14F-4D97-AF65-F5344CB8AC3E}">
        <p14:creationId xmlns:p14="http://schemas.microsoft.com/office/powerpoint/2010/main" val="3581592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7088" y="2835702"/>
            <a:ext cx="8790076" cy="3118715"/>
            <a:chOff x="6081624" y="1998368"/>
            <a:chExt cx="5613457" cy="782175"/>
          </a:xfrm>
          <a:solidFill>
            <a:schemeClr val="accent4"/>
          </a:solidFill>
        </p:grpSpPr>
        <p:sp>
          <p:nvSpPr>
            <p:cNvPr id="22" name="Rectangle 21">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292" y="699516"/>
            <a:ext cx="16667593" cy="88767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1168" r="-1" b="13646"/>
          <a:stretch/>
        </p:blipFill>
        <p:spPr>
          <a:xfrm>
            <a:off x="1257300" y="1057147"/>
            <a:ext cx="15942564" cy="8160005"/>
          </a:xfrm>
          <a:prstGeom prst="rect">
            <a:avLst/>
          </a:prstGeom>
        </p:spPr>
      </p:pic>
      <p:sp>
        <p:nvSpPr>
          <p:cNvPr id="4" name="TextBox 3">
            <a:extLst>
              <a:ext uri="{FF2B5EF4-FFF2-40B4-BE49-F238E27FC236}">
                <a16:creationId xmlns:a16="http://schemas.microsoft.com/office/drawing/2014/main" id="{0B97EAEC-290A-E48B-7679-067C4E9751C2}"/>
              </a:ext>
            </a:extLst>
          </p:cNvPr>
          <p:cNvSpPr txBox="1"/>
          <p:nvPr/>
        </p:nvSpPr>
        <p:spPr>
          <a:xfrm>
            <a:off x="3620278" y="170761"/>
            <a:ext cx="11658600" cy="1491342"/>
          </a:xfrm>
          <a:prstGeom prst="rect">
            <a:avLst/>
          </a:prstGeom>
        </p:spPr>
        <p:txBody>
          <a:bodyPr vert="horz" lIns="91440" tIns="45720" rIns="91440" bIns="45720" rtlCol="0" anchor="t">
            <a:noAutofit/>
          </a:bodyPr>
          <a:lstStyle/>
          <a:p>
            <a:pPr algn="ctr">
              <a:lnSpc>
                <a:spcPct val="90000"/>
              </a:lnSpc>
              <a:spcAft>
                <a:spcPts val="600"/>
              </a:spcAft>
            </a:pPr>
            <a:r>
              <a:rPr lang="en-US" sz="5400">
                <a:solidFill>
                  <a:srgbClr val="FF0000"/>
                </a:solidFill>
                <a:latin typeface="Nunito Black" panose="00000A00000000000000" pitchFamily="2" charset="0"/>
              </a:rPr>
              <a:t>HẸN GẶP LẠI CÁC EM!</a:t>
            </a:r>
          </a:p>
        </p:txBody>
      </p:sp>
    </p:spTree>
    <p:extLst>
      <p:ext uri="{BB962C8B-B14F-4D97-AF65-F5344CB8AC3E}">
        <p14:creationId xmlns:p14="http://schemas.microsoft.com/office/powerpoint/2010/main" val="2991163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1159933" y="4241202"/>
            <a:ext cx="6093963" cy="1491342"/>
          </a:xfrm>
          <a:prstGeom prst="rect">
            <a:avLst/>
          </a:prstGeom>
        </p:spPr>
        <p:txBody>
          <a:bodyPr vert="horz" lIns="91440" tIns="45720" rIns="91440" bIns="45720" rtlCol="0" anchor="t">
            <a:normAutofit fontScale="77500" lnSpcReduction="20000"/>
          </a:bodyPr>
          <a:lstStyle/>
          <a:p>
            <a:pPr algn="ctr">
              <a:lnSpc>
                <a:spcPct val="90000"/>
              </a:lnSpc>
              <a:spcAft>
                <a:spcPts val="600"/>
              </a:spcAft>
            </a:pPr>
            <a:r>
              <a:rPr lang="en-US" sz="9600">
                <a:solidFill>
                  <a:srgbClr val="FF0000"/>
                </a:solidFill>
                <a:latin typeface="Nunito Black" panose="00000A00000000000000" pitchFamily="2" charset="0"/>
              </a:rPr>
              <a:t>KHỞI ĐỘNG</a:t>
            </a:r>
          </a:p>
        </p:txBody>
      </p:sp>
    </p:spTree>
    <p:extLst>
      <p:ext uri="{BB962C8B-B14F-4D97-AF65-F5344CB8AC3E}">
        <p14:creationId xmlns:p14="http://schemas.microsoft.com/office/powerpoint/2010/main" val="2968927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4" y="3674196"/>
            <a:ext cx="4728358" cy="6533140"/>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3496960" y="6008219"/>
            <a:ext cx="4713612" cy="4460256"/>
          </a:xfrm>
          <a:prstGeom prst="rect">
            <a:avLst/>
          </a:prstGeom>
        </p:spPr>
      </p:pic>
      <p:sp>
        <p:nvSpPr>
          <p:cNvPr id="18" name="TextBox 17">
            <a:extLst>
              <a:ext uri="{FF2B5EF4-FFF2-40B4-BE49-F238E27FC236}">
                <a16:creationId xmlns:a16="http://schemas.microsoft.com/office/drawing/2014/main" id="{33B10893-346C-42C4-2B48-9004670EFF3F}"/>
              </a:ext>
            </a:extLst>
          </p:cNvPr>
          <p:cNvSpPr txBox="1"/>
          <p:nvPr/>
        </p:nvSpPr>
        <p:spPr>
          <a:xfrm>
            <a:off x="1707630" y="542365"/>
            <a:ext cx="15146908" cy="646331"/>
          </a:xfrm>
          <a:prstGeom prst="rect">
            <a:avLst/>
          </a:prstGeom>
          <a:noFill/>
        </p:spPr>
        <p:txBody>
          <a:bodyPr wrap="square" rtlCol="0">
            <a:spAutoFit/>
          </a:bodyPr>
          <a:lstStyle/>
          <a:p>
            <a:r>
              <a:rPr lang="en-US" sz="3600" b="0" i="0">
                <a:solidFill>
                  <a:srgbClr val="002060"/>
                </a:solidFill>
                <a:effectLst/>
                <a:latin typeface="Nunito Black" panose="00000A00000000000000" pitchFamily="2" charset="0"/>
              </a:rPr>
              <a:t>Em cảm thấy thế nào nếu phải xa ngôi nhà của mình nhiều ngày?</a:t>
            </a:r>
            <a:endParaRPr lang="en-US" sz="3600">
              <a:solidFill>
                <a:srgbClr val="002060"/>
              </a:solidFill>
              <a:latin typeface="Nunito Black" panose="00000A00000000000000" pitchFamily="2" charset="0"/>
            </a:endParaRPr>
          </a:p>
        </p:txBody>
      </p:sp>
      <p:pic>
        <p:nvPicPr>
          <p:cNvPr id="20" name="Picture 19">
            <a:extLst>
              <a:ext uri="{FF2B5EF4-FFF2-40B4-BE49-F238E27FC236}">
                <a16:creationId xmlns:a16="http://schemas.microsoft.com/office/drawing/2014/main" id="{62A000FB-8611-1E7D-24BA-63C02CE172D3}"/>
              </a:ext>
            </a:extLst>
          </p:cNvPr>
          <p:cNvPicPr>
            <a:picLocks noChangeAspect="1"/>
          </p:cNvPicPr>
          <p:nvPr/>
        </p:nvPicPr>
        <p:blipFill>
          <a:blip r:embed="rId10"/>
          <a:stretch>
            <a:fillRect/>
          </a:stretch>
        </p:blipFill>
        <p:spPr>
          <a:xfrm>
            <a:off x="381001" y="444004"/>
            <a:ext cx="1326629" cy="893444"/>
          </a:xfrm>
          <a:prstGeom prst="rect">
            <a:avLst/>
          </a:prstGeom>
        </p:spPr>
      </p:pic>
      <p:sp>
        <p:nvSpPr>
          <p:cNvPr id="21" name="TextBox 20">
            <a:extLst>
              <a:ext uri="{FF2B5EF4-FFF2-40B4-BE49-F238E27FC236}">
                <a16:creationId xmlns:a16="http://schemas.microsoft.com/office/drawing/2014/main" id="{A098AA55-9D70-BD07-21BD-02AD732E356C}"/>
              </a:ext>
            </a:extLst>
          </p:cNvPr>
          <p:cNvSpPr txBox="1"/>
          <p:nvPr/>
        </p:nvSpPr>
        <p:spPr>
          <a:xfrm>
            <a:off x="4963391" y="1733239"/>
            <a:ext cx="9982200" cy="1940957"/>
          </a:xfrm>
          <a:prstGeom prst="wedgeRoundRectCallout">
            <a:avLst>
              <a:gd name="adj1" fmla="val -36864"/>
              <a:gd name="adj2" fmla="val 96762"/>
              <a:gd name="adj3" fmla="val 16667"/>
            </a:avLst>
          </a:prstGeom>
          <a:solidFill>
            <a:schemeClr val="accent6">
              <a:lumMod val="20000"/>
              <a:lumOff val="80000"/>
            </a:schemeClr>
          </a:solidFill>
        </p:spPr>
        <p:txBody>
          <a:bodyPr wrap="square" rtlCol="0">
            <a:spAutoFit/>
          </a:bodyPr>
          <a:lstStyle/>
          <a:p>
            <a:pPr algn="just"/>
            <a:r>
              <a:rPr lang="en-US" sz="3600" b="0" i="0">
                <a:effectLst/>
                <a:latin typeface="Nunito Black" panose="00000A00000000000000" pitchFamily="2" charset="0"/>
              </a:rPr>
              <a:t>	</a:t>
            </a:r>
            <a:r>
              <a:rPr lang="vi-VN" sz="3600" b="0" i="0">
                <a:effectLst/>
                <a:latin typeface="Nunito Black" panose="00000A00000000000000" pitchFamily="2" charset="0"/>
              </a:rPr>
              <a:t>Nếu phải xa ngôi nhà của mình nhiều ngày, em sẽ cảm thấy rất nhớ nhung và chỉ muốn được quay trở về nhà</a:t>
            </a:r>
            <a:r>
              <a:rPr lang="en-US" sz="3600" b="0" i="0">
                <a:effectLst/>
                <a:latin typeface="Nunito Black" panose="00000A00000000000000" pitchFamily="2" charset="0"/>
              </a:rPr>
              <a:t>.</a:t>
            </a:r>
            <a:endParaRPr lang="en-US" sz="3600">
              <a:latin typeface="Nunito Black" panose="00000A00000000000000" pitchFamily="2" charset="0"/>
            </a:endParaRPr>
          </a:p>
        </p:txBody>
      </p:sp>
      <p:pic>
        <p:nvPicPr>
          <p:cNvPr id="1026" name="Picture 2">
            <a:extLst>
              <a:ext uri="{FF2B5EF4-FFF2-40B4-BE49-F238E27FC236}">
                <a16:creationId xmlns:a16="http://schemas.microsoft.com/office/drawing/2014/main" id="{74EDE1BB-9A33-053E-D42D-38DBE25B77E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597" r="16736"/>
          <a:stretch/>
        </p:blipFill>
        <p:spPr bwMode="auto">
          <a:xfrm>
            <a:off x="5479233" y="4720304"/>
            <a:ext cx="3429000" cy="520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31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1159933" y="4241202"/>
            <a:ext cx="6093963" cy="1491342"/>
          </a:xfrm>
          <a:prstGeom prst="rect">
            <a:avLst/>
          </a:prstGeom>
        </p:spPr>
        <p:txBody>
          <a:bodyPr vert="horz" lIns="91440" tIns="45720" rIns="91440" bIns="45720" rtlCol="0" anchor="t">
            <a:normAutofit fontScale="62500" lnSpcReduction="20000"/>
          </a:bodyPr>
          <a:lstStyle/>
          <a:p>
            <a:pPr algn="ctr">
              <a:lnSpc>
                <a:spcPct val="90000"/>
              </a:lnSpc>
              <a:spcAft>
                <a:spcPts val="600"/>
              </a:spcAft>
            </a:pPr>
            <a:r>
              <a:rPr lang="en-US" sz="9600">
                <a:solidFill>
                  <a:srgbClr val="FF0000"/>
                </a:solidFill>
                <a:latin typeface="Nunito Black" panose="00000A00000000000000" pitchFamily="2" charset="0"/>
              </a:rPr>
              <a:t>ĐỌC VĂN BẢN</a:t>
            </a:r>
          </a:p>
        </p:txBody>
      </p:sp>
    </p:spTree>
    <p:extLst>
      <p:ext uri="{BB962C8B-B14F-4D97-AF65-F5344CB8AC3E}">
        <p14:creationId xmlns:p14="http://schemas.microsoft.com/office/powerpoint/2010/main" val="2338759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1800" b="0" i="0">
              <a:solidFill>
                <a:srgbClr val="000000"/>
              </a:solidFill>
              <a:effectLst/>
              <a:latin typeface="Nunito Black" panose="00000A00000000000000" pitchFamily="2"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CF4AF0E0-CE8C-E597-7486-EF50E7222F99}"/>
              </a:ext>
            </a:extLst>
          </p:cNvPr>
          <p:cNvPicPr>
            <a:picLocks noChangeAspect="1"/>
          </p:cNvPicPr>
          <p:nvPr/>
        </p:nvPicPr>
        <p:blipFill rotWithShape="1">
          <a:blip r:embed="rId10"/>
          <a:srcRect l="42930" t="33704"/>
          <a:stretch/>
        </p:blipFill>
        <p:spPr>
          <a:xfrm>
            <a:off x="11011687" y="1639721"/>
            <a:ext cx="5524474" cy="6819900"/>
          </a:xfrm>
          <a:prstGeom prst="rect">
            <a:avLst/>
          </a:prstGeom>
        </p:spPr>
      </p:pic>
      <p:pic>
        <p:nvPicPr>
          <p:cNvPr id="9" name="Picture 8">
            <a:extLst>
              <a:ext uri="{FF2B5EF4-FFF2-40B4-BE49-F238E27FC236}">
                <a16:creationId xmlns:a16="http://schemas.microsoft.com/office/drawing/2014/main" id="{44DBC761-3C09-DB80-AF4C-18C88CCEA8EF}"/>
              </a:ext>
            </a:extLst>
          </p:cNvPr>
          <p:cNvPicPr>
            <a:picLocks noChangeAspect="1"/>
          </p:cNvPicPr>
          <p:nvPr/>
        </p:nvPicPr>
        <p:blipFill>
          <a:blip r:embed="rId11"/>
          <a:stretch>
            <a:fillRect/>
          </a:stretch>
        </p:blipFill>
        <p:spPr>
          <a:xfrm>
            <a:off x="426027" y="412069"/>
            <a:ext cx="962025" cy="714375"/>
          </a:xfrm>
          <a:prstGeom prst="rect">
            <a:avLst/>
          </a:prstGeom>
        </p:spPr>
      </p:pic>
      <p:sp>
        <p:nvSpPr>
          <p:cNvPr id="10" name="TextBox 9">
            <a:extLst>
              <a:ext uri="{FF2B5EF4-FFF2-40B4-BE49-F238E27FC236}">
                <a16:creationId xmlns:a16="http://schemas.microsoft.com/office/drawing/2014/main" id="{AA780D36-3279-BD5E-0681-230FB3FE5022}"/>
              </a:ext>
            </a:extLst>
          </p:cNvPr>
          <p:cNvSpPr txBox="1"/>
          <p:nvPr/>
        </p:nvSpPr>
        <p:spPr>
          <a:xfrm>
            <a:off x="952526" y="1065096"/>
            <a:ext cx="5132385" cy="5570756"/>
          </a:xfrm>
          <a:prstGeom prst="rect">
            <a:avLst/>
          </a:prstGeom>
          <a:noFill/>
        </p:spPr>
        <p:txBody>
          <a:bodyPr wrap="square" rtlCol="0">
            <a:spAutoFit/>
          </a:bodyPr>
          <a:lstStyle/>
          <a:p>
            <a:pPr algn="ctr"/>
            <a:r>
              <a:rPr lang="vi-VN" sz="3600" b="1" i="0" dirty="0">
                <a:solidFill>
                  <a:srgbClr val="FF0000"/>
                </a:solidFill>
                <a:effectLst/>
                <a:latin typeface="+mj-lt"/>
              </a:rPr>
              <a:t>Ngưỡng cửa</a:t>
            </a:r>
            <a:endParaRPr lang="vi-VN" sz="3600" b="0" i="0" dirty="0">
              <a:solidFill>
                <a:srgbClr val="FF0000"/>
              </a:solidFill>
              <a:effectLst/>
              <a:latin typeface="+mj-lt"/>
            </a:endParaRPr>
          </a:p>
          <a:p>
            <a:pPr algn="ctr"/>
            <a:r>
              <a:rPr lang="vi-VN" sz="3200" b="0" i="0" dirty="0">
                <a:solidFill>
                  <a:srgbClr val="FF0000"/>
                </a:solidFill>
                <a:effectLst/>
                <a:latin typeface="+mj-lt"/>
              </a:rPr>
              <a:t>(Trích)</a:t>
            </a:r>
          </a:p>
          <a:p>
            <a:r>
              <a:rPr lang="vi-VN" sz="3200" b="0" i="0" dirty="0">
                <a:solidFill>
                  <a:srgbClr val="000000"/>
                </a:solidFill>
                <a:effectLst/>
                <a:latin typeface="+mj-lt"/>
              </a:rPr>
              <a:t>Nơi ấy ai cũng quen</a:t>
            </a:r>
          </a:p>
          <a:p>
            <a:r>
              <a:rPr lang="vi-VN" sz="3200" b="0" i="0" dirty="0">
                <a:solidFill>
                  <a:srgbClr val="000000"/>
                </a:solidFill>
                <a:effectLst/>
                <a:latin typeface="+mj-lt"/>
              </a:rPr>
              <a:t>Ngay từ thời tấm bé</a:t>
            </a:r>
          </a:p>
          <a:p>
            <a:r>
              <a:rPr lang="vi-VN" sz="3200" b="0" i="0" dirty="0">
                <a:solidFill>
                  <a:srgbClr val="000000"/>
                </a:solidFill>
                <a:effectLst/>
                <a:latin typeface="+mj-lt"/>
              </a:rPr>
              <a:t>Khi tay bà, tay mẹ</a:t>
            </a:r>
          </a:p>
          <a:p>
            <a:r>
              <a:rPr lang="vi-VN" sz="3200" b="0" i="0" dirty="0">
                <a:solidFill>
                  <a:srgbClr val="000000"/>
                </a:solidFill>
                <a:effectLst/>
                <a:latin typeface="+mj-lt"/>
              </a:rPr>
              <a:t>Còn dắt vòng đi men.</a:t>
            </a:r>
            <a:endParaRPr lang="en-US" sz="3200" b="0" i="0" dirty="0">
              <a:solidFill>
                <a:srgbClr val="000000"/>
              </a:solidFill>
              <a:effectLst/>
              <a:latin typeface="+mj-lt"/>
            </a:endParaRPr>
          </a:p>
          <a:p>
            <a:endParaRPr lang="vi-VN" sz="3200" b="0" i="0" dirty="0">
              <a:solidFill>
                <a:srgbClr val="000000"/>
              </a:solidFill>
              <a:effectLst/>
              <a:latin typeface="+mj-lt"/>
            </a:endParaRPr>
          </a:p>
          <a:p>
            <a:r>
              <a:rPr lang="vi-VN" sz="3200" b="0" i="0" dirty="0">
                <a:solidFill>
                  <a:srgbClr val="000000"/>
                </a:solidFill>
                <a:effectLst/>
                <a:latin typeface="+mj-lt"/>
              </a:rPr>
              <a:t>Nơi bố mẹ ngày đêm</a:t>
            </a:r>
          </a:p>
          <a:p>
            <a:r>
              <a:rPr lang="vi-VN" sz="3200" b="0" i="0" dirty="0">
                <a:solidFill>
                  <a:srgbClr val="000000"/>
                </a:solidFill>
                <a:effectLst/>
                <a:latin typeface="+mj-lt"/>
              </a:rPr>
              <a:t>Lúc nào qua cũng vội</a:t>
            </a:r>
          </a:p>
          <a:p>
            <a:r>
              <a:rPr lang="vi-VN" sz="3200" b="0" i="0" dirty="0">
                <a:solidFill>
                  <a:srgbClr val="000000"/>
                </a:solidFill>
                <a:effectLst/>
                <a:latin typeface="+mj-lt"/>
              </a:rPr>
              <a:t>Nơi bạn bè chạy tới</a:t>
            </a:r>
          </a:p>
          <a:p>
            <a:r>
              <a:rPr lang="vi-VN" sz="3200" b="0" i="0" dirty="0">
                <a:solidFill>
                  <a:srgbClr val="000000"/>
                </a:solidFill>
                <a:effectLst/>
                <a:latin typeface="+mj-lt"/>
              </a:rPr>
              <a:t>Thường lúc nào cũng vui.</a:t>
            </a:r>
            <a:endParaRPr lang="en-US" sz="3200" b="0" i="0" dirty="0">
              <a:solidFill>
                <a:srgbClr val="000000"/>
              </a:solidFill>
              <a:effectLst/>
              <a:latin typeface="+mj-lt"/>
            </a:endParaRPr>
          </a:p>
        </p:txBody>
      </p:sp>
      <p:sp>
        <p:nvSpPr>
          <p:cNvPr id="11" name="TextBox 10">
            <a:extLst>
              <a:ext uri="{FF2B5EF4-FFF2-40B4-BE49-F238E27FC236}">
                <a16:creationId xmlns:a16="http://schemas.microsoft.com/office/drawing/2014/main" id="{FC61AF03-C954-ED0F-2FFA-56C0155DB818}"/>
              </a:ext>
            </a:extLst>
          </p:cNvPr>
          <p:cNvSpPr txBox="1"/>
          <p:nvPr/>
        </p:nvSpPr>
        <p:spPr>
          <a:xfrm>
            <a:off x="6084911" y="4434900"/>
            <a:ext cx="5524474" cy="5509200"/>
          </a:xfrm>
          <a:prstGeom prst="rect">
            <a:avLst/>
          </a:prstGeom>
          <a:noFill/>
        </p:spPr>
        <p:txBody>
          <a:bodyPr wrap="square" rtlCol="0">
            <a:spAutoFit/>
          </a:bodyPr>
          <a:lstStyle/>
          <a:p>
            <a:endParaRPr lang="vi-VN" sz="3200" b="0" i="0" dirty="0">
              <a:solidFill>
                <a:srgbClr val="000000"/>
              </a:solidFill>
              <a:effectLst/>
              <a:latin typeface="Nunito Black" panose="00000A00000000000000" pitchFamily="2" charset="0"/>
            </a:endParaRPr>
          </a:p>
          <a:p>
            <a:r>
              <a:rPr lang="vi-VN" sz="3200" b="0" i="0" dirty="0">
                <a:solidFill>
                  <a:srgbClr val="000000"/>
                </a:solidFill>
                <a:effectLst/>
                <a:latin typeface="+mj-lt"/>
              </a:rPr>
              <a:t>Nơi ấy đã đưa tôi</a:t>
            </a:r>
          </a:p>
          <a:p>
            <a:r>
              <a:rPr lang="vi-VN" sz="3200" b="0" i="0" dirty="0">
                <a:solidFill>
                  <a:srgbClr val="000000"/>
                </a:solidFill>
                <a:effectLst/>
                <a:latin typeface="+mj-lt"/>
              </a:rPr>
              <a:t>Buổi đầu tiên đến lớp</a:t>
            </a:r>
          </a:p>
          <a:p>
            <a:r>
              <a:rPr lang="vi-VN" sz="3200" b="0" i="0" dirty="0">
                <a:solidFill>
                  <a:srgbClr val="000000"/>
                </a:solidFill>
                <a:effectLst/>
                <a:latin typeface="+mj-lt"/>
              </a:rPr>
              <a:t>Nay con đường xa tắp</a:t>
            </a:r>
          </a:p>
          <a:p>
            <a:r>
              <a:rPr lang="vi-VN" sz="3200" b="0" i="0" dirty="0">
                <a:solidFill>
                  <a:srgbClr val="000000"/>
                </a:solidFill>
                <a:effectLst/>
                <a:latin typeface="+mj-lt"/>
              </a:rPr>
              <a:t>Vẫn đang chờ tôi đi.</a:t>
            </a:r>
            <a:endParaRPr lang="en-US" sz="3200" b="0" i="0" dirty="0">
              <a:solidFill>
                <a:srgbClr val="000000"/>
              </a:solidFill>
              <a:effectLst/>
              <a:latin typeface="+mj-lt"/>
            </a:endParaRPr>
          </a:p>
          <a:p>
            <a:endParaRPr lang="vi-VN" sz="3200" b="0" i="0" dirty="0">
              <a:solidFill>
                <a:srgbClr val="000000"/>
              </a:solidFill>
              <a:effectLst/>
              <a:latin typeface="+mj-lt"/>
            </a:endParaRPr>
          </a:p>
          <a:p>
            <a:r>
              <a:rPr lang="vi-VN" sz="3200" b="0" i="0" dirty="0">
                <a:solidFill>
                  <a:srgbClr val="000000"/>
                </a:solidFill>
                <a:effectLst/>
                <a:latin typeface="+mj-lt"/>
              </a:rPr>
              <a:t>Nơi ấy ngôi sao khuya</a:t>
            </a:r>
          </a:p>
          <a:p>
            <a:r>
              <a:rPr lang="vi-VN" sz="3200" b="0" i="0" dirty="0">
                <a:solidFill>
                  <a:srgbClr val="000000"/>
                </a:solidFill>
                <a:effectLst/>
                <a:latin typeface="+mj-lt"/>
              </a:rPr>
              <a:t>Soi vào trong giấc ngủ</a:t>
            </a:r>
          </a:p>
          <a:p>
            <a:r>
              <a:rPr lang="vi-VN" sz="3200" b="0" i="0" dirty="0">
                <a:solidFill>
                  <a:srgbClr val="000000"/>
                </a:solidFill>
                <a:effectLst/>
                <a:latin typeface="+mj-lt"/>
              </a:rPr>
              <a:t>Ngọn đèn khuya bóng mẹ</a:t>
            </a:r>
          </a:p>
          <a:p>
            <a:r>
              <a:rPr lang="vi-VN" sz="3200" b="0" i="0" dirty="0">
                <a:solidFill>
                  <a:srgbClr val="000000"/>
                </a:solidFill>
                <a:effectLst/>
                <a:latin typeface="+mj-lt"/>
              </a:rPr>
              <a:t>Sáng một vầng trên sân.</a:t>
            </a:r>
          </a:p>
          <a:p>
            <a:pPr algn="r"/>
            <a:r>
              <a:rPr lang="vi-VN" sz="3200" b="0" i="0" dirty="0">
                <a:solidFill>
                  <a:srgbClr val="FF0000"/>
                </a:solidFill>
                <a:effectLst/>
                <a:latin typeface="+mj-lt"/>
              </a:rPr>
              <a:t>(Vũ Quần Phương)</a:t>
            </a:r>
          </a:p>
        </p:txBody>
      </p:sp>
    </p:spTree>
    <p:extLst>
      <p:ext uri="{BB962C8B-B14F-4D97-AF65-F5344CB8AC3E}">
        <p14:creationId xmlns:p14="http://schemas.microsoft.com/office/powerpoint/2010/main" val="113208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828800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Ngưỡng Cửa Là Gì? Ngưỡng Cửa Có Thể Chiêu Tài Tránh Hung Không? - MTrend">
            <a:extLst>
              <a:ext uri="{FF2B5EF4-FFF2-40B4-BE49-F238E27FC236}">
                <a16:creationId xmlns:a16="http://schemas.microsoft.com/office/drawing/2014/main" id="{BE5018FD-CB54-E12A-9933-1CA29B909E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62" b="5886"/>
          <a:stretch/>
        </p:blipFill>
        <p:spPr bwMode="auto">
          <a:xfrm>
            <a:off x="0" y="24246"/>
            <a:ext cx="18013936" cy="10286999"/>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3" name="Picture 4" descr="Top 20 ngưỡng cửa là gì mới nhất 2022">
            <a:extLst>
              <a:ext uri="{FF2B5EF4-FFF2-40B4-BE49-F238E27FC236}">
                <a16:creationId xmlns:a16="http://schemas.microsoft.com/office/drawing/2014/main" id="{3083CC1E-EC84-F597-3817-DA1F052EC7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582" b="-1"/>
          <a:stretch/>
        </p:blipFill>
        <p:spPr bwMode="auto">
          <a:xfrm>
            <a:off x="6720757" y="1660363"/>
            <a:ext cx="6250089" cy="5522447"/>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CAAEF4-9693-BBAC-27FE-D5C0E9687A4C}"/>
              </a:ext>
            </a:extLst>
          </p:cNvPr>
          <p:cNvSpPr txBox="1"/>
          <p:nvPr/>
        </p:nvSpPr>
        <p:spPr>
          <a:xfrm>
            <a:off x="5337047" y="8626637"/>
            <a:ext cx="12649200" cy="1328023"/>
          </a:xfrm>
          <a:prstGeom prst="roundRect">
            <a:avLst/>
          </a:prstGeom>
          <a:solidFill>
            <a:srgbClr val="00B0F0"/>
          </a:solidFill>
          <a:effectLst>
            <a:reflection blurRad="6350" stA="50000" endA="300" endPos="55000" dir="5400000" sy="-100000" algn="bl" rotWithShape="0"/>
          </a:effectLst>
        </p:spPr>
        <p:txBody>
          <a:bodyPr wrap="square" rtlCol="0">
            <a:spAutoFit/>
          </a:bodyPr>
          <a:lstStyle/>
          <a:p>
            <a:pPr algn="ctr"/>
            <a:r>
              <a:rPr lang="en-US" sz="3600">
                <a:solidFill>
                  <a:schemeClr val="bg1"/>
                </a:solidFill>
                <a:latin typeface="Nunito Black" panose="00000A00000000000000" pitchFamily="2" charset="0"/>
              </a:rPr>
              <a:t>Ngưỡng cửa: thanh dưới của khung cửa ra vào, thường chỉ có nhà gỗ hoặc nhà tranh.</a:t>
            </a:r>
          </a:p>
        </p:txBody>
      </p:sp>
    </p:spTree>
    <p:extLst>
      <p:ext uri="{BB962C8B-B14F-4D97-AF65-F5344CB8AC3E}">
        <p14:creationId xmlns:p14="http://schemas.microsoft.com/office/powerpoint/2010/main" val="219276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090" name="Freeform: Shape 308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53" y="-23851"/>
            <a:ext cx="9867505" cy="8722336"/>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descr="Cách nuôi dạy trẻ 2 tuổi không thụt lùi với bạn cùng trang lứa">
            <a:extLst>
              <a:ext uri="{FF2B5EF4-FFF2-40B4-BE49-F238E27FC236}">
                <a16:creationId xmlns:a16="http://schemas.microsoft.com/office/drawing/2014/main" id="{F0AA3686-70CA-FD1D-6586-CBDC17E762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2" r="7701" b="-1"/>
          <a:stretch/>
        </p:blipFill>
        <p:spPr bwMode="auto">
          <a:xfrm>
            <a:off x="-42510" y="-106328"/>
            <a:ext cx="9484723" cy="839049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3092" name="Freeform: Shape 3091">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84743" cy="839049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94" name="Freeform: Shape 3093">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637" y="2122996"/>
            <a:ext cx="8498988" cy="8199783"/>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076" name="Picture 4" descr="Hoạt động vịn đứng: Cơ sở cho những bước đi đầu tiên của bé">
            <a:extLst>
              <a:ext uri="{FF2B5EF4-FFF2-40B4-BE49-F238E27FC236}">
                <a16:creationId xmlns:a16="http://schemas.microsoft.com/office/drawing/2014/main" id="{43BD0207-9352-96C7-7244-48F819B18C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76" r="19526"/>
          <a:stretch/>
        </p:blipFill>
        <p:spPr bwMode="auto">
          <a:xfrm>
            <a:off x="10193895" y="2528050"/>
            <a:ext cx="8094105" cy="7758953"/>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3096" name="Freeform: Shape 3095">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3895" y="2528047"/>
            <a:ext cx="8094105" cy="7758953"/>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id="{44AC764A-5B44-7C3A-B825-11D25A43E079}"/>
              </a:ext>
            </a:extLst>
          </p:cNvPr>
          <p:cNvSpPr txBox="1"/>
          <p:nvPr/>
        </p:nvSpPr>
        <p:spPr>
          <a:xfrm>
            <a:off x="1066800" y="8455839"/>
            <a:ext cx="6496050" cy="1323439"/>
          </a:xfrm>
          <a:prstGeom prst="rect">
            <a:avLst/>
          </a:prstGeom>
          <a:noFill/>
        </p:spPr>
        <p:txBody>
          <a:bodyPr wrap="square" rtlCol="0">
            <a:spAutoFit/>
          </a:bodyPr>
          <a:lstStyle/>
          <a:p>
            <a:pPr algn="ctr"/>
            <a:r>
              <a:rPr lang="en-US" sz="4000">
                <a:solidFill>
                  <a:srgbClr val="002060"/>
                </a:solidFill>
                <a:latin typeface="Nunito Black" panose="00000A00000000000000" pitchFamily="2" charset="0"/>
              </a:rPr>
              <a:t>Đi men: bám vào vật gì đó để đi cho vững.</a:t>
            </a:r>
          </a:p>
        </p:txBody>
      </p:sp>
    </p:spTree>
    <p:extLst>
      <p:ext uri="{BB962C8B-B14F-4D97-AF65-F5344CB8AC3E}">
        <p14:creationId xmlns:p14="http://schemas.microsoft.com/office/powerpoint/2010/main" val="9900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12" name="TextBox 11">
            <a:extLst>
              <a:ext uri="{FF2B5EF4-FFF2-40B4-BE49-F238E27FC236}">
                <a16:creationId xmlns:a16="http://schemas.microsoft.com/office/drawing/2014/main" id="{F1B52234-D229-A0D5-A042-B2531592C803}"/>
              </a:ext>
            </a:extLst>
          </p:cNvPr>
          <p:cNvSpPr txBox="1"/>
          <p:nvPr/>
        </p:nvSpPr>
        <p:spPr>
          <a:xfrm>
            <a:off x="5442617" y="2343832"/>
            <a:ext cx="6226571" cy="5078313"/>
          </a:xfrm>
          <a:prstGeom prst="rect">
            <a:avLst/>
          </a:prstGeom>
          <a:noFill/>
        </p:spPr>
        <p:txBody>
          <a:bodyPr wrap="square" rtlCol="0">
            <a:spAutoFit/>
          </a:bodyPr>
          <a:lstStyle/>
          <a:p>
            <a:r>
              <a:rPr lang="vi-VN" sz="3600" b="0" i="0" dirty="0">
                <a:solidFill>
                  <a:srgbClr val="000000"/>
                </a:solidFill>
                <a:effectLst/>
                <a:latin typeface="+mj-lt"/>
              </a:rPr>
              <a:t>Nơi ấy</a:t>
            </a:r>
            <a:r>
              <a:rPr lang="en-US" sz="3600" b="0" i="0" dirty="0">
                <a:solidFill>
                  <a:srgbClr val="FF0000"/>
                </a:solidFill>
                <a:effectLst/>
                <a:latin typeface="+mj-lt"/>
              </a:rPr>
              <a:t>/</a:t>
            </a:r>
            <a:r>
              <a:rPr lang="vi-VN" sz="3600" b="0" i="0" dirty="0">
                <a:solidFill>
                  <a:srgbClr val="000000"/>
                </a:solidFill>
                <a:effectLst/>
                <a:latin typeface="+mj-lt"/>
              </a:rPr>
              <a:t>đã đưa tôi</a:t>
            </a:r>
          </a:p>
          <a:p>
            <a:r>
              <a:rPr lang="vi-VN" sz="3600" b="0" i="0" dirty="0">
                <a:solidFill>
                  <a:srgbClr val="000000"/>
                </a:solidFill>
                <a:effectLst/>
                <a:latin typeface="+mj-lt"/>
              </a:rPr>
              <a:t>Buổi đầu tiên</a:t>
            </a:r>
            <a:r>
              <a:rPr lang="en-US" sz="3600" b="0" i="0" dirty="0">
                <a:solidFill>
                  <a:srgbClr val="FF0000"/>
                </a:solidFill>
                <a:effectLst/>
                <a:latin typeface="+mj-lt"/>
              </a:rPr>
              <a:t>/</a:t>
            </a:r>
            <a:r>
              <a:rPr lang="vi-VN" sz="3600" b="0" i="0" dirty="0">
                <a:solidFill>
                  <a:srgbClr val="000000"/>
                </a:solidFill>
                <a:effectLst/>
                <a:latin typeface="+mj-lt"/>
              </a:rPr>
              <a:t> đến lớp</a:t>
            </a:r>
          </a:p>
          <a:p>
            <a:r>
              <a:rPr lang="vi-VN" sz="3600" b="0" i="0" dirty="0">
                <a:solidFill>
                  <a:srgbClr val="000000"/>
                </a:solidFill>
                <a:effectLst/>
                <a:latin typeface="+mj-lt"/>
              </a:rPr>
              <a:t>Nay</a:t>
            </a:r>
            <a:r>
              <a:rPr lang="en-US" sz="3600" b="0" i="0" dirty="0">
                <a:solidFill>
                  <a:srgbClr val="FF0000"/>
                </a:solidFill>
                <a:effectLst/>
                <a:latin typeface="+mj-lt"/>
              </a:rPr>
              <a:t>/</a:t>
            </a:r>
            <a:r>
              <a:rPr lang="vi-VN" sz="3600" b="0" i="0" dirty="0">
                <a:solidFill>
                  <a:srgbClr val="000000"/>
                </a:solidFill>
                <a:effectLst/>
                <a:latin typeface="+mj-lt"/>
              </a:rPr>
              <a:t> con đường xa tắp</a:t>
            </a:r>
          </a:p>
          <a:p>
            <a:r>
              <a:rPr lang="vi-VN" sz="3600" b="0" i="0" dirty="0">
                <a:solidFill>
                  <a:srgbClr val="000000"/>
                </a:solidFill>
                <a:effectLst/>
                <a:latin typeface="+mj-lt"/>
              </a:rPr>
              <a:t>Vẫn đang chờ tôi đi.</a:t>
            </a:r>
            <a:endParaRPr lang="en-US" sz="3600" dirty="0">
              <a:solidFill>
                <a:srgbClr val="000000"/>
              </a:solidFill>
              <a:latin typeface="+mj-lt"/>
            </a:endParaRPr>
          </a:p>
          <a:p>
            <a:endParaRPr lang="vi-VN" sz="3600" b="0" i="0" dirty="0">
              <a:solidFill>
                <a:srgbClr val="000000"/>
              </a:solidFill>
              <a:effectLst/>
              <a:latin typeface="+mj-lt"/>
            </a:endParaRPr>
          </a:p>
          <a:p>
            <a:r>
              <a:rPr lang="vi-VN" sz="3600" b="0" i="0" dirty="0">
                <a:solidFill>
                  <a:srgbClr val="000000"/>
                </a:solidFill>
                <a:effectLst/>
                <a:latin typeface="+mj-lt"/>
              </a:rPr>
              <a:t>Nơi ấy</a:t>
            </a:r>
            <a:r>
              <a:rPr lang="en-US" sz="3600" b="0" i="0" dirty="0">
                <a:solidFill>
                  <a:srgbClr val="FF0000"/>
                </a:solidFill>
                <a:effectLst/>
                <a:latin typeface="+mj-lt"/>
              </a:rPr>
              <a:t>/</a:t>
            </a:r>
            <a:r>
              <a:rPr lang="vi-VN" sz="3600" b="0" i="0" dirty="0">
                <a:solidFill>
                  <a:srgbClr val="000000"/>
                </a:solidFill>
                <a:effectLst/>
                <a:latin typeface="+mj-lt"/>
              </a:rPr>
              <a:t> ngôi sao khuya</a:t>
            </a:r>
          </a:p>
          <a:p>
            <a:r>
              <a:rPr lang="vi-VN" sz="3600" b="0" i="0" dirty="0">
                <a:solidFill>
                  <a:srgbClr val="000000"/>
                </a:solidFill>
                <a:effectLst/>
                <a:latin typeface="+mj-lt"/>
              </a:rPr>
              <a:t>Soi vào trong giấc ngủ</a:t>
            </a:r>
          </a:p>
          <a:p>
            <a:r>
              <a:rPr lang="vi-VN" sz="3600" b="0" i="0" dirty="0">
                <a:solidFill>
                  <a:srgbClr val="000000"/>
                </a:solidFill>
                <a:effectLst/>
                <a:latin typeface="+mj-lt"/>
              </a:rPr>
              <a:t>Ngọn đèn khuya</a:t>
            </a:r>
            <a:r>
              <a:rPr lang="en-US" sz="3600" b="0" i="0" dirty="0">
                <a:solidFill>
                  <a:srgbClr val="FF0000"/>
                </a:solidFill>
                <a:effectLst/>
                <a:latin typeface="+mj-lt"/>
              </a:rPr>
              <a:t>/</a:t>
            </a:r>
            <a:r>
              <a:rPr lang="vi-VN" sz="3600" b="0" i="0" dirty="0">
                <a:solidFill>
                  <a:srgbClr val="000000"/>
                </a:solidFill>
                <a:effectLst/>
                <a:latin typeface="+mj-lt"/>
              </a:rPr>
              <a:t> bóng mẹ</a:t>
            </a:r>
          </a:p>
          <a:p>
            <a:r>
              <a:rPr lang="vi-VN" sz="3600" b="0" i="0" dirty="0">
                <a:solidFill>
                  <a:srgbClr val="000000"/>
                </a:solidFill>
                <a:effectLst/>
                <a:latin typeface="+mj-lt"/>
              </a:rPr>
              <a:t>Sáng một vầng trên sân.</a:t>
            </a:r>
          </a:p>
        </p:txBody>
      </p:sp>
      <p:sp>
        <p:nvSpPr>
          <p:cNvPr id="7" name="TextBox 6">
            <a:extLst>
              <a:ext uri="{FF2B5EF4-FFF2-40B4-BE49-F238E27FC236}">
                <a16:creationId xmlns:a16="http://schemas.microsoft.com/office/drawing/2014/main" id="{4711A612-D74F-7F42-FEAD-2F3F9FFC923F}"/>
              </a:ext>
            </a:extLst>
          </p:cNvPr>
          <p:cNvSpPr txBox="1"/>
          <p:nvPr/>
        </p:nvSpPr>
        <p:spPr>
          <a:xfrm>
            <a:off x="609600" y="647700"/>
            <a:ext cx="4267200" cy="646331"/>
          </a:xfrm>
          <a:prstGeom prst="rect">
            <a:avLst/>
          </a:prstGeom>
          <a:noFill/>
        </p:spPr>
        <p:txBody>
          <a:bodyPr wrap="square" rtlCol="0">
            <a:spAutoFit/>
          </a:bodyPr>
          <a:lstStyle/>
          <a:p>
            <a:r>
              <a:rPr lang="en-US" sz="3600">
                <a:solidFill>
                  <a:srgbClr val="FF0000"/>
                </a:solidFill>
                <a:latin typeface="Nunito Black" panose="00000A00000000000000" pitchFamily="2" charset="0"/>
              </a:rPr>
              <a:t>Luyện đọc khổ thơ</a:t>
            </a:r>
          </a:p>
        </p:txBody>
      </p:sp>
    </p:spTree>
    <p:extLst>
      <p:ext uri="{BB962C8B-B14F-4D97-AF65-F5344CB8AC3E}">
        <p14:creationId xmlns:p14="http://schemas.microsoft.com/office/powerpoint/2010/main" val="408187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1420</TotalTime>
  <Words>1222</Words>
  <Application>Microsoft Office PowerPoint</Application>
  <PresentationFormat>Custom</PresentationFormat>
  <Paragraphs>115</Paragraphs>
  <Slides>27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Meiryo</vt:lpstr>
      <vt:lpstr>Times New Roman</vt:lpstr>
      <vt:lpstr>Nunito Black</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Bị mắc kẹt ở nhà ảnh hưởng nặng nề đến người mê du lịch lâu năm như tôi rất nhiều. Những sở thích ny thực sự giúp tôi giết thời gian.</dc:title>
  <dc:creator>Admin</dc:creator>
  <cp:lastModifiedBy>Administrator</cp:lastModifiedBy>
  <cp:revision>13</cp:revision>
  <dcterms:created xsi:type="dcterms:W3CDTF">2006-08-16T00:00:00Z</dcterms:created>
  <dcterms:modified xsi:type="dcterms:W3CDTF">2024-11-12T07:53:02Z</dcterms:modified>
  <dc:identifier>DAFIttsfuQc</dc:identifier>
</cp:coreProperties>
</file>