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4"/>
  </p:notesMasterIdLst>
  <p:sldIdLst>
    <p:sldId id="339" r:id="rId2"/>
    <p:sldId id="256" r:id="rId3"/>
    <p:sldId id="338" r:id="rId4"/>
    <p:sldId id="319" r:id="rId5"/>
    <p:sldId id="320" r:id="rId6"/>
    <p:sldId id="313" r:id="rId7"/>
    <p:sldId id="651" r:id="rId8"/>
    <p:sldId id="352" r:id="rId9"/>
    <p:sldId id="353" r:id="rId10"/>
    <p:sldId id="653" r:id="rId11"/>
    <p:sldId id="654" r:id="rId12"/>
    <p:sldId id="655" r:id="rId13"/>
    <p:sldId id="656" r:id="rId14"/>
    <p:sldId id="658" r:id="rId15"/>
    <p:sldId id="647" r:id="rId16"/>
    <p:sldId id="641" r:id="rId17"/>
    <p:sldId id="330" r:id="rId18"/>
    <p:sldId id="373" r:id="rId19"/>
    <p:sldId id="374" r:id="rId20"/>
    <p:sldId id="644" r:id="rId21"/>
    <p:sldId id="326" r:id="rId22"/>
    <p:sldId id="288" r:id="rId23"/>
  </p:sldIdLst>
  <p:sldSz cx="12161838" cy="6858000"/>
  <p:notesSz cx="6858000" cy="9144000"/>
  <p:embeddedFontLst>
    <p:embeddedFont>
      <p:font typeface="Chau Philomene One"/>
      <p:regular r:id="rId25"/>
      <p:italic r:id="rId26"/>
    </p:embeddedFont>
    <p:embeddedFont>
      <p:font typeface="Hind" panose="02000000000000000000" pitchFamily="2" charset="0"/>
      <p:regular r:id="rId27"/>
      <p:bold r:id="rId28"/>
    </p:embeddedFont>
    <p:embeddedFont>
      <p:font typeface="Karla" pitchFamily="2" charset="0"/>
      <p:regular r:id="rId29"/>
      <p:bold r:id="rId30"/>
    </p:embeddedFont>
    <p:embeddedFont>
      <p:font typeface="Laila"/>
      <p:regular r:id="rId31"/>
      <p:bold r:id="rId32"/>
    </p:embeddedFont>
    <p:embeddedFont>
      <p:font typeface="Varela Round" panose="00000500000000000000" pitchFamily="2" charset="-79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9AA0A6"/>
          </p15:clr>
        </p15:guide>
        <p15:guide id="2" pos="3831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7FF"/>
    <a:srgbClr val="FFDD61"/>
    <a:srgbClr val="FFEBA1"/>
    <a:srgbClr val="822C1C"/>
    <a:srgbClr val="FEFCFD"/>
    <a:srgbClr val="FBF999"/>
    <a:srgbClr val="FFEBD0"/>
    <a:srgbClr val="EEF5FA"/>
    <a:srgbClr val="F6FAFE"/>
    <a:srgbClr val="D7E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C0EC94-272A-422F-9613-FF4686595C71}">
  <a:tblStyle styleId="{49C0EC94-272A-422F-9613-FF4686595C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199" autoAdjust="0"/>
  </p:normalViewPr>
  <p:slideViewPr>
    <p:cSldViewPr snapToGrid="0">
      <p:cViewPr varScale="1">
        <p:scale>
          <a:sx n="57" d="100"/>
          <a:sy n="57" d="100"/>
        </p:scale>
        <p:origin x="1242" y="7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97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935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4093722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2544607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549964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Đối với bài mẫu, GV nên giảng từ đầu chứ kiến thức mới nên khó ạ</a:t>
            </a:r>
          </a:p>
        </p:txBody>
      </p:sp>
    </p:spTree>
    <p:extLst>
      <p:ext uri="{BB962C8B-B14F-4D97-AF65-F5344CB8AC3E}">
        <p14:creationId xmlns:p14="http://schemas.microsoft.com/office/powerpoint/2010/main" val="2147128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Đối với bài mẫu, GV nên giảng từ đầu chứ kiến thức mới nên khó ạ</a:t>
            </a:r>
          </a:p>
        </p:txBody>
      </p:sp>
    </p:spTree>
    <p:extLst>
      <p:ext uri="{BB962C8B-B14F-4D97-AF65-F5344CB8AC3E}">
        <p14:creationId xmlns:p14="http://schemas.microsoft.com/office/powerpoint/2010/main" val="2430337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Click bào ô dấu hỏi để ra kết quả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63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linh động các tình huống vận dụng thực tế (nếu có)</a:t>
            </a:r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linh động sửa nội dung sao cho phù hợp nhé!</a:t>
            </a:r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80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1" name="Google Shape;5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423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4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HS có thể đưa ra cách làm phép tính cộng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38218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HS có thể đưa ra cách làm phép tính cộng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703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2471433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101907" y="4482089"/>
            <a:ext cx="5958024" cy="6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394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60291" y="2055184"/>
            <a:ext cx="8041257" cy="22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638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9508828" y="5362234"/>
            <a:ext cx="837108" cy="553484"/>
            <a:chOff x="4657725" y="1431175"/>
            <a:chExt cx="1117125" cy="736800"/>
          </a:xfrm>
        </p:grpSpPr>
        <p:sp>
          <p:nvSpPr>
            <p:cNvPr id="12" name="Google Shape;12;p2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570985" y="2962634"/>
            <a:ext cx="1742674" cy="403865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" name="Google Shape;21;p2"/>
          <p:cNvSpPr/>
          <p:nvPr/>
        </p:nvSpPr>
        <p:spPr>
          <a:xfrm>
            <a:off x="66" y="5437466"/>
            <a:ext cx="12162027" cy="141033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" name="Google Shape;22;p2"/>
          <p:cNvSpPr/>
          <p:nvPr/>
        </p:nvSpPr>
        <p:spPr>
          <a:xfrm>
            <a:off x="10825769" y="4992504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" name="Google Shape;23;p2"/>
          <p:cNvSpPr/>
          <p:nvPr/>
        </p:nvSpPr>
        <p:spPr>
          <a:xfrm>
            <a:off x="4094795" y="5940701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" name="Google Shape;24;p2"/>
          <p:cNvSpPr/>
          <p:nvPr/>
        </p:nvSpPr>
        <p:spPr>
          <a:xfrm>
            <a:off x="10492211" y="5596601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" name="Google Shape;25;p2"/>
          <p:cNvGrpSpPr/>
          <p:nvPr/>
        </p:nvGrpSpPr>
        <p:grpSpPr>
          <a:xfrm>
            <a:off x="-178756" y="6185688"/>
            <a:ext cx="1748653" cy="753601"/>
            <a:chOff x="3587650" y="1532750"/>
            <a:chExt cx="695925" cy="299175"/>
          </a:xfrm>
        </p:grpSpPr>
        <p:sp>
          <p:nvSpPr>
            <p:cNvPr id="26" name="Google Shape;26;p2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10256694" y="6194603"/>
            <a:ext cx="1620997" cy="702192"/>
            <a:chOff x="3165550" y="1111875"/>
            <a:chExt cx="604875" cy="261375"/>
          </a:xfrm>
        </p:grpSpPr>
        <p:sp>
          <p:nvSpPr>
            <p:cNvPr id="30" name="Google Shape;30;p2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8538590" y="6138801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" name="Google Shape;35;p2"/>
          <p:cNvSpPr/>
          <p:nvPr/>
        </p:nvSpPr>
        <p:spPr>
          <a:xfrm>
            <a:off x="4684267" y="6496618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" name="Google Shape;36;p2"/>
          <p:cNvSpPr/>
          <p:nvPr/>
        </p:nvSpPr>
        <p:spPr>
          <a:xfrm>
            <a:off x="138308" y="5732634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7" name="Google Shape;37;p2"/>
          <p:cNvSpPr/>
          <p:nvPr/>
        </p:nvSpPr>
        <p:spPr>
          <a:xfrm>
            <a:off x="5299574" y="634456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8" name="Google Shape;38;p2"/>
          <p:cNvSpPr/>
          <p:nvPr/>
        </p:nvSpPr>
        <p:spPr>
          <a:xfrm>
            <a:off x="2313663" y="254737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76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600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3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7564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85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 hasCustomPrompt="1"/>
          </p:nvPr>
        </p:nvSpPr>
        <p:spPr>
          <a:xfrm>
            <a:off x="5995681" y="1532233"/>
            <a:ext cx="1641928" cy="12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5995698" y="3634267"/>
            <a:ext cx="3218817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 idx="2"/>
          </p:nvPr>
        </p:nvSpPr>
        <p:spPr>
          <a:xfrm>
            <a:off x="5995697" y="2652900"/>
            <a:ext cx="5217460" cy="10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43" name="Google Shape;43;p3"/>
          <p:cNvSpPr/>
          <p:nvPr/>
        </p:nvSpPr>
        <p:spPr>
          <a:xfrm rot="-5400000">
            <a:off x="8211645" y="2907725"/>
            <a:ext cx="2362131" cy="5538415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4" name="Google Shape;44;p3"/>
          <p:cNvGrpSpPr/>
          <p:nvPr/>
        </p:nvGrpSpPr>
        <p:grpSpPr>
          <a:xfrm>
            <a:off x="10305194" y="5943910"/>
            <a:ext cx="1568426" cy="1037021"/>
            <a:chOff x="4657725" y="1431175"/>
            <a:chExt cx="1117125" cy="736800"/>
          </a:xfrm>
        </p:grpSpPr>
        <p:sp>
          <p:nvSpPr>
            <p:cNvPr id="45" name="Google Shape;45;p3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3" name="Google Shape;53;p3"/>
          <p:cNvSpPr/>
          <p:nvPr/>
        </p:nvSpPr>
        <p:spPr>
          <a:xfrm>
            <a:off x="7637623" y="626048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3"/>
          <p:cNvSpPr/>
          <p:nvPr/>
        </p:nvSpPr>
        <p:spPr>
          <a:xfrm>
            <a:off x="8461100" y="6461785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3"/>
          <p:cNvSpPr/>
          <p:nvPr/>
        </p:nvSpPr>
        <p:spPr>
          <a:xfrm>
            <a:off x="11041733" y="5289434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3"/>
          <p:cNvSpPr/>
          <p:nvPr/>
        </p:nvSpPr>
        <p:spPr>
          <a:xfrm>
            <a:off x="11712152" y="423963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7" name="Google Shape;57;p3"/>
          <p:cNvSpPr/>
          <p:nvPr/>
        </p:nvSpPr>
        <p:spPr>
          <a:xfrm>
            <a:off x="74849" y="0"/>
            <a:ext cx="5445525" cy="432736"/>
          </a:xfrm>
          <a:custGeom>
            <a:avLst/>
            <a:gdLst/>
            <a:ahLst/>
            <a:cxnLst/>
            <a:rect l="l" t="t" r="r" b="b"/>
            <a:pathLst>
              <a:path w="26290" h="2084" extrusionOk="0">
                <a:moveTo>
                  <a:pt x="1" y="0"/>
                </a:moveTo>
                <a:lnTo>
                  <a:pt x="1" y="60"/>
                </a:lnTo>
                <a:cubicBezTo>
                  <a:pt x="1" y="1179"/>
                  <a:pt x="1358" y="2084"/>
                  <a:pt x="1358" y="2084"/>
                </a:cubicBezTo>
                <a:cubicBezTo>
                  <a:pt x="1358" y="2084"/>
                  <a:pt x="2466" y="1345"/>
                  <a:pt x="2668" y="369"/>
                </a:cubicBezTo>
                <a:cubicBezTo>
                  <a:pt x="2882" y="1345"/>
                  <a:pt x="3978" y="2084"/>
                  <a:pt x="3978" y="2084"/>
                </a:cubicBezTo>
                <a:cubicBezTo>
                  <a:pt x="3978" y="2084"/>
                  <a:pt x="5085" y="1345"/>
                  <a:pt x="5287" y="369"/>
                </a:cubicBezTo>
                <a:cubicBezTo>
                  <a:pt x="5490" y="1345"/>
                  <a:pt x="6597" y="2084"/>
                  <a:pt x="6597" y="2084"/>
                </a:cubicBezTo>
                <a:cubicBezTo>
                  <a:pt x="6597" y="2084"/>
                  <a:pt x="7692" y="1345"/>
                  <a:pt x="7907" y="369"/>
                </a:cubicBezTo>
                <a:cubicBezTo>
                  <a:pt x="8109" y="1345"/>
                  <a:pt x="9216" y="2084"/>
                  <a:pt x="9216" y="2084"/>
                </a:cubicBezTo>
                <a:cubicBezTo>
                  <a:pt x="9216" y="2084"/>
                  <a:pt x="10312" y="1345"/>
                  <a:pt x="10526" y="369"/>
                </a:cubicBezTo>
                <a:cubicBezTo>
                  <a:pt x="10728" y="1345"/>
                  <a:pt x="11836" y="2084"/>
                  <a:pt x="11836" y="2084"/>
                </a:cubicBezTo>
                <a:cubicBezTo>
                  <a:pt x="11836" y="2084"/>
                  <a:pt x="12931" y="1345"/>
                  <a:pt x="13145" y="369"/>
                </a:cubicBezTo>
                <a:cubicBezTo>
                  <a:pt x="13348" y="1345"/>
                  <a:pt x="14455" y="2084"/>
                  <a:pt x="14455" y="2084"/>
                </a:cubicBezTo>
                <a:cubicBezTo>
                  <a:pt x="14455" y="2084"/>
                  <a:pt x="15550" y="1345"/>
                  <a:pt x="15765" y="369"/>
                </a:cubicBezTo>
                <a:cubicBezTo>
                  <a:pt x="15967" y="1345"/>
                  <a:pt x="17074" y="2084"/>
                  <a:pt x="17074" y="2084"/>
                </a:cubicBezTo>
                <a:cubicBezTo>
                  <a:pt x="17074" y="2084"/>
                  <a:pt x="18170" y="1345"/>
                  <a:pt x="18384" y="369"/>
                </a:cubicBezTo>
                <a:cubicBezTo>
                  <a:pt x="18587" y="1345"/>
                  <a:pt x="19694" y="2084"/>
                  <a:pt x="19694" y="2084"/>
                </a:cubicBezTo>
                <a:cubicBezTo>
                  <a:pt x="19694" y="2084"/>
                  <a:pt x="20789" y="1345"/>
                  <a:pt x="21004" y="369"/>
                </a:cubicBezTo>
                <a:cubicBezTo>
                  <a:pt x="21206" y="1345"/>
                  <a:pt x="22313" y="2084"/>
                  <a:pt x="22313" y="2084"/>
                </a:cubicBezTo>
                <a:cubicBezTo>
                  <a:pt x="22313" y="2084"/>
                  <a:pt x="23409" y="1345"/>
                  <a:pt x="23623" y="369"/>
                </a:cubicBezTo>
                <a:cubicBezTo>
                  <a:pt x="23825" y="1345"/>
                  <a:pt x="24933" y="2084"/>
                  <a:pt x="24933" y="2084"/>
                </a:cubicBezTo>
                <a:cubicBezTo>
                  <a:pt x="24933" y="2084"/>
                  <a:pt x="26290" y="1179"/>
                  <a:pt x="26290" y="60"/>
                </a:cubicBezTo>
                <a:lnTo>
                  <a:pt x="26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8" name="Google Shape;58;p3"/>
          <p:cNvSpPr/>
          <p:nvPr/>
        </p:nvSpPr>
        <p:spPr>
          <a:xfrm>
            <a:off x="238708" y="-126400"/>
            <a:ext cx="5129016" cy="391765"/>
          </a:xfrm>
          <a:custGeom>
            <a:avLst/>
            <a:gdLst/>
            <a:ahLst/>
            <a:cxnLst/>
            <a:rect l="l" t="t" r="r" b="b"/>
            <a:pathLst>
              <a:path w="25802" h="1966" extrusionOk="0">
                <a:moveTo>
                  <a:pt x="1" y="1"/>
                </a:moveTo>
                <a:cubicBezTo>
                  <a:pt x="1" y="1096"/>
                  <a:pt x="882" y="1966"/>
                  <a:pt x="1965" y="1966"/>
                </a:cubicBezTo>
                <a:cubicBezTo>
                  <a:pt x="2787" y="1966"/>
                  <a:pt x="3501" y="1465"/>
                  <a:pt x="3787" y="739"/>
                </a:cubicBezTo>
                <a:cubicBezTo>
                  <a:pt x="4073" y="1454"/>
                  <a:pt x="4787" y="1966"/>
                  <a:pt x="5597" y="1966"/>
                </a:cubicBezTo>
                <a:cubicBezTo>
                  <a:pt x="6418" y="1966"/>
                  <a:pt x="7133" y="1465"/>
                  <a:pt x="7418" y="739"/>
                </a:cubicBezTo>
                <a:cubicBezTo>
                  <a:pt x="7704" y="1454"/>
                  <a:pt x="8418" y="1966"/>
                  <a:pt x="9228" y="1966"/>
                </a:cubicBezTo>
                <a:cubicBezTo>
                  <a:pt x="10050" y="1966"/>
                  <a:pt x="10764" y="1465"/>
                  <a:pt x="11050" y="739"/>
                </a:cubicBezTo>
                <a:cubicBezTo>
                  <a:pt x="11335" y="1454"/>
                  <a:pt x="12050" y="1966"/>
                  <a:pt x="12859" y="1966"/>
                </a:cubicBezTo>
                <a:cubicBezTo>
                  <a:pt x="13681" y="1966"/>
                  <a:pt x="14395" y="1465"/>
                  <a:pt x="14681" y="739"/>
                </a:cubicBezTo>
                <a:cubicBezTo>
                  <a:pt x="14967" y="1454"/>
                  <a:pt x="15681" y="1966"/>
                  <a:pt x="16491" y="1966"/>
                </a:cubicBezTo>
                <a:cubicBezTo>
                  <a:pt x="17312" y="1966"/>
                  <a:pt x="18027" y="1465"/>
                  <a:pt x="18313" y="739"/>
                </a:cubicBezTo>
                <a:cubicBezTo>
                  <a:pt x="18598" y="1454"/>
                  <a:pt x="19313" y="1966"/>
                  <a:pt x="20122" y="1966"/>
                </a:cubicBezTo>
                <a:cubicBezTo>
                  <a:pt x="20944" y="1966"/>
                  <a:pt x="21658" y="1465"/>
                  <a:pt x="21944" y="739"/>
                </a:cubicBezTo>
                <a:cubicBezTo>
                  <a:pt x="22230" y="1430"/>
                  <a:pt x="22908" y="1942"/>
                  <a:pt x="23694" y="1966"/>
                </a:cubicBezTo>
                <a:lnTo>
                  <a:pt x="23694" y="1954"/>
                </a:lnTo>
                <a:lnTo>
                  <a:pt x="23789" y="1954"/>
                </a:lnTo>
                <a:cubicBezTo>
                  <a:pt x="24397" y="1954"/>
                  <a:pt x="24968" y="1668"/>
                  <a:pt x="25325" y="1239"/>
                </a:cubicBezTo>
                <a:cubicBezTo>
                  <a:pt x="25444" y="1096"/>
                  <a:pt x="25528" y="930"/>
                  <a:pt x="25599" y="751"/>
                </a:cubicBezTo>
                <a:cubicBezTo>
                  <a:pt x="25599" y="751"/>
                  <a:pt x="25599" y="763"/>
                  <a:pt x="25623" y="763"/>
                </a:cubicBezTo>
                <a:cubicBezTo>
                  <a:pt x="25718" y="525"/>
                  <a:pt x="25778" y="275"/>
                  <a:pt x="25802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_AND_TWO_COLUMNS_1_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7"/>
          <p:cNvSpPr txBox="1">
            <a:spLocks noGrp="1"/>
          </p:cNvSpPr>
          <p:nvPr>
            <p:ph type="subTitle" idx="1"/>
          </p:nvPr>
        </p:nvSpPr>
        <p:spPr>
          <a:xfrm>
            <a:off x="7107241" y="1087667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398" name="Google Shape;398;p17"/>
          <p:cNvSpPr txBox="1">
            <a:spLocks noGrp="1"/>
          </p:cNvSpPr>
          <p:nvPr>
            <p:ph type="subTitle" idx="2"/>
          </p:nvPr>
        </p:nvSpPr>
        <p:spPr>
          <a:xfrm>
            <a:off x="7107253" y="1500160"/>
            <a:ext cx="2998563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399" name="Google Shape;399;p17"/>
          <p:cNvSpPr txBox="1">
            <a:spLocks noGrp="1"/>
          </p:cNvSpPr>
          <p:nvPr>
            <p:ph type="subTitle" idx="3"/>
          </p:nvPr>
        </p:nvSpPr>
        <p:spPr>
          <a:xfrm>
            <a:off x="7107245" y="2792484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400" name="Google Shape;400;p17"/>
          <p:cNvSpPr txBox="1">
            <a:spLocks noGrp="1"/>
          </p:cNvSpPr>
          <p:nvPr>
            <p:ph type="subTitle" idx="4"/>
          </p:nvPr>
        </p:nvSpPr>
        <p:spPr>
          <a:xfrm>
            <a:off x="7107256" y="3202485"/>
            <a:ext cx="2998563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401" name="Google Shape;401;p17"/>
          <p:cNvSpPr txBox="1">
            <a:spLocks noGrp="1"/>
          </p:cNvSpPr>
          <p:nvPr>
            <p:ph type="subTitle" idx="5"/>
          </p:nvPr>
        </p:nvSpPr>
        <p:spPr>
          <a:xfrm>
            <a:off x="7107245" y="4494800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402" name="Google Shape;402;p17"/>
          <p:cNvSpPr txBox="1">
            <a:spLocks noGrp="1"/>
          </p:cNvSpPr>
          <p:nvPr>
            <p:ph type="subTitle" idx="6"/>
          </p:nvPr>
        </p:nvSpPr>
        <p:spPr>
          <a:xfrm>
            <a:off x="7107239" y="4912200"/>
            <a:ext cx="3204852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958024" y="2731200"/>
            <a:ext cx="5142446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7"/>
          <p:cNvSpPr/>
          <p:nvPr/>
        </p:nvSpPr>
        <p:spPr>
          <a:xfrm rot="5400000" flipH="1">
            <a:off x="1588139" y="2907725"/>
            <a:ext cx="2362131" cy="5538415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5" name="Google Shape;405;p17"/>
          <p:cNvGrpSpPr/>
          <p:nvPr/>
        </p:nvGrpSpPr>
        <p:grpSpPr>
          <a:xfrm flipH="1">
            <a:off x="288296" y="5943910"/>
            <a:ext cx="1568426" cy="1037021"/>
            <a:chOff x="4657725" y="1431175"/>
            <a:chExt cx="1117125" cy="736800"/>
          </a:xfrm>
        </p:grpSpPr>
        <p:sp>
          <p:nvSpPr>
            <p:cNvPr id="406" name="Google Shape;406;p1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" name="Google Shape;411;p1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" name="Google Shape;412;p1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14" name="Google Shape;414;p17"/>
          <p:cNvSpPr/>
          <p:nvPr/>
        </p:nvSpPr>
        <p:spPr>
          <a:xfrm flipH="1">
            <a:off x="4190720" y="626048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5" name="Google Shape;415;p17"/>
          <p:cNvSpPr/>
          <p:nvPr/>
        </p:nvSpPr>
        <p:spPr>
          <a:xfrm flipH="1">
            <a:off x="3268223" y="6461785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6" name="Google Shape;416;p17"/>
          <p:cNvSpPr/>
          <p:nvPr/>
        </p:nvSpPr>
        <p:spPr>
          <a:xfrm flipH="1">
            <a:off x="687589" y="5289434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7" name="Google Shape;417;p17"/>
          <p:cNvSpPr/>
          <p:nvPr/>
        </p:nvSpPr>
        <p:spPr>
          <a:xfrm flipH="1">
            <a:off x="116192" y="423963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18" name="Google Shape;418;p17"/>
          <p:cNvGrpSpPr/>
          <p:nvPr/>
        </p:nvGrpSpPr>
        <p:grpSpPr>
          <a:xfrm>
            <a:off x="9785117" y="4497349"/>
            <a:ext cx="2267725" cy="2589963"/>
            <a:chOff x="-350062" y="2696962"/>
            <a:chExt cx="1705012" cy="1942472"/>
          </a:xfrm>
        </p:grpSpPr>
        <p:grpSp>
          <p:nvGrpSpPr>
            <p:cNvPr id="419" name="Google Shape;419;p17"/>
            <p:cNvGrpSpPr/>
            <p:nvPr/>
          </p:nvGrpSpPr>
          <p:grpSpPr>
            <a:xfrm flipH="1">
              <a:off x="-350062" y="2696962"/>
              <a:ext cx="1705012" cy="1942472"/>
              <a:chOff x="2802913" y="2788687"/>
              <a:chExt cx="1705012" cy="1942472"/>
            </a:xfrm>
          </p:grpSpPr>
          <p:sp>
            <p:nvSpPr>
              <p:cNvPr id="420" name="Google Shape;420;p17"/>
              <p:cNvSpPr/>
              <p:nvPr/>
            </p:nvSpPr>
            <p:spPr>
              <a:xfrm flipH="1">
                <a:off x="2845180" y="3406413"/>
                <a:ext cx="645925" cy="63590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25436" extrusionOk="0">
                    <a:moveTo>
                      <a:pt x="90" y="0"/>
                    </a:moveTo>
                    <a:cubicBezTo>
                      <a:pt x="88" y="0"/>
                      <a:pt x="85" y="0"/>
                      <a:pt x="83" y="1"/>
                    </a:cubicBezTo>
                    <a:cubicBezTo>
                      <a:pt x="0" y="13"/>
                      <a:pt x="60" y="167"/>
                      <a:pt x="48" y="239"/>
                    </a:cubicBezTo>
                    <a:cubicBezTo>
                      <a:pt x="48" y="346"/>
                      <a:pt x="24" y="441"/>
                      <a:pt x="24" y="548"/>
                    </a:cubicBezTo>
                    <a:cubicBezTo>
                      <a:pt x="36" y="1025"/>
                      <a:pt x="36" y="1501"/>
                      <a:pt x="60" y="1965"/>
                    </a:cubicBezTo>
                    <a:cubicBezTo>
                      <a:pt x="131" y="3739"/>
                      <a:pt x="893" y="5418"/>
                      <a:pt x="1822" y="6894"/>
                    </a:cubicBezTo>
                    <a:cubicBezTo>
                      <a:pt x="2084" y="7299"/>
                      <a:pt x="2322" y="7704"/>
                      <a:pt x="2619" y="8097"/>
                    </a:cubicBezTo>
                    <a:cubicBezTo>
                      <a:pt x="3548" y="9287"/>
                      <a:pt x="4584" y="10252"/>
                      <a:pt x="5727" y="11240"/>
                    </a:cubicBezTo>
                    <a:cubicBezTo>
                      <a:pt x="6310" y="11728"/>
                      <a:pt x="6906" y="12240"/>
                      <a:pt x="7525" y="12669"/>
                    </a:cubicBezTo>
                    <a:cubicBezTo>
                      <a:pt x="9001" y="13669"/>
                      <a:pt x="10561" y="14514"/>
                      <a:pt x="12025" y="15538"/>
                    </a:cubicBezTo>
                    <a:cubicBezTo>
                      <a:pt x="13633" y="16681"/>
                      <a:pt x="15216" y="18086"/>
                      <a:pt x="16407" y="19658"/>
                    </a:cubicBezTo>
                    <a:cubicBezTo>
                      <a:pt x="16907" y="20301"/>
                      <a:pt x="17336" y="20932"/>
                      <a:pt x="17752" y="21610"/>
                    </a:cubicBezTo>
                    <a:cubicBezTo>
                      <a:pt x="19264" y="23980"/>
                      <a:pt x="18598" y="24992"/>
                      <a:pt x="18872" y="25408"/>
                    </a:cubicBezTo>
                    <a:cubicBezTo>
                      <a:pt x="18884" y="25427"/>
                      <a:pt x="18902" y="25436"/>
                      <a:pt x="18926" y="25436"/>
                    </a:cubicBezTo>
                    <a:cubicBezTo>
                      <a:pt x="19296" y="25436"/>
                      <a:pt x="20992" y="23280"/>
                      <a:pt x="21562" y="22587"/>
                    </a:cubicBezTo>
                    <a:cubicBezTo>
                      <a:pt x="21967" y="22099"/>
                      <a:pt x="22408" y="21634"/>
                      <a:pt x="22753" y="21098"/>
                    </a:cubicBezTo>
                    <a:cubicBezTo>
                      <a:pt x="23944" y="19277"/>
                      <a:pt x="24908" y="17372"/>
                      <a:pt x="25432" y="15229"/>
                    </a:cubicBezTo>
                    <a:cubicBezTo>
                      <a:pt x="25622" y="14431"/>
                      <a:pt x="25610" y="13657"/>
                      <a:pt x="25706" y="12871"/>
                    </a:cubicBezTo>
                    <a:cubicBezTo>
                      <a:pt x="25837" y="11609"/>
                      <a:pt x="25789" y="10288"/>
                      <a:pt x="25182" y="9156"/>
                    </a:cubicBezTo>
                    <a:cubicBezTo>
                      <a:pt x="25015" y="8835"/>
                      <a:pt x="24837" y="8502"/>
                      <a:pt x="24575" y="8240"/>
                    </a:cubicBezTo>
                    <a:cubicBezTo>
                      <a:pt x="24313" y="7994"/>
                      <a:pt x="24001" y="7878"/>
                      <a:pt x="23690" y="7878"/>
                    </a:cubicBezTo>
                    <a:cubicBezTo>
                      <a:pt x="23306" y="7878"/>
                      <a:pt x="22923" y="8054"/>
                      <a:pt x="22634" y="8383"/>
                    </a:cubicBezTo>
                    <a:cubicBezTo>
                      <a:pt x="21991" y="9097"/>
                      <a:pt x="21896" y="10061"/>
                      <a:pt x="21717" y="10954"/>
                    </a:cubicBezTo>
                    <a:cubicBezTo>
                      <a:pt x="21634" y="11323"/>
                      <a:pt x="21515" y="11681"/>
                      <a:pt x="21431" y="12050"/>
                    </a:cubicBezTo>
                    <a:cubicBezTo>
                      <a:pt x="21312" y="12502"/>
                      <a:pt x="21277" y="12943"/>
                      <a:pt x="21158" y="13395"/>
                    </a:cubicBezTo>
                    <a:cubicBezTo>
                      <a:pt x="21134" y="13526"/>
                      <a:pt x="21134" y="13693"/>
                      <a:pt x="21086" y="13812"/>
                    </a:cubicBezTo>
                    <a:cubicBezTo>
                      <a:pt x="21062" y="13871"/>
                      <a:pt x="21015" y="13990"/>
                      <a:pt x="21015" y="13990"/>
                    </a:cubicBezTo>
                    <a:cubicBezTo>
                      <a:pt x="21015" y="13990"/>
                      <a:pt x="21027" y="13776"/>
                      <a:pt x="21027" y="13681"/>
                    </a:cubicBezTo>
                    <a:cubicBezTo>
                      <a:pt x="21027" y="13455"/>
                      <a:pt x="21038" y="13228"/>
                      <a:pt x="21015" y="13026"/>
                    </a:cubicBezTo>
                    <a:cubicBezTo>
                      <a:pt x="20943" y="12347"/>
                      <a:pt x="20848" y="11621"/>
                      <a:pt x="20657" y="10966"/>
                    </a:cubicBezTo>
                    <a:cubicBezTo>
                      <a:pt x="20122" y="9109"/>
                      <a:pt x="19074" y="7406"/>
                      <a:pt x="17788" y="5978"/>
                    </a:cubicBezTo>
                    <a:cubicBezTo>
                      <a:pt x="14835" y="2691"/>
                      <a:pt x="10073" y="2501"/>
                      <a:pt x="6001" y="1965"/>
                    </a:cubicBezTo>
                    <a:cubicBezTo>
                      <a:pt x="5382" y="1894"/>
                      <a:pt x="4775" y="1727"/>
                      <a:pt x="4167" y="1608"/>
                    </a:cubicBezTo>
                    <a:cubicBezTo>
                      <a:pt x="3215" y="1429"/>
                      <a:pt x="2227" y="1263"/>
                      <a:pt x="1369" y="822"/>
                    </a:cubicBezTo>
                    <a:cubicBezTo>
                      <a:pt x="1060" y="655"/>
                      <a:pt x="738" y="465"/>
                      <a:pt x="464" y="251"/>
                    </a:cubicBezTo>
                    <a:cubicBezTo>
                      <a:pt x="418" y="227"/>
                      <a:pt x="179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1" name="Google Shape;421;p17"/>
              <p:cNvSpPr/>
              <p:nvPr/>
            </p:nvSpPr>
            <p:spPr>
              <a:xfrm rot="7200044" flipH="1">
                <a:off x="3108811" y="3891282"/>
                <a:ext cx="338768" cy="207745"/>
              </a:xfrm>
              <a:custGeom>
                <a:avLst/>
                <a:gdLst/>
                <a:ahLst/>
                <a:cxnLst/>
                <a:rect l="l" t="t" r="r" b="b"/>
                <a:pathLst>
                  <a:path w="13551" h="8310" extrusionOk="0">
                    <a:moveTo>
                      <a:pt x="11598" y="1"/>
                    </a:moveTo>
                    <a:cubicBezTo>
                      <a:pt x="11109" y="13"/>
                      <a:pt x="10633" y="263"/>
                      <a:pt x="10193" y="453"/>
                    </a:cubicBezTo>
                    <a:cubicBezTo>
                      <a:pt x="9347" y="846"/>
                      <a:pt x="8573" y="1322"/>
                      <a:pt x="7919" y="1977"/>
                    </a:cubicBezTo>
                    <a:cubicBezTo>
                      <a:pt x="7252" y="2644"/>
                      <a:pt x="6657" y="3358"/>
                      <a:pt x="6014" y="4037"/>
                    </a:cubicBezTo>
                    <a:cubicBezTo>
                      <a:pt x="5299" y="4799"/>
                      <a:pt x="4466" y="5454"/>
                      <a:pt x="3692" y="6144"/>
                    </a:cubicBezTo>
                    <a:cubicBezTo>
                      <a:pt x="3025" y="6740"/>
                      <a:pt x="2370" y="7168"/>
                      <a:pt x="1513" y="7466"/>
                    </a:cubicBezTo>
                    <a:cubicBezTo>
                      <a:pt x="1037" y="7633"/>
                      <a:pt x="96" y="7680"/>
                      <a:pt x="49" y="7799"/>
                    </a:cubicBezTo>
                    <a:cubicBezTo>
                      <a:pt x="1" y="7907"/>
                      <a:pt x="2096" y="8240"/>
                      <a:pt x="2656" y="8276"/>
                    </a:cubicBezTo>
                    <a:cubicBezTo>
                      <a:pt x="3081" y="8291"/>
                      <a:pt x="3520" y="8309"/>
                      <a:pt x="3959" y="8309"/>
                    </a:cubicBezTo>
                    <a:cubicBezTo>
                      <a:pt x="4517" y="8309"/>
                      <a:pt x="5076" y="8280"/>
                      <a:pt x="5609" y="8180"/>
                    </a:cubicBezTo>
                    <a:cubicBezTo>
                      <a:pt x="7252" y="7883"/>
                      <a:pt x="8859" y="7145"/>
                      <a:pt x="10216" y="6192"/>
                    </a:cubicBezTo>
                    <a:cubicBezTo>
                      <a:pt x="11490" y="5299"/>
                      <a:pt x="12788" y="3954"/>
                      <a:pt x="13264" y="2442"/>
                    </a:cubicBezTo>
                    <a:cubicBezTo>
                      <a:pt x="13443" y="1870"/>
                      <a:pt x="13550" y="953"/>
                      <a:pt x="13026" y="501"/>
                    </a:cubicBezTo>
                    <a:cubicBezTo>
                      <a:pt x="12788" y="299"/>
                      <a:pt x="12491" y="179"/>
                      <a:pt x="12181" y="84"/>
                    </a:cubicBezTo>
                    <a:cubicBezTo>
                      <a:pt x="12014" y="37"/>
                      <a:pt x="11776" y="1"/>
                      <a:pt x="115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2" name="Google Shape;422;p17"/>
              <p:cNvSpPr/>
              <p:nvPr/>
            </p:nvSpPr>
            <p:spPr>
              <a:xfrm rot="-729750" flipH="1">
                <a:off x="3376096" y="3439570"/>
                <a:ext cx="629380" cy="264569"/>
              </a:xfrm>
              <a:custGeom>
                <a:avLst/>
                <a:gdLst/>
                <a:ahLst/>
                <a:cxnLst/>
                <a:rect l="l" t="t" r="r" b="b"/>
                <a:pathLst>
                  <a:path w="11157" h="4690" extrusionOk="0">
                    <a:moveTo>
                      <a:pt x="1073" y="1"/>
                    </a:moveTo>
                    <a:cubicBezTo>
                      <a:pt x="1009" y="1"/>
                      <a:pt x="945" y="4"/>
                      <a:pt x="881" y="11"/>
                    </a:cubicBezTo>
                    <a:cubicBezTo>
                      <a:pt x="726" y="23"/>
                      <a:pt x="607" y="118"/>
                      <a:pt x="488" y="178"/>
                    </a:cubicBezTo>
                    <a:cubicBezTo>
                      <a:pt x="429" y="213"/>
                      <a:pt x="357" y="249"/>
                      <a:pt x="298" y="297"/>
                    </a:cubicBezTo>
                    <a:cubicBezTo>
                      <a:pt x="0" y="547"/>
                      <a:pt x="131" y="1011"/>
                      <a:pt x="298" y="1285"/>
                    </a:cubicBezTo>
                    <a:cubicBezTo>
                      <a:pt x="738" y="2059"/>
                      <a:pt x="1381" y="2571"/>
                      <a:pt x="2143" y="3035"/>
                    </a:cubicBezTo>
                    <a:cubicBezTo>
                      <a:pt x="3846" y="4052"/>
                      <a:pt x="5846" y="4690"/>
                      <a:pt x="7858" y="4690"/>
                    </a:cubicBezTo>
                    <a:cubicBezTo>
                      <a:pt x="8013" y="4690"/>
                      <a:pt x="8168" y="4686"/>
                      <a:pt x="8323" y="4678"/>
                    </a:cubicBezTo>
                    <a:cubicBezTo>
                      <a:pt x="9001" y="4654"/>
                      <a:pt x="10978" y="4416"/>
                      <a:pt x="11121" y="4011"/>
                    </a:cubicBezTo>
                    <a:cubicBezTo>
                      <a:pt x="11156" y="3869"/>
                      <a:pt x="10847" y="3892"/>
                      <a:pt x="10704" y="3869"/>
                    </a:cubicBezTo>
                    <a:cubicBezTo>
                      <a:pt x="10442" y="3821"/>
                      <a:pt x="10180" y="3750"/>
                      <a:pt x="9930" y="3690"/>
                    </a:cubicBezTo>
                    <a:cubicBezTo>
                      <a:pt x="8918" y="3464"/>
                      <a:pt x="7965" y="3059"/>
                      <a:pt x="7037" y="2595"/>
                    </a:cubicBezTo>
                    <a:cubicBezTo>
                      <a:pt x="6144" y="2154"/>
                      <a:pt x="5263" y="1666"/>
                      <a:pt x="4370" y="1202"/>
                    </a:cubicBezTo>
                    <a:cubicBezTo>
                      <a:pt x="3679" y="844"/>
                      <a:pt x="2941" y="440"/>
                      <a:pt x="2191" y="213"/>
                    </a:cubicBezTo>
                    <a:cubicBezTo>
                      <a:pt x="1834" y="112"/>
                      <a:pt x="1452" y="1"/>
                      <a:pt x="10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3" name="Google Shape;423;p17"/>
              <p:cNvSpPr/>
              <p:nvPr/>
            </p:nvSpPr>
            <p:spPr>
              <a:xfrm rot="4243405" flipH="1">
                <a:off x="3619882" y="3823948"/>
                <a:ext cx="739785" cy="839115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25436" extrusionOk="0">
                    <a:moveTo>
                      <a:pt x="90" y="0"/>
                    </a:moveTo>
                    <a:cubicBezTo>
                      <a:pt x="88" y="0"/>
                      <a:pt x="85" y="0"/>
                      <a:pt x="83" y="1"/>
                    </a:cubicBezTo>
                    <a:cubicBezTo>
                      <a:pt x="0" y="13"/>
                      <a:pt x="60" y="167"/>
                      <a:pt x="48" y="239"/>
                    </a:cubicBezTo>
                    <a:cubicBezTo>
                      <a:pt x="48" y="346"/>
                      <a:pt x="24" y="441"/>
                      <a:pt x="24" y="548"/>
                    </a:cubicBezTo>
                    <a:cubicBezTo>
                      <a:pt x="36" y="1025"/>
                      <a:pt x="36" y="1501"/>
                      <a:pt x="60" y="1965"/>
                    </a:cubicBezTo>
                    <a:cubicBezTo>
                      <a:pt x="131" y="3739"/>
                      <a:pt x="893" y="5418"/>
                      <a:pt x="1822" y="6894"/>
                    </a:cubicBezTo>
                    <a:cubicBezTo>
                      <a:pt x="2084" y="7299"/>
                      <a:pt x="2322" y="7704"/>
                      <a:pt x="2619" y="8097"/>
                    </a:cubicBezTo>
                    <a:cubicBezTo>
                      <a:pt x="3548" y="9287"/>
                      <a:pt x="4584" y="10252"/>
                      <a:pt x="5727" y="11240"/>
                    </a:cubicBezTo>
                    <a:cubicBezTo>
                      <a:pt x="6310" y="11728"/>
                      <a:pt x="6906" y="12240"/>
                      <a:pt x="7525" y="12669"/>
                    </a:cubicBezTo>
                    <a:cubicBezTo>
                      <a:pt x="9001" y="13669"/>
                      <a:pt x="10561" y="14514"/>
                      <a:pt x="12025" y="15538"/>
                    </a:cubicBezTo>
                    <a:cubicBezTo>
                      <a:pt x="13633" y="16681"/>
                      <a:pt x="15216" y="18086"/>
                      <a:pt x="16407" y="19658"/>
                    </a:cubicBezTo>
                    <a:cubicBezTo>
                      <a:pt x="16907" y="20301"/>
                      <a:pt x="17336" y="20932"/>
                      <a:pt x="17752" y="21610"/>
                    </a:cubicBezTo>
                    <a:cubicBezTo>
                      <a:pt x="19264" y="23980"/>
                      <a:pt x="18598" y="24992"/>
                      <a:pt x="18872" y="25408"/>
                    </a:cubicBezTo>
                    <a:cubicBezTo>
                      <a:pt x="18884" y="25427"/>
                      <a:pt x="18902" y="25436"/>
                      <a:pt x="18926" y="25436"/>
                    </a:cubicBezTo>
                    <a:cubicBezTo>
                      <a:pt x="19296" y="25436"/>
                      <a:pt x="20992" y="23280"/>
                      <a:pt x="21562" y="22587"/>
                    </a:cubicBezTo>
                    <a:cubicBezTo>
                      <a:pt x="21967" y="22099"/>
                      <a:pt x="22408" y="21634"/>
                      <a:pt x="22753" y="21098"/>
                    </a:cubicBezTo>
                    <a:cubicBezTo>
                      <a:pt x="23944" y="19277"/>
                      <a:pt x="24908" y="17372"/>
                      <a:pt x="25432" y="15229"/>
                    </a:cubicBezTo>
                    <a:cubicBezTo>
                      <a:pt x="25622" y="14431"/>
                      <a:pt x="25610" y="13657"/>
                      <a:pt x="25706" y="12871"/>
                    </a:cubicBezTo>
                    <a:cubicBezTo>
                      <a:pt x="25837" y="11609"/>
                      <a:pt x="25789" y="10288"/>
                      <a:pt x="25182" y="9156"/>
                    </a:cubicBezTo>
                    <a:cubicBezTo>
                      <a:pt x="25015" y="8835"/>
                      <a:pt x="24837" y="8502"/>
                      <a:pt x="24575" y="8240"/>
                    </a:cubicBezTo>
                    <a:cubicBezTo>
                      <a:pt x="24313" y="7994"/>
                      <a:pt x="24001" y="7878"/>
                      <a:pt x="23690" y="7878"/>
                    </a:cubicBezTo>
                    <a:cubicBezTo>
                      <a:pt x="23306" y="7878"/>
                      <a:pt x="22923" y="8054"/>
                      <a:pt x="22634" y="8383"/>
                    </a:cubicBezTo>
                    <a:cubicBezTo>
                      <a:pt x="21991" y="9097"/>
                      <a:pt x="21896" y="10061"/>
                      <a:pt x="21717" y="10954"/>
                    </a:cubicBezTo>
                    <a:cubicBezTo>
                      <a:pt x="21634" y="11323"/>
                      <a:pt x="21515" y="11681"/>
                      <a:pt x="21431" y="12050"/>
                    </a:cubicBezTo>
                    <a:cubicBezTo>
                      <a:pt x="21312" y="12502"/>
                      <a:pt x="21277" y="12943"/>
                      <a:pt x="21158" y="13395"/>
                    </a:cubicBezTo>
                    <a:cubicBezTo>
                      <a:pt x="21134" y="13526"/>
                      <a:pt x="21134" y="13693"/>
                      <a:pt x="21086" y="13812"/>
                    </a:cubicBezTo>
                    <a:cubicBezTo>
                      <a:pt x="21062" y="13871"/>
                      <a:pt x="21015" y="13990"/>
                      <a:pt x="21015" y="13990"/>
                    </a:cubicBezTo>
                    <a:cubicBezTo>
                      <a:pt x="21015" y="13990"/>
                      <a:pt x="21027" y="13776"/>
                      <a:pt x="21027" y="13681"/>
                    </a:cubicBezTo>
                    <a:cubicBezTo>
                      <a:pt x="21027" y="13455"/>
                      <a:pt x="21038" y="13228"/>
                      <a:pt x="21015" y="13026"/>
                    </a:cubicBezTo>
                    <a:cubicBezTo>
                      <a:pt x="20943" y="12347"/>
                      <a:pt x="20848" y="11621"/>
                      <a:pt x="20657" y="10966"/>
                    </a:cubicBezTo>
                    <a:cubicBezTo>
                      <a:pt x="20122" y="9109"/>
                      <a:pt x="19074" y="7406"/>
                      <a:pt x="17788" y="5978"/>
                    </a:cubicBezTo>
                    <a:cubicBezTo>
                      <a:pt x="14835" y="2691"/>
                      <a:pt x="10073" y="2501"/>
                      <a:pt x="6001" y="1965"/>
                    </a:cubicBezTo>
                    <a:cubicBezTo>
                      <a:pt x="5382" y="1894"/>
                      <a:pt x="4775" y="1727"/>
                      <a:pt x="4167" y="1608"/>
                    </a:cubicBezTo>
                    <a:cubicBezTo>
                      <a:pt x="3215" y="1429"/>
                      <a:pt x="2227" y="1263"/>
                      <a:pt x="1369" y="822"/>
                    </a:cubicBezTo>
                    <a:cubicBezTo>
                      <a:pt x="1060" y="655"/>
                      <a:pt x="738" y="465"/>
                      <a:pt x="464" y="251"/>
                    </a:cubicBezTo>
                    <a:cubicBezTo>
                      <a:pt x="418" y="227"/>
                      <a:pt x="179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4" name="Google Shape;424;p17"/>
              <p:cNvSpPr/>
              <p:nvPr/>
            </p:nvSpPr>
            <p:spPr>
              <a:xfrm flipH="1">
                <a:off x="3972455" y="3615888"/>
                <a:ext cx="134700" cy="1347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5" name="Google Shape;425;p17"/>
              <p:cNvSpPr/>
              <p:nvPr/>
            </p:nvSpPr>
            <p:spPr>
              <a:xfrm flipH="1">
                <a:off x="3613155" y="3283846"/>
                <a:ext cx="92700" cy="9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6" name="Google Shape;426;p17"/>
              <p:cNvSpPr/>
              <p:nvPr/>
            </p:nvSpPr>
            <p:spPr>
              <a:xfrm flipH="1">
                <a:off x="3262580" y="3254796"/>
                <a:ext cx="92700" cy="9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7" name="Google Shape;427;p17"/>
              <p:cNvSpPr/>
              <p:nvPr/>
            </p:nvSpPr>
            <p:spPr>
              <a:xfrm rot="-6931456">
                <a:off x="3113379" y="2693366"/>
                <a:ext cx="271775" cy="765779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27646" extrusionOk="0">
                    <a:moveTo>
                      <a:pt x="187" y="1"/>
                    </a:moveTo>
                    <a:cubicBezTo>
                      <a:pt x="104" y="1"/>
                      <a:pt x="53" y="55"/>
                      <a:pt x="48" y="185"/>
                    </a:cubicBezTo>
                    <a:cubicBezTo>
                      <a:pt x="1" y="1067"/>
                      <a:pt x="1953" y="2436"/>
                      <a:pt x="2525" y="8972"/>
                    </a:cubicBezTo>
                    <a:cubicBezTo>
                      <a:pt x="2501" y="10425"/>
                      <a:pt x="2501" y="11901"/>
                      <a:pt x="2429" y="13342"/>
                    </a:cubicBezTo>
                    <a:cubicBezTo>
                      <a:pt x="2334" y="15128"/>
                      <a:pt x="2168" y="16914"/>
                      <a:pt x="2084" y="18700"/>
                    </a:cubicBezTo>
                    <a:cubicBezTo>
                      <a:pt x="2025" y="19783"/>
                      <a:pt x="1870" y="20890"/>
                      <a:pt x="1894" y="21974"/>
                    </a:cubicBezTo>
                    <a:cubicBezTo>
                      <a:pt x="1906" y="22498"/>
                      <a:pt x="1977" y="23057"/>
                      <a:pt x="2084" y="23581"/>
                    </a:cubicBezTo>
                    <a:cubicBezTo>
                      <a:pt x="2429" y="25189"/>
                      <a:pt x="3418" y="27022"/>
                      <a:pt x="5108" y="27510"/>
                    </a:cubicBezTo>
                    <a:cubicBezTo>
                      <a:pt x="5376" y="27592"/>
                      <a:pt x="5616" y="27646"/>
                      <a:pt x="5871" y="27646"/>
                    </a:cubicBezTo>
                    <a:cubicBezTo>
                      <a:pt x="6025" y="27646"/>
                      <a:pt x="6184" y="27626"/>
                      <a:pt x="6359" y="27582"/>
                    </a:cubicBezTo>
                    <a:cubicBezTo>
                      <a:pt x="7275" y="27344"/>
                      <a:pt x="7918" y="26546"/>
                      <a:pt x="8418" y="25796"/>
                    </a:cubicBezTo>
                    <a:cubicBezTo>
                      <a:pt x="8799" y="25236"/>
                      <a:pt x="8978" y="24677"/>
                      <a:pt x="9168" y="24022"/>
                    </a:cubicBezTo>
                    <a:cubicBezTo>
                      <a:pt x="9347" y="23403"/>
                      <a:pt x="9538" y="22807"/>
                      <a:pt x="9633" y="22164"/>
                    </a:cubicBezTo>
                    <a:cubicBezTo>
                      <a:pt x="9752" y="21319"/>
                      <a:pt x="9764" y="20438"/>
                      <a:pt x="9776" y="19593"/>
                    </a:cubicBezTo>
                    <a:cubicBezTo>
                      <a:pt x="9788" y="18533"/>
                      <a:pt x="9811" y="17473"/>
                      <a:pt x="9645" y="16426"/>
                    </a:cubicBezTo>
                    <a:cubicBezTo>
                      <a:pt x="9276" y="14128"/>
                      <a:pt x="8537" y="11913"/>
                      <a:pt x="7609" y="9782"/>
                    </a:cubicBezTo>
                    <a:cubicBezTo>
                      <a:pt x="7228" y="8948"/>
                      <a:pt x="6894" y="8091"/>
                      <a:pt x="6442" y="7282"/>
                    </a:cubicBezTo>
                    <a:cubicBezTo>
                      <a:pt x="6073" y="6615"/>
                      <a:pt x="5620" y="5996"/>
                      <a:pt x="5192" y="5353"/>
                    </a:cubicBezTo>
                    <a:cubicBezTo>
                      <a:pt x="4715" y="4650"/>
                      <a:pt x="4251" y="3995"/>
                      <a:pt x="3692" y="3376"/>
                    </a:cubicBezTo>
                    <a:cubicBezTo>
                      <a:pt x="3227" y="2852"/>
                      <a:pt x="2787" y="2317"/>
                      <a:pt x="2275" y="1840"/>
                    </a:cubicBezTo>
                    <a:cubicBezTo>
                      <a:pt x="2084" y="1662"/>
                      <a:pt x="1929" y="1424"/>
                      <a:pt x="1751" y="1245"/>
                    </a:cubicBezTo>
                    <a:cubicBezTo>
                      <a:pt x="1369" y="883"/>
                      <a:pt x="522" y="1"/>
                      <a:pt x="1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8" name="Google Shape;428;p17"/>
              <p:cNvSpPr/>
              <p:nvPr/>
            </p:nvSpPr>
            <p:spPr>
              <a:xfrm rot="4799500">
                <a:off x="2961019" y="4016156"/>
                <a:ext cx="364505" cy="626909"/>
              </a:xfrm>
              <a:custGeom>
                <a:avLst/>
                <a:gdLst/>
                <a:ahLst/>
                <a:cxnLst/>
                <a:rect l="l" t="t" r="r" b="b"/>
                <a:pathLst>
                  <a:path w="15479" h="26625" extrusionOk="0">
                    <a:moveTo>
                      <a:pt x="7098" y="138"/>
                    </a:moveTo>
                    <a:cubicBezTo>
                      <a:pt x="7096" y="138"/>
                      <a:pt x="7101" y="152"/>
                      <a:pt x="7120" y="193"/>
                    </a:cubicBezTo>
                    <a:cubicBezTo>
                      <a:pt x="7122" y="198"/>
                      <a:pt x="7124" y="202"/>
                      <a:pt x="7127" y="207"/>
                    </a:cubicBezTo>
                    <a:lnTo>
                      <a:pt x="7127" y="207"/>
                    </a:lnTo>
                    <a:cubicBezTo>
                      <a:pt x="7136" y="219"/>
                      <a:pt x="7141" y="224"/>
                      <a:pt x="7142" y="224"/>
                    </a:cubicBezTo>
                    <a:cubicBezTo>
                      <a:pt x="7149" y="224"/>
                      <a:pt x="7102" y="138"/>
                      <a:pt x="7098" y="138"/>
                    </a:cubicBezTo>
                    <a:close/>
                    <a:moveTo>
                      <a:pt x="8262" y="7985"/>
                    </a:moveTo>
                    <a:cubicBezTo>
                      <a:pt x="8310" y="8068"/>
                      <a:pt x="8344" y="8127"/>
                      <a:pt x="8342" y="8127"/>
                    </a:cubicBezTo>
                    <a:cubicBezTo>
                      <a:pt x="8340" y="8127"/>
                      <a:pt x="8316" y="8090"/>
                      <a:pt x="8260" y="8000"/>
                    </a:cubicBezTo>
                    <a:lnTo>
                      <a:pt x="8260" y="8000"/>
                    </a:lnTo>
                    <a:cubicBezTo>
                      <a:pt x="8261" y="8000"/>
                      <a:pt x="8261" y="8000"/>
                      <a:pt x="8262" y="8000"/>
                    </a:cubicBezTo>
                    <a:cubicBezTo>
                      <a:pt x="8264" y="8000"/>
                      <a:pt x="8265" y="7997"/>
                      <a:pt x="8263" y="7991"/>
                    </a:cubicBezTo>
                    <a:cubicBezTo>
                      <a:pt x="8263" y="7989"/>
                      <a:pt x="8262" y="7987"/>
                      <a:pt x="8262" y="7985"/>
                    </a:cubicBezTo>
                    <a:close/>
                    <a:moveTo>
                      <a:pt x="7016" y="1"/>
                    </a:moveTo>
                    <a:cubicBezTo>
                      <a:pt x="7015" y="1"/>
                      <a:pt x="7014" y="1"/>
                      <a:pt x="7013" y="2"/>
                    </a:cubicBezTo>
                    <a:cubicBezTo>
                      <a:pt x="6953" y="62"/>
                      <a:pt x="6965" y="169"/>
                      <a:pt x="6953" y="252"/>
                    </a:cubicBezTo>
                    <a:cubicBezTo>
                      <a:pt x="6882" y="586"/>
                      <a:pt x="6799" y="895"/>
                      <a:pt x="6775" y="1217"/>
                    </a:cubicBezTo>
                    <a:cubicBezTo>
                      <a:pt x="6727" y="1669"/>
                      <a:pt x="6703" y="2098"/>
                      <a:pt x="6763" y="2526"/>
                    </a:cubicBezTo>
                    <a:cubicBezTo>
                      <a:pt x="6894" y="3586"/>
                      <a:pt x="7477" y="4598"/>
                      <a:pt x="7906" y="5562"/>
                    </a:cubicBezTo>
                    <a:cubicBezTo>
                      <a:pt x="8108" y="6062"/>
                      <a:pt x="8311" y="6574"/>
                      <a:pt x="8263" y="7134"/>
                    </a:cubicBezTo>
                    <a:cubicBezTo>
                      <a:pt x="8251" y="7325"/>
                      <a:pt x="8251" y="7503"/>
                      <a:pt x="8215" y="7694"/>
                    </a:cubicBezTo>
                    <a:cubicBezTo>
                      <a:pt x="8206" y="7750"/>
                      <a:pt x="8196" y="7814"/>
                      <a:pt x="8193" y="7868"/>
                    </a:cubicBezTo>
                    <a:lnTo>
                      <a:pt x="8193" y="7868"/>
                    </a:lnTo>
                    <a:cubicBezTo>
                      <a:pt x="8200" y="7881"/>
                      <a:pt x="8208" y="7893"/>
                      <a:pt x="8215" y="7906"/>
                    </a:cubicBezTo>
                    <a:lnTo>
                      <a:pt x="8215" y="7906"/>
                    </a:lnTo>
                    <a:cubicBezTo>
                      <a:pt x="8208" y="7897"/>
                      <a:pt x="8200" y="7889"/>
                      <a:pt x="8192" y="7880"/>
                    </a:cubicBezTo>
                    <a:lnTo>
                      <a:pt x="8192" y="7880"/>
                    </a:lnTo>
                    <a:cubicBezTo>
                      <a:pt x="8192" y="7883"/>
                      <a:pt x="8192" y="7886"/>
                      <a:pt x="8192" y="7889"/>
                    </a:cubicBezTo>
                    <a:lnTo>
                      <a:pt x="8192" y="7889"/>
                    </a:lnTo>
                    <a:cubicBezTo>
                      <a:pt x="8186" y="7879"/>
                      <a:pt x="8180" y="7869"/>
                      <a:pt x="8173" y="7859"/>
                    </a:cubicBezTo>
                    <a:lnTo>
                      <a:pt x="8173" y="7859"/>
                    </a:lnTo>
                    <a:cubicBezTo>
                      <a:pt x="8161" y="7844"/>
                      <a:pt x="8150" y="7829"/>
                      <a:pt x="8144" y="7813"/>
                    </a:cubicBezTo>
                    <a:cubicBezTo>
                      <a:pt x="8137" y="7801"/>
                      <a:pt x="8130" y="7789"/>
                      <a:pt x="8124" y="7778"/>
                    </a:cubicBezTo>
                    <a:lnTo>
                      <a:pt x="8124" y="7778"/>
                    </a:lnTo>
                    <a:cubicBezTo>
                      <a:pt x="8142" y="7807"/>
                      <a:pt x="8158" y="7834"/>
                      <a:pt x="8173" y="7859"/>
                    </a:cubicBezTo>
                    <a:lnTo>
                      <a:pt x="8173" y="7859"/>
                    </a:lnTo>
                    <a:cubicBezTo>
                      <a:pt x="8179" y="7866"/>
                      <a:pt x="8186" y="7873"/>
                      <a:pt x="8192" y="7880"/>
                    </a:cubicBezTo>
                    <a:lnTo>
                      <a:pt x="8192" y="7880"/>
                    </a:lnTo>
                    <a:cubicBezTo>
                      <a:pt x="8192" y="7876"/>
                      <a:pt x="8193" y="7872"/>
                      <a:pt x="8193" y="7868"/>
                    </a:cubicBezTo>
                    <a:lnTo>
                      <a:pt x="8193" y="7868"/>
                    </a:lnTo>
                    <a:cubicBezTo>
                      <a:pt x="8085" y="7686"/>
                      <a:pt x="7957" y="7473"/>
                      <a:pt x="7953" y="7473"/>
                    </a:cubicBezTo>
                    <a:lnTo>
                      <a:pt x="7953" y="7473"/>
                    </a:lnTo>
                    <a:cubicBezTo>
                      <a:pt x="7951" y="7473"/>
                      <a:pt x="7996" y="7556"/>
                      <a:pt x="8124" y="7778"/>
                    </a:cubicBezTo>
                    <a:lnTo>
                      <a:pt x="8124" y="7778"/>
                    </a:lnTo>
                    <a:cubicBezTo>
                      <a:pt x="8066" y="7682"/>
                      <a:pt x="7994" y="7564"/>
                      <a:pt x="7906" y="7420"/>
                    </a:cubicBezTo>
                    <a:cubicBezTo>
                      <a:pt x="7656" y="6979"/>
                      <a:pt x="7370" y="6586"/>
                      <a:pt x="7060" y="6193"/>
                    </a:cubicBezTo>
                    <a:cubicBezTo>
                      <a:pt x="6548" y="5574"/>
                      <a:pt x="6025" y="4943"/>
                      <a:pt x="5382" y="4443"/>
                    </a:cubicBezTo>
                    <a:cubicBezTo>
                      <a:pt x="4513" y="3717"/>
                      <a:pt x="3512" y="3205"/>
                      <a:pt x="2524" y="2657"/>
                    </a:cubicBezTo>
                    <a:cubicBezTo>
                      <a:pt x="1929" y="2312"/>
                      <a:pt x="1262" y="1919"/>
                      <a:pt x="786" y="1419"/>
                    </a:cubicBezTo>
                    <a:cubicBezTo>
                      <a:pt x="607" y="1240"/>
                      <a:pt x="417" y="1026"/>
                      <a:pt x="298" y="824"/>
                    </a:cubicBezTo>
                    <a:cubicBezTo>
                      <a:pt x="250" y="740"/>
                      <a:pt x="191" y="669"/>
                      <a:pt x="143" y="598"/>
                    </a:cubicBezTo>
                    <a:cubicBezTo>
                      <a:pt x="131" y="574"/>
                      <a:pt x="107" y="550"/>
                      <a:pt x="83" y="526"/>
                    </a:cubicBezTo>
                    <a:cubicBezTo>
                      <a:pt x="73" y="506"/>
                      <a:pt x="63" y="476"/>
                      <a:pt x="53" y="476"/>
                    </a:cubicBezTo>
                    <a:cubicBezTo>
                      <a:pt x="51" y="476"/>
                      <a:pt x="49" y="477"/>
                      <a:pt x="48" y="478"/>
                    </a:cubicBezTo>
                    <a:cubicBezTo>
                      <a:pt x="0" y="598"/>
                      <a:pt x="48" y="740"/>
                      <a:pt x="48" y="883"/>
                    </a:cubicBezTo>
                    <a:cubicBezTo>
                      <a:pt x="48" y="1121"/>
                      <a:pt x="60" y="1371"/>
                      <a:pt x="71" y="1610"/>
                    </a:cubicBezTo>
                    <a:cubicBezTo>
                      <a:pt x="131" y="2729"/>
                      <a:pt x="298" y="3836"/>
                      <a:pt x="643" y="4896"/>
                    </a:cubicBezTo>
                    <a:cubicBezTo>
                      <a:pt x="976" y="5943"/>
                      <a:pt x="1441" y="6967"/>
                      <a:pt x="2036" y="7872"/>
                    </a:cubicBezTo>
                    <a:cubicBezTo>
                      <a:pt x="3048" y="9396"/>
                      <a:pt x="4298" y="10718"/>
                      <a:pt x="5370" y="12194"/>
                    </a:cubicBezTo>
                    <a:cubicBezTo>
                      <a:pt x="6191" y="13325"/>
                      <a:pt x="6775" y="14611"/>
                      <a:pt x="7322" y="15885"/>
                    </a:cubicBezTo>
                    <a:cubicBezTo>
                      <a:pt x="7906" y="17195"/>
                      <a:pt x="8084" y="18588"/>
                      <a:pt x="8203" y="20005"/>
                    </a:cubicBezTo>
                    <a:cubicBezTo>
                      <a:pt x="8275" y="20933"/>
                      <a:pt x="8275" y="21838"/>
                      <a:pt x="7977" y="22719"/>
                    </a:cubicBezTo>
                    <a:cubicBezTo>
                      <a:pt x="7739" y="23422"/>
                      <a:pt x="7906" y="22862"/>
                      <a:pt x="7680" y="23422"/>
                    </a:cubicBezTo>
                    <a:cubicBezTo>
                      <a:pt x="7453" y="24017"/>
                      <a:pt x="7263" y="24636"/>
                      <a:pt x="6977" y="25196"/>
                    </a:cubicBezTo>
                    <a:cubicBezTo>
                      <a:pt x="6810" y="25505"/>
                      <a:pt x="6632" y="25803"/>
                      <a:pt x="6453" y="26124"/>
                    </a:cubicBezTo>
                    <a:cubicBezTo>
                      <a:pt x="6358" y="26303"/>
                      <a:pt x="6251" y="26291"/>
                      <a:pt x="6251" y="26494"/>
                    </a:cubicBezTo>
                    <a:cubicBezTo>
                      <a:pt x="6251" y="26541"/>
                      <a:pt x="6298" y="26565"/>
                      <a:pt x="6334" y="26625"/>
                    </a:cubicBezTo>
                    <a:lnTo>
                      <a:pt x="6429" y="26529"/>
                    </a:lnTo>
                    <a:cubicBezTo>
                      <a:pt x="6525" y="26434"/>
                      <a:pt x="6620" y="26351"/>
                      <a:pt x="6727" y="26255"/>
                    </a:cubicBezTo>
                    <a:cubicBezTo>
                      <a:pt x="6977" y="26029"/>
                      <a:pt x="7322" y="25874"/>
                      <a:pt x="7608" y="25672"/>
                    </a:cubicBezTo>
                    <a:cubicBezTo>
                      <a:pt x="7739" y="25589"/>
                      <a:pt x="7870" y="25482"/>
                      <a:pt x="7989" y="25362"/>
                    </a:cubicBezTo>
                    <a:cubicBezTo>
                      <a:pt x="9358" y="24053"/>
                      <a:pt x="10990" y="23053"/>
                      <a:pt x="12323" y="21719"/>
                    </a:cubicBezTo>
                    <a:cubicBezTo>
                      <a:pt x="12644" y="21386"/>
                      <a:pt x="12930" y="20957"/>
                      <a:pt x="13204" y="20576"/>
                    </a:cubicBezTo>
                    <a:cubicBezTo>
                      <a:pt x="13406" y="20290"/>
                      <a:pt x="13561" y="19945"/>
                      <a:pt x="13752" y="19647"/>
                    </a:cubicBezTo>
                    <a:cubicBezTo>
                      <a:pt x="13966" y="19326"/>
                      <a:pt x="14180" y="19040"/>
                      <a:pt x="14383" y="18695"/>
                    </a:cubicBezTo>
                    <a:cubicBezTo>
                      <a:pt x="14692" y="18147"/>
                      <a:pt x="14859" y="17564"/>
                      <a:pt x="15050" y="16957"/>
                    </a:cubicBezTo>
                    <a:cubicBezTo>
                      <a:pt x="15192" y="16504"/>
                      <a:pt x="15347" y="16016"/>
                      <a:pt x="15371" y="15540"/>
                    </a:cubicBezTo>
                    <a:cubicBezTo>
                      <a:pt x="15478" y="14159"/>
                      <a:pt x="15252" y="12682"/>
                      <a:pt x="14859" y="11361"/>
                    </a:cubicBezTo>
                    <a:cubicBezTo>
                      <a:pt x="14633" y="10646"/>
                      <a:pt x="14335" y="9968"/>
                      <a:pt x="14061" y="9277"/>
                    </a:cubicBezTo>
                    <a:cubicBezTo>
                      <a:pt x="13740" y="8456"/>
                      <a:pt x="13383" y="7646"/>
                      <a:pt x="12859" y="6920"/>
                    </a:cubicBezTo>
                    <a:cubicBezTo>
                      <a:pt x="12394" y="6265"/>
                      <a:pt x="11787" y="5717"/>
                      <a:pt x="11240" y="5134"/>
                    </a:cubicBezTo>
                    <a:cubicBezTo>
                      <a:pt x="10728" y="4598"/>
                      <a:pt x="10275" y="4038"/>
                      <a:pt x="9763" y="3515"/>
                    </a:cubicBezTo>
                    <a:cubicBezTo>
                      <a:pt x="9204" y="2955"/>
                      <a:pt x="8644" y="2455"/>
                      <a:pt x="8156" y="1836"/>
                    </a:cubicBezTo>
                    <a:cubicBezTo>
                      <a:pt x="7846" y="1443"/>
                      <a:pt x="7596" y="1002"/>
                      <a:pt x="7334" y="574"/>
                    </a:cubicBezTo>
                    <a:cubicBezTo>
                      <a:pt x="7265" y="448"/>
                      <a:pt x="7186" y="332"/>
                      <a:pt x="7127" y="207"/>
                    </a:cubicBezTo>
                    <a:lnTo>
                      <a:pt x="7127" y="207"/>
                    </a:lnTo>
                    <a:cubicBezTo>
                      <a:pt x="7111" y="187"/>
                      <a:pt x="7083" y="146"/>
                      <a:pt x="7037" y="74"/>
                    </a:cubicBezTo>
                    <a:cubicBezTo>
                      <a:pt x="7026" y="52"/>
                      <a:pt x="7025" y="1"/>
                      <a:pt x="70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29" name="Google Shape;429;p17"/>
            <p:cNvSpPr/>
            <p:nvPr/>
          </p:nvSpPr>
          <p:spPr>
            <a:xfrm flipH="1">
              <a:off x="1240139" y="2862875"/>
              <a:ext cx="105900" cy="105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30" name="Google Shape;430;p17"/>
          <p:cNvGrpSpPr/>
          <p:nvPr/>
        </p:nvGrpSpPr>
        <p:grpSpPr>
          <a:xfrm rot="10800000">
            <a:off x="10124010" y="-31079"/>
            <a:ext cx="1949356" cy="1689301"/>
            <a:chOff x="2787482" y="3337228"/>
            <a:chExt cx="1465643" cy="1266976"/>
          </a:xfrm>
        </p:grpSpPr>
        <p:sp>
          <p:nvSpPr>
            <p:cNvPr id="431" name="Google Shape;431;p17"/>
            <p:cNvSpPr/>
            <p:nvPr/>
          </p:nvSpPr>
          <p:spPr>
            <a:xfrm rot="-313284" flipH="1">
              <a:off x="2943966" y="3365298"/>
              <a:ext cx="645892" cy="635868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" name="Google Shape;432;p17"/>
            <p:cNvSpPr/>
            <p:nvPr/>
          </p:nvSpPr>
          <p:spPr>
            <a:xfrm rot="10524002" flipH="1">
              <a:off x="3565563" y="4301699"/>
              <a:ext cx="338782" cy="207754"/>
            </a:xfrm>
            <a:custGeom>
              <a:avLst/>
              <a:gdLst/>
              <a:ahLst/>
              <a:cxnLst/>
              <a:rect l="l" t="t" r="r" b="b"/>
              <a:pathLst>
                <a:path w="13551" h="8310" extrusionOk="0">
                  <a:moveTo>
                    <a:pt x="11598" y="1"/>
                  </a:moveTo>
                  <a:cubicBezTo>
                    <a:pt x="11109" y="13"/>
                    <a:pt x="10633" y="263"/>
                    <a:pt x="10193" y="453"/>
                  </a:cubicBezTo>
                  <a:cubicBezTo>
                    <a:pt x="9347" y="846"/>
                    <a:pt x="8573" y="1322"/>
                    <a:pt x="7919" y="1977"/>
                  </a:cubicBezTo>
                  <a:cubicBezTo>
                    <a:pt x="7252" y="2644"/>
                    <a:pt x="6657" y="3358"/>
                    <a:pt x="6014" y="4037"/>
                  </a:cubicBezTo>
                  <a:cubicBezTo>
                    <a:pt x="5299" y="4799"/>
                    <a:pt x="4466" y="5454"/>
                    <a:pt x="3692" y="6144"/>
                  </a:cubicBezTo>
                  <a:cubicBezTo>
                    <a:pt x="3025" y="6740"/>
                    <a:pt x="2370" y="7168"/>
                    <a:pt x="1513" y="7466"/>
                  </a:cubicBezTo>
                  <a:cubicBezTo>
                    <a:pt x="1037" y="7633"/>
                    <a:pt x="96" y="7680"/>
                    <a:pt x="49" y="7799"/>
                  </a:cubicBezTo>
                  <a:cubicBezTo>
                    <a:pt x="1" y="7907"/>
                    <a:pt x="2096" y="8240"/>
                    <a:pt x="2656" y="8276"/>
                  </a:cubicBezTo>
                  <a:cubicBezTo>
                    <a:pt x="3081" y="8291"/>
                    <a:pt x="3520" y="8309"/>
                    <a:pt x="3959" y="8309"/>
                  </a:cubicBezTo>
                  <a:cubicBezTo>
                    <a:pt x="4517" y="8309"/>
                    <a:pt x="5076" y="8280"/>
                    <a:pt x="5609" y="8180"/>
                  </a:cubicBezTo>
                  <a:cubicBezTo>
                    <a:pt x="7252" y="7883"/>
                    <a:pt x="8859" y="7145"/>
                    <a:pt x="10216" y="6192"/>
                  </a:cubicBezTo>
                  <a:cubicBezTo>
                    <a:pt x="11490" y="5299"/>
                    <a:pt x="12788" y="3954"/>
                    <a:pt x="13264" y="2442"/>
                  </a:cubicBezTo>
                  <a:cubicBezTo>
                    <a:pt x="13443" y="1870"/>
                    <a:pt x="13550" y="953"/>
                    <a:pt x="13026" y="501"/>
                  </a:cubicBezTo>
                  <a:cubicBezTo>
                    <a:pt x="12788" y="299"/>
                    <a:pt x="12491" y="179"/>
                    <a:pt x="12181" y="84"/>
                  </a:cubicBezTo>
                  <a:cubicBezTo>
                    <a:pt x="12014" y="37"/>
                    <a:pt x="11776" y="1"/>
                    <a:pt x="115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3" name="Google Shape;433;p17"/>
            <p:cNvSpPr/>
            <p:nvPr/>
          </p:nvSpPr>
          <p:spPr>
            <a:xfrm rot="4243405" flipH="1">
              <a:off x="3365082" y="3673673"/>
              <a:ext cx="739785" cy="839115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4" name="Google Shape;434;p17"/>
            <p:cNvSpPr/>
            <p:nvPr/>
          </p:nvSpPr>
          <p:spPr>
            <a:xfrm rot="4257203" flipH="1">
              <a:off x="2961004" y="4016148"/>
              <a:ext cx="364519" cy="626936"/>
            </a:xfrm>
            <a:custGeom>
              <a:avLst/>
              <a:gdLst/>
              <a:ahLst/>
              <a:cxnLst/>
              <a:rect l="l" t="t" r="r" b="b"/>
              <a:pathLst>
                <a:path w="15479" h="26625" extrusionOk="0">
                  <a:moveTo>
                    <a:pt x="7098" y="138"/>
                  </a:moveTo>
                  <a:cubicBezTo>
                    <a:pt x="7096" y="138"/>
                    <a:pt x="7101" y="152"/>
                    <a:pt x="7120" y="193"/>
                  </a:cubicBezTo>
                  <a:cubicBezTo>
                    <a:pt x="7122" y="198"/>
                    <a:pt x="7124" y="202"/>
                    <a:pt x="7127" y="207"/>
                  </a:cubicBezTo>
                  <a:lnTo>
                    <a:pt x="7127" y="207"/>
                  </a:lnTo>
                  <a:cubicBezTo>
                    <a:pt x="7136" y="219"/>
                    <a:pt x="7141" y="224"/>
                    <a:pt x="7142" y="224"/>
                  </a:cubicBezTo>
                  <a:cubicBezTo>
                    <a:pt x="7149" y="224"/>
                    <a:pt x="7102" y="138"/>
                    <a:pt x="7098" y="138"/>
                  </a:cubicBezTo>
                  <a:close/>
                  <a:moveTo>
                    <a:pt x="8262" y="7985"/>
                  </a:moveTo>
                  <a:cubicBezTo>
                    <a:pt x="8310" y="8068"/>
                    <a:pt x="8344" y="8127"/>
                    <a:pt x="8342" y="8127"/>
                  </a:cubicBezTo>
                  <a:cubicBezTo>
                    <a:pt x="8340" y="8127"/>
                    <a:pt x="8316" y="8090"/>
                    <a:pt x="8260" y="8000"/>
                  </a:cubicBezTo>
                  <a:lnTo>
                    <a:pt x="8260" y="8000"/>
                  </a:lnTo>
                  <a:cubicBezTo>
                    <a:pt x="8261" y="8000"/>
                    <a:pt x="8261" y="8000"/>
                    <a:pt x="8262" y="8000"/>
                  </a:cubicBezTo>
                  <a:cubicBezTo>
                    <a:pt x="8264" y="8000"/>
                    <a:pt x="8265" y="7997"/>
                    <a:pt x="8263" y="7991"/>
                  </a:cubicBezTo>
                  <a:cubicBezTo>
                    <a:pt x="8263" y="7989"/>
                    <a:pt x="8262" y="7987"/>
                    <a:pt x="8262" y="7985"/>
                  </a:cubicBezTo>
                  <a:close/>
                  <a:moveTo>
                    <a:pt x="7016" y="1"/>
                  </a:moveTo>
                  <a:cubicBezTo>
                    <a:pt x="7015" y="1"/>
                    <a:pt x="7014" y="1"/>
                    <a:pt x="7013" y="2"/>
                  </a:cubicBezTo>
                  <a:cubicBezTo>
                    <a:pt x="6953" y="62"/>
                    <a:pt x="6965" y="169"/>
                    <a:pt x="6953" y="252"/>
                  </a:cubicBezTo>
                  <a:cubicBezTo>
                    <a:pt x="6882" y="586"/>
                    <a:pt x="6799" y="895"/>
                    <a:pt x="6775" y="1217"/>
                  </a:cubicBezTo>
                  <a:cubicBezTo>
                    <a:pt x="6727" y="1669"/>
                    <a:pt x="6703" y="2098"/>
                    <a:pt x="6763" y="2526"/>
                  </a:cubicBezTo>
                  <a:cubicBezTo>
                    <a:pt x="6894" y="3586"/>
                    <a:pt x="7477" y="4598"/>
                    <a:pt x="7906" y="5562"/>
                  </a:cubicBezTo>
                  <a:cubicBezTo>
                    <a:pt x="8108" y="6062"/>
                    <a:pt x="8311" y="6574"/>
                    <a:pt x="8263" y="7134"/>
                  </a:cubicBezTo>
                  <a:cubicBezTo>
                    <a:pt x="8251" y="7325"/>
                    <a:pt x="8251" y="7503"/>
                    <a:pt x="8215" y="7694"/>
                  </a:cubicBezTo>
                  <a:cubicBezTo>
                    <a:pt x="8206" y="7750"/>
                    <a:pt x="8196" y="7814"/>
                    <a:pt x="8193" y="7868"/>
                  </a:cubicBezTo>
                  <a:lnTo>
                    <a:pt x="8193" y="7868"/>
                  </a:lnTo>
                  <a:cubicBezTo>
                    <a:pt x="8200" y="7881"/>
                    <a:pt x="8208" y="7893"/>
                    <a:pt x="8215" y="7906"/>
                  </a:cubicBezTo>
                  <a:lnTo>
                    <a:pt x="8215" y="7906"/>
                  </a:lnTo>
                  <a:cubicBezTo>
                    <a:pt x="8208" y="7897"/>
                    <a:pt x="8200" y="7889"/>
                    <a:pt x="8192" y="7880"/>
                  </a:cubicBezTo>
                  <a:lnTo>
                    <a:pt x="8192" y="7880"/>
                  </a:lnTo>
                  <a:cubicBezTo>
                    <a:pt x="8192" y="7883"/>
                    <a:pt x="8192" y="7886"/>
                    <a:pt x="8192" y="7889"/>
                  </a:cubicBezTo>
                  <a:lnTo>
                    <a:pt x="8192" y="7889"/>
                  </a:lnTo>
                  <a:cubicBezTo>
                    <a:pt x="8186" y="7879"/>
                    <a:pt x="8180" y="7869"/>
                    <a:pt x="8173" y="7859"/>
                  </a:cubicBezTo>
                  <a:lnTo>
                    <a:pt x="8173" y="7859"/>
                  </a:lnTo>
                  <a:cubicBezTo>
                    <a:pt x="8161" y="7844"/>
                    <a:pt x="8150" y="7829"/>
                    <a:pt x="8144" y="7813"/>
                  </a:cubicBezTo>
                  <a:cubicBezTo>
                    <a:pt x="8137" y="7801"/>
                    <a:pt x="8130" y="7789"/>
                    <a:pt x="8124" y="7778"/>
                  </a:cubicBezTo>
                  <a:lnTo>
                    <a:pt x="8124" y="7778"/>
                  </a:lnTo>
                  <a:cubicBezTo>
                    <a:pt x="8142" y="7807"/>
                    <a:pt x="8158" y="7834"/>
                    <a:pt x="8173" y="7859"/>
                  </a:cubicBezTo>
                  <a:lnTo>
                    <a:pt x="8173" y="7859"/>
                  </a:lnTo>
                  <a:cubicBezTo>
                    <a:pt x="8179" y="7866"/>
                    <a:pt x="8186" y="7873"/>
                    <a:pt x="8192" y="7880"/>
                  </a:cubicBezTo>
                  <a:lnTo>
                    <a:pt x="8192" y="7880"/>
                  </a:lnTo>
                  <a:cubicBezTo>
                    <a:pt x="8192" y="7876"/>
                    <a:pt x="8193" y="7872"/>
                    <a:pt x="8193" y="7868"/>
                  </a:cubicBezTo>
                  <a:lnTo>
                    <a:pt x="8193" y="7868"/>
                  </a:lnTo>
                  <a:cubicBezTo>
                    <a:pt x="8085" y="7686"/>
                    <a:pt x="7957" y="7473"/>
                    <a:pt x="7953" y="7473"/>
                  </a:cubicBezTo>
                  <a:lnTo>
                    <a:pt x="7953" y="7473"/>
                  </a:lnTo>
                  <a:cubicBezTo>
                    <a:pt x="7951" y="7473"/>
                    <a:pt x="7996" y="7556"/>
                    <a:pt x="8124" y="7778"/>
                  </a:cubicBezTo>
                  <a:lnTo>
                    <a:pt x="8124" y="7778"/>
                  </a:lnTo>
                  <a:cubicBezTo>
                    <a:pt x="8066" y="7682"/>
                    <a:pt x="7994" y="7564"/>
                    <a:pt x="7906" y="7420"/>
                  </a:cubicBezTo>
                  <a:cubicBezTo>
                    <a:pt x="7656" y="6979"/>
                    <a:pt x="7370" y="6586"/>
                    <a:pt x="7060" y="6193"/>
                  </a:cubicBezTo>
                  <a:cubicBezTo>
                    <a:pt x="6548" y="5574"/>
                    <a:pt x="6025" y="4943"/>
                    <a:pt x="5382" y="4443"/>
                  </a:cubicBezTo>
                  <a:cubicBezTo>
                    <a:pt x="4513" y="3717"/>
                    <a:pt x="3512" y="3205"/>
                    <a:pt x="2524" y="2657"/>
                  </a:cubicBezTo>
                  <a:cubicBezTo>
                    <a:pt x="1929" y="2312"/>
                    <a:pt x="1262" y="1919"/>
                    <a:pt x="786" y="1419"/>
                  </a:cubicBezTo>
                  <a:cubicBezTo>
                    <a:pt x="607" y="1240"/>
                    <a:pt x="417" y="1026"/>
                    <a:pt x="298" y="824"/>
                  </a:cubicBezTo>
                  <a:cubicBezTo>
                    <a:pt x="250" y="740"/>
                    <a:pt x="191" y="669"/>
                    <a:pt x="143" y="598"/>
                  </a:cubicBezTo>
                  <a:cubicBezTo>
                    <a:pt x="131" y="574"/>
                    <a:pt x="107" y="550"/>
                    <a:pt x="83" y="526"/>
                  </a:cubicBezTo>
                  <a:cubicBezTo>
                    <a:pt x="73" y="506"/>
                    <a:pt x="63" y="476"/>
                    <a:pt x="53" y="476"/>
                  </a:cubicBezTo>
                  <a:cubicBezTo>
                    <a:pt x="51" y="476"/>
                    <a:pt x="49" y="477"/>
                    <a:pt x="48" y="478"/>
                  </a:cubicBezTo>
                  <a:cubicBezTo>
                    <a:pt x="0" y="598"/>
                    <a:pt x="48" y="740"/>
                    <a:pt x="48" y="883"/>
                  </a:cubicBezTo>
                  <a:cubicBezTo>
                    <a:pt x="48" y="1121"/>
                    <a:pt x="60" y="1371"/>
                    <a:pt x="71" y="1610"/>
                  </a:cubicBezTo>
                  <a:cubicBezTo>
                    <a:pt x="131" y="2729"/>
                    <a:pt x="298" y="3836"/>
                    <a:pt x="643" y="4896"/>
                  </a:cubicBezTo>
                  <a:cubicBezTo>
                    <a:pt x="976" y="5943"/>
                    <a:pt x="1441" y="6967"/>
                    <a:pt x="2036" y="7872"/>
                  </a:cubicBezTo>
                  <a:cubicBezTo>
                    <a:pt x="3048" y="9396"/>
                    <a:pt x="4298" y="10718"/>
                    <a:pt x="5370" y="12194"/>
                  </a:cubicBezTo>
                  <a:cubicBezTo>
                    <a:pt x="6191" y="13325"/>
                    <a:pt x="6775" y="14611"/>
                    <a:pt x="7322" y="15885"/>
                  </a:cubicBezTo>
                  <a:cubicBezTo>
                    <a:pt x="7906" y="17195"/>
                    <a:pt x="8084" y="18588"/>
                    <a:pt x="8203" y="20005"/>
                  </a:cubicBezTo>
                  <a:cubicBezTo>
                    <a:pt x="8275" y="20933"/>
                    <a:pt x="8275" y="21838"/>
                    <a:pt x="7977" y="22719"/>
                  </a:cubicBezTo>
                  <a:cubicBezTo>
                    <a:pt x="7739" y="23422"/>
                    <a:pt x="7906" y="22862"/>
                    <a:pt x="7680" y="23422"/>
                  </a:cubicBezTo>
                  <a:cubicBezTo>
                    <a:pt x="7453" y="24017"/>
                    <a:pt x="7263" y="24636"/>
                    <a:pt x="6977" y="25196"/>
                  </a:cubicBezTo>
                  <a:cubicBezTo>
                    <a:pt x="6810" y="25505"/>
                    <a:pt x="6632" y="25803"/>
                    <a:pt x="6453" y="26124"/>
                  </a:cubicBezTo>
                  <a:cubicBezTo>
                    <a:pt x="6358" y="26303"/>
                    <a:pt x="6251" y="26291"/>
                    <a:pt x="6251" y="26494"/>
                  </a:cubicBezTo>
                  <a:cubicBezTo>
                    <a:pt x="6251" y="26541"/>
                    <a:pt x="6298" y="26565"/>
                    <a:pt x="6334" y="26625"/>
                  </a:cubicBezTo>
                  <a:lnTo>
                    <a:pt x="6429" y="26529"/>
                  </a:lnTo>
                  <a:cubicBezTo>
                    <a:pt x="6525" y="26434"/>
                    <a:pt x="6620" y="26351"/>
                    <a:pt x="6727" y="26255"/>
                  </a:cubicBezTo>
                  <a:cubicBezTo>
                    <a:pt x="6977" y="26029"/>
                    <a:pt x="7322" y="25874"/>
                    <a:pt x="7608" y="25672"/>
                  </a:cubicBezTo>
                  <a:cubicBezTo>
                    <a:pt x="7739" y="25589"/>
                    <a:pt x="7870" y="25482"/>
                    <a:pt x="7989" y="25362"/>
                  </a:cubicBezTo>
                  <a:cubicBezTo>
                    <a:pt x="9358" y="24053"/>
                    <a:pt x="10990" y="23053"/>
                    <a:pt x="12323" y="21719"/>
                  </a:cubicBezTo>
                  <a:cubicBezTo>
                    <a:pt x="12644" y="21386"/>
                    <a:pt x="12930" y="20957"/>
                    <a:pt x="13204" y="20576"/>
                  </a:cubicBezTo>
                  <a:cubicBezTo>
                    <a:pt x="13406" y="20290"/>
                    <a:pt x="13561" y="19945"/>
                    <a:pt x="13752" y="19647"/>
                  </a:cubicBezTo>
                  <a:cubicBezTo>
                    <a:pt x="13966" y="19326"/>
                    <a:pt x="14180" y="19040"/>
                    <a:pt x="14383" y="18695"/>
                  </a:cubicBezTo>
                  <a:cubicBezTo>
                    <a:pt x="14692" y="18147"/>
                    <a:pt x="14859" y="17564"/>
                    <a:pt x="15050" y="16957"/>
                  </a:cubicBezTo>
                  <a:cubicBezTo>
                    <a:pt x="15192" y="16504"/>
                    <a:pt x="15347" y="16016"/>
                    <a:pt x="15371" y="15540"/>
                  </a:cubicBezTo>
                  <a:cubicBezTo>
                    <a:pt x="15478" y="14159"/>
                    <a:pt x="15252" y="12682"/>
                    <a:pt x="14859" y="11361"/>
                  </a:cubicBezTo>
                  <a:cubicBezTo>
                    <a:pt x="14633" y="10646"/>
                    <a:pt x="14335" y="9968"/>
                    <a:pt x="14061" y="9277"/>
                  </a:cubicBezTo>
                  <a:cubicBezTo>
                    <a:pt x="13740" y="8456"/>
                    <a:pt x="13383" y="7646"/>
                    <a:pt x="12859" y="6920"/>
                  </a:cubicBezTo>
                  <a:cubicBezTo>
                    <a:pt x="12394" y="6265"/>
                    <a:pt x="11787" y="5717"/>
                    <a:pt x="11240" y="5134"/>
                  </a:cubicBezTo>
                  <a:cubicBezTo>
                    <a:pt x="10728" y="4598"/>
                    <a:pt x="10275" y="4038"/>
                    <a:pt x="9763" y="3515"/>
                  </a:cubicBezTo>
                  <a:cubicBezTo>
                    <a:pt x="9204" y="2955"/>
                    <a:pt x="8644" y="2455"/>
                    <a:pt x="8156" y="1836"/>
                  </a:cubicBezTo>
                  <a:cubicBezTo>
                    <a:pt x="7846" y="1443"/>
                    <a:pt x="7596" y="1002"/>
                    <a:pt x="7334" y="574"/>
                  </a:cubicBezTo>
                  <a:cubicBezTo>
                    <a:pt x="7265" y="448"/>
                    <a:pt x="7186" y="332"/>
                    <a:pt x="7127" y="207"/>
                  </a:cubicBezTo>
                  <a:lnTo>
                    <a:pt x="7127" y="207"/>
                  </a:lnTo>
                  <a:cubicBezTo>
                    <a:pt x="7111" y="187"/>
                    <a:pt x="7083" y="146"/>
                    <a:pt x="7037" y="74"/>
                  </a:cubicBezTo>
                  <a:cubicBezTo>
                    <a:pt x="7026" y="52"/>
                    <a:pt x="7025" y="1"/>
                    <a:pt x="7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35" name="Google Shape;435;p17"/>
          <p:cNvGrpSpPr/>
          <p:nvPr/>
        </p:nvGrpSpPr>
        <p:grpSpPr>
          <a:xfrm flipH="1">
            <a:off x="-5" y="1711691"/>
            <a:ext cx="1300771" cy="1378144"/>
            <a:chOff x="486649" y="4348510"/>
            <a:chExt cx="1035576" cy="1094460"/>
          </a:xfrm>
        </p:grpSpPr>
        <p:sp>
          <p:nvSpPr>
            <p:cNvPr id="436" name="Google Shape;436;p17"/>
            <p:cNvSpPr/>
            <p:nvPr/>
          </p:nvSpPr>
          <p:spPr>
            <a:xfrm>
              <a:off x="1127274" y="5293094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751983" y="4348953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486649" y="4756259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363675" y="434851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1220781" y="4583526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8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2"/>
          <p:cNvSpPr txBox="1">
            <a:spLocks noGrp="1"/>
          </p:cNvSpPr>
          <p:nvPr>
            <p:ph type="body" idx="1"/>
          </p:nvPr>
        </p:nvSpPr>
        <p:spPr>
          <a:xfrm>
            <a:off x="2243835" y="2101467"/>
            <a:ext cx="7674168" cy="32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39166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2128"/>
            </a:lvl1pPr>
            <a:lvl2pPr marL="1216152" lvl="1" indent="-422275" rtl="0">
              <a:spcBef>
                <a:spcPts val="2128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824228" lvl="2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2432304" lvl="3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3040380" lvl="4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3648456" lvl="5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4256532" lvl="6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4864608" lvl="7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5472684" lvl="8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521" name="Google Shape;521;p22"/>
          <p:cNvSpPr txBox="1">
            <a:spLocks noGrp="1"/>
          </p:cNvSpPr>
          <p:nvPr>
            <p:ph type="title"/>
          </p:nvPr>
        </p:nvSpPr>
        <p:spPr>
          <a:xfrm>
            <a:off x="948448" y="603100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2"/>
          <p:cNvSpPr/>
          <p:nvPr/>
        </p:nvSpPr>
        <p:spPr>
          <a:xfrm rot="10800000" flipH="1">
            <a:off x="1" y="6660433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3" name="Google Shape;523;p22"/>
          <p:cNvSpPr/>
          <p:nvPr/>
        </p:nvSpPr>
        <p:spPr>
          <a:xfrm>
            <a:off x="1" y="0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4" name="Google Shape;524;p22"/>
          <p:cNvGrpSpPr/>
          <p:nvPr/>
        </p:nvGrpSpPr>
        <p:grpSpPr>
          <a:xfrm rot="6142053" flipH="1">
            <a:off x="-535318" y="607407"/>
            <a:ext cx="1752984" cy="1262712"/>
            <a:chOff x="3929350" y="5625525"/>
            <a:chExt cx="1258800" cy="909075"/>
          </a:xfrm>
        </p:grpSpPr>
        <p:sp>
          <p:nvSpPr>
            <p:cNvPr id="525" name="Google Shape;525;p22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22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22"/>
            <p:cNvSpPr/>
            <p:nvPr/>
          </p:nvSpPr>
          <p:spPr>
            <a:xfrm>
              <a:off x="5079800" y="5818925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22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22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3929350" y="5989850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9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27"/>
          <p:cNvGrpSpPr/>
          <p:nvPr/>
        </p:nvGrpSpPr>
        <p:grpSpPr>
          <a:xfrm>
            <a:off x="10981961" y="4525484"/>
            <a:ext cx="1050120" cy="454897"/>
            <a:chOff x="3165550" y="1111875"/>
            <a:chExt cx="604875" cy="261375"/>
          </a:xfrm>
        </p:grpSpPr>
        <p:sp>
          <p:nvSpPr>
            <p:cNvPr id="619" name="Google Shape;619;p27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23" name="Google Shape;623;p27"/>
          <p:cNvSpPr/>
          <p:nvPr/>
        </p:nvSpPr>
        <p:spPr>
          <a:xfrm>
            <a:off x="66" y="3998134"/>
            <a:ext cx="12162027" cy="284966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4" name="Google Shape;624;p27"/>
          <p:cNvSpPr/>
          <p:nvPr/>
        </p:nvSpPr>
        <p:spPr>
          <a:xfrm>
            <a:off x="611116" y="2326852"/>
            <a:ext cx="1292999" cy="2996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5" name="Google Shape;625;p27"/>
          <p:cNvSpPr/>
          <p:nvPr/>
        </p:nvSpPr>
        <p:spPr>
          <a:xfrm>
            <a:off x="1514228" y="4550985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6" name="Google Shape;626;p27"/>
          <p:cNvSpPr/>
          <p:nvPr/>
        </p:nvSpPr>
        <p:spPr>
          <a:xfrm>
            <a:off x="8857666" y="6242301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7" name="Google Shape;627;p27"/>
          <p:cNvSpPr/>
          <p:nvPr/>
        </p:nvSpPr>
        <p:spPr>
          <a:xfrm>
            <a:off x="11290716" y="5221018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8" name="Google Shape;628;p27"/>
          <p:cNvSpPr/>
          <p:nvPr/>
        </p:nvSpPr>
        <p:spPr>
          <a:xfrm>
            <a:off x="354139" y="462256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9" name="Google Shape;629;p27"/>
          <p:cNvSpPr/>
          <p:nvPr/>
        </p:nvSpPr>
        <p:spPr>
          <a:xfrm>
            <a:off x="2765858" y="572366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30" name="Google Shape;630;p27"/>
          <p:cNvGrpSpPr/>
          <p:nvPr/>
        </p:nvGrpSpPr>
        <p:grpSpPr>
          <a:xfrm>
            <a:off x="462693" y="5596654"/>
            <a:ext cx="1968408" cy="1301484"/>
            <a:chOff x="4657725" y="1431175"/>
            <a:chExt cx="1117125" cy="736800"/>
          </a:xfrm>
        </p:grpSpPr>
        <p:sp>
          <p:nvSpPr>
            <p:cNvPr id="631" name="Google Shape;631;p2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2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2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39" name="Google Shape;639;p27"/>
          <p:cNvSpPr/>
          <p:nvPr/>
        </p:nvSpPr>
        <p:spPr>
          <a:xfrm>
            <a:off x="10032384" y="522103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40" name="Google Shape;640;p27"/>
          <p:cNvGrpSpPr/>
          <p:nvPr/>
        </p:nvGrpSpPr>
        <p:grpSpPr>
          <a:xfrm>
            <a:off x="3153965" y="5855509"/>
            <a:ext cx="2406202" cy="1036980"/>
            <a:chOff x="3587650" y="1532750"/>
            <a:chExt cx="695925" cy="299175"/>
          </a:xfrm>
        </p:grpSpPr>
        <p:sp>
          <p:nvSpPr>
            <p:cNvPr id="641" name="Google Shape;641;p27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4" name="Google Shape;644;p27"/>
          <p:cNvGrpSpPr/>
          <p:nvPr/>
        </p:nvGrpSpPr>
        <p:grpSpPr>
          <a:xfrm flipH="1">
            <a:off x="10456743" y="5745257"/>
            <a:ext cx="1190583" cy="787099"/>
            <a:chOff x="4657725" y="1431175"/>
            <a:chExt cx="1117125" cy="736800"/>
          </a:xfrm>
        </p:grpSpPr>
        <p:sp>
          <p:nvSpPr>
            <p:cNvPr id="645" name="Google Shape;645;p2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53" name="Google Shape;653;p27"/>
          <p:cNvSpPr/>
          <p:nvPr/>
        </p:nvSpPr>
        <p:spPr>
          <a:xfrm>
            <a:off x="6481443" y="5676201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54" name="Google Shape;654;p27"/>
          <p:cNvGrpSpPr/>
          <p:nvPr/>
        </p:nvGrpSpPr>
        <p:grpSpPr>
          <a:xfrm flipH="1">
            <a:off x="-331078" y="257159"/>
            <a:ext cx="1851694" cy="1558312"/>
            <a:chOff x="370875" y="4219400"/>
            <a:chExt cx="1314775" cy="1103725"/>
          </a:xfrm>
        </p:grpSpPr>
        <p:sp>
          <p:nvSpPr>
            <p:cNvPr id="655" name="Google Shape;655;p27"/>
            <p:cNvSpPr/>
            <p:nvPr/>
          </p:nvSpPr>
          <p:spPr>
            <a:xfrm>
              <a:off x="1560900" y="51457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798" y="1"/>
                  </a:moveTo>
                  <a:cubicBezTo>
                    <a:pt x="1262" y="620"/>
                    <a:pt x="655" y="1191"/>
                    <a:pt x="0" y="1691"/>
                  </a:cubicBezTo>
                  <a:cubicBezTo>
                    <a:pt x="667" y="2179"/>
                    <a:pt x="1334" y="2715"/>
                    <a:pt x="1786" y="3632"/>
                  </a:cubicBezTo>
                  <a:cubicBezTo>
                    <a:pt x="2144" y="4370"/>
                    <a:pt x="2382" y="5096"/>
                    <a:pt x="2572" y="5894"/>
                  </a:cubicBezTo>
                  <a:cubicBezTo>
                    <a:pt x="3322" y="5847"/>
                    <a:pt x="3417" y="5739"/>
                    <a:pt x="4132" y="5489"/>
                  </a:cubicBezTo>
                  <a:cubicBezTo>
                    <a:pt x="4513" y="5358"/>
                    <a:pt x="4822" y="5216"/>
                    <a:pt x="4989" y="4858"/>
                  </a:cubicBezTo>
                  <a:cubicBezTo>
                    <a:pt x="4668" y="2882"/>
                    <a:pt x="3477" y="1060"/>
                    <a:pt x="1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690250" y="5038250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893250" y="42194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593225" y="4433700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370875" y="489150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817350" y="5188275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64" name="Google Shape;664;p27"/>
          <p:cNvSpPr/>
          <p:nvPr/>
        </p:nvSpPr>
        <p:spPr>
          <a:xfrm>
            <a:off x="8857666" y="293839"/>
            <a:ext cx="1851775" cy="429151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65" name="Google Shape;665;p27"/>
          <p:cNvGrpSpPr/>
          <p:nvPr/>
        </p:nvGrpSpPr>
        <p:grpSpPr>
          <a:xfrm flipH="1">
            <a:off x="10417132" y="77343"/>
            <a:ext cx="1851694" cy="1558312"/>
            <a:chOff x="370875" y="4219400"/>
            <a:chExt cx="1314775" cy="1103725"/>
          </a:xfrm>
        </p:grpSpPr>
        <p:sp>
          <p:nvSpPr>
            <p:cNvPr id="666" name="Google Shape;666;p27"/>
            <p:cNvSpPr/>
            <p:nvPr/>
          </p:nvSpPr>
          <p:spPr>
            <a:xfrm>
              <a:off x="1560900" y="51457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798" y="1"/>
                  </a:moveTo>
                  <a:cubicBezTo>
                    <a:pt x="1262" y="620"/>
                    <a:pt x="655" y="1191"/>
                    <a:pt x="0" y="1691"/>
                  </a:cubicBezTo>
                  <a:cubicBezTo>
                    <a:pt x="667" y="2179"/>
                    <a:pt x="1334" y="2715"/>
                    <a:pt x="1786" y="3632"/>
                  </a:cubicBezTo>
                  <a:cubicBezTo>
                    <a:pt x="2144" y="4370"/>
                    <a:pt x="2382" y="5096"/>
                    <a:pt x="2572" y="5894"/>
                  </a:cubicBezTo>
                  <a:cubicBezTo>
                    <a:pt x="3322" y="5847"/>
                    <a:pt x="3417" y="5739"/>
                    <a:pt x="4132" y="5489"/>
                  </a:cubicBezTo>
                  <a:cubicBezTo>
                    <a:pt x="4513" y="5358"/>
                    <a:pt x="4822" y="5216"/>
                    <a:pt x="4989" y="4858"/>
                  </a:cubicBezTo>
                  <a:cubicBezTo>
                    <a:pt x="4668" y="2882"/>
                    <a:pt x="3477" y="1060"/>
                    <a:pt x="1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690250" y="5038250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893250" y="42194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593225" y="4433700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370875" y="489150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817350" y="5188275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5" name="Google Shape;675;p27"/>
          <p:cNvGrpSpPr/>
          <p:nvPr/>
        </p:nvGrpSpPr>
        <p:grpSpPr>
          <a:xfrm flipH="1">
            <a:off x="1651381" y="-299205"/>
            <a:ext cx="2231270" cy="1615244"/>
            <a:chOff x="3929350" y="5625525"/>
            <a:chExt cx="1258800" cy="909075"/>
          </a:xfrm>
        </p:grpSpPr>
        <p:sp>
          <p:nvSpPr>
            <p:cNvPr id="676" name="Google Shape;676;p27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5079800" y="5818925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3929350" y="5989850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86" name="Google Shape;686;p27"/>
          <p:cNvSpPr txBox="1">
            <a:spLocks noGrp="1"/>
          </p:cNvSpPr>
          <p:nvPr>
            <p:ph type="title"/>
          </p:nvPr>
        </p:nvSpPr>
        <p:spPr>
          <a:xfrm>
            <a:off x="3692280" y="2065733"/>
            <a:ext cx="4777352" cy="14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687" name="Google Shape;687;p27"/>
          <p:cNvSpPr txBox="1">
            <a:spLocks noGrp="1"/>
          </p:cNvSpPr>
          <p:nvPr>
            <p:ph type="subTitle" idx="1"/>
          </p:nvPr>
        </p:nvSpPr>
        <p:spPr>
          <a:xfrm>
            <a:off x="3692194" y="3561067"/>
            <a:ext cx="4777352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1"/>
          <p:cNvSpPr/>
          <p:nvPr/>
        </p:nvSpPr>
        <p:spPr>
          <a:xfrm rot="10800000" flipH="1">
            <a:off x="1" y="6660433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5" name="Google Shape;765;p31"/>
          <p:cNvSpPr/>
          <p:nvPr/>
        </p:nvSpPr>
        <p:spPr>
          <a:xfrm>
            <a:off x="1" y="0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3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 txBox="1">
            <a:spLocks noGrp="1"/>
          </p:cNvSpPr>
          <p:nvPr>
            <p:ph type="title"/>
          </p:nvPr>
        </p:nvSpPr>
        <p:spPr>
          <a:xfrm>
            <a:off x="3189291" y="1742800"/>
            <a:ext cx="5783257" cy="33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957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185" name="Google Shape;185;p23"/>
          <p:cNvSpPr/>
          <p:nvPr/>
        </p:nvSpPr>
        <p:spPr>
          <a:xfrm>
            <a:off x="11445781" y="6362214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6" name="Google Shape;186;p23"/>
          <p:cNvGrpSpPr/>
          <p:nvPr/>
        </p:nvGrpSpPr>
        <p:grpSpPr>
          <a:xfrm flipH="1">
            <a:off x="2711642" y="234318"/>
            <a:ext cx="418263" cy="359033"/>
            <a:chOff x="1960475" y="3376925"/>
            <a:chExt cx="314475" cy="269275"/>
          </a:xfrm>
        </p:grpSpPr>
        <p:sp>
          <p:nvSpPr>
            <p:cNvPr id="187" name="Google Shape;187;p23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3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3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3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3"/>
          <p:cNvSpPr/>
          <p:nvPr/>
        </p:nvSpPr>
        <p:spPr>
          <a:xfrm flipH="1">
            <a:off x="10190249" y="2547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3"/>
          <p:cNvSpPr/>
          <p:nvPr/>
        </p:nvSpPr>
        <p:spPr>
          <a:xfrm>
            <a:off x="11357684" y="1999380"/>
            <a:ext cx="452160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3"/>
          <p:cNvSpPr/>
          <p:nvPr/>
        </p:nvSpPr>
        <p:spPr>
          <a:xfrm>
            <a:off x="5625981" y="5898908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3"/>
          <p:cNvSpPr/>
          <p:nvPr/>
        </p:nvSpPr>
        <p:spPr>
          <a:xfrm flipH="1">
            <a:off x="9110606" y="6388621"/>
            <a:ext cx="279537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3"/>
          <p:cNvSpPr/>
          <p:nvPr/>
        </p:nvSpPr>
        <p:spPr>
          <a:xfrm>
            <a:off x="11210731" y="4296794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3"/>
          <p:cNvSpPr/>
          <p:nvPr/>
        </p:nvSpPr>
        <p:spPr>
          <a:xfrm>
            <a:off x="8023956" y="261906"/>
            <a:ext cx="279541" cy="303911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0098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1211362" y="2349433"/>
            <a:ext cx="462493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91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1"/>
          </p:nvPr>
        </p:nvSpPr>
        <p:spPr>
          <a:xfrm>
            <a:off x="1211362" y="3228967"/>
            <a:ext cx="5122895" cy="1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/>
          <p:nvPr/>
        </p:nvSpPr>
        <p:spPr>
          <a:xfrm flipH="1">
            <a:off x="501831" y="5593686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4"/>
          <p:cNvSpPr/>
          <p:nvPr/>
        </p:nvSpPr>
        <p:spPr>
          <a:xfrm>
            <a:off x="8198767" y="6362214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4"/>
          <p:cNvSpPr/>
          <p:nvPr/>
        </p:nvSpPr>
        <p:spPr>
          <a:xfrm>
            <a:off x="10838853" y="5420724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4" name="Google Shape;204;p24"/>
          <p:cNvGrpSpPr/>
          <p:nvPr/>
        </p:nvGrpSpPr>
        <p:grpSpPr>
          <a:xfrm flipH="1">
            <a:off x="2711642" y="234318"/>
            <a:ext cx="418263" cy="359033"/>
            <a:chOff x="1960475" y="3376925"/>
            <a:chExt cx="314475" cy="269275"/>
          </a:xfrm>
        </p:grpSpPr>
        <p:sp>
          <p:nvSpPr>
            <p:cNvPr id="205" name="Google Shape;205;p24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4"/>
          <p:cNvSpPr/>
          <p:nvPr/>
        </p:nvSpPr>
        <p:spPr>
          <a:xfrm>
            <a:off x="501807" y="1535485"/>
            <a:ext cx="696306" cy="37616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4"/>
          <p:cNvSpPr/>
          <p:nvPr/>
        </p:nvSpPr>
        <p:spPr>
          <a:xfrm flipH="1">
            <a:off x="10190249" y="2547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501823" y="762060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/>
          <p:nvPr/>
        </p:nvSpPr>
        <p:spPr>
          <a:xfrm>
            <a:off x="11210731" y="1237380"/>
            <a:ext cx="452160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" name="Google Shape;213;p24"/>
          <p:cNvGrpSpPr/>
          <p:nvPr/>
        </p:nvGrpSpPr>
        <p:grpSpPr>
          <a:xfrm>
            <a:off x="389917" y="4215401"/>
            <a:ext cx="391429" cy="361633"/>
            <a:chOff x="761425" y="453250"/>
            <a:chExt cx="294300" cy="271225"/>
          </a:xfrm>
        </p:grpSpPr>
        <p:sp>
          <p:nvSpPr>
            <p:cNvPr id="214" name="Google Shape;214;p24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24"/>
          <p:cNvSpPr/>
          <p:nvPr/>
        </p:nvSpPr>
        <p:spPr>
          <a:xfrm>
            <a:off x="4035907" y="6362214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24"/>
          <p:cNvGrpSpPr/>
          <p:nvPr/>
        </p:nvGrpSpPr>
        <p:grpSpPr>
          <a:xfrm>
            <a:off x="11581443" y="3482986"/>
            <a:ext cx="279531" cy="262636"/>
            <a:chOff x="-282475" y="1572750"/>
            <a:chExt cx="182200" cy="170750"/>
          </a:xfrm>
        </p:grpSpPr>
        <p:sp>
          <p:nvSpPr>
            <p:cNvPr id="220" name="Google Shape;220;p24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7884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5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>
            <a:off x="957625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56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subTitle" idx="2"/>
          </p:nvPr>
        </p:nvSpPr>
        <p:spPr>
          <a:xfrm>
            <a:off x="7757528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56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6" name="Google Shape;226;p25"/>
          <p:cNvSpPr txBox="1">
            <a:spLocks noGrp="1"/>
          </p:cNvSpPr>
          <p:nvPr>
            <p:ph type="subTitle" idx="3"/>
          </p:nvPr>
        </p:nvSpPr>
        <p:spPr>
          <a:xfrm>
            <a:off x="957625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subTitle" idx="4"/>
          </p:nvPr>
        </p:nvSpPr>
        <p:spPr>
          <a:xfrm>
            <a:off x="7757561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5"/>
          <p:cNvSpPr/>
          <p:nvPr/>
        </p:nvSpPr>
        <p:spPr>
          <a:xfrm flipH="1">
            <a:off x="418139" y="2832619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5"/>
          <p:cNvSpPr/>
          <p:nvPr/>
        </p:nvSpPr>
        <p:spPr>
          <a:xfrm flipH="1">
            <a:off x="11797509" y="2493821"/>
            <a:ext cx="279537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5"/>
          <p:cNvSpPr/>
          <p:nvPr/>
        </p:nvSpPr>
        <p:spPr>
          <a:xfrm>
            <a:off x="782493" y="5896474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25"/>
          <p:cNvGrpSpPr/>
          <p:nvPr/>
        </p:nvGrpSpPr>
        <p:grpSpPr>
          <a:xfrm>
            <a:off x="10000696" y="6168786"/>
            <a:ext cx="279531" cy="262636"/>
            <a:chOff x="-282475" y="1572750"/>
            <a:chExt cx="182200" cy="170750"/>
          </a:xfrm>
        </p:grpSpPr>
        <p:sp>
          <p:nvSpPr>
            <p:cNvPr id="233" name="Google Shape;233;p25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25"/>
          <p:cNvGrpSpPr/>
          <p:nvPr/>
        </p:nvGrpSpPr>
        <p:grpSpPr>
          <a:xfrm flipH="1">
            <a:off x="6239127" y="6229218"/>
            <a:ext cx="418263" cy="359033"/>
            <a:chOff x="1960475" y="3376925"/>
            <a:chExt cx="314475" cy="269275"/>
          </a:xfrm>
        </p:grpSpPr>
        <p:sp>
          <p:nvSpPr>
            <p:cNvPr id="236" name="Google Shape;236;p25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5"/>
          <p:cNvSpPr/>
          <p:nvPr/>
        </p:nvSpPr>
        <p:spPr>
          <a:xfrm flipH="1">
            <a:off x="9721145" y="2751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5"/>
          <p:cNvSpPr/>
          <p:nvPr/>
        </p:nvSpPr>
        <p:spPr>
          <a:xfrm>
            <a:off x="418130" y="5098476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" name="Google Shape;242;p25"/>
          <p:cNvGrpSpPr/>
          <p:nvPr/>
        </p:nvGrpSpPr>
        <p:grpSpPr>
          <a:xfrm>
            <a:off x="2800289" y="51801"/>
            <a:ext cx="391429" cy="361633"/>
            <a:chOff x="761425" y="453250"/>
            <a:chExt cx="294300" cy="271225"/>
          </a:xfrm>
        </p:grpSpPr>
        <p:sp>
          <p:nvSpPr>
            <p:cNvPr id="243" name="Google Shape;243;p25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5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5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" name="Google Shape;247;p25"/>
          <p:cNvGrpSpPr/>
          <p:nvPr/>
        </p:nvGrpSpPr>
        <p:grpSpPr>
          <a:xfrm>
            <a:off x="418134" y="1476156"/>
            <a:ext cx="697348" cy="461803"/>
            <a:chOff x="-430300" y="2401925"/>
            <a:chExt cx="313300" cy="206975"/>
          </a:xfrm>
        </p:grpSpPr>
        <p:sp>
          <p:nvSpPr>
            <p:cNvPr id="248" name="Google Shape;248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25"/>
          <p:cNvGrpSpPr/>
          <p:nvPr/>
        </p:nvGrpSpPr>
        <p:grpSpPr>
          <a:xfrm flipH="1">
            <a:off x="11100158" y="5107523"/>
            <a:ext cx="697348" cy="461803"/>
            <a:chOff x="-430300" y="2401925"/>
            <a:chExt cx="313300" cy="206975"/>
          </a:xfrm>
        </p:grpSpPr>
        <p:sp>
          <p:nvSpPr>
            <p:cNvPr id="255" name="Google Shape;255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593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8024" y="603100"/>
            <a:ext cx="1024579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8024" y="1536633"/>
            <a:ext cx="1024579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3" r:id="rId3"/>
    <p:sldLayoutId id="2147483668" r:id="rId4"/>
    <p:sldLayoutId id="2147483673" r:id="rId5"/>
    <p:sldLayoutId id="2147483677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jpg"/><Relationship Id="rId7" Type="http://schemas.openxmlformats.org/officeDocument/2006/relationships/slide" Target="slide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jpg"/><Relationship Id="rId7" Type="http://schemas.openxmlformats.org/officeDocument/2006/relationships/slide" Target="slide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jpg"/><Relationship Id="rId7" Type="http://schemas.openxmlformats.org/officeDocument/2006/relationships/slide" Target="slide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7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facebook.com/groups/443096903751589" TargetMode="External"/><Relationship Id="rId4" Type="http://schemas.openxmlformats.org/officeDocument/2006/relationships/hyperlink" Target="https://www.facebook.com/nhilinh.phan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46" y="8483"/>
            <a:ext cx="12111163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Ocean Wallpapers - Top Free Cartoon Ocean Backgrounds -  WallpaperAccess">
            <a:extLst>
              <a:ext uri="{FF2B5EF4-FFF2-40B4-BE49-F238E27FC236}">
                <a16:creationId xmlns:a16="http://schemas.microsoft.com/office/drawing/2014/main" id="{09DDAA05-C7DE-1EBD-F000-762DCB20B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61838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472896" y="290549"/>
            <a:ext cx="7705717" cy="912138"/>
            <a:chOff x="906178" y="518160"/>
            <a:chExt cx="7724828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709061"/>
              <a:ext cx="6938763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Tính.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D47377A-0A64-97E7-6BBD-DB0C8C57B1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0" b="95985" l="25401" r="49199">
                        <a14:foregroundMark x1="40691" y1="4745" x2="41554" y2="71168"/>
                        <a14:foregroundMark x1="28237" y1="71168" x2="40691" y2="72628"/>
                        <a14:foregroundMark x1="34772" y1="8029" x2="31813" y2="13869"/>
                        <a14:foregroundMark x1="30826" y1="18248" x2="29223" y2="28102"/>
                        <a14:foregroundMark x1="28483" y1="32482" x2="26634" y2="50730"/>
                        <a14:foregroundMark x1="26880" y1="54745" x2="26757" y2="65328"/>
                        <a14:foregroundMark x1="26387" y1="67153" x2="28483" y2="71898"/>
                        <a14:foregroundMark x1="29346" y1="71533" x2="39457" y2="7335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4649" r="49892"/>
          <a:stretch/>
        </p:blipFill>
        <p:spPr>
          <a:xfrm>
            <a:off x="3700387" y="435258"/>
            <a:ext cx="4029543" cy="5358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5BBE62-0367-CAD9-92EE-9CC0244F4634}"/>
              </a:ext>
            </a:extLst>
          </p:cNvPr>
          <p:cNvSpPr txBox="1"/>
          <p:nvPr/>
        </p:nvSpPr>
        <p:spPr>
          <a:xfrm>
            <a:off x="5464652" y="1915287"/>
            <a:ext cx="6162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69108-AFA9-02AC-F5C0-58E4A10EB52C}"/>
              </a:ext>
            </a:extLst>
          </p:cNvPr>
          <p:cNvSpPr txBox="1"/>
          <p:nvPr/>
        </p:nvSpPr>
        <p:spPr>
          <a:xfrm>
            <a:off x="4649261" y="1902226"/>
            <a:ext cx="6162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8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8F02F8-3ADD-699F-82F5-FDD6CB761688}"/>
              </a:ext>
            </a:extLst>
          </p:cNvPr>
          <p:cNvCxnSpPr>
            <a:cxnSpLocks/>
          </p:cNvCxnSpPr>
          <p:nvPr/>
        </p:nvCxnSpPr>
        <p:spPr>
          <a:xfrm flipH="1">
            <a:off x="4628501" y="2533019"/>
            <a:ext cx="6186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3CAC6EE-7D8C-97F1-0092-3CCDBDEC9015}"/>
              </a:ext>
            </a:extLst>
          </p:cNvPr>
          <p:cNvSpPr txBox="1"/>
          <p:nvPr/>
        </p:nvSpPr>
        <p:spPr>
          <a:xfrm>
            <a:off x="4647677" y="2487083"/>
            <a:ext cx="6162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B5A71B-97B8-FFBE-F238-810F591E0B04}"/>
              </a:ext>
            </a:extLst>
          </p:cNvPr>
          <p:cNvSpPr txBox="1"/>
          <p:nvPr/>
        </p:nvSpPr>
        <p:spPr>
          <a:xfrm>
            <a:off x="4887258" y="2487191"/>
            <a:ext cx="6162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EB1683-FA93-C2A6-1B14-EF49A78D48D3}"/>
              </a:ext>
            </a:extLst>
          </p:cNvPr>
          <p:cNvSpPr txBox="1"/>
          <p:nvPr/>
        </p:nvSpPr>
        <p:spPr>
          <a:xfrm>
            <a:off x="5744380" y="1915287"/>
            <a:ext cx="6162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3F6DF-FEF5-D98A-31D2-F12014A0EBD6}"/>
              </a:ext>
            </a:extLst>
          </p:cNvPr>
          <p:cNvSpPr txBox="1"/>
          <p:nvPr/>
        </p:nvSpPr>
        <p:spPr>
          <a:xfrm>
            <a:off x="4887416" y="3111765"/>
            <a:ext cx="6162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6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B144EE0-E0BF-506C-E29A-826FE1104CB8}"/>
              </a:ext>
            </a:extLst>
          </p:cNvPr>
          <p:cNvCxnSpPr>
            <a:cxnSpLocks/>
          </p:cNvCxnSpPr>
          <p:nvPr/>
        </p:nvCxnSpPr>
        <p:spPr>
          <a:xfrm flipH="1">
            <a:off x="4672373" y="3697053"/>
            <a:ext cx="6186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E3DABF9-7B5C-20DB-C41F-BA0100B253C4}"/>
              </a:ext>
            </a:extLst>
          </p:cNvPr>
          <p:cNvSpPr txBox="1"/>
          <p:nvPr/>
        </p:nvSpPr>
        <p:spPr>
          <a:xfrm>
            <a:off x="4887258" y="3638889"/>
            <a:ext cx="6162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0</a:t>
            </a:r>
          </a:p>
        </p:txBody>
      </p:sp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id="{7092D23D-CACD-5276-8C1F-A29E03B7F3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6995" y="6033398"/>
            <a:ext cx="691645" cy="6913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34F396-9BA3-3993-D7B0-F0E42BA8CDAA}"/>
              </a:ext>
            </a:extLst>
          </p:cNvPr>
          <p:cNvSpPr txBox="1"/>
          <p:nvPr/>
        </p:nvSpPr>
        <p:spPr>
          <a:xfrm>
            <a:off x="4474329" y="4781566"/>
            <a:ext cx="26579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86 : 2 = 43</a:t>
            </a:r>
          </a:p>
        </p:txBody>
      </p:sp>
    </p:spTree>
    <p:extLst>
      <p:ext uri="{BB962C8B-B14F-4D97-AF65-F5344CB8AC3E}">
        <p14:creationId xmlns:p14="http://schemas.microsoft.com/office/powerpoint/2010/main" val="257666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8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Ocean Wallpapers - Top Free Cartoon Ocean Backgrounds -  WallpaperAccess">
            <a:extLst>
              <a:ext uri="{FF2B5EF4-FFF2-40B4-BE49-F238E27FC236}">
                <a16:creationId xmlns:a16="http://schemas.microsoft.com/office/drawing/2014/main" id="{09DDAA05-C7DE-1EBD-F000-762DCB20B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61838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6C1B72-8527-3050-F2C5-E12B73BEA4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0" b="99635" l="49815" r="74106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0000" r="25109"/>
          <a:stretch/>
        </p:blipFill>
        <p:spPr>
          <a:xfrm>
            <a:off x="3689812" y="480978"/>
            <a:ext cx="4165946" cy="565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472896" y="290549"/>
            <a:ext cx="7705717" cy="912138"/>
            <a:chOff x="906178" y="518160"/>
            <a:chExt cx="7724828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709061"/>
              <a:ext cx="6938763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Tính.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E5BBE62-0367-CAD9-92EE-9CC0244F4634}"/>
              </a:ext>
            </a:extLst>
          </p:cNvPr>
          <p:cNvSpPr txBox="1"/>
          <p:nvPr/>
        </p:nvSpPr>
        <p:spPr>
          <a:xfrm>
            <a:off x="5464652" y="1961007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69108-AFA9-02AC-F5C0-58E4A10EB52C}"/>
              </a:ext>
            </a:extLst>
          </p:cNvPr>
          <p:cNvSpPr txBox="1"/>
          <p:nvPr/>
        </p:nvSpPr>
        <p:spPr>
          <a:xfrm>
            <a:off x="4649261" y="1963186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8F02F8-3ADD-699F-82F5-FDD6CB761688}"/>
              </a:ext>
            </a:extLst>
          </p:cNvPr>
          <p:cNvCxnSpPr>
            <a:cxnSpLocks/>
          </p:cNvCxnSpPr>
          <p:nvPr/>
        </p:nvCxnSpPr>
        <p:spPr>
          <a:xfrm flipH="1">
            <a:off x="4658981" y="2593979"/>
            <a:ext cx="6186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3CAC6EE-7D8C-97F1-0092-3CCDBDEC9015}"/>
              </a:ext>
            </a:extLst>
          </p:cNvPr>
          <p:cNvSpPr txBox="1"/>
          <p:nvPr/>
        </p:nvSpPr>
        <p:spPr>
          <a:xfrm>
            <a:off x="4649261" y="2548151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B5A71B-97B8-FFBE-F238-810F591E0B04}"/>
              </a:ext>
            </a:extLst>
          </p:cNvPr>
          <p:cNvSpPr txBox="1"/>
          <p:nvPr/>
        </p:nvSpPr>
        <p:spPr>
          <a:xfrm>
            <a:off x="4887258" y="2548151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EB1683-FA93-C2A6-1B14-EF49A78D48D3}"/>
              </a:ext>
            </a:extLst>
          </p:cNvPr>
          <p:cNvSpPr txBox="1"/>
          <p:nvPr/>
        </p:nvSpPr>
        <p:spPr>
          <a:xfrm>
            <a:off x="5805340" y="1961007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3F6DF-FEF5-D98A-31D2-F12014A0EBD6}"/>
              </a:ext>
            </a:extLst>
          </p:cNvPr>
          <p:cNvSpPr txBox="1"/>
          <p:nvPr/>
        </p:nvSpPr>
        <p:spPr>
          <a:xfrm>
            <a:off x="4887416" y="3127005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8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B144EE0-E0BF-506C-E29A-826FE1104CB8}"/>
              </a:ext>
            </a:extLst>
          </p:cNvPr>
          <p:cNvCxnSpPr>
            <a:cxnSpLocks/>
          </p:cNvCxnSpPr>
          <p:nvPr/>
        </p:nvCxnSpPr>
        <p:spPr>
          <a:xfrm flipH="1">
            <a:off x="4656679" y="3712293"/>
            <a:ext cx="6805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E3DABF9-7B5C-20DB-C41F-BA0100B253C4}"/>
              </a:ext>
            </a:extLst>
          </p:cNvPr>
          <p:cNvSpPr txBox="1"/>
          <p:nvPr/>
        </p:nvSpPr>
        <p:spPr>
          <a:xfrm>
            <a:off x="4887258" y="3730329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0</a:t>
            </a:r>
          </a:p>
        </p:txBody>
      </p:sp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C55DD977-D7CE-A96B-1BF8-6EF855FAB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6995" y="6033398"/>
            <a:ext cx="691645" cy="6913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02BDAE-33AB-98DB-064F-CD3360AF7EF9}"/>
              </a:ext>
            </a:extLst>
          </p:cNvPr>
          <p:cNvSpPr txBox="1"/>
          <p:nvPr/>
        </p:nvSpPr>
        <p:spPr>
          <a:xfrm>
            <a:off x="4476344" y="4948354"/>
            <a:ext cx="26579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48 : 4 = 12</a:t>
            </a:r>
          </a:p>
        </p:txBody>
      </p:sp>
    </p:spTree>
    <p:extLst>
      <p:ext uri="{BB962C8B-B14F-4D97-AF65-F5344CB8AC3E}">
        <p14:creationId xmlns:p14="http://schemas.microsoft.com/office/powerpoint/2010/main" val="184220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8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Ocean Wallpapers - Top Free Cartoon Ocean Backgrounds -  WallpaperAccess">
            <a:extLst>
              <a:ext uri="{FF2B5EF4-FFF2-40B4-BE49-F238E27FC236}">
                <a16:creationId xmlns:a16="http://schemas.microsoft.com/office/drawing/2014/main" id="{09DDAA05-C7DE-1EBD-F000-762DCB20B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61838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7C91B8-1766-5380-D0AC-C757775B28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4969" r="99630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5274"/>
          <a:stretch/>
        </p:blipFill>
        <p:spPr>
          <a:xfrm>
            <a:off x="3711359" y="526698"/>
            <a:ext cx="3939971" cy="538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472896" y="290549"/>
            <a:ext cx="7705717" cy="912138"/>
            <a:chOff x="906178" y="518160"/>
            <a:chExt cx="7724828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709061"/>
              <a:ext cx="6938763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Tính.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E5BBE62-0367-CAD9-92EE-9CC0244F4634}"/>
              </a:ext>
            </a:extLst>
          </p:cNvPr>
          <p:cNvSpPr txBox="1"/>
          <p:nvPr/>
        </p:nvSpPr>
        <p:spPr>
          <a:xfrm>
            <a:off x="5464652" y="1961007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69108-AFA9-02AC-F5C0-58E4A10EB52C}"/>
              </a:ext>
            </a:extLst>
          </p:cNvPr>
          <p:cNvSpPr txBox="1"/>
          <p:nvPr/>
        </p:nvSpPr>
        <p:spPr>
          <a:xfrm>
            <a:off x="4649261" y="1963186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7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8F02F8-3ADD-699F-82F5-FDD6CB761688}"/>
              </a:ext>
            </a:extLst>
          </p:cNvPr>
          <p:cNvCxnSpPr>
            <a:cxnSpLocks/>
          </p:cNvCxnSpPr>
          <p:nvPr/>
        </p:nvCxnSpPr>
        <p:spPr>
          <a:xfrm flipH="1">
            <a:off x="4671861" y="2593979"/>
            <a:ext cx="5486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3CAC6EE-7D8C-97F1-0092-3CCDBDEC9015}"/>
              </a:ext>
            </a:extLst>
          </p:cNvPr>
          <p:cNvSpPr txBox="1"/>
          <p:nvPr/>
        </p:nvSpPr>
        <p:spPr>
          <a:xfrm>
            <a:off x="4647677" y="2548043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B5A71B-97B8-FFBE-F238-810F591E0B04}"/>
              </a:ext>
            </a:extLst>
          </p:cNvPr>
          <p:cNvSpPr txBox="1"/>
          <p:nvPr/>
        </p:nvSpPr>
        <p:spPr>
          <a:xfrm>
            <a:off x="4887258" y="2548151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EB1683-FA93-C2A6-1B14-EF49A78D48D3}"/>
              </a:ext>
            </a:extLst>
          </p:cNvPr>
          <p:cNvSpPr txBox="1"/>
          <p:nvPr/>
        </p:nvSpPr>
        <p:spPr>
          <a:xfrm>
            <a:off x="5805340" y="1961007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3F6DF-FEF5-D98A-31D2-F12014A0EBD6}"/>
              </a:ext>
            </a:extLst>
          </p:cNvPr>
          <p:cNvSpPr txBox="1"/>
          <p:nvPr/>
        </p:nvSpPr>
        <p:spPr>
          <a:xfrm>
            <a:off x="4887416" y="3203205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7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B144EE0-E0BF-506C-E29A-826FE1104CB8}"/>
              </a:ext>
            </a:extLst>
          </p:cNvPr>
          <p:cNvCxnSpPr>
            <a:cxnSpLocks/>
          </p:cNvCxnSpPr>
          <p:nvPr/>
        </p:nvCxnSpPr>
        <p:spPr>
          <a:xfrm flipH="1">
            <a:off x="4671861" y="3788493"/>
            <a:ext cx="5486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E3DABF9-7B5C-20DB-C41F-BA0100B253C4}"/>
              </a:ext>
            </a:extLst>
          </p:cNvPr>
          <p:cNvSpPr txBox="1"/>
          <p:nvPr/>
        </p:nvSpPr>
        <p:spPr>
          <a:xfrm>
            <a:off x="4887258" y="3745569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0</a:t>
            </a:r>
          </a:p>
        </p:txBody>
      </p:sp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5350E2D0-3D88-07EB-0912-A0A6B2C04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6995" y="6033398"/>
            <a:ext cx="691645" cy="6913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12744B-9CFD-C1D7-9BED-8AEF0E4720A8}"/>
              </a:ext>
            </a:extLst>
          </p:cNvPr>
          <p:cNvSpPr txBox="1"/>
          <p:nvPr/>
        </p:nvSpPr>
        <p:spPr>
          <a:xfrm>
            <a:off x="4474329" y="4812046"/>
            <a:ext cx="26579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77 : 7 = 11</a:t>
            </a:r>
          </a:p>
        </p:txBody>
      </p:sp>
    </p:spTree>
    <p:extLst>
      <p:ext uri="{BB962C8B-B14F-4D97-AF65-F5344CB8AC3E}">
        <p14:creationId xmlns:p14="http://schemas.microsoft.com/office/powerpoint/2010/main" val="110977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8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254626" y="365534"/>
            <a:ext cx="7705717" cy="912138"/>
            <a:chOff x="906178" y="518160"/>
            <a:chExt cx="7724828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754895"/>
              <a:ext cx="6938763" cy="586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Tính.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203BCF5-A5FF-9CBB-7587-FC2D25AD15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0" b="95985" l="0" r="23551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75915"/>
          <a:stretch/>
        </p:blipFill>
        <p:spPr>
          <a:xfrm>
            <a:off x="142056" y="2119157"/>
            <a:ext cx="3031435" cy="4252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4D43E9-077A-7601-8352-893063C776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500" y="1879616"/>
            <a:ext cx="3750780" cy="482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DC630F-B16B-AEDF-3F7B-7B104CEAC3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6623"/>
          <a:stretch/>
        </p:blipFill>
        <p:spPr>
          <a:xfrm>
            <a:off x="5716841" y="1839680"/>
            <a:ext cx="3530883" cy="50183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3E4A7F-7E38-AA32-F394-B0712C28A1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9695" y="1854876"/>
            <a:ext cx="3676555" cy="485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33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395997" y="305075"/>
            <a:ext cx="7705718" cy="912138"/>
            <a:chOff x="906178" y="518160"/>
            <a:chExt cx="7724827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rPr>
                  <a:t>2</a:t>
                </a:r>
                <a:endParaRPr lang="en-US" sz="3990">
                  <a:ln w="57150"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754895"/>
              <a:ext cx="6938763" cy="586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Tính</a:t>
              </a:r>
              <a:r>
                <a:rPr lang="vi-VN" sz="3200"/>
                <a:t> nhẩm (theo mẫu)</a:t>
              </a:r>
              <a:r>
                <a:rPr lang="en-US" sz="3200"/>
                <a:t>.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E7E0392-E899-8912-2906-7C7135B2CC7D}"/>
              </a:ext>
            </a:extLst>
          </p:cNvPr>
          <p:cNvSpPr/>
          <p:nvPr/>
        </p:nvSpPr>
        <p:spPr>
          <a:xfrm>
            <a:off x="1308135" y="1362148"/>
            <a:ext cx="8864786" cy="2514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290F58-A361-D755-CAE9-980B4B08C4FD}"/>
              </a:ext>
            </a:extLst>
          </p:cNvPr>
          <p:cNvSpPr txBox="1"/>
          <p:nvPr/>
        </p:nvSpPr>
        <p:spPr>
          <a:xfrm>
            <a:off x="2159496" y="1490136"/>
            <a:ext cx="4309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Mẫu: 90 : 3 = ?</a:t>
            </a:r>
            <a:endParaRPr lang="en-US" sz="36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189AF8-077B-C959-C042-BF6A7881536A}"/>
              </a:ext>
            </a:extLst>
          </p:cNvPr>
          <p:cNvSpPr txBox="1"/>
          <p:nvPr/>
        </p:nvSpPr>
        <p:spPr>
          <a:xfrm>
            <a:off x="3290444" y="2256724"/>
            <a:ext cx="7784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Nhẩm: 9 chục : 3 = 3 chục</a:t>
            </a:r>
            <a:endParaRPr lang="en-US" sz="36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43CE9A-EE8C-CCE2-52EE-46DE2040B569}"/>
              </a:ext>
            </a:extLst>
          </p:cNvPr>
          <p:cNvSpPr txBox="1"/>
          <p:nvPr/>
        </p:nvSpPr>
        <p:spPr>
          <a:xfrm>
            <a:off x="3290444" y="3023312"/>
            <a:ext cx="2603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90 : 3 = 30</a:t>
            </a:r>
            <a:endParaRPr lang="en-US" sz="3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0433B7-9E98-9061-5739-5F748295DD75}"/>
              </a:ext>
            </a:extLst>
          </p:cNvPr>
          <p:cNvSpPr txBox="1"/>
          <p:nvPr/>
        </p:nvSpPr>
        <p:spPr>
          <a:xfrm>
            <a:off x="2329215" y="4302528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60 : 2</a:t>
            </a:r>
            <a:endParaRPr lang="en-US" sz="40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224A0A-6178-6238-C418-E354AE4146CC}"/>
              </a:ext>
            </a:extLst>
          </p:cNvPr>
          <p:cNvSpPr txBox="1"/>
          <p:nvPr/>
        </p:nvSpPr>
        <p:spPr>
          <a:xfrm>
            <a:off x="2329215" y="5374551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90 : 9  </a:t>
            </a:r>
            <a:endParaRPr lang="en-US" sz="40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601DCA-1AD3-D2EA-97B2-7622C2EEC8EE}"/>
              </a:ext>
            </a:extLst>
          </p:cNvPr>
          <p:cNvSpPr txBox="1"/>
          <p:nvPr/>
        </p:nvSpPr>
        <p:spPr>
          <a:xfrm>
            <a:off x="7023135" y="4258581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80 : 4 </a:t>
            </a:r>
            <a:endParaRPr lang="en-US" sz="4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EB22BA-EF44-58E6-B76D-A99F9538CF79}"/>
              </a:ext>
            </a:extLst>
          </p:cNvPr>
          <p:cNvSpPr txBox="1"/>
          <p:nvPr/>
        </p:nvSpPr>
        <p:spPr>
          <a:xfrm>
            <a:off x="7023135" y="5330604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60 : 3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84724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395997" y="305075"/>
            <a:ext cx="7705718" cy="912138"/>
            <a:chOff x="906178" y="518160"/>
            <a:chExt cx="7724827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rPr>
                  <a:t>2</a:t>
                </a:r>
                <a:endParaRPr lang="en-US" sz="3990">
                  <a:ln w="57150"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754895"/>
              <a:ext cx="6938763" cy="586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Tính</a:t>
              </a:r>
              <a:r>
                <a:rPr lang="vi-VN" sz="3200"/>
                <a:t> nhẩm (theo mẫu)</a:t>
              </a:r>
              <a:r>
                <a:rPr lang="en-US" sz="3200"/>
                <a:t>.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E7E0392-E899-8912-2906-7C7135B2CC7D}"/>
              </a:ext>
            </a:extLst>
          </p:cNvPr>
          <p:cNvSpPr/>
          <p:nvPr/>
        </p:nvSpPr>
        <p:spPr>
          <a:xfrm>
            <a:off x="1308135" y="1362148"/>
            <a:ext cx="8864786" cy="2514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290F58-A361-D755-CAE9-980B4B08C4FD}"/>
              </a:ext>
            </a:extLst>
          </p:cNvPr>
          <p:cNvSpPr txBox="1"/>
          <p:nvPr/>
        </p:nvSpPr>
        <p:spPr>
          <a:xfrm>
            <a:off x="2159496" y="1490136"/>
            <a:ext cx="4309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Mẫu: 90 : 3 = ?</a:t>
            </a:r>
            <a:endParaRPr lang="en-US" sz="36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189AF8-077B-C959-C042-BF6A7881536A}"/>
              </a:ext>
            </a:extLst>
          </p:cNvPr>
          <p:cNvSpPr txBox="1"/>
          <p:nvPr/>
        </p:nvSpPr>
        <p:spPr>
          <a:xfrm>
            <a:off x="3290444" y="2256724"/>
            <a:ext cx="7784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Nhẩm: 9 chục : 3 chục = 3 chục</a:t>
            </a:r>
            <a:endParaRPr lang="en-US" sz="36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43CE9A-EE8C-CCE2-52EE-46DE2040B569}"/>
              </a:ext>
            </a:extLst>
          </p:cNvPr>
          <p:cNvSpPr txBox="1"/>
          <p:nvPr/>
        </p:nvSpPr>
        <p:spPr>
          <a:xfrm>
            <a:off x="3290444" y="3023312"/>
            <a:ext cx="2603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90 : 3 = 30</a:t>
            </a:r>
            <a:endParaRPr lang="en-US" sz="3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0433B7-9E98-9061-5739-5F748295DD75}"/>
              </a:ext>
            </a:extLst>
          </p:cNvPr>
          <p:cNvSpPr txBox="1"/>
          <p:nvPr/>
        </p:nvSpPr>
        <p:spPr>
          <a:xfrm>
            <a:off x="2329215" y="4302528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60 : 2 = 30 </a:t>
            </a:r>
            <a:endParaRPr lang="en-US" sz="40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224A0A-6178-6238-C418-E354AE4146CC}"/>
              </a:ext>
            </a:extLst>
          </p:cNvPr>
          <p:cNvSpPr txBox="1"/>
          <p:nvPr/>
        </p:nvSpPr>
        <p:spPr>
          <a:xfrm>
            <a:off x="2329215" y="5374551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90 : 9 = 10 </a:t>
            </a:r>
            <a:endParaRPr lang="en-US" sz="40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601DCA-1AD3-D2EA-97B2-7622C2EEC8EE}"/>
              </a:ext>
            </a:extLst>
          </p:cNvPr>
          <p:cNvSpPr txBox="1"/>
          <p:nvPr/>
        </p:nvSpPr>
        <p:spPr>
          <a:xfrm>
            <a:off x="7023135" y="4258581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80 : 4 = 20 </a:t>
            </a:r>
            <a:endParaRPr lang="en-US" sz="4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EB22BA-EF44-58E6-B76D-A99F9538CF79}"/>
              </a:ext>
            </a:extLst>
          </p:cNvPr>
          <p:cNvSpPr txBox="1"/>
          <p:nvPr/>
        </p:nvSpPr>
        <p:spPr>
          <a:xfrm>
            <a:off x="7023135" y="5330604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60 : 3 = 20</a:t>
            </a:r>
            <a:endParaRPr lang="en-US" sz="400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3926DE6-4B0D-3583-60CB-663467E5C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846" y="4279684"/>
            <a:ext cx="1127858" cy="8108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88E8C76-69BA-9DAC-7856-230A1D8F9E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3234" y="5294443"/>
            <a:ext cx="1127859" cy="9031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CB2255F-AF77-7746-F97D-1F927BF43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4765" y="4194031"/>
            <a:ext cx="1127858" cy="8482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6874F0A-4F4C-7217-C004-E21BEEAEE3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9974" y="5406392"/>
            <a:ext cx="1322947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8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485122" y="184011"/>
            <a:ext cx="7705717" cy="912138"/>
            <a:chOff x="906178" y="518160"/>
            <a:chExt cx="7724828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rPr>
                  <a:t>3</a:t>
                </a:r>
                <a:endParaRPr lang="en-US" sz="3990">
                  <a:ln w="57150"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694869"/>
              <a:ext cx="6938763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/>
                <a:t>Tìm thừa số.</a:t>
              </a:r>
              <a:endParaRPr lang="en-US" sz="360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508CD54-E27E-9A41-B150-DF1E764944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79"/>
          <a:stretch/>
        </p:blipFill>
        <p:spPr>
          <a:xfrm>
            <a:off x="1307536" y="1096149"/>
            <a:ext cx="9546765" cy="5585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AAFC1CB-A9F2-209D-0D25-8A8EA2357FAB}"/>
              </a:ext>
            </a:extLst>
          </p:cNvPr>
          <p:cNvGrpSpPr/>
          <p:nvPr/>
        </p:nvGrpSpPr>
        <p:grpSpPr>
          <a:xfrm>
            <a:off x="5018346" y="1745634"/>
            <a:ext cx="848669" cy="687888"/>
            <a:chOff x="92158" y="2905448"/>
            <a:chExt cx="848669" cy="68788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9E64E40-9716-B829-43A2-2BA94F93B1AF}"/>
                </a:ext>
              </a:extLst>
            </p:cNvPr>
            <p:cNvSpPr/>
            <p:nvPr/>
          </p:nvSpPr>
          <p:spPr>
            <a:xfrm rot="20249038">
              <a:off x="170243" y="2909168"/>
              <a:ext cx="684168" cy="6841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FF0000"/>
                </a:solidFill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C22A6F5-7211-C67A-0734-BBC30E347B2F}"/>
                </a:ext>
              </a:extLst>
            </p:cNvPr>
            <p:cNvSpPr/>
            <p:nvPr/>
          </p:nvSpPr>
          <p:spPr>
            <a:xfrm rot="20249038">
              <a:off x="92158" y="2905448"/>
              <a:ext cx="848669" cy="6841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solidFill>
                    <a:srgbClr val="FF0000"/>
                  </a:solidFill>
                </a:rPr>
                <a:t>21</a:t>
              </a:r>
              <a:endParaRPr lang="en-US" sz="400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2E02C2-298F-3CA6-A33E-2C5CA20A20E2}"/>
              </a:ext>
            </a:extLst>
          </p:cNvPr>
          <p:cNvGrpSpPr/>
          <p:nvPr/>
        </p:nvGrpSpPr>
        <p:grpSpPr>
          <a:xfrm rot="594802">
            <a:off x="5978105" y="5444908"/>
            <a:ext cx="848669" cy="687888"/>
            <a:chOff x="92158" y="2905448"/>
            <a:chExt cx="848669" cy="68788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E642E3C-DF52-E602-4DD0-0E456D74F05C}"/>
                </a:ext>
              </a:extLst>
            </p:cNvPr>
            <p:cNvSpPr/>
            <p:nvPr/>
          </p:nvSpPr>
          <p:spPr>
            <a:xfrm rot="20249038">
              <a:off x="170243" y="2909168"/>
              <a:ext cx="684168" cy="6841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FF0000"/>
                </a:solidFill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E0D83C6-3BE0-BD56-4B94-BD8942064992}"/>
                </a:ext>
              </a:extLst>
            </p:cNvPr>
            <p:cNvSpPr/>
            <p:nvPr/>
          </p:nvSpPr>
          <p:spPr>
            <a:xfrm rot="20249038">
              <a:off x="92158" y="2905448"/>
              <a:ext cx="848669" cy="6841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solidFill>
                    <a:srgbClr val="FF0000"/>
                  </a:solidFill>
                </a:rPr>
                <a:t>21</a:t>
              </a:r>
              <a:endParaRPr lang="en-US" sz="400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6C03DEC-056F-EFC2-421F-B5E79561B9EA}"/>
              </a:ext>
            </a:extLst>
          </p:cNvPr>
          <p:cNvGrpSpPr/>
          <p:nvPr/>
        </p:nvGrpSpPr>
        <p:grpSpPr>
          <a:xfrm rot="1905801">
            <a:off x="7636027" y="1826796"/>
            <a:ext cx="848669" cy="687888"/>
            <a:chOff x="92158" y="2905448"/>
            <a:chExt cx="848669" cy="68788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E9B8712-C296-E98F-848C-10314B02376D}"/>
                </a:ext>
              </a:extLst>
            </p:cNvPr>
            <p:cNvSpPr/>
            <p:nvPr/>
          </p:nvSpPr>
          <p:spPr>
            <a:xfrm rot="20249038">
              <a:off x="170243" y="2909168"/>
              <a:ext cx="684168" cy="6841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FF0000"/>
                </a:solidFill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CBC530A-DEAB-99BC-049E-CD759664FD76}"/>
                </a:ext>
              </a:extLst>
            </p:cNvPr>
            <p:cNvSpPr/>
            <p:nvPr/>
          </p:nvSpPr>
          <p:spPr>
            <a:xfrm rot="20249038">
              <a:off x="92158" y="2905448"/>
              <a:ext cx="848669" cy="6841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solidFill>
                    <a:srgbClr val="FF0000"/>
                  </a:solidFill>
                </a:rPr>
                <a:t>11</a:t>
              </a:r>
              <a:endParaRPr lang="en-US" sz="400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1A7B393-C85A-9307-82AF-9114F6922031}"/>
              </a:ext>
            </a:extLst>
          </p:cNvPr>
          <p:cNvGrpSpPr/>
          <p:nvPr/>
        </p:nvGrpSpPr>
        <p:grpSpPr>
          <a:xfrm rot="1905801">
            <a:off x="7313998" y="3447642"/>
            <a:ext cx="848669" cy="687888"/>
            <a:chOff x="92158" y="2905448"/>
            <a:chExt cx="848669" cy="6878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F4C95E8-CC08-4E7F-6F48-EF36B7B45FFD}"/>
                </a:ext>
              </a:extLst>
            </p:cNvPr>
            <p:cNvSpPr/>
            <p:nvPr/>
          </p:nvSpPr>
          <p:spPr>
            <a:xfrm rot="20249038">
              <a:off x="170243" y="2909168"/>
              <a:ext cx="684168" cy="6841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FF0000"/>
                </a:solidFill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18F7F06-74FC-19D3-5610-A2899E337BC0}"/>
                </a:ext>
              </a:extLst>
            </p:cNvPr>
            <p:cNvSpPr/>
            <p:nvPr/>
          </p:nvSpPr>
          <p:spPr>
            <a:xfrm rot="20249038">
              <a:off x="92158" y="2905448"/>
              <a:ext cx="848669" cy="6841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solidFill>
                    <a:srgbClr val="FF0000"/>
                  </a:solidFill>
                </a:rPr>
                <a:t>21</a:t>
              </a:r>
              <a:endParaRPr lang="en-US" sz="4000">
                <a:solidFill>
                  <a:srgbClr val="FF0000"/>
                </a:solidFill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A80B8E-5800-5B0F-034B-2D513C4C6CE0}"/>
              </a:ext>
            </a:extLst>
          </p:cNvPr>
          <p:cNvSpPr/>
          <p:nvPr/>
        </p:nvSpPr>
        <p:spPr>
          <a:xfrm rot="20249038">
            <a:off x="5113984" y="1749352"/>
            <a:ext cx="684168" cy="68416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rgbClr val="FF0000"/>
                </a:solidFill>
              </a:rPr>
              <a:t>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9CDBCBB-6D8E-C954-FE49-4933D4D6A188}"/>
              </a:ext>
            </a:extLst>
          </p:cNvPr>
          <p:cNvSpPr/>
          <p:nvPr/>
        </p:nvSpPr>
        <p:spPr>
          <a:xfrm rot="733808">
            <a:off x="7724233" y="1820053"/>
            <a:ext cx="684168" cy="68416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rgbClr val="FF0000"/>
                </a:solidFill>
              </a:rPr>
              <a:t>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A5CDE5D-B01B-04C3-6B77-3EE8D11D877C}"/>
              </a:ext>
            </a:extLst>
          </p:cNvPr>
          <p:cNvSpPr/>
          <p:nvPr/>
        </p:nvSpPr>
        <p:spPr>
          <a:xfrm rot="733808">
            <a:off x="7386963" y="3453641"/>
            <a:ext cx="684168" cy="68416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rgbClr val="FF0000"/>
                </a:solidFill>
              </a:rPr>
              <a:t>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E58E756-229A-D1AE-4CE2-33DEA314FD7A}"/>
              </a:ext>
            </a:extLst>
          </p:cNvPr>
          <p:cNvSpPr/>
          <p:nvPr/>
        </p:nvSpPr>
        <p:spPr>
          <a:xfrm rot="21138022">
            <a:off x="6052503" y="5448670"/>
            <a:ext cx="684168" cy="68416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rgbClr val="FF0000"/>
                </a:solidFill>
              </a:rPr>
              <a:t>?</a:t>
            </a:r>
            <a:endParaRPr lang="en-US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0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7BA094-FBD0-875C-F1CB-5F361A36D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7384" y="891199"/>
            <a:ext cx="13396606" cy="25378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032647" y="3169920"/>
            <a:ext cx="6096544" cy="3236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98" y="2924463"/>
            <a:ext cx="3696479" cy="36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75" y="2477552"/>
            <a:ext cx="2461681" cy="41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3768" y="-37235"/>
            <a:ext cx="7346387" cy="24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71309" y="7070949"/>
            <a:ext cx="11975486" cy="2210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766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sp>
        <p:nvSpPr>
          <p:cNvPr id="2" name="Speech Bubble: Rectangle with Corners Rounded 19">
            <a:extLst>
              <a:ext uri="{FF2B5EF4-FFF2-40B4-BE49-F238E27FC236}">
                <a16:creationId xmlns:a16="http://schemas.microsoft.com/office/drawing/2014/main" id="{51AC41DD-D534-EEAC-7511-0D4B0997A631}"/>
              </a:ext>
            </a:extLst>
          </p:cNvPr>
          <p:cNvSpPr/>
          <p:nvPr/>
        </p:nvSpPr>
        <p:spPr>
          <a:xfrm>
            <a:off x="1267326" y="625642"/>
            <a:ext cx="9883859" cy="4434038"/>
          </a:xfrm>
          <a:custGeom>
            <a:avLst/>
            <a:gdLst>
              <a:gd name="connsiteX0" fmla="*/ 0 w 9883859"/>
              <a:gd name="connsiteY0" fmla="*/ 548116 h 3288631"/>
              <a:gd name="connsiteX1" fmla="*/ 548116 w 9883859"/>
              <a:gd name="connsiteY1" fmla="*/ 0 h 3288631"/>
              <a:gd name="connsiteX2" fmla="*/ 5765584 w 9883859"/>
              <a:gd name="connsiteY2" fmla="*/ 0 h 3288631"/>
              <a:gd name="connsiteX3" fmla="*/ 5765584 w 9883859"/>
              <a:gd name="connsiteY3" fmla="*/ 0 h 3288631"/>
              <a:gd name="connsiteX4" fmla="*/ 8236549 w 9883859"/>
              <a:gd name="connsiteY4" fmla="*/ 0 h 3288631"/>
              <a:gd name="connsiteX5" fmla="*/ 9335743 w 9883859"/>
              <a:gd name="connsiteY5" fmla="*/ 0 h 3288631"/>
              <a:gd name="connsiteX6" fmla="*/ 9883859 w 9883859"/>
              <a:gd name="connsiteY6" fmla="*/ 548116 h 3288631"/>
              <a:gd name="connsiteX7" fmla="*/ 9883859 w 9883859"/>
              <a:gd name="connsiteY7" fmla="*/ 1918368 h 3288631"/>
              <a:gd name="connsiteX8" fmla="*/ 9883859 w 9883859"/>
              <a:gd name="connsiteY8" fmla="*/ 1918368 h 3288631"/>
              <a:gd name="connsiteX9" fmla="*/ 9883859 w 9883859"/>
              <a:gd name="connsiteY9" fmla="*/ 2740526 h 3288631"/>
              <a:gd name="connsiteX10" fmla="*/ 9883859 w 9883859"/>
              <a:gd name="connsiteY10" fmla="*/ 2740515 h 3288631"/>
              <a:gd name="connsiteX11" fmla="*/ 9335743 w 9883859"/>
              <a:gd name="connsiteY11" fmla="*/ 3288631 h 3288631"/>
              <a:gd name="connsiteX12" fmla="*/ 8236549 w 9883859"/>
              <a:gd name="connsiteY12" fmla="*/ 3288631 h 3288631"/>
              <a:gd name="connsiteX13" fmla="*/ 8434688 w 9883859"/>
              <a:gd name="connsiteY13" fmla="*/ 4687943 h 3288631"/>
              <a:gd name="connsiteX14" fmla="*/ 5765584 w 9883859"/>
              <a:gd name="connsiteY14" fmla="*/ 3288631 h 3288631"/>
              <a:gd name="connsiteX15" fmla="*/ 548116 w 9883859"/>
              <a:gd name="connsiteY15" fmla="*/ 3288631 h 3288631"/>
              <a:gd name="connsiteX16" fmla="*/ 0 w 9883859"/>
              <a:gd name="connsiteY16" fmla="*/ 2740515 h 3288631"/>
              <a:gd name="connsiteX17" fmla="*/ 0 w 9883859"/>
              <a:gd name="connsiteY17" fmla="*/ 2740526 h 3288631"/>
              <a:gd name="connsiteX18" fmla="*/ 0 w 9883859"/>
              <a:gd name="connsiteY18" fmla="*/ 1918368 h 3288631"/>
              <a:gd name="connsiteX19" fmla="*/ 0 w 9883859"/>
              <a:gd name="connsiteY19" fmla="*/ 1918368 h 3288631"/>
              <a:gd name="connsiteX20" fmla="*/ 0 w 9883859"/>
              <a:gd name="connsiteY20" fmla="*/ 548116 h 3288631"/>
              <a:gd name="connsiteX0" fmla="*/ 0 w 9883859"/>
              <a:gd name="connsiteY0" fmla="*/ 548116 h 4687943"/>
              <a:gd name="connsiteX1" fmla="*/ 548116 w 9883859"/>
              <a:gd name="connsiteY1" fmla="*/ 0 h 4687943"/>
              <a:gd name="connsiteX2" fmla="*/ 5765584 w 9883859"/>
              <a:gd name="connsiteY2" fmla="*/ 0 h 4687943"/>
              <a:gd name="connsiteX3" fmla="*/ 5765584 w 9883859"/>
              <a:gd name="connsiteY3" fmla="*/ 0 h 4687943"/>
              <a:gd name="connsiteX4" fmla="*/ 8236549 w 9883859"/>
              <a:gd name="connsiteY4" fmla="*/ 0 h 4687943"/>
              <a:gd name="connsiteX5" fmla="*/ 9335743 w 9883859"/>
              <a:gd name="connsiteY5" fmla="*/ 0 h 4687943"/>
              <a:gd name="connsiteX6" fmla="*/ 9883859 w 9883859"/>
              <a:gd name="connsiteY6" fmla="*/ 548116 h 4687943"/>
              <a:gd name="connsiteX7" fmla="*/ 9883859 w 9883859"/>
              <a:gd name="connsiteY7" fmla="*/ 1918368 h 4687943"/>
              <a:gd name="connsiteX8" fmla="*/ 9883859 w 9883859"/>
              <a:gd name="connsiteY8" fmla="*/ 1918368 h 4687943"/>
              <a:gd name="connsiteX9" fmla="*/ 9883859 w 9883859"/>
              <a:gd name="connsiteY9" fmla="*/ 2740526 h 4687943"/>
              <a:gd name="connsiteX10" fmla="*/ 9883859 w 9883859"/>
              <a:gd name="connsiteY10" fmla="*/ 2740515 h 4687943"/>
              <a:gd name="connsiteX11" fmla="*/ 9335743 w 9883859"/>
              <a:gd name="connsiteY11" fmla="*/ 3288631 h 4687943"/>
              <a:gd name="connsiteX12" fmla="*/ 8236549 w 9883859"/>
              <a:gd name="connsiteY12" fmla="*/ 3288631 h 4687943"/>
              <a:gd name="connsiteX13" fmla="*/ 8434688 w 9883859"/>
              <a:gd name="connsiteY13" fmla="*/ 4687943 h 4687943"/>
              <a:gd name="connsiteX14" fmla="*/ 7193331 w 9883859"/>
              <a:gd name="connsiteY14" fmla="*/ 3272588 h 4687943"/>
              <a:gd name="connsiteX15" fmla="*/ 548116 w 9883859"/>
              <a:gd name="connsiteY15" fmla="*/ 3288631 h 4687943"/>
              <a:gd name="connsiteX16" fmla="*/ 0 w 9883859"/>
              <a:gd name="connsiteY16" fmla="*/ 2740515 h 4687943"/>
              <a:gd name="connsiteX17" fmla="*/ 0 w 9883859"/>
              <a:gd name="connsiteY17" fmla="*/ 2740526 h 4687943"/>
              <a:gd name="connsiteX18" fmla="*/ 0 w 9883859"/>
              <a:gd name="connsiteY18" fmla="*/ 1918368 h 4687943"/>
              <a:gd name="connsiteX19" fmla="*/ 0 w 9883859"/>
              <a:gd name="connsiteY19" fmla="*/ 1918368 h 4687943"/>
              <a:gd name="connsiteX20" fmla="*/ 0 w 9883859"/>
              <a:gd name="connsiteY20" fmla="*/ 548116 h 4687943"/>
              <a:gd name="connsiteX0" fmla="*/ 0 w 9883859"/>
              <a:gd name="connsiteY0" fmla="*/ 548116 h 4687943"/>
              <a:gd name="connsiteX1" fmla="*/ 548116 w 9883859"/>
              <a:gd name="connsiteY1" fmla="*/ 0 h 4687943"/>
              <a:gd name="connsiteX2" fmla="*/ 5765584 w 9883859"/>
              <a:gd name="connsiteY2" fmla="*/ 0 h 4687943"/>
              <a:gd name="connsiteX3" fmla="*/ 5765584 w 9883859"/>
              <a:gd name="connsiteY3" fmla="*/ 0 h 4687943"/>
              <a:gd name="connsiteX4" fmla="*/ 8236549 w 9883859"/>
              <a:gd name="connsiteY4" fmla="*/ 0 h 4687943"/>
              <a:gd name="connsiteX5" fmla="*/ 9335743 w 9883859"/>
              <a:gd name="connsiteY5" fmla="*/ 0 h 4687943"/>
              <a:gd name="connsiteX6" fmla="*/ 9883859 w 9883859"/>
              <a:gd name="connsiteY6" fmla="*/ 548116 h 4687943"/>
              <a:gd name="connsiteX7" fmla="*/ 9883859 w 9883859"/>
              <a:gd name="connsiteY7" fmla="*/ 1918368 h 4687943"/>
              <a:gd name="connsiteX8" fmla="*/ 9883859 w 9883859"/>
              <a:gd name="connsiteY8" fmla="*/ 1918368 h 4687943"/>
              <a:gd name="connsiteX9" fmla="*/ 9883859 w 9883859"/>
              <a:gd name="connsiteY9" fmla="*/ 2740526 h 4687943"/>
              <a:gd name="connsiteX10" fmla="*/ 9883859 w 9883859"/>
              <a:gd name="connsiteY10" fmla="*/ 2740515 h 4687943"/>
              <a:gd name="connsiteX11" fmla="*/ 9335743 w 9883859"/>
              <a:gd name="connsiteY11" fmla="*/ 3288631 h 4687943"/>
              <a:gd name="connsiteX12" fmla="*/ 8236549 w 9883859"/>
              <a:gd name="connsiteY12" fmla="*/ 3288631 h 4687943"/>
              <a:gd name="connsiteX13" fmla="*/ 8434688 w 9883859"/>
              <a:gd name="connsiteY13" fmla="*/ 4687943 h 4687943"/>
              <a:gd name="connsiteX14" fmla="*/ 7177288 w 9883859"/>
              <a:gd name="connsiteY14" fmla="*/ 3288630 h 4687943"/>
              <a:gd name="connsiteX15" fmla="*/ 548116 w 9883859"/>
              <a:gd name="connsiteY15" fmla="*/ 3288631 h 4687943"/>
              <a:gd name="connsiteX16" fmla="*/ 0 w 9883859"/>
              <a:gd name="connsiteY16" fmla="*/ 2740515 h 4687943"/>
              <a:gd name="connsiteX17" fmla="*/ 0 w 9883859"/>
              <a:gd name="connsiteY17" fmla="*/ 2740526 h 4687943"/>
              <a:gd name="connsiteX18" fmla="*/ 0 w 9883859"/>
              <a:gd name="connsiteY18" fmla="*/ 1918368 h 4687943"/>
              <a:gd name="connsiteX19" fmla="*/ 0 w 9883859"/>
              <a:gd name="connsiteY19" fmla="*/ 1918368 h 4687943"/>
              <a:gd name="connsiteX20" fmla="*/ 0 w 9883859"/>
              <a:gd name="connsiteY20" fmla="*/ 548116 h 4687943"/>
              <a:gd name="connsiteX0" fmla="*/ 0 w 9883859"/>
              <a:gd name="connsiteY0" fmla="*/ 548116 h 4158553"/>
              <a:gd name="connsiteX1" fmla="*/ 548116 w 9883859"/>
              <a:gd name="connsiteY1" fmla="*/ 0 h 4158553"/>
              <a:gd name="connsiteX2" fmla="*/ 5765584 w 9883859"/>
              <a:gd name="connsiteY2" fmla="*/ 0 h 4158553"/>
              <a:gd name="connsiteX3" fmla="*/ 5765584 w 9883859"/>
              <a:gd name="connsiteY3" fmla="*/ 0 h 4158553"/>
              <a:gd name="connsiteX4" fmla="*/ 8236549 w 9883859"/>
              <a:gd name="connsiteY4" fmla="*/ 0 h 4158553"/>
              <a:gd name="connsiteX5" fmla="*/ 9335743 w 9883859"/>
              <a:gd name="connsiteY5" fmla="*/ 0 h 4158553"/>
              <a:gd name="connsiteX6" fmla="*/ 9883859 w 9883859"/>
              <a:gd name="connsiteY6" fmla="*/ 548116 h 4158553"/>
              <a:gd name="connsiteX7" fmla="*/ 9883859 w 9883859"/>
              <a:gd name="connsiteY7" fmla="*/ 1918368 h 4158553"/>
              <a:gd name="connsiteX8" fmla="*/ 9883859 w 9883859"/>
              <a:gd name="connsiteY8" fmla="*/ 1918368 h 4158553"/>
              <a:gd name="connsiteX9" fmla="*/ 9883859 w 9883859"/>
              <a:gd name="connsiteY9" fmla="*/ 2740526 h 4158553"/>
              <a:gd name="connsiteX10" fmla="*/ 9883859 w 9883859"/>
              <a:gd name="connsiteY10" fmla="*/ 2740515 h 4158553"/>
              <a:gd name="connsiteX11" fmla="*/ 9335743 w 9883859"/>
              <a:gd name="connsiteY11" fmla="*/ 3288631 h 4158553"/>
              <a:gd name="connsiteX12" fmla="*/ 8236549 w 9883859"/>
              <a:gd name="connsiteY12" fmla="*/ 3288631 h 4158553"/>
              <a:gd name="connsiteX13" fmla="*/ 8643235 w 9883859"/>
              <a:gd name="connsiteY13" fmla="*/ 4158553 h 4158553"/>
              <a:gd name="connsiteX14" fmla="*/ 7177288 w 9883859"/>
              <a:gd name="connsiteY14" fmla="*/ 3288630 h 4158553"/>
              <a:gd name="connsiteX15" fmla="*/ 548116 w 9883859"/>
              <a:gd name="connsiteY15" fmla="*/ 3288631 h 4158553"/>
              <a:gd name="connsiteX16" fmla="*/ 0 w 9883859"/>
              <a:gd name="connsiteY16" fmla="*/ 2740515 h 4158553"/>
              <a:gd name="connsiteX17" fmla="*/ 0 w 9883859"/>
              <a:gd name="connsiteY17" fmla="*/ 2740526 h 4158553"/>
              <a:gd name="connsiteX18" fmla="*/ 0 w 9883859"/>
              <a:gd name="connsiteY18" fmla="*/ 1918368 h 4158553"/>
              <a:gd name="connsiteX19" fmla="*/ 0 w 9883859"/>
              <a:gd name="connsiteY19" fmla="*/ 1918368 h 4158553"/>
              <a:gd name="connsiteX20" fmla="*/ 0 w 9883859"/>
              <a:gd name="connsiteY20" fmla="*/ 548116 h 4158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83859" h="4158553">
                <a:moveTo>
                  <a:pt x="0" y="548116"/>
                </a:moveTo>
                <a:cubicBezTo>
                  <a:pt x="0" y="245400"/>
                  <a:pt x="245400" y="0"/>
                  <a:pt x="548116" y="0"/>
                </a:cubicBezTo>
                <a:lnTo>
                  <a:pt x="5765584" y="0"/>
                </a:lnTo>
                <a:lnTo>
                  <a:pt x="5765584" y="0"/>
                </a:lnTo>
                <a:lnTo>
                  <a:pt x="8236549" y="0"/>
                </a:lnTo>
                <a:lnTo>
                  <a:pt x="9335743" y="0"/>
                </a:lnTo>
                <a:cubicBezTo>
                  <a:pt x="9638459" y="0"/>
                  <a:pt x="9883859" y="245400"/>
                  <a:pt x="9883859" y="548116"/>
                </a:cubicBezTo>
                <a:lnTo>
                  <a:pt x="9883859" y="1918368"/>
                </a:lnTo>
                <a:lnTo>
                  <a:pt x="9883859" y="1918368"/>
                </a:lnTo>
                <a:lnTo>
                  <a:pt x="9883859" y="2740526"/>
                </a:lnTo>
                <a:lnTo>
                  <a:pt x="9883859" y="2740515"/>
                </a:lnTo>
                <a:cubicBezTo>
                  <a:pt x="9883859" y="3043231"/>
                  <a:pt x="9638459" y="3288631"/>
                  <a:pt x="9335743" y="3288631"/>
                </a:cubicBezTo>
                <a:lnTo>
                  <a:pt x="8236549" y="3288631"/>
                </a:lnTo>
                <a:lnTo>
                  <a:pt x="8643235" y="4158553"/>
                </a:lnTo>
                <a:lnTo>
                  <a:pt x="7177288" y="3288630"/>
                </a:lnTo>
                <a:lnTo>
                  <a:pt x="548116" y="3288631"/>
                </a:lnTo>
                <a:cubicBezTo>
                  <a:pt x="245400" y="3288631"/>
                  <a:pt x="0" y="3043231"/>
                  <a:pt x="0" y="2740515"/>
                </a:cubicBezTo>
                <a:lnTo>
                  <a:pt x="0" y="2740526"/>
                </a:lnTo>
                <a:lnTo>
                  <a:pt x="0" y="1918368"/>
                </a:lnTo>
                <a:lnTo>
                  <a:pt x="0" y="1918368"/>
                </a:lnTo>
                <a:lnTo>
                  <a:pt x="0" y="54811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FA45B-362D-19F2-DCD9-DA25748B6D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83" b="78044" l="69391" r="90261">
                        <a14:foregroundMark x1="76174" y1="63074" x2="84000" y2="64870"/>
                      </a14:backgroundRemoval>
                    </a14:imgEffect>
                  </a14:imgLayer>
                </a14:imgProps>
              </a:ext>
            </a:extLst>
          </a:blip>
          <a:srcRect l="66815" t="58383" r="7066" b="19610"/>
          <a:stretch/>
        </p:blipFill>
        <p:spPr>
          <a:xfrm>
            <a:off x="9380056" y="4439896"/>
            <a:ext cx="3293941" cy="2418104"/>
          </a:xfrm>
          <a:prstGeom prst="rect">
            <a:avLst/>
          </a:prstGeom>
        </p:spPr>
      </p:pic>
      <p:sp>
        <p:nvSpPr>
          <p:cNvPr id="4" name="Speech Bubble: Rectangle with Corners Rounded 19">
            <a:extLst>
              <a:ext uri="{FF2B5EF4-FFF2-40B4-BE49-F238E27FC236}">
                <a16:creationId xmlns:a16="http://schemas.microsoft.com/office/drawing/2014/main" id="{F9713C62-A367-9099-10C0-3559259DA2A3}"/>
              </a:ext>
            </a:extLst>
          </p:cNvPr>
          <p:cNvSpPr/>
          <p:nvPr/>
        </p:nvSpPr>
        <p:spPr>
          <a:xfrm>
            <a:off x="1267326" y="157320"/>
            <a:ext cx="9883859" cy="4158553"/>
          </a:xfrm>
          <a:custGeom>
            <a:avLst/>
            <a:gdLst>
              <a:gd name="connsiteX0" fmla="*/ 0 w 9883859"/>
              <a:gd name="connsiteY0" fmla="*/ 548116 h 3288631"/>
              <a:gd name="connsiteX1" fmla="*/ 548116 w 9883859"/>
              <a:gd name="connsiteY1" fmla="*/ 0 h 3288631"/>
              <a:gd name="connsiteX2" fmla="*/ 5765584 w 9883859"/>
              <a:gd name="connsiteY2" fmla="*/ 0 h 3288631"/>
              <a:gd name="connsiteX3" fmla="*/ 5765584 w 9883859"/>
              <a:gd name="connsiteY3" fmla="*/ 0 h 3288631"/>
              <a:gd name="connsiteX4" fmla="*/ 8236549 w 9883859"/>
              <a:gd name="connsiteY4" fmla="*/ 0 h 3288631"/>
              <a:gd name="connsiteX5" fmla="*/ 9335743 w 9883859"/>
              <a:gd name="connsiteY5" fmla="*/ 0 h 3288631"/>
              <a:gd name="connsiteX6" fmla="*/ 9883859 w 9883859"/>
              <a:gd name="connsiteY6" fmla="*/ 548116 h 3288631"/>
              <a:gd name="connsiteX7" fmla="*/ 9883859 w 9883859"/>
              <a:gd name="connsiteY7" fmla="*/ 1918368 h 3288631"/>
              <a:gd name="connsiteX8" fmla="*/ 9883859 w 9883859"/>
              <a:gd name="connsiteY8" fmla="*/ 1918368 h 3288631"/>
              <a:gd name="connsiteX9" fmla="*/ 9883859 w 9883859"/>
              <a:gd name="connsiteY9" fmla="*/ 2740526 h 3288631"/>
              <a:gd name="connsiteX10" fmla="*/ 9883859 w 9883859"/>
              <a:gd name="connsiteY10" fmla="*/ 2740515 h 3288631"/>
              <a:gd name="connsiteX11" fmla="*/ 9335743 w 9883859"/>
              <a:gd name="connsiteY11" fmla="*/ 3288631 h 3288631"/>
              <a:gd name="connsiteX12" fmla="*/ 8236549 w 9883859"/>
              <a:gd name="connsiteY12" fmla="*/ 3288631 h 3288631"/>
              <a:gd name="connsiteX13" fmla="*/ 8434688 w 9883859"/>
              <a:gd name="connsiteY13" fmla="*/ 4687943 h 3288631"/>
              <a:gd name="connsiteX14" fmla="*/ 5765584 w 9883859"/>
              <a:gd name="connsiteY14" fmla="*/ 3288631 h 3288631"/>
              <a:gd name="connsiteX15" fmla="*/ 548116 w 9883859"/>
              <a:gd name="connsiteY15" fmla="*/ 3288631 h 3288631"/>
              <a:gd name="connsiteX16" fmla="*/ 0 w 9883859"/>
              <a:gd name="connsiteY16" fmla="*/ 2740515 h 3288631"/>
              <a:gd name="connsiteX17" fmla="*/ 0 w 9883859"/>
              <a:gd name="connsiteY17" fmla="*/ 2740526 h 3288631"/>
              <a:gd name="connsiteX18" fmla="*/ 0 w 9883859"/>
              <a:gd name="connsiteY18" fmla="*/ 1918368 h 3288631"/>
              <a:gd name="connsiteX19" fmla="*/ 0 w 9883859"/>
              <a:gd name="connsiteY19" fmla="*/ 1918368 h 3288631"/>
              <a:gd name="connsiteX20" fmla="*/ 0 w 9883859"/>
              <a:gd name="connsiteY20" fmla="*/ 548116 h 3288631"/>
              <a:gd name="connsiteX0" fmla="*/ 0 w 9883859"/>
              <a:gd name="connsiteY0" fmla="*/ 548116 h 4687943"/>
              <a:gd name="connsiteX1" fmla="*/ 548116 w 9883859"/>
              <a:gd name="connsiteY1" fmla="*/ 0 h 4687943"/>
              <a:gd name="connsiteX2" fmla="*/ 5765584 w 9883859"/>
              <a:gd name="connsiteY2" fmla="*/ 0 h 4687943"/>
              <a:gd name="connsiteX3" fmla="*/ 5765584 w 9883859"/>
              <a:gd name="connsiteY3" fmla="*/ 0 h 4687943"/>
              <a:gd name="connsiteX4" fmla="*/ 8236549 w 9883859"/>
              <a:gd name="connsiteY4" fmla="*/ 0 h 4687943"/>
              <a:gd name="connsiteX5" fmla="*/ 9335743 w 9883859"/>
              <a:gd name="connsiteY5" fmla="*/ 0 h 4687943"/>
              <a:gd name="connsiteX6" fmla="*/ 9883859 w 9883859"/>
              <a:gd name="connsiteY6" fmla="*/ 548116 h 4687943"/>
              <a:gd name="connsiteX7" fmla="*/ 9883859 w 9883859"/>
              <a:gd name="connsiteY7" fmla="*/ 1918368 h 4687943"/>
              <a:gd name="connsiteX8" fmla="*/ 9883859 w 9883859"/>
              <a:gd name="connsiteY8" fmla="*/ 1918368 h 4687943"/>
              <a:gd name="connsiteX9" fmla="*/ 9883859 w 9883859"/>
              <a:gd name="connsiteY9" fmla="*/ 2740526 h 4687943"/>
              <a:gd name="connsiteX10" fmla="*/ 9883859 w 9883859"/>
              <a:gd name="connsiteY10" fmla="*/ 2740515 h 4687943"/>
              <a:gd name="connsiteX11" fmla="*/ 9335743 w 9883859"/>
              <a:gd name="connsiteY11" fmla="*/ 3288631 h 4687943"/>
              <a:gd name="connsiteX12" fmla="*/ 8236549 w 9883859"/>
              <a:gd name="connsiteY12" fmla="*/ 3288631 h 4687943"/>
              <a:gd name="connsiteX13" fmla="*/ 8434688 w 9883859"/>
              <a:gd name="connsiteY13" fmla="*/ 4687943 h 4687943"/>
              <a:gd name="connsiteX14" fmla="*/ 7193331 w 9883859"/>
              <a:gd name="connsiteY14" fmla="*/ 3272588 h 4687943"/>
              <a:gd name="connsiteX15" fmla="*/ 548116 w 9883859"/>
              <a:gd name="connsiteY15" fmla="*/ 3288631 h 4687943"/>
              <a:gd name="connsiteX16" fmla="*/ 0 w 9883859"/>
              <a:gd name="connsiteY16" fmla="*/ 2740515 h 4687943"/>
              <a:gd name="connsiteX17" fmla="*/ 0 w 9883859"/>
              <a:gd name="connsiteY17" fmla="*/ 2740526 h 4687943"/>
              <a:gd name="connsiteX18" fmla="*/ 0 w 9883859"/>
              <a:gd name="connsiteY18" fmla="*/ 1918368 h 4687943"/>
              <a:gd name="connsiteX19" fmla="*/ 0 w 9883859"/>
              <a:gd name="connsiteY19" fmla="*/ 1918368 h 4687943"/>
              <a:gd name="connsiteX20" fmla="*/ 0 w 9883859"/>
              <a:gd name="connsiteY20" fmla="*/ 548116 h 4687943"/>
              <a:gd name="connsiteX0" fmla="*/ 0 w 9883859"/>
              <a:gd name="connsiteY0" fmla="*/ 548116 h 4687943"/>
              <a:gd name="connsiteX1" fmla="*/ 548116 w 9883859"/>
              <a:gd name="connsiteY1" fmla="*/ 0 h 4687943"/>
              <a:gd name="connsiteX2" fmla="*/ 5765584 w 9883859"/>
              <a:gd name="connsiteY2" fmla="*/ 0 h 4687943"/>
              <a:gd name="connsiteX3" fmla="*/ 5765584 w 9883859"/>
              <a:gd name="connsiteY3" fmla="*/ 0 h 4687943"/>
              <a:gd name="connsiteX4" fmla="*/ 8236549 w 9883859"/>
              <a:gd name="connsiteY4" fmla="*/ 0 h 4687943"/>
              <a:gd name="connsiteX5" fmla="*/ 9335743 w 9883859"/>
              <a:gd name="connsiteY5" fmla="*/ 0 h 4687943"/>
              <a:gd name="connsiteX6" fmla="*/ 9883859 w 9883859"/>
              <a:gd name="connsiteY6" fmla="*/ 548116 h 4687943"/>
              <a:gd name="connsiteX7" fmla="*/ 9883859 w 9883859"/>
              <a:gd name="connsiteY7" fmla="*/ 1918368 h 4687943"/>
              <a:gd name="connsiteX8" fmla="*/ 9883859 w 9883859"/>
              <a:gd name="connsiteY8" fmla="*/ 1918368 h 4687943"/>
              <a:gd name="connsiteX9" fmla="*/ 9883859 w 9883859"/>
              <a:gd name="connsiteY9" fmla="*/ 2740526 h 4687943"/>
              <a:gd name="connsiteX10" fmla="*/ 9883859 w 9883859"/>
              <a:gd name="connsiteY10" fmla="*/ 2740515 h 4687943"/>
              <a:gd name="connsiteX11" fmla="*/ 9335743 w 9883859"/>
              <a:gd name="connsiteY11" fmla="*/ 3288631 h 4687943"/>
              <a:gd name="connsiteX12" fmla="*/ 8236549 w 9883859"/>
              <a:gd name="connsiteY12" fmla="*/ 3288631 h 4687943"/>
              <a:gd name="connsiteX13" fmla="*/ 8434688 w 9883859"/>
              <a:gd name="connsiteY13" fmla="*/ 4687943 h 4687943"/>
              <a:gd name="connsiteX14" fmla="*/ 7177288 w 9883859"/>
              <a:gd name="connsiteY14" fmla="*/ 3288630 h 4687943"/>
              <a:gd name="connsiteX15" fmla="*/ 548116 w 9883859"/>
              <a:gd name="connsiteY15" fmla="*/ 3288631 h 4687943"/>
              <a:gd name="connsiteX16" fmla="*/ 0 w 9883859"/>
              <a:gd name="connsiteY16" fmla="*/ 2740515 h 4687943"/>
              <a:gd name="connsiteX17" fmla="*/ 0 w 9883859"/>
              <a:gd name="connsiteY17" fmla="*/ 2740526 h 4687943"/>
              <a:gd name="connsiteX18" fmla="*/ 0 w 9883859"/>
              <a:gd name="connsiteY18" fmla="*/ 1918368 h 4687943"/>
              <a:gd name="connsiteX19" fmla="*/ 0 w 9883859"/>
              <a:gd name="connsiteY19" fmla="*/ 1918368 h 4687943"/>
              <a:gd name="connsiteX20" fmla="*/ 0 w 9883859"/>
              <a:gd name="connsiteY20" fmla="*/ 548116 h 4687943"/>
              <a:gd name="connsiteX0" fmla="*/ 0 w 9883859"/>
              <a:gd name="connsiteY0" fmla="*/ 548116 h 4158553"/>
              <a:gd name="connsiteX1" fmla="*/ 548116 w 9883859"/>
              <a:gd name="connsiteY1" fmla="*/ 0 h 4158553"/>
              <a:gd name="connsiteX2" fmla="*/ 5765584 w 9883859"/>
              <a:gd name="connsiteY2" fmla="*/ 0 h 4158553"/>
              <a:gd name="connsiteX3" fmla="*/ 5765584 w 9883859"/>
              <a:gd name="connsiteY3" fmla="*/ 0 h 4158553"/>
              <a:gd name="connsiteX4" fmla="*/ 8236549 w 9883859"/>
              <a:gd name="connsiteY4" fmla="*/ 0 h 4158553"/>
              <a:gd name="connsiteX5" fmla="*/ 9335743 w 9883859"/>
              <a:gd name="connsiteY5" fmla="*/ 0 h 4158553"/>
              <a:gd name="connsiteX6" fmla="*/ 9883859 w 9883859"/>
              <a:gd name="connsiteY6" fmla="*/ 548116 h 4158553"/>
              <a:gd name="connsiteX7" fmla="*/ 9883859 w 9883859"/>
              <a:gd name="connsiteY7" fmla="*/ 1918368 h 4158553"/>
              <a:gd name="connsiteX8" fmla="*/ 9883859 w 9883859"/>
              <a:gd name="connsiteY8" fmla="*/ 1918368 h 4158553"/>
              <a:gd name="connsiteX9" fmla="*/ 9883859 w 9883859"/>
              <a:gd name="connsiteY9" fmla="*/ 2740526 h 4158553"/>
              <a:gd name="connsiteX10" fmla="*/ 9883859 w 9883859"/>
              <a:gd name="connsiteY10" fmla="*/ 2740515 h 4158553"/>
              <a:gd name="connsiteX11" fmla="*/ 9335743 w 9883859"/>
              <a:gd name="connsiteY11" fmla="*/ 3288631 h 4158553"/>
              <a:gd name="connsiteX12" fmla="*/ 8236549 w 9883859"/>
              <a:gd name="connsiteY12" fmla="*/ 3288631 h 4158553"/>
              <a:gd name="connsiteX13" fmla="*/ 8643235 w 9883859"/>
              <a:gd name="connsiteY13" fmla="*/ 4158553 h 4158553"/>
              <a:gd name="connsiteX14" fmla="*/ 7177288 w 9883859"/>
              <a:gd name="connsiteY14" fmla="*/ 3288630 h 4158553"/>
              <a:gd name="connsiteX15" fmla="*/ 548116 w 9883859"/>
              <a:gd name="connsiteY15" fmla="*/ 3288631 h 4158553"/>
              <a:gd name="connsiteX16" fmla="*/ 0 w 9883859"/>
              <a:gd name="connsiteY16" fmla="*/ 2740515 h 4158553"/>
              <a:gd name="connsiteX17" fmla="*/ 0 w 9883859"/>
              <a:gd name="connsiteY17" fmla="*/ 2740526 h 4158553"/>
              <a:gd name="connsiteX18" fmla="*/ 0 w 9883859"/>
              <a:gd name="connsiteY18" fmla="*/ 1918368 h 4158553"/>
              <a:gd name="connsiteX19" fmla="*/ 0 w 9883859"/>
              <a:gd name="connsiteY19" fmla="*/ 1918368 h 4158553"/>
              <a:gd name="connsiteX20" fmla="*/ 0 w 9883859"/>
              <a:gd name="connsiteY20" fmla="*/ 548116 h 4158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83859" h="4158553">
                <a:moveTo>
                  <a:pt x="0" y="548116"/>
                </a:moveTo>
                <a:cubicBezTo>
                  <a:pt x="0" y="245400"/>
                  <a:pt x="245400" y="0"/>
                  <a:pt x="548116" y="0"/>
                </a:cubicBezTo>
                <a:lnTo>
                  <a:pt x="5765584" y="0"/>
                </a:lnTo>
                <a:lnTo>
                  <a:pt x="5765584" y="0"/>
                </a:lnTo>
                <a:lnTo>
                  <a:pt x="8236549" y="0"/>
                </a:lnTo>
                <a:lnTo>
                  <a:pt x="9335743" y="0"/>
                </a:lnTo>
                <a:cubicBezTo>
                  <a:pt x="9638459" y="0"/>
                  <a:pt x="9883859" y="245400"/>
                  <a:pt x="9883859" y="548116"/>
                </a:cubicBezTo>
                <a:lnTo>
                  <a:pt x="9883859" y="1918368"/>
                </a:lnTo>
                <a:lnTo>
                  <a:pt x="9883859" y="1918368"/>
                </a:lnTo>
                <a:lnTo>
                  <a:pt x="9883859" y="2740526"/>
                </a:lnTo>
                <a:lnTo>
                  <a:pt x="9883859" y="2740515"/>
                </a:lnTo>
                <a:cubicBezTo>
                  <a:pt x="9883859" y="3043231"/>
                  <a:pt x="9638459" y="3288631"/>
                  <a:pt x="9335743" y="3288631"/>
                </a:cubicBezTo>
                <a:lnTo>
                  <a:pt x="8236549" y="3288631"/>
                </a:lnTo>
                <a:lnTo>
                  <a:pt x="8643235" y="4158553"/>
                </a:lnTo>
                <a:lnTo>
                  <a:pt x="7177288" y="3288630"/>
                </a:lnTo>
                <a:lnTo>
                  <a:pt x="548116" y="3288631"/>
                </a:lnTo>
                <a:cubicBezTo>
                  <a:pt x="245400" y="3288631"/>
                  <a:pt x="0" y="3043231"/>
                  <a:pt x="0" y="2740515"/>
                </a:cubicBezTo>
                <a:lnTo>
                  <a:pt x="0" y="2740526"/>
                </a:lnTo>
                <a:lnTo>
                  <a:pt x="0" y="1918368"/>
                </a:lnTo>
                <a:lnTo>
                  <a:pt x="0" y="1918368"/>
                </a:lnTo>
                <a:lnTo>
                  <a:pt x="0" y="5481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Các bạn hãy nhớ các bước đặt tính khi thực hiện phép chia số có hai chữ số cho số có một chữ số nhé!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Các bạn nhớ cách tìm thừa số trong phép nhân nhé!</a:t>
            </a:r>
          </a:p>
        </p:txBody>
      </p:sp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12125" y="116671"/>
            <a:ext cx="1884849" cy="174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699" y="532585"/>
            <a:ext cx="8982295" cy="4080650"/>
          </a:xfrm>
          <a:prstGeom prst="rect">
            <a:avLst/>
          </a:prstGeom>
        </p:spPr>
      </p:pic>
      <p:sp>
        <p:nvSpPr>
          <p:cNvPr id="3" name="Subtitle 4">
            <a:extLst>
              <a:ext uri="{FF2B5EF4-FFF2-40B4-BE49-F238E27FC236}">
                <a16:creationId xmlns:a16="http://schemas.microsoft.com/office/drawing/2014/main" id="{F56FAA3C-482E-D56E-ECC4-C7AFF0F2C6B7}"/>
              </a:ext>
            </a:extLst>
          </p:cNvPr>
          <p:cNvSpPr txBox="1">
            <a:spLocks/>
          </p:cNvSpPr>
          <p:nvPr/>
        </p:nvSpPr>
        <p:spPr>
          <a:xfrm>
            <a:off x="274931" y="3014757"/>
            <a:ext cx="11374908" cy="2324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87" b="1" dirty="0">
                <a:solidFill>
                  <a:srgbClr val="0070C0"/>
                </a:solidFill>
                <a:latin typeface="+mj-lt"/>
              </a:rPr>
              <a:t>BÀI 26:</a:t>
            </a:r>
          </a:p>
          <a:p>
            <a:r>
              <a:rPr lang="en-US" sz="5387" b="1" dirty="0">
                <a:solidFill>
                  <a:srgbClr val="0070C0"/>
                </a:solidFill>
                <a:latin typeface="+mj-lt"/>
              </a:rPr>
              <a:t>CHIA SỐ CÓ HAI CHỮ SỐ</a:t>
            </a:r>
          </a:p>
          <a:p>
            <a:r>
              <a:rPr lang="en-US" sz="5387" b="1" dirty="0">
                <a:solidFill>
                  <a:srgbClr val="0070C0"/>
                </a:solidFill>
                <a:latin typeface="+mj-lt"/>
              </a:rPr>
              <a:t>CHO SỐ CÓ MỘT CHỮ SỐ</a:t>
            </a:r>
            <a:endParaRPr lang="en-US" sz="5387" b="1" dirty="0">
              <a:solidFill>
                <a:srgbClr val="3BABFF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71309" y="7070949"/>
            <a:ext cx="11975486" cy="2210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766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7683" y="734209"/>
            <a:ext cx="12897204" cy="238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561" y="3429001"/>
            <a:ext cx="4276243" cy="301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8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4F877-44C3-EEA5-2C26-74B937F3E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40" y="231371"/>
            <a:ext cx="10961558" cy="639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4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533400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0"/>
            <a:ext cx="9296400" cy="2246769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4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5"/>
              </a:rPr>
              <a:t>https://www.facebook.com/groups/443096903751589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519" y="1249443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</p:txBody>
      </p:sp>
    </p:spTree>
    <p:extLst>
      <p:ext uri="{BB962C8B-B14F-4D97-AF65-F5344CB8AC3E}">
        <p14:creationId xmlns:p14="http://schemas.microsoft.com/office/powerpoint/2010/main" val="605216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6" y="1160622"/>
            <a:ext cx="11974366" cy="2268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051" y="3687418"/>
            <a:ext cx="3797736" cy="2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FDECF-1FB8-6B0B-1375-7F1156A069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83447" y="5223310"/>
            <a:ext cx="2998231" cy="719997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4389">
                <a:solidFill>
                  <a:srgbClr val="00B0F0"/>
                </a:solidFill>
              </a:rPr>
              <a:t>Trang 75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93465" y="1710890"/>
            <a:ext cx="11374908" cy="2324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87" b="1" dirty="0">
                <a:solidFill>
                  <a:srgbClr val="0070C0"/>
                </a:solidFill>
                <a:latin typeface="+mj-lt"/>
              </a:rPr>
              <a:t>BÀI 26:</a:t>
            </a:r>
          </a:p>
          <a:p>
            <a:r>
              <a:rPr lang="en-US" sz="5387" b="1" dirty="0">
                <a:solidFill>
                  <a:srgbClr val="0070C0"/>
                </a:solidFill>
                <a:latin typeface="+mj-lt"/>
              </a:rPr>
              <a:t>CHIA SỐ CÓ HAI CHỮ SỐ</a:t>
            </a:r>
          </a:p>
          <a:p>
            <a:r>
              <a:rPr lang="en-US" sz="5387" b="1" dirty="0">
                <a:solidFill>
                  <a:srgbClr val="0070C0"/>
                </a:solidFill>
                <a:latin typeface="+mj-lt"/>
              </a:rPr>
              <a:t>CHO SỐ CÓ MỘT CHỮ SỐ</a:t>
            </a:r>
            <a:endParaRPr lang="en-US" sz="5387" b="1" dirty="0">
              <a:solidFill>
                <a:srgbClr val="3BAB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2EBD4C-7E54-8241-0938-704D3868A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847"/>
          <a:stretch/>
        </p:blipFill>
        <p:spPr>
          <a:xfrm>
            <a:off x="-1078298" y="-225974"/>
            <a:ext cx="5036133" cy="55219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89FD29-2479-1123-80B3-7D18571B8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38" y="2290508"/>
            <a:ext cx="11974366" cy="221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80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7BD76B8-14B9-B024-137D-420901082A2B}"/>
              </a:ext>
            </a:extLst>
          </p:cNvPr>
          <p:cNvSpPr/>
          <p:nvPr/>
        </p:nvSpPr>
        <p:spPr>
          <a:xfrm>
            <a:off x="975360" y="792479"/>
            <a:ext cx="3002280" cy="699739"/>
          </a:xfrm>
          <a:prstGeom prst="wedgeRoundRectCallout">
            <a:avLst>
              <a:gd name="adj1" fmla="val -34292"/>
              <a:gd name="adj2" fmla="val 7854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chemeClr val="tx1"/>
                </a:solidFill>
              </a:rPr>
              <a:t>Có 48 quả cà chua.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25BD93-7E6A-52F1-3030-3B0BED8E9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10" y="1741320"/>
            <a:ext cx="1142857" cy="2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2B985D-9970-CE9F-FB8C-3443FBCBD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4697" y="1741320"/>
            <a:ext cx="1592635" cy="2672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AF0B7BD-76CB-D48E-620D-76C11C4FA564}"/>
              </a:ext>
            </a:extLst>
          </p:cNvPr>
          <p:cNvSpPr/>
          <p:nvPr/>
        </p:nvSpPr>
        <p:spPr>
          <a:xfrm>
            <a:off x="7711440" y="243840"/>
            <a:ext cx="3353118" cy="1497480"/>
          </a:xfrm>
          <a:prstGeom prst="wedgeRoundRectCallout">
            <a:avLst>
              <a:gd name="adj1" fmla="val 34744"/>
              <a:gd name="adj2" fmla="val 7727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i="1">
                <a:solidFill>
                  <a:schemeClr val="tx1"/>
                </a:solidFill>
              </a:rPr>
              <a:t>Chia đều 48 quả cà chua vào 2 khay. Hỏi mỗi khay có bao nhiêu quả cà chua?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377760-1B98-B21B-4DCD-66A21E3FA8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8483" b="-5795"/>
          <a:stretch/>
        </p:blipFill>
        <p:spPr>
          <a:xfrm>
            <a:off x="1728624" y="1837257"/>
            <a:ext cx="8306313" cy="1879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63B4E5-53EA-3811-9D70-B0A80DC4CB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-5975" b="-1"/>
          <a:stretch/>
        </p:blipFill>
        <p:spPr>
          <a:xfrm>
            <a:off x="2579053" y="3717039"/>
            <a:ext cx="6595427" cy="2001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0CBC0B8-126C-EFAC-49C6-07866ECF7DAC}"/>
              </a:ext>
            </a:extLst>
          </p:cNvPr>
          <p:cNvSpPr/>
          <p:nvPr/>
        </p:nvSpPr>
        <p:spPr>
          <a:xfrm>
            <a:off x="4480719" y="5958840"/>
            <a:ext cx="3200400" cy="716280"/>
          </a:xfrm>
          <a:prstGeom prst="roundRect">
            <a:avLst/>
          </a:prstGeom>
          <a:solidFill>
            <a:srgbClr val="FBF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48 : 2 = ?</a:t>
            </a:r>
          </a:p>
        </p:txBody>
      </p:sp>
    </p:spTree>
    <p:extLst>
      <p:ext uri="{BB962C8B-B14F-4D97-AF65-F5344CB8AC3E}">
        <p14:creationId xmlns:p14="http://schemas.microsoft.com/office/powerpoint/2010/main" val="17715876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0CBC0B8-126C-EFAC-49C6-07866ECF7DAC}"/>
              </a:ext>
            </a:extLst>
          </p:cNvPr>
          <p:cNvSpPr/>
          <p:nvPr/>
        </p:nvSpPr>
        <p:spPr>
          <a:xfrm>
            <a:off x="4480719" y="243840"/>
            <a:ext cx="3200400" cy="716280"/>
          </a:xfrm>
          <a:prstGeom prst="roundRect">
            <a:avLst/>
          </a:prstGeom>
          <a:solidFill>
            <a:srgbClr val="FBF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48 : 2 = 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DBFDD3-54D5-37D5-7CE7-B63492EB5470}"/>
              </a:ext>
            </a:extLst>
          </p:cNvPr>
          <p:cNvSpPr/>
          <p:nvPr/>
        </p:nvSpPr>
        <p:spPr>
          <a:xfrm>
            <a:off x="493590" y="1155036"/>
            <a:ext cx="11152926" cy="4377084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A3F2DB-DCF1-160B-95D8-35B009BF2005}"/>
              </a:ext>
            </a:extLst>
          </p:cNvPr>
          <p:cNvSpPr txBox="1"/>
          <p:nvPr/>
        </p:nvSpPr>
        <p:spPr>
          <a:xfrm>
            <a:off x="793436" y="1324150"/>
            <a:ext cx="944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48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E6CC08-ED64-C90A-9BB1-D8EF7820D7CF}"/>
              </a:ext>
            </a:extLst>
          </p:cNvPr>
          <p:cNvSpPr txBox="1"/>
          <p:nvPr/>
        </p:nvSpPr>
        <p:spPr>
          <a:xfrm>
            <a:off x="1915600" y="1342125"/>
            <a:ext cx="61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494798-1488-E3C6-75CC-08019506A6A7}"/>
              </a:ext>
            </a:extLst>
          </p:cNvPr>
          <p:cNvCxnSpPr>
            <a:cxnSpLocks/>
          </p:cNvCxnSpPr>
          <p:nvPr/>
        </p:nvCxnSpPr>
        <p:spPr>
          <a:xfrm>
            <a:off x="1744109" y="1460423"/>
            <a:ext cx="0" cy="16032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AB5DFC-D49D-9B1F-62C4-D83B6E6D3BF4}"/>
              </a:ext>
            </a:extLst>
          </p:cNvPr>
          <p:cNvCxnSpPr>
            <a:cxnSpLocks/>
          </p:cNvCxnSpPr>
          <p:nvPr/>
        </p:nvCxnSpPr>
        <p:spPr>
          <a:xfrm flipH="1">
            <a:off x="1740937" y="2217235"/>
            <a:ext cx="9057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6006929-D8F4-0A9E-CF3D-DC315C0337DD}"/>
              </a:ext>
            </a:extLst>
          </p:cNvPr>
          <p:cNvSpPr txBox="1"/>
          <p:nvPr/>
        </p:nvSpPr>
        <p:spPr>
          <a:xfrm>
            <a:off x="1772729" y="2147313"/>
            <a:ext cx="61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791DF0-2645-3095-B37D-409849CA5DF0}"/>
              </a:ext>
            </a:extLst>
          </p:cNvPr>
          <p:cNvSpPr txBox="1"/>
          <p:nvPr/>
        </p:nvSpPr>
        <p:spPr>
          <a:xfrm>
            <a:off x="787726" y="2101105"/>
            <a:ext cx="61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FB2AB7-B52A-81D8-674C-7A5F0AAD88CD}"/>
              </a:ext>
            </a:extLst>
          </p:cNvPr>
          <p:cNvCxnSpPr>
            <a:cxnSpLocks/>
          </p:cNvCxnSpPr>
          <p:nvPr/>
        </p:nvCxnSpPr>
        <p:spPr>
          <a:xfrm flipH="1">
            <a:off x="811957" y="2987353"/>
            <a:ext cx="7485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AAA2706-7A67-2F86-AB0C-657C05626023}"/>
              </a:ext>
            </a:extLst>
          </p:cNvPr>
          <p:cNvSpPr txBox="1"/>
          <p:nvPr/>
        </p:nvSpPr>
        <p:spPr>
          <a:xfrm>
            <a:off x="788287" y="2950300"/>
            <a:ext cx="61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FA214F-B3DC-14AF-A2D0-E82DB231FECF}"/>
              </a:ext>
            </a:extLst>
          </p:cNvPr>
          <p:cNvSpPr txBox="1"/>
          <p:nvPr/>
        </p:nvSpPr>
        <p:spPr>
          <a:xfrm>
            <a:off x="1157392" y="2950300"/>
            <a:ext cx="61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1FDB5D-A5A5-81EA-2117-7EFD0C95D8DB}"/>
              </a:ext>
            </a:extLst>
          </p:cNvPr>
          <p:cNvSpPr txBox="1"/>
          <p:nvPr/>
        </p:nvSpPr>
        <p:spPr>
          <a:xfrm>
            <a:off x="2256240" y="2147313"/>
            <a:ext cx="61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5A7DC1-C6D1-F263-9DD3-FB93F2E99476}"/>
              </a:ext>
            </a:extLst>
          </p:cNvPr>
          <p:cNvSpPr txBox="1"/>
          <p:nvPr/>
        </p:nvSpPr>
        <p:spPr>
          <a:xfrm>
            <a:off x="1156462" y="3748719"/>
            <a:ext cx="61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8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9E7565-E531-7FC9-47A9-A2CB969890E8}"/>
              </a:ext>
            </a:extLst>
          </p:cNvPr>
          <p:cNvCxnSpPr>
            <a:cxnSpLocks/>
          </p:cNvCxnSpPr>
          <p:nvPr/>
        </p:nvCxnSpPr>
        <p:spPr>
          <a:xfrm flipH="1">
            <a:off x="934874" y="4602793"/>
            <a:ext cx="7485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EFA4329-EEAB-7DE0-A650-296C9AB94BBB}"/>
              </a:ext>
            </a:extLst>
          </p:cNvPr>
          <p:cNvSpPr txBox="1"/>
          <p:nvPr/>
        </p:nvSpPr>
        <p:spPr>
          <a:xfrm>
            <a:off x="1161351" y="4602362"/>
            <a:ext cx="61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9CFACA-17B4-76A5-4503-00B5E40EA0D6}"/>
              </a:ext>
            </a:extLst>
          </p:cNvPr>
          <p:cNvSpPr txBox="1"/>
          <p:nvPr/>
        </p:nvSpPr>
        <p:spPr>
          <a:xfrm>
            <a:off x="3474383" y="1716682"/>
            <a:ext cx="77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/>
              <a:t>4 chia 2 được 2, viết 2.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10F074-60D5-294F-C6F8-483F34667D58}"/>
              </a:ext>
            </a:extLst>
          </p:cNvPr>
          <p:cNvSpPr txBox="1"/>
          <p:nvPr/>
        </p:nvSpPr>
        <p:spPr>
          <a:xfrm>
            <a:off x="4040800" y="2488344"/>
            <a:ext cx="77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2 nhân 2 bằng 4; 4 trừ 4 bằng 0.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5995FE-80AC-B88E-B9D0-28D89E4B1829}"/>
              </a:ext>
            </a:extLst>
          </p:cNvPr>
          <p:cNvSpPr txBox="1"/>
          <p:nvPr/>
        </p:nvSpPr>
        <p:spPr>
          <a:xfrm>
            <a:off x="3474383" y="3427136"/>
            <a:ext cx="77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/>
              <a:t>Hạ 8; 8 chia 2 được 4, viết 4.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E0EF46-FC09-1957-ADE1-D379139F61EB}"/>
              </a:ext>
            </a:extLst>
          </p:cNvPr>
          <p:cNvSpPr txBox="1"/>
          <p:nvPr/>
        </p:nvSpPr>
        <p:spPr>
          <a:xfrm>
            <a:off x="4040799" y="4198798"/>
            <a:ext cx="77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4 nhân 2 bằng 8; 8 trừ 8 bằng 0.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B71DC7E-5E50-86B8-CB5B-8BD86C4D9777}"/>
              </a:ext>
            </a:extLst>
          </p:cNvPr>
          <p:cNvSpPr/>
          <p:nvPr/>
        </p:nvSpPr>
        <p:spPr>
          <a:xfrm>
            <a:off x="4469853" y="5727934"/>
            <a:ext cx="3200400" cy="716280"/>
          </a:xfrm>
          <a:prstGeom prst="roundRect">
            <a:avLst/>
          </a:prstGeom>
          <a:solidFill>
            <a:srgbClr val="FEFCFD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48 : 2 = </a:t>
            </a:r>
            <a:r>
              <a:rPr lang="en-US" sz="400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411966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3" grpId="0"/>
      <p:bldP spid="5" grpId="0"/>
      <p:bldP spid="11" grpId="0"/>
      <p:bldP spid="12" grpId="0"/>
      <p:bldP spid="14" grpId="0"/>
      <p:bldP spid="16" grpId="0"/>
      <p:bldP spid="17" grpId="0"/>
      <p:bldP spid="18" grpId="0"/>
      <p:bldP spid="22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ADF42C-0B8A-D17E-36CF-C2C76B9D2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36" y="2086779"/>
            <a:ext cx="11974366" cy="226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254626" y="365534"/>
            <a:ext cx="7705717" cy="912138"/>
            <a:chOff x="906178" y="518160"/>
            <a:chExt cx="7724828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754895"/>
              <a:ext cx="6938763" cy="586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Tính.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CB7775F-A4A1-BB57-89D1-8936A5C7E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76" y="1641395"/>
            <a:ext cx="11938685" cy="4033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</p:sld>
</file>

<file path=ppt/theme/theme1.xml><?xml version="1.0" encoding="utf-8"?>
<a:theme xmlns:a="http://schemas.openxmlformats.org/drawingml/2006/main" name="Happy Indian Independence Day! by Slidesgo">
  <a:themeElements>
    <a:clrScheme name="Simple Light">
      <a:dk1>
        <a:srgbClr val="232228"/>
      </a:dk1>
      <a:lt1>
        <a:srgbClr val="FFFFFF"/>
      </a:lt1>
      <a:dk2>
        <a:srgbClr val="663717"/>
      </a:dk2>
      <a:lt2>
        <a:srgbClr val="CC7646"/>
      </a:lt2>
      <a:accent1>
        <a:srgbClr val="F49019"/>
      </a:accent1>
      <a:accent2>
        <a:srgbClr val="548E11"/>
      </a:accent2>
      <a:accent3>
        <a:srgbClr val="FFEBCF"/>
      </a:accent3>
      <a:accent4>
        <a:srgbClr val="D63827"/>
      </a:accent4>
      <a:accent5>
        <a:srgbClr val="BBB533"/>
      </a:accent5>
      <a:accent6>
        <a:srgbClr val="FFD9A8"/>
      </a:accent6>
      <a:hlink>
        <a:srgbClr val="2322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2955</TotalTime>
  <Words>1460</Words>
  <Application>Microsoft Office PowerPoint</Application>
  <PresentationFormat>Custom</PresentationFormat>
  <Paragraphs>182</Paragraphs>
  <Slides>22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Varela Round</vt:lpstr>
      <vt:lpstr>Chau Philomene One</vt:lpstr>
      <vt:lpstr>Arial</vt:lpstr>
      <vt:lpstr>Karla</vt:lpstr>
      <vt:lpstr>Hind</vt:lpstr>
      <vt:lpstr>SVN-Billo</vt:lpstr>
      <vt:lpstr>Laila</vt:lpstr>
      <vt:lpstr>Happy Indian Independence Day! by Slidesgo</vt:lpstr>
      <vt:lpstr>PowerPoint Presentation</vt:lpstr>
      <vt:lpstr>PowerPoint Presentation</vt:lpstr>
      <vt:lpstr>PowerPoint Presentation</vt:lpstr>
      <vt:lpstr>Trang 75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Tập làm việc nhà, việc trường</dc:title>
  <dc:creator>Kim Lien</dc:creator>
  <cp:lastModifiedBy>Administrator</cp:lastModifiedBy>
  <cp:revision>202</cp:revision>
  <dcterms:modified xsi:type="dcterms:W3CDTF">2024-11-19T05:38:22Z</dcterms:modified>
</cp:coreProperties>
</file>